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22:08:26.183"/>
    </inkml:context>
    <inkml:brush xml:id="br0">
      <inkml:brushProperty name="width" value="0.17143" units="cm"/>
      <inkml:brushProperty name="height" value="0.17143" units="cm"/>
      <inkml:brushProperty name="color" value="#D1D7E4"/>
    </inkml:brush>
  </inkml:definitions>
  <inkml:trace contextRef="#ctx0" brushRef="#br0">497 1165 12306,'0'17'0,"0"0"0,0 0 0,0-5 0,0-1 0,-2 0 0,-4-1 0,5 5 0,-7-13 0,6 6 0,-2-10 0,-1-4 0,-3-4 0,4-7 0,-2 0 0,-1 0 0,3-2 0,-2-2 0,1-2 0,-3 2 0,6 0 0,-6 0 0,1-1 0,5-7 0,-6 4 0,1-1 0,5-3 0,-6-5 0,2 0 0,-1-1 0,-3 1 0,5-2 0,-5-4 0,1-4 0,-1 1 0,4-5 0,-3 6 0,-1 0 0,1-1 0,-4-1 0,5 4 0,2-6 0,-1 8 0,1-2 0,0 4 0,-1 2 0,5 5 0,-4 3 0,4 1 0,2 2 0,0-2 0,0 6 0,0-4 0,0 4 0,0 10 0,0 1 0,0 10 0,0 4 0,2 1 0,2 7 0,3-3 1,3 2 1,-1 3 0,5-1-1,-3-2 0,2-1 1,1-7 0,-1 5 0,-1-1 0,1 1-2,2 3 1,2 1-1,0-1 0,0-2 0,1 1 0,-1 5 0,0 0 0,2 2 0,2 2 0,4 2 0,-1 0 0,1 1 0,5 1 0,-1 5 0,3-1 0,3 1 0,-1 5 0,2 3 0,2 2 0,2-2 0,2 4 0,-4-2 0,0-2 0,-4-2 0,-3-2 0,-5-2 0,3-3 0,-6-6 0,-4-4 0,-2-8 0,0 1 0,0-9 0,0 3 0,0-4 0,0-2 0,-5 0 0,-1 0 0,-7 0 0,4 0 0,-10 0 0,-4 0 0,4 0 0,-11-2 0,5-2 0,-1-1 0,3-1 0,-5 6 0,-1-2 0,3-4 0,-7 4 0,5-3 0,-4 3 0,3 2 0,1 0 0,-2 0 0,-3 0 0,-1 0 0,0 0 0,0 0 0,-2 0 0,-4 0 0,2 0 0,-7 0 0,5 0 0,-8 0 0,-3 0 0,-4 0 0,-4 0 0,4 2 0,-4 2 0,-1 1 0,-5-1 0,4 0 0,1 0 0,-1 1 0,0-1 0,6 4 0,-4-1 0,4 1 0,4 0 0,-4-1 0,11-3 0,-1 2 0,1-2 0,2-3 0,2-1 0,6 0 0,0 0 0,0-1 0,0-5 0,5 4 0,3-6 0,-1 3 0,1-1 0,5-2 0,-2 3 0,4 1 0,2-8 0,2 7 0,4-5 0,5 3 0,5-7 0,1 3 0,0-4 0,2-3 0,4 1 0,0 0 0,9-2 0,4-4 0,4 2 0,-2-7 0,2-3 0,8 5 0,-5-3 0,3-1 0,0-3 0,1-1 0,1 0 0,-1 0 0,-3 1 0,-2 5 0,-2-3 0,-6 7 0,1-1 0,-1 0 0,-8-3 0,-1 5 0,-2 2 0,0 2 0,0 2 0,-6 0 0,0-1 0,0 1 0,0 0 0,-7 8 0,-3 3 0,-7 12 0,-5 3 0,-3 6 0,-2-3 0,5 3 0,-7-4 0,-1 5 0,0 1 0,-1-2 0,5-2 0,1-1 0,-5-3 0,3 5 0,1-3 0,-6 0 0,3 7 0,-3-1 0,-2 0 0,0 0 0,0 0 0,0 0 0,-1 8 0,-1 2 0,-2 1 0,-3 3 0,-3 5 0,6-2 0,-4 8 0,3 0 0,-1 3 0,-6-3 0,6 0 0,2-2 0,2 0 0,2 6 0,0-8 0,2-4 0,2-5 0,1-5 0,3 1 0,-5-6 0,5 0 0,1-4 0,1-9 0,1 0 0,4-4 0,-6-2 0,1 0 0,5 0 0,-6 0 0,16-8 0,-6 6 0,5-6 0,-7 8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2:41.9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5614 12880 13027,'79'-24'0,"1"1"0,-1-1 0,1 1 0,0 0 0,12-5 0,-1 1 0,-1 0 0,-1 1 0,-4 2 0,-2 2 0,1-1 0,-2 0-123,0-1 0,-1-2 0,1 1 0,-1 1 0,2 1 0,0 0 0,0 0 0,0 1 0,2-2 0,0 1 0,-1 0 0,0 0 0,-4 0 0,-1 1 0,0 1 0,-1-1 0,0 2 0,-1-1 0,0 1 0,0 0 0,-2 0 0,-1 0 0,0 1 0,0 0 113,19-4 0,0-1 0,0 1 1,-1 0-1,0 0 0,0-1 13,-4 1 0,-1-1 1,0 2-1,-7 1 1,-2 1-1,0 0-3,-3 3 0,-1-1 0,-2 1 0,-5 0 0,-2 0 0,-1 1 245,25-5 1,-3 1 0,-7 2 0,-3 1-189,-7 2 1,-4 1-1,-11 4 1,-3 0 925,25-7-348,-28 7-144,-23 10 1,-34 0-1,-20 0 1,-30 0-165,-22 0 1,31 0 0,-3 0-83,-7 0 1,-2 0 0,-7 3 0,-2 2-1,-6 0 1,-3 2 0,-6 1 0,-3 1-121,-6 3 1,-2-1 0,28-3 0,-2-1 0,0 2-290,-6 2 0,-1 1 0,0 0 0,0-2 0,0 0 0,-1 1 0,-2 2 0,0 1 0,-1-1 0,-5 1 0,1-2 0,-2 1 0,2 1 0,-1-1 0,-1 1 0,-9 1 0,0 0 0,-2 2 41,21-4 0,-1 2 0,0 0 0,0 0 0,2-2 0,1 1 0,-1-1 0,1 1 0,-3 0 0,0 1 0,0-1 0,1 1 0,2 0 0,0 0 0,1 0 0,-1 0-18,2 0 1,-1 0-1,1-1 1,1 1-1,-22 4 1,0 1-1,1-1-23,0-1 0,0-1 0,3 0 0,10-1 0,3-1 0,0 1-33,3 0 0,1-1 1,2 0-1,-22 4 0,4-1-2,6 0 0,5-1 0,10 0 0,4-1 690,7-3 1,5-3 435,-23 6 56,26-8 0,40-8-492,67-8 1,8-8-451,-8 6 1,3-3 0,-2-3 0,0-1 203,9 0 1,0-1 0,2 0 0,0-3-1,9-4 1,1-2 0,6 2 0,1 0-174,-23 4 1,1-1 0,1 1 0,5-1 0,1 0-1,2 0-72,5-3 0,2-1 0,0 1 0,0 0 0,0 1 0,1-1-164,5-1 0,1-2 0,2 1 0,4-2 0,2-1 0,0-1 41,-20 7 0,0 0 0,2-1 0,-1-1 0,2 1 0,0-1 0,1-1 0,0 1 0,4-2 0,0 0 0,1 0 0,-2 1 0,-5 2 0,-1 0 0,0 1 0,0-1-18,0 0 1,0 0-1,-1 0 1,0 1-1,21-6 1,-1 0-1,0 1 101,-4 1 1,1 1-1,-2 0 1,-1 1 0,-1-1-1,-1 1-124,-1 0 0,0 1 0,-2 0 0,-8 3 0,-2 1 0,-1 0-33,-2 0 0,-1-1 1,-1 1-1,26-7 0,-2 0 180,-7 1 0,-3 1 1,-8 4-1,-3 2 17,-6 2 0,-3 1 0,28-10 983,-27 9 0,-23 8 0,-24 3-492,-79 7 1,-4 2-247,5 0 1,-6 1 0,-3 5 0,-2 2-1,-8 3 1,-3 3 0,-4 4 0,-2 1-83,22-6 1,-1 0 0,-1 1 0,-4 3 0,-1 0 0,0 0-328,-5 0 0,-1 0 0,0 1 0,-4 3 0,-2 2 0,0-1 14,-6-1 1,-2-1 0,0 3-1,2 1 1,0 3 0,-1-1 26,20-6 0,-2-1 0,1 1 0,-1 0 0,-2 2 0,0 0 0,0 0 0,0 1 0,-3 2 0,0 1 0,0 0 0,-1 0 0,-1 1 0,-1-1 0,0 2 0,0-1 0,-3 3 0,-1 0 0,1 1 0,1-2 0,6-1 0,2-1 0,0 0 0,0 0-18,0 0 1,1 0-1,0 0 1,2 0-1,-20 8 1,3-1-1,0 0-23,7-1 0,0 0 0,2 0 0,3-3 0,0 1 0,2-1-33,4-1 0,0 1 1,4-2-1,-19 8 0,3-2 343,7-3 1,5-2-1,15-7 1,5-2-147,-28 13 983,19-8-492,42-17 1,36-4-305,30-12 0,36-13-187,-31 2 0,3-1 0,5-4 0,4-1 245,8-5 1,3-2 0,9-5 0,3-2-83,-23 9 1,1-2 0,1 1 0,4-1 0,2-1 0,1 1-247,6-5 0,2 0 0,0 0 0,-1 1 0,-2 1 0,2-1 83,4-3 0,0 0 0,2 0 0,1-1 0,1 0 0,1 0-123,-17 9 0,-1 0 0,2 0 0,1-1 0,4-2 0,2 0 0,0-1 0,2 0 0,5-1 0,2-2 0,0 1 0,-1 1 0,-3 0 0,0 1 0,-1 1 0,0-1 0,2-1 0,-1 0 0,1 1 0,-1 0 0,-3 1 0,-1 1 0,1 0 0,-1 1 0,-1 0 0,0 1 0,-1 0 0,0 0 0,-2 1 0,-1-1 0,0 1 0,0 1-18,0 0 1,0 0-1,-1 1 1,-1 1-1,16-6 1,-3 2-1,1 0-23,-3 1 0,0 0 0,-2 2 0,-4 1 0,-1 2 0,-1-1 146,-3 3 0,-1 0 0,-2-1 0,-2 1 0,-2-1 0,-2 1 263,25-6 1,-3 2 0,-11 0 0,-2 3-231,-11 7 0,-2 1 1,35-11 967,-31 7 0,-12 9-492,-32 1 1,-22 2-1,-27 0 1,-26 0-1,-26 6 1,-14 16-247,32-5 1,-2 1 0,-8 4 0,-2 1-50,-13 3 1,-4 1-1,25-6 1,-2 0 0,-1 2-34,-8 1 1,-2 2 0,-1 0 0,2 0 0,-1 1 0,-1 0-328,-6 2 0,0 0 0,-1 1 0,0-1 0,0 1 0,0 1 23,-4-1 1,-1 1-1,-2 1 1,21-4-1,-2 0 1,-1 0-1,0 1 102,-8 3 0,-1 0 0,-1 1 0,1-1 0,3 1 0,-1-1 0,1 1 0,0 0-84,-3 2 0,0 0 0,0 0 0,0 0 0,2 0 0,0-1 0,1 1 0,0 0 0,3 0 0,-1 0 0,1 0 0,1 0 0,2 1 0,0 0 0,1-1 0,0 1-18,1-2 1,0-1-1,0 1 1,3-1-1,-17 8 1,2-1-1,1 0-23,1-2 0,2-1 0,0-1 0,7 0 0,1-1 0,1 0 0,3-2 0,1 0 0,2 0 0,3-1 0,2-1 0,1 0 93,-25 8 0,5-2 1,11-5-1,4-2 71,13-6 0,3-1 983,-23 10-492,32-9 1,28-10-1,20-8 1,27-8-1,25-10 1,26-15-247,-36 14 1,3-2 0,7-7 0,4-1-1,7-2 1,2-2 0,6-5 0,3-1-50,6-5 1,2 0-1,-22 14 1,0 0 0,2-1-336,5-3 1,1-1-1,0-1 1,2 1 0,-1 0-1,2-1 139,1-3 0,2 1 0,0-2 0,3 0 0,0-1 0,2 0-141,2 0 1,2 1-1,2-1 1,-16 7-1,0 0 1,2-1-1,1 0 18,5-2 0,2-2 0,0 1 0,0 1 0,-1-1 0,0 1 0,1 1 0,-1-1 0,2 0 0,0 1 0,0 0 0,0 0 0,0 0 0,-1 0 0,1 1 0,0 0 0,0 0 0,0 0 0,0 0 0,0 0 0,-2 2 0,0 0 0,-1 1 0,1 0 0,1 1 0,0 0 0,0 1 0,-2 0 0,-7 3 0,-1 0 0,0 1 0,0 1-18,-1 2 1,1 1-1,0 1 1,-2 0-1,17-6 1,-2 0-1,-1 1-23,0 2 0,-1 1 0,-2 0 0,-8 2 0,-1 1 0,-1-1 131,-3 1 1,-1 0 0,-2 2 0,20-3 0,-5 3 277,-8 3 1,-4 1 0,-15 4 0,-4 1 161,24-3 576,-28 4-492,-15 8 1,-46 4-1,-16 8 1,-28 7-1,-18 16 1,-16 2-247,34-17 1,-3 1 0,-8 2 0,-4 0-1,-7 6 1,-5 1 0,-9-1 0,-4 0-83,28-6 1,-1 1 0,0-1 0,-1-2 0,0-1 0,-1 1-328,-5 4 0,0 0 0,-2 1 0,2-3 0,-2 0 0,1 0 123,-5 4 0,0 0 1,-2 1-1,-6 0 1,-2 0-1,-2 1-82,18-5 0,-2 1 0,0 0 0,0 0 0,-3 1 0,1 1 0,-1 0 0,-1 0 0,-8 3 0,-1 0 0,0 1 0,0 0 0,1 0 0,1-1 0,0 1 0,0-1 0,0 1 0,-1 0 0,1-1 0,0 1 0,0-1 0,1 1 0,0-1 0,0 1 0,1-1 0,0 1 0,1 0 0,1-1 0,4-1 0,2 0 0,1 0 0,-1 1 0,3-1 0,-1 0 0,1 0 0,1 0 0,3-2 0,1 0 0,1 0 0,0 1-18,0-1 1,2 1-1,-1 0 1,0-1-1,-21 9 1,0 0-1,0-1-23,0 0 0,2 0 0,1 0 0,9-3 0,3 0 0,0-1-33,3-2 0,1 1 1,2-2-1,-23 12 0,3-2 442,10-5 1,3-2 0,13-5 0,4-2 109,8-6 1,5-1 627,-13 10-492,27-17 1,37-4-1,19-12 1,22-7-1,24-17 1,19-8-247,-37 10 1,2-3 0,9 0 0,3-2-1,9-4 1,3-1 0,2-2 0,3-2-83,-21 12 1,1-2 0,1 1 0,2-1 0,0 0 0,1-1-239,3-1 1,1-1 0,1-1 0,3-1 0,1-1-1,1 1 75,6-2 0,3 0 0,-2 0 0,-1-1 0,0 0 0,1 0-141,6-1 1,3 1-1,0-1 1,-21 9-1,1 0 1,0 0-1,1 0 18,3-1 0,1 1 0,0 0 0,1 1 0,2-2 0,0 0 0,1 1 0,0 0 0,3-1 0,1 0 0,0 1 0,-1 2 0,-4 1 0,-1 2 0,0-1 0,-1 1 0,0-1 0,-1 0 0,0 0 0,0 1 0,-4 3 0,0 0 0,0 1 0,-1-1 75,20-7 1,-1 0-1,-1 0 1,0 3-1,0 0 1,0 1-117,-2-1 0,0 0 0,-2 2 0,-8 3 0,-1 2 0,-1-1-33,-3 0 0,-1 1 1,-2 0-1,23-4 0,-3 2 344,-7 2 0,-3 1 1,-9 2-1,-3 1-147,-8 2 0,-3 1 983,32-4 0,-36 3 0,-36 13-492,-89 10 1,-3 13-247,10-1 1,-4 1 0,-2-1 0,0 1-1,-7 4 1,-1 2 0,-5-2 0,-1 0-83,22-4 1,-1 1 0,-1-1 0,-4 1 0,-2 0 0,-1 0-328,-4 3 0,-2 0 0,-1 1 0,-4 1 0,-2 0 0,-1 1 90,-4 2 1,-2 1-1,1 1 1,-2-1-1,1-1 1,-3 2-50,19-7 0,0 1 0,-2 1 0,0 0 0,-4 1 0,0 1 0,0 0 0,-2 1 0,-5 3 0,-2 0 0,1 1 0,-1 0 0,0 0 0,-1 1 0,0 0 0,0 1 13,17-7 1,-2 0 0,1 0 0,0 0-1,2 0 1,-13 5 0,2-1 0,0 1-1,0-1-13,2 0 0,-1 1 0,1-1 0,1 1 0,6-1 0,0 0 0,1 0 0,0 0 0,0-1 0,0 0 0,1 0 0,1 0 0,3 0 0,0 0 0,1 0 0,0 0-41,-23 9 0,1 0 0,1-1 0,8-2 0,2 0 0,1-1 0,4-2 0,1 1 0,2-2 0,5-4 0,2 0 0,1-1 167,-25 10 0,3-2 1,10-6-1,3 0-3,7-5 0,4 0 491,14-3 1,3-1 491,-31 5-492,47-10 1,29-17-1,35-11 1,21-18-165,14-6 1,-27 8 0,3-3-83,8-1 1,3-2 0,5-1 0,2-2-1,10-4 1,3-1 0,6-3 0,1-1-83,-23 12 1,1 0 0,1 0 0,6-4 0,1-1 0,1 0-328,4-2 0,1-1 0,0 0 0,0 2 0,0 0 0,1 1 51,4-3 1,0 0-1,2 0 1,2-1-1,1 1 1,1-2-11,-20 10 0,1 0 0,1-1 0,0 0 0,4-1 0,1 1 0,1-1 0,0 0 0,4-2 0,2 0 0,-1 0 0,0 2 0,-3 2 0,0 2 0,-1 0 0,1 0 0,0 0 0,1 0 0,-1 1 0,-1 0 0,-2 1 0,-1 2 0,0-1 0,-2 1 19,21-8 0,-1 0 1,0 0-1,-1 0 0,0 1 1,0-2 103,-2 1 0,-1 0 0,0 1 0,-7 3 0,0 1 0,-2 1-164,-1 2 0,-1 0 0,-2 0 0,-4 2 0,-1 1 0,-2-1-1,-2 1 0,-1 1 0,-1 0 0,23-5 0,-3 0 365,-5 1 0,-5 2 1,-13 5-1,-3 1-200,36-16 983,-19 8-492,-45 9 1,-17 7-1,-36-1 1,-26 8-165,-26-2 1,26 8 0,-3 2-83,-7 1 1,-2 2 0,-7 3 0,-2 3-1,-9 1 1,-3 1 0,-8 5 0,-2 1-83,26-6 1,-1 1 0,-1-1 0,-3 2 0,-2 0 0,-1 0-328,-6 0 0,-1 0 0,0 1 0,2 2 0,-1 0 0,0 0 0,-5 2 0,-2-1 0,0 1 0,-3 0 0,-1 2 0,-1-1 41,21-4 0,0 0 0,-1 0 0,-1 0 0,-2 1 0,-1 0 0,0 1 0,-1 0 0,-5 1 0,0 2 0,-1-1 0,2 1 0,3-2 0,1 1 0,1 0 0,-1 0 0,-2 1 0,-1 1 0,1 0 0,0 0 0,4-2 0,0 0 0,1-1 0,0 1-18,1 0 1,1 0-1,1 1 1,0-1-1,-23 9 1,2 0-1,-1-1-23,2 1 0,1-1 0,1-1 0,6-1 0,1 0 0,1-1 0,2-2 0,0-1 0,2-1 0,6 0 0,1-1 0,2 0-28,-25 10 1,2-2 0,5-3 0,3-3 436,10-4 1,2-1 0,11-5 0,4-1 130,-30 9 607,31-11-492,23-5 1,33-9-1,11-3 1,28-15-1,19-15 1,26-7-247,-36 16 1,3-1 0,7-5 0,2-2-1,6-1 1,2 0 0,6-3 0,1 1-1,6-1 1,1 0 0,6-2 0,1-2-296,-24 12 1,1-1 0,1-1 0,3 1 0,1-1 0,1 0 49,1-1 0,1 0 0,0 0 0,5-1 0,1-1 0,0 1-164,-1 1 0,0 0 0,2 0 0,4-1 0,1 0 0,1 0 23,3-1 1,1 0-1,2 0 1,-22 8-1,1 0 1,0 0-1,0 1 0,-1 1 1,0 0-1,1 1 1,-1-1-1,23-8 1,-1 0-1,-1 2-15,-5 5 0,-2 1 1,0 0-1,-4 1 0,0-1 1,-1 1-9,-4 2 0,0 1 0,-1 0 0,-1 0 0,-1 1 0,-1 1 4,-5 0 0,-1 2 0,-1 0 1,29-3-1,-3 1 271,-14 1 0,-3 1 0,-5 6 1,-2 1-112,-8 1 0,-2 1 491,-3 2 1,-3 2 491,21 4-492,-28 15 1,-44 13-1,-34 18 1,-30 7-247,24-24 1,-2 0 0,-9 2 0,-3 0-1,-8 3 1,-4 2 0,-6 2 0,-3 1-1,-8 2 1,-3 0 0,-4-1 0,-1-1-410,30-12 0,-1 0 0,-1 1 0,-5 1 0,0 1 0,-2 0 33,-1 3 1,0 0 0,-2 0 0,-7 2-1,-1 0 1,-1 0 130,0 2 0,-1 0 0,-2-1 0,-4 1 0,-1-1 0,-1 0 0,2 2 0,0 2 0,0-1 0,-3-1 0,0 1 0,0 0-123,22-9 0,0 1 0,0-1 0,1 1 0,0 0 0,0 0 0,1 1 0,0-2-41,-20 10 0,0-2 0,2 1 0,4-1 0,1 1 0,2-2 0,6-5 0,1-1 0,1 0 0,3 0 0,0 0 0,0 0-33,2-2 0,0 0 1,0 0-1,-25 10 0,2 0-49,6-4 0,3-1 0,6-3 0,4-1 402,14-7 1,2 0 0,3-2 0,3-1-157,-28 9 983,8-12 0,31-9-492,12-8 1,33-8-1,15-3 1,12-14-1,12-10 1,9-8-165,20-9 1,-33 22 0,1-1-83,5 0 1,1-2 0,5-1 0,2-1-13,4-3 1,1 0 0,3-2-1,2 0-479,5-3 0,1-1 0,7-3 0,1-1 116,3-2 1,1 1 0,-24 16 0,1 1 0,-1 0-35,-1-1 0,0 0 0,1 0 0,7-2 0,3 0 0,-1 0 0,3-1 0,1-1 0,1 0 0,4-2 0,2 1 0,-1 0 0,0 2 0,0 2 0,-1-1 0,-3 2 0,-1-1 0,-1 2 62,-3 4 1,-1 2 0,-1-1 0,-6 1 0,0 0 0,-1 0 101,29-10 0,-2 2 0,-3 4 0,-3 0-246,-9 3 0,-2 2 0,-8 3 0,-2 1 71,31-8 1158,-19 4-665,1 15 173,-44 2 1,-21 16-1,-39 4 1,-25 11-409,-10 6 0,-16 8-83,32-14 0,-3 1 0,-3-1 0,-2 2 245,-10 7 1,-2 0 0,-8 1 0,-2 0-25,-5 5 1,-2 0 0,-7-2-1,-1 2-418,3 2 0,0 1 1,24-13-1,-2-1 0,0 1 33,-5 3 0,0 0 0,-2 1 0,-7 3 0,-2 3 0,-1-1 41,17-7 0,-2 1 0,-1 0 0,1-1 0,-1 2 0,0 0 0,-1-1 0,1 1 0,-1-2 0,1 1 0,0-1 0,-1 1 0,2-1 0,1 1 0,-1-1 0,0 1-18,0 0 1,0-1-1,0 1 1,1-1-1,-23 10 1,0 1-1,2-1-23,4-1 0,0-1 0,2 1 0,2-2 0,1 0 0,1 0 0,6-4 0,0 0 0,1 0 0,2 0 0,1 0 0,0 0 0,-1-4 0,1 0 0,1 0 0,3 0 0,0 1 0,2-2-82,-24 8 0,1-2 0,6-1 0,3-2 417,13-7 1,2-1 0,4-3 0,2-1-172,-36 4 983,15 0-492,33-21 1,22-10-1,23-15 1,18-16-1,16-7 1,19-20-247,-20 28 1,4 0 0,8-5 0,3 1-1,6-5 1,2 0 0,7-4 0,3 0-1,3-4 1,1-1 0,4-1 0,2-1-392,-23 19 0,1 1 0,2-1 0,2 0 0,1 0 0,0-1 146,4-4 0,1-1 0,1 0 0,5-1 0,2 0 0,0 0 0,3-1 0,0 1 0,2-1 0,2-1 0,2 0 0,-1 1 0,2 1 0,-1 2 0,1 0 0,0-2 0,0 1 0,0 0-164,3 0 0,1 1 0,0-1 0,-2 1 0,0-1 0,0 2 0,-1 3 0,1 2 0,-1 0 0,-4-1 0,0 0 0,-2 2 0,-5 5 0,0 1 0,-1 1 0,-2 1 0,-2 0 0,1 2 66,-2 1 0,1 1 0,-2 0 0,27-10 0,-2 2-148,-4 4 0,-3 0 0,-10 1 0,-4 2 158,-10 7 0,-2 3 1,-6-1-1,-3 3 1071,40-4-660,-24 8 168,-22 3 1,-34 14-1,-20 5 1,-21 13-1,-19 10 1,-26 10-486,30-17 1,-3 2 0,-5 1 0,-4 0 238,-9 3 1,-2 2 0,-6 5 0,-3 1-101,21-12 0,-1-1 0,-1 0 0,-4 2 0,-1 0 0,1 0-309,-1 0 0,0 0 0,0 0 0,-3 1 0,0 0 0,-1 1 35,-1 1 1,0 1 0,-2 1 0,-10 3-1,-2 2 1,-1-1 5,18-8 0,0 0 0,-1 0 0,0 0 0,-2 2 0,-1 0 0,1 0 0,0 0 0,0 1 0,2 0 0,-1 0 0,0 0 0,1 0 0,-1 0 0,1 0 0,0 0-18,0-1 1,1 2-1,-1-1 1,1-1-1,-21 11 1,1 0-1,1-1-23,5-3 0,0 0 0,2-1 0,4 0 0,0-1 0,3-1-33,5-6 0,3-1 1,0-1-1,-25 13 0,1-1-49,4-3 0,1-2 0,9-3 0,3-2 151,6-5 0,4-2 1,9 0-1,5-3 1078,-16 1 0,12-7 0,24-9-492,19-14 1,32-24-1,23-16 1,22-13-165,2 2 1,-25 22 0,1 0-83,3 1 1,1 0 0,8-6 0,3 1-1,4-1 1,4 0 0,8-4 0,3-1-384,1 0 0,1-1 1,3-3-1,1 1 138,-2 2 0,0 1 0,-24 12 0,0 0 0,1 1-164,5-1 0,2 1 0,2 1 0,3-3 0,1 1 0,2 0 0,3-1 0,0-1 0,1 2 0,2 1 0,0 1 0,-1 0 0,-3 1 0,-1 0 0,1 0 0,-1 1 0,1 1 0,0 1 0,-2 0 0,-1 1 0,1 0 0,-2 1 0,0 1 0,-1 0 0,-3 3 0,0 1 0,0 0 0,-4 1 0,1 1 0,-3 0-82,25-5 0,-3 2 0,-6 0 0,-1 1 193,-2 3 0,-2 1 0,-6 4 0,-3 1 298,-6 3 1,-3 0 0,-6 1 0,-3 1 281,16 1 456,-12 0-492,-17 22 1,-27 9-1,-20 16 1,-21 1-1,-19-1 1,-24 10-247,31-23 1,-3 2 0,-6 3 0,-3 2-1,-3 0 1,-2 0 0,-6 0 0,-3 1-44,-7 5 1,-2 0-1,-8 2 1,-2 1-367,26-13 0,0 0 0,0 0 0,-4 3 0,0 0 0,0-1 0,0 0 0,1 0 0,-2 0 0,-4 2 0,-2 0 0,0 0 0,-2 1 0,0 1 0,-2 1 0,-5 1 0,-2 0 0,0 1 129,1 1 0,-1 0 0,1-1 0,1 0 0,0 0 0,2-1 35,7-4 0,1 0 0,1-1 0,3-1 0,0-1 0,1 0 0,2 0 0,1-1 0,1 0 0,2-2 0,0-1 0,1 0-246,-27 10 0,3 0 0,7-4 0,3-1 22,10-5 1,4-3-1,7-5 1,1-1 223,3-1 0,3-1 0,-28 6 983,16-6-492,33-9 1,15-21-1,24-5 1,7-11-1,16 0 1,14-10-1,3-2 1,20-13-165,4 2 1,-31 20 0,1 0-154,3-1 1,1 2 0,7-4 0,2 0-175,2-3 0,1 0 0,8-1 0,1-2 0,2-2 0,0-1 0,1 0 0,1 1-246,3-1 0,1 0 0,6 0 0,1-1 82,-23 14 0,1 0 0,1 0 0,3-1 0,0 1 0,0-1 0,2-1 0,0-1 0,0 2 0,-2 2 0,0 1 0,-1 1 38,-4 2 0,-1 0 0,0 2 0,26-9 0,-2 2 126,-3 1 0,-3 2 0,-4 1 0,-2 1-246,-3 3 0,-3 0 0,-8 2 0,-3 1 132,-7 5 1,-1 1 0,32-5 113,-11 7 0,-8 8 491,-25-4 1,-16 22-174,-26 3 1,-13 12-319,-17 1 0,-15 10 0,-8 7 0,-24 5 245,36-23 1,-1 0 0,-7 2 0,-1 1-1,-2 2 1,-2 1 0,-5 4 0,-2 0-492,-3 2 0,-2 0 0,-5 1 0,-3 1 162,-4 0 1,-3 1-1,24-11 1,-1 1-1,0 0 84,-3 1 0,1 0 0,-2 0 0,-3 2 0,-1 0 0,0 0-164,0 0 0,-1 0 0,0-1 0,0 0 0,0-1 0,1 1 0,0 1 0,1 0 0,1-1 0,3-1 0,1 0 0,0-2-33,4-1 0,1-1 1,1-1-1,-24 13 0,3-2-49,11-8 0,4-2 0,4-1 0,3-2-56,8-4 1,1-1 0,-40 17 1284,25-10-939,16-13 447,22-9 1,19-18-1,7-7 1,15-11-289,14-12 0,14-7-203,9-11 0,-18 21 0,2-2 245,7-4 1,1-1 0,4-5 0,1-1-1,6 0 1,1 1 0,4-4 0,2-1-443,4-3 0,2-2 1,-16 17-1,1-1 0,1 0 196,2-3 1,0-1-1,1 0 1,7-4 0,2 0-1,0 0-163,3 0 0,1 1 0,1-1 0,5-2 0,2-2 0,1 0 41,-17 12 0,2-1 0,1 0 0,0 1 0,2-2 0,0 1 0,1 0 0,-1 0 0,0 2 0,0-1 0,0 1 0,0 0 0,1 0 0,0-1 0,0 1 0,0 1-41,18-11 0,-1 2 0,0 0 0,0 1 0,-1 1 0,1 0 87,1 1 0,-1 0 0,0 1 0,-1 0 0,-1 1 0,1 2 77,-3 3 0,1 2 0,-1 0 0,-2-1 0,-2 0 0,0 2-164,-6 5 0,-1 2 0,-1-1 0,-2 0 0,-1 1 0,1 0-33,-3 2 0,1 1 1,-2 0-1,24-13 0,-2 1 127,-8 6 0,-2 2 0,-9-1 0,-2 2 70,-11 8 0,-2 3 0,37-14 983,-18 10-237,-24 11 237,-21 4-492,-25 8 1,-38 14-1,-21 3 1,-20 20-165,-8 4 1,32-16 0,-3 0-83,-8 4 1,-2 0 0,-8 5 0,-3 0-112,-8 4 0,-1 0 0,27-10 0,0 1 0,-1-1-298,-3 1 0,-1 0 0,-1 1 0,-2 1 0,-1 1 0,-1 0 0,-1 2 0,-2 1 0,-1 1 0,-8 1 0,-2 2 0,-1-1 23,-2 2 1,-2 1-1,0 0 1,19-8-1,-2-1 1,1 1-1,-1 1 18,-1 2 0,0 0 0,0 1 0,-1 0 0,0 0 0,-1 0 0,0 0 0,0 1 0,-1 1 0,0 1 0,0 0 0,0-2 0,0 0 0,1-1 0,0-1 0,0 1-18,4-2 1,0 0-1,1 0 1,1 0-1,-20 9 1,1-1-1,2 0-23,8-4 0,2 0 0,0-1 0,4 0 0,0 0 0,0-1 0,3-2 0,0 0 0,0-1 0,4-1 0,1-2 0,0 1-70,-23 12 1,2-1 0,7-6 0,3-2 233,10-5 0,4-2 0,4-4 0,3-2 327,4-1 1,3-1 0,-30 9 630,26-5 25,15-13 0,20-3-492,17-16 1,25-11-1,16-16 1,11-2-1,12-10 1,10-5-247,-29 24 1,3-2 0,2-6 0,1 0-1,6 1 1,2 0 0,3-6 0,2-1-339,8-2 1,2 0-1,7-5 1,1-2 92,-25 14 0,1 0 0,2 0 0,2-1 0,2 1 0,0-1-164,1 1 0,1 1 0,1-1 0,5-4 0,2 0 0,1-1 23,7-4 1,1-1-1,2 0 1,-16 10-1,0 1 1,2 0-1,0-1 18,2-1 0,1 0 0,1 0 0,0 1 0,0 0 0,1 0 0,0 0 0,-1 0 0,-3 2 0,-1 0 0,0 0 0,0 1 0,2 0 0,-1 1 0,1 0 0,-1 1 0,-2 0 0,0-1 0,-1 1 0,1 1 0,-1 0 0,1 1 0,-1 0 0,-1 0-41,16-7 0,-1 0 0,0 1 0,-3 1 0,0 1 0,-1 2 0,-8 4 0,-2 1 0,0 0 0,-2 1 0,0 0 0,-1 1-33,-1 1 0,-1 1 1,-1 0-1,25-10 0,-3 0-12,-8 3 1,-3 2-1,-7 2 1,-4 3 535,-9 8 1,-3 1 0,31-11 655,-18 7 0,-24 9-492,-7 1 1,-33 10-1,-11 4 1,-15 3-1,-14 9 1,-20 9-165,-16 8 1,27-14 0,-3 1-83,-5 3 1,-3 2 0,-7 3 0,-3 0-1,-8 2 1,-1 0 0,-5 3 0,-1 0-410,23-10 0,0 0 0,-1 1 0,-1 0 0,-1 1 0,-2 1 109,-3 3 1,-2 0-1,-1 0 1,-4 2-1,-2 0 1,0 0 54,-3 4 0,-1 0 0,-2 0 0,17-8 0,-1 0 0,-1 0 0,-1 0-123,-2 3 0,-1 0 0,0 0 0,-1 1 0,-3 0 0,0 0 0,0 0 0,-1 1 0,-3 2 0,-1 1 0,-1 0 0,1-1 0,1-1 0,1 0 0,-1 0 0,1 0 0,2 0 0,0 0 0,1 0 0,0-1 0,3 0 0,1-1 0,0 0 0,2-1-41,-19 9 0,2 0 0,1 0 0,3-1 0,0 0 0,1 0 0,2-1 0,0 0 0,2-1 0,0 0 0,2-1 0,1-1 0,6-2 0,1-1 0,1-1 0,2-3 0,0 0 0,3-2-82,-16 9 0,3-2 0,5-3 0,2-2 345,11-4 0,2-3 0,6-4 0,3-1-99,-22 6 983,20-11-492,32-5 1,14-16-1,16-9 1,15-11-1,20-17 1,19-9-247,-29 21 1,1-2 0,10-2 0,3-1-1,4-2 1,1 0 0,8-5 0,2-1-1,6-2 1,1-1 0,6-2 0,2-1-367,-22 17 1,1-1 0,1 0-1,4-4 1,1-2 0,1 1 120,2-3 0,1 1 0,1-1 0,2-2 0,2-1 0,0 1-164,0 2 0,0 1 0,2-1 0,7-3 0,2-1 0,2 1 41,-20 10 0,2 0 0,0 0 0,1 0 0,5-1 0,1-1 0,1 0 0,0 0 0,0 1 0,1-1 0,0 1 0,-1 0 0,0 0 0,0 1 0,-1-1 0,1 2 0,-4 1 0,1 1 0,-1 1 0,0-1 0,-2 0 0,1 0 0,0 0 0,0 0 0,1 0 0,0 0 0,0 0 0,1 1 0,-1-1 0,1 1 0,0 0 0,-1 1 0,-2 0 0,-1 1 0,0 0 0,1 1 0,-2 0 0,1 0 0,-1 2 0,0-1-41,18-5 0,-1 0 0,0 1 0,-2-1 0,-1 1 0,-1 0 0,-1 0 0,0 1 0,-1 1 0,-2 2 0,-1 1 0,-1 0 132,-6 3 1,-1 1 0,-1 1 0,-4 2-1,0 2 1,-3 0 31,16-7 0,-4 1 0,-6 3 0,-3 2 491,-8 3 1,-3 1 491,41-10 0,-41 9-492,-19 10 1,-44 16-1,-32 4 1,-17 13-165,-18 10 1,29-14 0,-3 3-83,-7 4 1,-2 2 0,-12 1 0,-2 0-1,-7 3 1,-3 2 0,-6 2 0,-3 1-254,29-12 0,-1 0 1,-1 1-1,-5 2 0,-1 1 1,-1 1 7,-3 1 0,0 0 0,-2 0 0,-7 3 0,-2 0 0,0 1 0,1-1 0,0 1 0,-1 0 0,15-7 0,0 1 0,-1-1 0,0 1 0,1 1 0,1 0 0,-2 0 0,0 1 0,-5 1 0,-2 0 0,0 1 0,0 1-123,-4 3 0,1 0 0,-2 1 0,1-1 0,-3 2 0,0-1 0,0 0 0,0 0 0,3 0 0,0-1 0,0 0 0,1 1 0,2-2 0,0 1 0,1-1 0,1 0 0,6-3 0,0 0 0,2 0 0,-1 0 0,2-1 0,1 1 0,-1 0 0,2 0-18,-1 0 1,1 0-1,0 0 1,1 0-1,-19 11 1,1-1-1,0 0-23,4-2 0,0 0 0,2-1 0,4-1 0,0-1 0,3-1 0,4-3 0,1-1 0,1-1 0,3-1 0,1-1 0,1 0-3,-25 15 0,1-1 0,7-5 0,3-2 167,11-4 0,4 0 0,4-5 0,3 0 983,-24 16 0,16-11 0,18-9-492,22-17 1,26-9-1,23-11 1,23-7-1,7-5 1,16-14-247,-32 12 1,2-2 0,7-4 0,2 0-1,9-6 1,2-2 0,8-6 0,2-1-50,8-3 1,3-1-1,-26 12 1,1-1 0,0 1-361,3 1 0,0 1 0,0-1 0,2-2 0,1-1 0,0 0 0,2 0 0,0-1 0,3 0 0,9-6 0,2-1 0,1-1 41,-18 12 0,0-1 0,1 0 0,2 0 0,4-2 0,1-1 0,2 1 0,0 0 0,3-1 0,1 0 0,0 1 0,1-1 0,0 0 0,-1-1 0,1 0 0,1 0 0,2-2 0,0 0 0,1 1 0,0-1 0,-2 3 0,1 0 0,-1 0 0,0 1 0,-2 2 0,-1 0 0,0 0 0,-1 1 0,1 1 0,-1 1 0,-1 0 0,0 1 10,-6 3 0,-1 1 0,0-1 0,0 1 1,0 0-1,1-1 0,-1 1 0,0-1-28,0 0 1,-1 0-1,-1 1 1,1 0-1,19-9 1,0 2-1,-1 0-23,-4 1 0,-1 1 0,0 1 0,-4 3 0,-1 2 0,-2 0 114,-7 3 0,-1 1 1,-1 0-1,25-7 1,-2 0 121,-7 3 1,-3 0-1,-7 5 1,-2 2-73,-12 0 0,-2 3 0,-6 4 0,-3 1 983,16-10 0,-19 13 0,-12 3 0,-24 8-492,-55 15 1,-9 7-247,5-3 1,-4 3 0,1-3 0,1 2-1,-5 5 1,-3 1 0,-8 0 0,-3 2-50,-9 5 1,-3 2-1,21-10 1,-2 1 0,0 1-361,-5 3 0,-1 0 0,-1 1 0,-1-2 0,-1 0 0,-1 1 52,-5 3 1,-1 1-1,0 0 1,1 0 0,1-1-1,-2 0-29,-2 3 1,-1-1-1,-2 2 1,16-8-1,0 1 1,-2 1-1,-1-1 18,-8 3 0,-2 1 0,-1 0 0,2 1 0,0 0 0,2 0 0,-1 1 0,-1-1 0,-4 2 0,-1 0 0,-1-1 0,2 2 0,3-1 0,1 0 0,1 1 0,-1-1 0,1-1 0,-1-1 0,1 0 0,1 1 0,2-1 0,1 1 0,1 0 0,0 0-18,0 0 1,0-1-1,1 1 1,1-1-1,-16 7 1,2-1-1,1 1-23,2 0 0,0 0 0,2-1 0,3-4 0,2 0 0,0 0 0,2 1 0,2 0 0,0 0 0,3-5 0,0 0 0,2 0 52,3 2 1,1-1-1,1-1 1,-22 10-1,3-2 112,8-1 0,3-1 0,10-7 0,3-2 327,7-4 1,3-1 0,-27 18 655,11-9 0,23-15 0,16 3-492,17-21 1,43 6-1,11-8 1,22-10-1,2-8 1,17-9-247,-35 8 1,1-3 0,7-3 0,0-2-1,6-4 1,2-2 0,9-2 0,2-2-255,4-3 0,2-1 1,-24 13-1,1 1 1,2-2 8,5-3 0,1-1 0,0-1 1,-2 1-1,-2 1 0,2-2-164,5 0 0,1-1 0,0 0 0,4-3 0,1 0 0,1-1 23,6-1 1,1-1-1,2 0 1,-18 7-1,1 0 1,0-1-1,2 0 18,5-2 0,2-2 0,-1 1 0,0 1 0,-2 0 0,-1 1 0,-1 0 0,2 1 0,0 1 0,1 0 0,0 1 0,-1 0 0,-4 1 0,0-1 0,-1 1 0,-1 1-18,-2 3 1,0 0-1,0 1 1,0 0-1,21-10 1,-1 1-1,0 0-23,-2 2 0,0 1 0,-2 1 0,-7 2 0,-2 1 0,0 1 0,-2 2 0,-1 1 0,-2 0 0,-6 1 0,-3 1 0,0 0-82,29-9 0,-3 0 0,-8 2 0,-1 2 165,-6 4 1,-2 1-1,-14 4 1,-2 1 1063,37-11 0,-19 16 0,-29-11 0,-18 22-492,-20-5 1,-45 14-1,-21 5 1,-14 6-165,-9 5 1,34-9 0,-3 1-83,-9 5 1,-2 1 0,-8 1 0,-2 2-1,-8 5 1,-3 0 0,-1 3 0,-2 1-410,22-9 0,0 2 0,-1-1 0,0 1 0,-1 0 0,0 0 129,-5 1 1,-1-1 0,-1 2-1,-2 3 1,-1 1 0,-2 0 34,-6 1 0,-2 0 0,0 0 0,-1 4 0,-1 0 0,-1 2-123,15-8 0,-2 1 0,-1 0 0,1 1 0,2 0 0,0-1 0,0 1 0,-1 1 0,-1 1 0,-2 0 0,1 0 0,0 0 0,2-2 0,-1 1 0,1-1 0,0 1-18,-1-1 1,0 1-1,0-1 1,1 0-1,-16 9 1,1-1-1,2 1-23,1-2 0,2 1 0,1 0 0,4-1 0,1 1 0,1-2 0,0-1 0,0-2 0,1 1 0,4 0 0,2 0 0,0-1 0,0 0 0,1-1 0,1-1 0,8-2 0,1 0 0,1-1-82,-27 13 0,3 0 0,7-2 0,2 1 274,9-5 1,2 0-1,6-4 1,2 0-29,7-5 0,3 0 0,-21 15 983,13-9 0,28-7-492,9-19 1,46 5-1,10-8 1,28-8-165,8-10 1,-30-2 0,3-3-83,6-2 1,1-3 0,5-5 0,2-2-1,8-2 1,3-2 0,8-5 0,1-2-208,-23 12 1,0-1 0,1-1 0,4-1 0,2-1 0,1 0-39,3-3 0,1 0 0,0 0 0,-1 0 0,0-1 0,0 0-164,4 0 0,1-1 0,0 0 0,7-2 0,0 0 0,2-2 41,-18 9 0,1-2 0,1 0 0,0 1 0,5-3 0,1 1 0,0-1 0,2-1 0,6-3 0,2-1 0,0-1 0,0 2 0,-4 1 0,-1 2 0,0-1 0,1 1 0,3-2 0,1 1 0,-1 1 0,1-1 0,-4 2 0,0 0 0,0 0 0,0 1 0,-1-1 0,0 1 0,0 0 0,0 1 0,-1 0 0,1 1 0,-1-1 0,1 1 0,1-1 0,1 0 0,0 0 0,-1 2 0,-5 3 0,0 1 0,0 0 0,-1 1 0,-1-1 0,1 0 0,-1 0 0,0 1 0,-3 1 0,1 0 0,-1 1 0,0-1-41,23-9 0,-1 0 0,-1 0 0,-3 3 0,0-1 0,-1 1 0,0 1 0,0-1 0,-2 2 0,-7 3 0,-2 0 0,0 2 60,-3 1 0,0 1 1,-1 0-1,-4 0 0,-2 1 1,-1 1 348,25-6 1,-2 1 0,-6-1 0,-3 0-186,-8 6 1,-4 1 0,-13 3-1,-3 1 923,29-7 0,-22 11 0,-24 5 0,-18 7-492,-56 15 1,-7 6-247,1-1 1,-3 1 0,0-1 0,0 1-1,-6 5 1,-2 0 0,-9-1 0,-2 1-1,-8 5 1,-1 2 0,-10 3 0,-3 2-83,24-10 1,-1 2 0,-1-1 0,0 0 0,-1 0 0,-1 0-328,-4 2 0,-1 0 0,0 0 0,-1 2 0,-1-1 0,0 0 0,-1 1 0,0 0 0,-2 0 0,-7 4 0,-2 1 0,-2 0 41,20-8 0,-2 0 0,1 1 0,-1 0 0,0 1 0,-1 1 0,1-1 0,-2 1 0,-5 2 0,-2 0 0,1 0 0,0 0 0,2 0 0,0 0 0,1 0 0,-1 0 0,1-1 0,0 1 0,-1 0 0,2 0 0,0 0 0,2 0 0,-1 0 0,1 0-18,0 0 1,1 0-1,0 0 1,2 0-1,-17 7 1,2-1-1,0 0-23,2-2 0,0 0 0,1-1 0,5 0 0,1 1 0,2-1 0,2-1 0,1 0 0,1-1 0,2 0 0,0-1 0,1-1-33,5 0 0,1-1 1,1-1-1,-19 8 0,3-2 420,8 0 1,4 0-1,10-9 1,3 0-224,-29 23 983,19-15-492,27-12 1,27-13-1,20 0 1,15-9-1,19 3 1,17-14-165,18-9 1,-28 2 0,3-3-83,4-4 1,2-3 0,12-4 0,3-4-50,7-4 1,1-1-1,-23 11 1,1 1 0,0-1-279,4-3 1,1-1 0,1-1 0,5-2 0,0 0 0,1-1 81,2 0 0,0 1 0,2-2 0,7-3 0,2-1 0,2-1-123,-18 9 0,0 0 0,1 0 0,1 0 0,3-1 0,0 0 0,0-1 0,3 0 0,5-3 0,3-1 0,0 0 0,0 0 0,1 0 0,1 0 0,1 0 0,0 0 24,-16 7 1,0-1 0,1 1-1,0-1 1,0 1 0,1 0-1,-1 0 1,1 0 0,0 0-1,0 0-11,1 0 1,1 1 0,-1-1 0,0 1-1,-1 1 1,14-7 0,-2 1 0,0 0-1,-1 1-13,0 1 0,0 1 0,-1 0 0,0 1 0,-5 0 0,0 0 0,0 1 0,0 0 0,-1 0 0,1 1 0,0 0 0,-1 0 0,-3 2 0,0 0 0,0 0 0,0 1-18,1 1 1,0 0-1,0 1 1,-2-1-1,18-5 1,-2 1-1,-1-1-23,-2 1 0,0 0 0,-2 0 0,-8 2 0,-1 1 0,-2 1 110,-2 3 1,-1 1 0,-1 0 0,23-9 0,-2 0 53,-5 3 0,-4 2 0,-14 5 0,-4 1 327,-7 1 1,-3 1 0,32-6 655,-25-1 0,-19 13-492,-28 3 1,-21 8-1,-19 0 1,-16 0-1,-25 0 1,-17 10-247,30-3 1,-3 3 0,-10 4 0,-2 3-1,-8 2 1,-4 3 0,-11 5 0,-4 2-83,24-10 1,-1 1 0,-1-1 0,-2 3 0,0 0 0,-2 0-328,-5 1 0,-2 0 0,0 1 0,-1 2 0,0 0 0,-2 0 59,-3 1 1,-1 0 0,-1 0 0,19-5 0,-1 0 0,0 1 0,-1 0 104,-4 1 0,-2 1 0,0 0 0,0 0 0,-2 0 0,0-1 0,0 1 0,-2 1-123,-5 3 0,0 0 0,-2 0 0,1 1 0,-2 0 0,0 1 0,-1 0 0,1 1 0,-1 1 0,1 1 0,-1-1 0,0 1 0,1-1 0,0 0 0,0 0 0,0 0 0,0 0 0,0 1 0,1 0 0,1-1 0,5-3 0,1 0 0,2-1 0,-1 0 0,1 0 0,1 0 0,0 0 0,1 1 0,2-2 0,1 1 0,1 0 0,0-1 0,2 0 0,0-1 0,0 1 0,1 0 0,1-1 0,1 1 0,1 0 0,-1-1-41,-20 9 0,0-2 0,3 1 0,7-2 0,3-1 0,1 0 0,3-1 0,1 1 0,1-2 0,7-2 0,1-1 0,0 0 266,-25 11 1,2-1-1,9-1 1,2-2-103,6-1 0,4-2 0,16-6 0,3-3 983,-29 13 0,22-12 0,26-5-492,19-11 1,47-7-1,19 0 1,22-15-165,7-8 1,-35 4 0,1-3-83,7-4 1,2-1 0,8-2 0,2-2-1,8-3 1,3-2 0,6-3 0,2-1-342,-22 11 0,1 0 1,1-1-1,-2 1 0,0-1 1,0 0 95,6-2 0,1-2 0,0 1 0,0 2 0,-1-1 0,2 0 0,1-2 0,1-1 0,2-1 0,-13 7 0,0 0 0,2 0 0,2-2-123,6-3 0,2-1 0,1-1 0,0 1 0,0 0 0,0 0 0,2 0 0,0 1 0,6-3 0,1 0 0,1 1 0,0 0 0,-4 2 0,0 0 0,1 0 0,-1 0 0,2 0 0,-1 1 0,1-1 0,0 1 0,-1 1 0,1 1 0,-1 0 0,0-1 0,1 0 0,1-1 0,-1 1 0,-2 1 0,-5 3 0,-1 0 0,-1 2 0,0-1 0,-1 2 0,-1 1 0,1-1 0,-1 0 0,-3 1 0,-1 0 0,0 0 0,0-1-18,-1 2 1,0-1-1,0 1 1,-1 0-1,22-6 1,-1 0-1,-1 0-23,-1 1 0,-2 1 0,-1 1 0,-9 3 0,-1 1 0,-2 1-33,-3-1 0,-1 0 1,-2 1-1,24-6 0,-3 0 423,-6 4 0,-2 0 0,-10 1 0,-4 1-226,-6 3 0,-4 1 0,31-10 983,-32 4-492,-19 11 1,-26 2-1,-19 4 1,-15 4-1,-26-3 1,-17 3-165,-23 2 1,32 3 0,-2 3-83,-9 2 1,-2 2 0,-9 2 0,-3 1-50,-9 4 1,-3 1-1,27-4 1,-1 0 0,-1 1-160,-7 0 0,-2 0 0,-1 1 1,-1 3-1,-2 1 0,-1-1-37,-8 3 0,-3-1 0,0 0 0,2 2 0,0 0 0,-2-1-123,19-4 0,-1-1 0,-1 0 0,0 1 0,-2 1 0,0 1 0,-1 0 0,0 1 0,-3 0 0,0 1 0,-1 0 0,0 0 0,-6 2 0,-1 0 0,-1 0 0,0 1 0,-6 2 0,0 1 0,-1 0 0,2 0 0,1 0 0,2 0 0,0 0 0,-1 0 0,-2 1 0,0 0 0,1 0 0,-1 1 0,3 0 0,1 0 0,-1 0 0,1 0 0,-1-1 0,0 0 0,0 0 0,1 0 0,0 1 0,1 0 0,0 0 0,0 1 0,-1-1 0,1 1 0,-1-1 0,2 1 0,5-1 0,1 0 0,1 0 0,-1 0 0,1 0 0,0-1 0,1 0 0,0 0 0,6-1 0,1 0 0,0 1 0,0-2-18,3 0 1,-1-1-1,1 0 1,0 0-1,-18 7 1,0 0-1,1 0 23,3 0 0,1 1 0,3-2 0,10-4 0,3-1 0,1 0 119,-25 11 0,4-1 0,17-5 0,4-2 490,13-6 1,3-1 491,-22 12-492,30-18 1,51-9-1,27-8 1,29-10-165,23-7 1,-38 4 0,1-1-83,7-6 1,2-1 0,8-4 0,2-2-1,11-5 1,3 0 0,6-4 0,3 0-83,-24 9 1,3 0 0,-1-1 0,0 1 0,-1 0 0,2 0-191,6-4 1,1 0 0,0 0 0,-1-1 0,0-1 0,1 1 26,3-1 0,0 0 0,2 0 0,4-3 0,2 1 0,1-1 0,-20 7 0,1 0 0,1-1 0,0 1 0,3 1 0,2 0 0,0 0 0,1 0-123,5-4 0,1 0 0,1 0 0,0 0 0,1 1 0,-1 1 0,1 1 0,1-1 0,1-2 0,1-1 0,0 1 0,0 0 0,0 1 0,1 1 0,0-1 0,0 1 0,1 0 0,2 1 0,-1 0 0,-1 1 0,-5 1 0,0 0 0,0 1 0,-1 1 0,-2 1 0,0 1 0,0 0 0,0 0 0,-1 0 0,-1 1 0,1 0 0,-1 0 0,-1 0 0,0-1 0,0 2 0,0-1 0,0 2 0,0-1 0,0 1 0,0 0-18,-1-1 1,0 0-1,0 1 1,-1 0-1,20-3 1,-2 2-1,1-1-23,-3 1 0,-1-1 0,-1 1 0,-4 2 0,-2 0 0,0 1 16,-2 0 0,0 0 0,-2 2 0,-4 0 0,-1 1 0,-1 1 259,-1 0 0,0 0 0,-3 1 0,20-3 0,-2 1-111,-7 0 0,-3 1 0,-13 4 0,-4 1 491,-6 0 1,-3 0 491,29-8-492,-23 15 1,-44-6-1,-28 8 1,-31 4-1,-32 8 1,-18 1-247,33 1 1,-3 1 0,-8 0 0,-3 1-50,-14 4 1,-5 1-1,26-6 1,-2-1 0,-2 2-34,-9 1 1,-2 0 0,-1 1 0,0 1 0,0 1 0,-1-1-328,-8 1 0,-2-1 0,0 0 0,0 3 0,-1 0 0,-1 0 70,23-6 1,-1 0 0,0 0 0,-2 0-1,-3 3 1,-2 0 0,0 1 0,-2 0-30,-6 1 0,-1 1 0,-1 0 0,0 0 0,-1 2 0,-1-1 0,-1 1 0,-1 1 24,12-5 1,0 1 0,-2 0-1,1 0 1,0 0 0,0 1-1,1 0 1,0 0 0,1 1-1,-2-1 0,1 0 1,-1 0 0,0 0-1,0 0 1,0 1 0,1 0-1,1 0 1,-1 1 0,1 0-1,-1 0-11,0-1 1,0 1 0,-1-1 0,2 0-1,1 0 1,-15 5 0,2 1 0,0-1-1,1 0-13,1 0 0,0-1 0,0 1 0,1-1 0,5 0 0,1-1 0,0 0 0,0 0 0,1-1 0,1 0 0,0-1 0,1 1 0,2 1 0,1-1 0,0 1 0,1 0-18,1-1 1,1 0-1,0-1 1,2 1-1,-16 6 1,1 0-1,2 0 107,4-1 0,1-1 0,3-1 0,8-1 0,2-1 0,1-1 279,-24 8 1,4-2 0,13-4 0,4-1-70,8-5 0,4-2 1,-21 10 806,22-5 0,31-13 0,11-3-492,71-8 1,-9-15-165,47-9 1,-44 6 0,-1-3-83,7-1 1,1-2 0,5-2 0,2-1-1,9-1 1,2-2 0,5-4 0,1-2-50,6-4 1,3-1-1,-24 12 1,1 0 0,2 0-332,5-2 1,1-1-1,1 1 1,-2 1-1,0 0 1,0-1 134,2-1 0,1-2 0,0 1 0,2 0 0,0 0 0,1 0-141,3-1 1,1-1-1,2 0 1,-16 6-1,1 1 1,0-1-1,2 0 18,6-2 0,0 1 0,2-1 0,-1 1 0,-1 1 0,0 0 0,1 1 0,0-1 0,2 0 0,1 0 0,0-1 0,-1 2 0,-1 0 0,-1 2 0,1-1 0,-1 1 0,0 1 0,0 0 0,-1 1 0,1-1 0,0 1 0,0-1 0,0 1 0,0 0 0,1 0 0,0 1 0,1 0 0,-2 0 0,-3 2 0,-1 1 0,0 0 0,0 0-18,-1-1 1,1 0-1,-1 1 1,0 0-1,21-5 1,-1 1-1,0 1-23,-2 1 0,-1 1 0,0 0 0,-1 1 0,0-1 0,-1 2 44,0 1 0,-2 1 0,-1 0 0,-7 1 0,-2 2 0,-2-1 120,-2 1 0,-1 1 0,-1-1 0,24-4 0,-2 1 245,-7 2 1,-3 1 0,-8 1 0,-3 1-68,-9 3 0,-3 1 805,31-2-492,-23 2 1,-47 8-1,-27 0 1,-23 8-1,-35 3 1,-25 13-247,32-10 1,-3 1 0,-9 5 0,-3 1-1,-11 2 1,-3 0 0,-7 2 0,-2 1-83,23-9 1,-3 0 0,0 1 0,-3 2 0,-2 0 0,0 0-328,-6 1 0,-2 1 0,0-1 0,-5 2 0,-1 0 0,-1 1 94,21-5 0,-2-1 0,0 1 0,0 1 0,-2 0 0,0 0 0,0 0 0,-1 1-53,-4 2 0,-1 0 0,-1 1 0,0-1 0,-4 2 0,1-1 0,-2 1 0,0 0 24,13-3 1,-1 0 0,0 0-1,-1 0 1,1 1 0,-2 0-1,1 1 1,0 0 0,-1 1-1,0-1 0,-4 2 1,0-1 0,-1 1-1,1-1 1,2 1 0,4 0-1,1-1 1,0 1 0,1 0-1,-1-1-24,-18 6 0,0 0 0,1-1 0,0 1 0,3-1 0,2 1 0,-1-1 0,1 1 0,1-1 0,1 1 0,0 0 0,0-1 0,1 0 0,1-1 0,-1 0 0,1 0 0,0 0 0,0 0 0,0 0 0,3 0 0,6-2 0,1 0 0,2 0 0,0 1-18,2-1 1,0 1-1,2 0 1,0-1-1,-16 7 1,1-1-1,1-1 101,2 0 0,2-1 1,0-1-1,6 0 1,1-1-1,2 0 208,6-2 0,2 1 0,2-2 1,-20 9-1,4-2-168,13-6 0,4-1 0,9-4 0,3-2 983,-23 9 0,16-3 0,27-9-492,27-7 1,46-4-1,24-12 1,19-12-165,5-11 1,-41 9 0,2-1-83,11-1 1,2-2 0,7-5 0,3-2-50,12-4 1,1 0-1,-29 10 1,1-1 0,0-1-205,6-2 1,1 0-1,1 0 1,0 0-1,0-1 1,2 2 7,4-2 0,1 2 0,0-2 0,3-1 0,0-2 0,1 0 0,7-1 0,0-1 0,1-1 0,-21 9 0,1-1 0,-1-1 0,3 1-123,5-2 0,1-1 0,1 0 0,1 1 0,2-2 0,2 0 0,-1-1 0,2 2 0,3-2 0,0 2 0,2-1 0,-1 0 0,2-2 0,0 0 0,0 1 0,1 0 0,1 0 0,1 1 0,-1 0 0,-1 1 0,-6 1 0,-1 1 0,0 1 0,-1 0 0,-1 1 0,1 1 0,-1 0 0,-1 0 0,-4 2 0,-1 1 0,0 0 0,-1 0 0,0 0 0,0-1 0,-1 1 0,1 0 0,-1 1 0,-1 0 0,1 0 0,0 1-18,-1 0 1,1 0-1,0 1 1,-2 0-1,17-6 1,-2 1-1,0 0-23,-4 3 0,0 1 0,-2 0 0,-6 1 0,-2 0 0,-1 0-31,-4 2 1,-1 1 0,-1 0 0,25-6 0,-2-1 194,-9 0 0,-5 2 0,-12 6 0,-3 1 491,-10 0 1,-4 1 491,29-8-492,-31 5 1,-32 5-1,-30 1 1,-28 7-165,-30-2 1,26 6 0,-3 2-83,-14 2 1,-2 3 0,-7 3 0,-4 2-50,-12 7 1,-4 2-1,26-7 1,-2-1 0,-2 1-54,-7 3 1,-2 1 0,-1 0 0,-6 0-1,-2 0 1,-2 2-267,17-3 0,-1 0 0,-1 1 0,0 0 0,0 0 0,1 0 0,-1-1 0,-1 2 0,-5-1 0,0 0 0,-1 1 0,0 1 0,-4 3 0,-1 0 0,0 1 0,-2 1 24,14-3 1,0-1 0,-1 1-1,-1 1 1,-1 0 0,-5 2-1,-1 1 1,-1 0 0,-1 0-1,-1 1 17,9-3 0,-1 0 0,-1 0 0,-1 0 0,1 1 0,1-1 0,2 1 0,0-1 0,0 1 0,1 0 0,-1 0 0,0 1 0,-3 0 0,1 1 0,-1 0 0,0 1 0,1-1 0,0 1 0,2-1 0,1 1 0,-1 0 0,2 0 0,-1 0 0,-1 0-8,1 0 1,-1 0-1,0 0 1,1 0 0,-1 0-1,1 1 1,-15 5 0,1 0-1,-1 1 1,1 0-1,-1-1-9,1 1 1,-1 0 0,0 0-1,1 0 1,2 0 0,4-1-1,1 1 1,0-1 0,1 1-1,0 0 0,0-2 1,1 1 0,0-1-1,0 1 1,2 0 0,3 0-1,2 0 1,0 1 0,0-1-1,1 0-11,0-1 1,1 0 0,1-1 0,0 0-1,0 1 1,-15 8 0,2 0 0,0-1-1,1 1 42,3-1 0,1-1 0,0 1 0,3-2 1,5-2-1,2-1 0,0 0 0,3-1 138,-17 9 1,2 0 0,3-1 0,8-5 0,2 0-1,2-2-70,7-3 0,1-1 0,3-1 0,-16 10 0,5 0 491,8-4 1,5-3 491,-21 14-492,34-6 1,47-30-1,31 1 1,21-10-165,31-8 1,-37-5 0,1-3-83,12-5 1,2-3 0,10-8 0,2-4-50,9-3 1,2-2-1,-26 12 1,-1-1 0,3 0-34,4-1 1,3 1 0,-1-2 0,2-3 0,0-1 0,2 0-48,4-1 0,2 1 1,0-2-1,3-3 0,0-1 1,2 1-117,5-2 0,2 0 0,-1 0 0,-3 1 0,-1-1 0,0 0-123,-19 9 0,0 0 0,1 0 0,0 0 0,0-1 0,1 0 0,0 0 0,0 0 0,3 0 0,1-1 0,1 1 0,0-1 0,3-1 0,1 0 0,0-1 0,1 1 0,4-3 0,1 0 0,0 0 0,-1 0 0,-2 2 0,0 0 0,0 1 0,0-1 0,2-2 0,1 0 0,-1-1 0,1 2 0,-3 2 0,0 0 0,0 1 0,-1 0 0,1 1 0,-1-1 0,1 0 0,-1 2 0,1 0 0,1 0 0,-1 1 0,-1-1 0,0 0 0,-2 0 0,1 0 0,1 0 0,0 1 0,2 1 0,-1-1 0,0 1 0,-3 1 0,-1-1 0,0 1 0,1 1 0,0 0 0,0 2 0,-1-1 0,0 1-18,-4 1 1,-1 0-1,-1 0 1,0 1-1,24-7 1,-1 1-1,0 0 94,-2-1 0,0-1 0,0 2 0,-2 0 0,0 1 0,-1 0 58,-6 2 0,-1-1 0,0 2 0,-3 1 0,-1 1 0,-1 1-11,-9 1 0,-1 1 0,-2 0 0,31-7 0,-3 0 245,-6-2 1,-2 2 0,-7 4 0,-2 1-119,-9 2 1,-3 1 0,-10 4 0,-3 1 855,30-14 0,-32 15-492,-9-1 1,-55 15-1,-15 0 1,-33 4-165,-19 7 1,27-1 0,-3 2-83,-9 7 1,-2 3 0,-9 0 0,-3 2-50,-9 5 1,-3 0-1,25-8 1,-3 0 0,0 1-229,-6 3 1,-2 0-1,-1 1 1,-8 2-1,-2 0 1,-1 1 31,-1 2 0,0 0 0,-1 1 0,20-9 0,-1 1 0,0 0 0,0 0-141,-20 6 1,1 1-1,-2 1 1,18-6-1,-2 0 1,0 1-1,0 1 18,-3 1 0,0 1 0,0 1 0,-2 1 0,-8 1 0,-1 2 0,-1-1 0,0 2 24,15-7 1,1 2 0,-2-1-1,1 1 1,0-1 0,0 0-1,-1 0 1,1-1 0,0 1-1,1 0-24,-16 8 0,1 0 0,1 0 0,0 0 0,1-2 0,0 0 0,0 1 0,1-1 0,0 2 0,0 0 0,0 0 0,1 0 0,1-1 0,0-1 0,1 1 0,0 0 0,3-1 0,0 1 0,0-1 0,1 1 0,1-1 0,1 0 0,1 0 0,0-1 0,6-2 0,0-1 0,1-1 0,-1 1 0,2 0 0,-1 0 0,1 1 0,0-2-41,-21 10 0,1 0 0,1 0 0,1-2 0,2 1 0,1-1 91,5-2 0,1 0 0,2 0 1,2-1-1,2 0 0,1-2 73,7-4 0,2-1 0,2 0 0,-24 15 0,3-1 245,3-7 1,3-2 0,12-2 0,3-2 141,8-9 0,4-1 596,-24 20 0,24-28-492,30 4 1,22-18-1,27-4 1,16-12-1,19-11 1,10-12-247,-29 19 1,3-2 0,5-5 0,2-2-1,8-4 1,2 0 0,6-4 0,2 0-50,10-4 1,3-1-1,-26 11 1,2-1 0,0 0-361,5-1 0,1 1 0,1-2 0,1-2 0,0-1 0,1 0 102,3 0 1,-1 0 0,2 0 0,2-2 0,1 0 0,1-1-80,7-2 1,1-1-1,2 0 1,-15 9-1,1-1 1,2-1-1,0 0 18,6-4 0,1 0 0,1-1 0,1 1 0,2 0 0,1 1 0,1 0 0,0 0 13,0 0 1,0 0 0,0 0 0,1 1-1,-18 8 1,1 0 0,0 0 0,0 1-1,-1-1-13,19-7 0,0-1 0,0 1 0,-1 0 0,1 0 0,-1 1 0,1 0 0,-2 0 0,-3 1 0,-1 0 0,-1 1 0,0 0 0,0 1 0,-1 0 0,0 1 0,-1 0 0,-4 3 0,0 0 0,-1 1 0,1 0 0,-3 1 0,1 0 0,0 1 0,-1-1 0,0 2 0,0-1 0,0 0 0,-1 1 0,-2 0 0,0 1 0,-1 0 0,-1 0-41,19-7 0,0-1 0,-2 2 0,-4 2 0,-1 1 0,-2 1 66,-9 2 0,-3 1 0,0 0 0,25-8 0,-2 2 343,-3 2 1,-3 0 0,-14 3 0,-3-1-99,-9 4 1,-3 0 0,36-12 835,-35 12 0,-15 3-492,-26 11 1,-26 1-1,-21 8 1,-22 2-1,-24 4 1,-21 7-247,38 1 1,-4 1 0,-9 3 0,-3 1-50,-8 6 1,-3 3-1,21-8 1,-1 0 0,-1 2-34,-5 1 1,-2 0 0,-1 0 0,-8 3 0,-3 0 0,0 0-328,-4 3 0,-1 0 0,-1 0 0,-2 3 0,-1-1 0,1 2 41,23-9 0,0 0 0,0 1 0,-2 0 0,-4 3 0,-2 1 0,-1 0 0,0 0 13,-4 2 1,-2 1 0,0 0 0,-1 1-1,11-5 1,-1 1 0,0 0 0,-1 1-1,-1 0 11,-1 1 1,-2 2 0,1-1-1,-1 1 1,0 1 0,-2-1-1,-1 1 1,1 1 0,-1-1-1,2 0 0,2 0 1,0 0 0,1-1-1,0 1 1,0 0 0,0 0-1,1 0 1,-1 1 0,1-1-1,-1 0 0,2 0 1,0-1 0,0 1-1,0 0 1,0 0 0,2 0-1,-1 0 1,1 0 0,0 1-1,1-1-11,1-2 1,0 1 0,1-1 0,0 1-1,0 0 1,-16 7 0,0 1 0,1 0-1,1 0-13,4-2 0,2 0 0,0 0 0,0 1 0,1-1 0,0-1 0,1 1 0,0 0 0,2-1 0,2 0 0,-1 0 0,1-1 0,1 0 0,0-1 0,1 0 0,1-1-2,-17 8 1,2 0-1,1-1 1,3 0-1,1-1 1,3 0 284,9-5 0,2-2 1,2 1-1,4-2 1,2 1-1,1-2-160,-21 10 0,3-3 0,8-4 0,4-2 491,14-6 1,3-1 491,-27 18 0,40-24-492,17-5 1,36-17-1,22-4 1,19-13-165,16-16 1,-29 14 0,2-1-83,3-3 1,2-2 0,9-3 0,2-2-1,3-2 1,0-2 0,9-2 0,2-1-50,5-5 1,2 0-1,-21 13 1,1-1 0,0 0-147,3-1 0,0 0 0,0 0 0,3-1 0,-1 0 0,1-1-214,-2 1 0,1-1 0,0 0 0,4-2 0,0 1 0,1 0 23,4-2 1,0-1-1,2-1 1,-14 8-1,2 0 1,0 0-1,2-2 18,4-2 0,2 0 0,1-1 0,0 1 0,4-1 0,1 0 0,0 1 0,1 0 0,0 1 0,0 0 0,1 1 0,0-1 0,1-1 0,0 0 0,0 0 0,1 0 0,0 1 0,0 0 0,1 0 0,-1 0 0,2-1 0,0-1 0,0 0 0,-1 2 0,-1 2 0,-1 1 0,-1 1 0,1-1 0,0-1 0,0 0 0,-1 0 0,-1 2 0,-4 2 0,-2 2 0,1 0 0,-1-1 0,0-1 0,1 0 0,-1-1 0,1 2 0,1 0 0,0 0 0,1 1 0,-2-1 0,-1 1 0,0-1 0,-1 1 0,-1 0-18,-3 2 1,0 0-1,0 1 1,-1-1-1,23-6 1,-1 0-1,-2 0 5,-7 4 0,-2 0 0,0 0 1,-3 1-1,1 0 0,-2 0 231,-2 2 1,-1 1-1,-2 0 1,-4 1-1,-1 0 1,-2 0-96,25-7 0,-4 0 0,-8 0 0,-4 2 245,-14 6 1,-2 1 0,-7 2 0,-3 1 737,31-12 0,-11 8 0,-41 3-492,-13 10 1,-53 8-1,-15 0 1,-26 8-165,-4 4 1,30-1 0,-4 3-83,-7 3 1,-2 1 0,-13 0 0,-3 1-50,-6 4 1,-1 0-1,23-5 1,-1-1 0,-1 1-309,-4 1 0,-1 0 1,0 1-1,-4 2 1,0 1-1,-1 0 112,-6 0 0,0 0 0,-2 1 0,-5 1 0,-1 1 0,-1 0 0,-3 3 0,1 0 0,-3 1 0,21-7 0,-1 1 0,0 0 0,-1 0-123,0 0 0,0 0 0,-1 1 0,0 1 0,-6 2 0,-1 1 0,-1 1 0,-1-1 13,-4 1 1,-1 1 0,0-1 0,-1 2-1,15-6 1,1 2 0,-1 0 0,-1 0-1,2-1 11,-1 0 1,1 0 0,0 0-1,0-1 1,1 1 0,-1 0-1,1 0 1,0 1 0,0-1-1,1 0-24,-13 5 0,0 0 0,1 0 0,-1 0 0,1 0 0,1-1 0,-1 0 0,0 1 0,-1 1 0,0 1 0,1 0 0,-1-1 0,1 0 0,0 0 0,0 0 0,1 0 0,2 0 0,0 1 0,1 0 0,0-1 0,0 0 0,0-1 0,1 1 0,0-1 0,5-1 0,1-1 0,0 1 0,1-1 0,1 0 0,1 1 0,0-1 0,0 0 29,1-1 0,-1 0 0,2 0 1,0 0-1,-19 9 0,1-1 0,1 1-40,5-3 1,0 0-1,2-1 1,3-3 0,2-1-1,2 0 134,7 0 0,3-1 0,0 0 0,-26 8 0,3 0 245,11-2 1,3-1 0,8-3 0,4-3-213,11-7 0,3-2 0,-30 14 950,26-15 0,23-8-492,13-3 1,71-34-165,15-8 1,-20 10 0,2-2-83,-3 1 1,1-1 0,9-2 0,3-2-1,6-3 1,3-2 0,8-5 0,2-1-83,-23 13 1,3 0 0,0 0 0,6-6 0,1 0 0,1 0-261,4 0 1,0 0-1,2 0 1,2-2 0,0 1-1,0-2 97,-2 2 0,1-2 0,0 2 0,5-1 0,1 0 0,1 0-141,5-3 1,1-1-1,2 0 1,-15 8-1,2 1 1,1-1-1,1-1 18,3-2 0,1 0 0,1-1 0,0 1 0,5-1 0,0 0 0,1 1 0,-1 0 0,-1 1 0,0 0 0,-1 0 0,1 0 0,1 0 0,0 0 0,1 0 0,-1 1 0,0-1 0,0-1 0,1 1 0,-1 1 0,1-1 0,1 1 0,-1 1 0,0-1 0,-3 2 0,-1 0 0,0 0 0,0 0 0,1 0 0,0-1 0,0 1 0,-1 1 0,-3 1 0,-1 1 0,0 0 0,-1 0 0,1 1 0,-1 0 0,1 0 0,-1 0 0,1 0 0,0 0 0,0 0 0,0 1 0,0 1 0,0-1 0,0 1 0,0 0 0,-4 1 0,0 0 0,-1 1 0,0 0 0,-1 1 0,0 0 0,0 1 0,-1 0 66,18-5 1,-1-1-1,-1 2 1,-3 1 0,-1 2-1,-1-1 57,-1 0 0,0 1 0,-2 0 0,-4 2 0,-2 0 0,-1 1 164,-4 2 1,-1 0-1,-2 2 1,28-7-1,-4 1-164,-10 1 0,-5 1 0,-9 5 0,-4 1 245,-3 2 1,-3 1 0,-10 2 0,-1 0 737,32-2 0,-27-5 0,-21 14-492,-23-5 1,-39 14-1,-23 5 1,-26 11-165,-9 6 1,30-10 0,-3 1-83,-5 0 1,-4 1 0,-10 3 0,-3 0-50,-4-1 1,-2 1-1,22-5 1,0 0 0,-2 1-312,-6 1 1,-2 0 0,-1 1 0,-6 3-1,-2 0 1,0 1 114,-1 1 0,-2 0 0,0 0 0,-2 0 0,-2-1 0,1 1-141,2 0 1,0 0-1,-1 0 1,17-5-1,-1 1 1,-2-1-1,0 1 18,-5 1 0,-1 0 0,-2 1 0,-1 1 0,-6 2 0,-1 1 0,-1 1 0,-1-1 24,16-5 1,0 1 0,0-1-1,0 0 1,0 1 0,-1 1-1,1-1 1,0 1 0,0-1-1,1 1-24,-16 6 0,2 0 0,-1 0 0,1 0 0,0 0 0,-1-1 0,1 1 0,0 0 0,1 1 0,-1 0 0,1 1 0,0 0 0,0-2 0,0 1 0,0 0 0,1 0 0,3 1 0,-1-1 0,2 1 0,0-1 0,2 0 0,0 0 0,0-1 0,2 0 0,3-1 0,0-1 0,2 1 0,-1 0 0,3 0 0,1 1 0,0 0 0,0 1 0,0-1 0,0 0 0,0 0 0,1 0 0,2-1 0,1 1 0,-1 0 0,2-1-37,-21 8 1,2 0-1,1-1 1,4 0 0,2-1-1,1 1 160,8-3 0,1 0 0,2 0 0,1-3 0,1 0 0,1 1 196,3-2 1,2 0-1,1 0 1,-23 12 0,3-1-101,11-4 0,2 0 0,9-4 0,4-2 887,-29 14 0,12-3 0,26-16-492,17-9 1,34-10-1,28-8 1,21-16-1,14-7 1,18-16-247,-37 16 1,2-1 0,8-5 0,1-2-1,6-3 1,3-2 0,10-2 0,1-1-83,-22 10 1,0 0 0,1-1 0,2-1 0,0-1 0,1 0-328,2-1 0,-1 0 0,2 0 0,2-1 0,1 0 0,1-1 98,1 1 0,2-1 1,1 0-1,4-2 1,1 0-1,1 0 66,2 0 0,0 1 0,2-2 0,4-1 0,1-2 0,0 1 0,-19 9 0,0 1 0,1-1 0,0 1 0,2-1 0,0 1 0,1-1 0,1 1-123,3-2 0,1 0 0,0 0 0,1 0 0,-2-1 0,1 1 0,-1 0 0,1 1 0,-1 0 0,0 0 0,-1 1 0,0-1 0,-3 1 0,0 0 0,-1 1 0,-1 0-41,19-7 0,-1 1 0,0 1 0,-3 1 0,0 1 0,0 0 0,-1 1 0,1 0 0,-1 0 0,-1 1 0,-1 0 0,0 1 0,-5-1 0,-1 1 0,0 0 0,-1 4 0,-2 1 0,-1 0-33,-5 0 0,-3 0 1,0 2-1,28-8 0,-2 2 211,-7-2 1,-3 1 0,-6 5 0,-2 2-15,-13 1 0,-2 1 0,-7 5 0,-3 1 983,25-9 0,-26 3 0,-8 11-492,-39 1 1,-35 16-1,-31 3 1,-18 12-165,-11 7 1,38-11 0,-3 2-83,-4 2 1,-4 1 0,-9 2 0,-3 0-50,-5 3 1,-3 0-1,24-6 1,0 0 0,-2 1-361,-3 3 0,-1 1 0,-1-1 0,0 0 0,-1-1 0,0 0 22,-2 1 0,0 0 1,0 1-1,-2 1 1,0 1-1,-1 0 1,-3 2 1,-1 1-1,-3 1 1,14-5-1,-1 0 1,-2 1-1,0 0 18,-4 2 0,0 0 0,-1 0 0,-1 1 0,-2 0 0,-1 1 0,0 0 0,1 0 0,1 1 0,1 0 0,0 0 0,0 0 0,1 0 0,0 0 0,0 0 0,0 0 0,0 0 0,0 0 0,1 0 0,-1 0 0,1-1 0,-1 1 0,1-1 0,0 0 0,2 0 0,0-1 0,0 1 0,1-1 0,2 0 0,0-1 0,1 1 0,1-1-41,-19 9 0,2 0 0,1-1 0,1 1 0,0 0 0,0 0 0,0 0 0,-1-1 0,1 1 0,4-1 0,1-1 0,0 0 0,4-1 0,0-2 0,1 1 0,5-2 0,0-1 0,2 0 147,5-4 1,1-1 0,1-1-1,-23 12 1,3 0 261,2-2 1,2-1 0,9-5 0,2-2-150,8-3 1,2-1 0,6-4-1,4-1 887,-14 8 0,8-4 0,23-15 0,9-3-492,57-22 1,4-5-1,38-15 1,3-7-165,3-5 1,-36 19 0,3-2-83,6-2 1,2 0 0,6-5 0,2-2-1,4-1 1,3-1 0,5-2 0,1 0-443,4 0 0,1-1 1,-28 13-1,1 0 0,0 0 114,2 0 1,1 0 0,1 0 0,5-5 0,2 0-1,0-1 83,1 0 0,0 1 0,2-1 0,6-3 0,1 1 0,1-1 0,2-1 0,1 1 0,-1-1 0,2 0 0,0 0 0,1 1-164,3-1 0,1 0 0,-1 0 0,-2 1 0,0 0 0,-1 0 0,-2 1 0,-1 0 0,0 1 0,-4 2 0,0 1 0,-2 1 0,-8 2 0,-2 1 0,0 1 0,-2 2 0,0 1 0,-1 0-33,-1 2 0,-1 0 1,-1 0-1,28-11 0,-3 0-49,-9 0 0,-1 2 0,-5 5 0,-3 2 180,-10 0 1,-3 1 0,-2 5-1,-1 1 393,-7 0 1,-1 0 0,35-9-249,-23 5 904,-15 13 0,-25 3-492,-11 8 1,-36 0-1,-12 0 1,-21 10-1,-8 7 1,-17 10-247,36-7 1,-3 1 0,-3 2 0,-2 1-1,-7 4 1,-2 2 0,-8 1 0,-3 2-443,-7 4 0,-3 2 1,24-13-1,-2 0 0,-1 1 33,1 2 0,-1 0 0,0 0 0,-4 1 0,0 0 0,0 0 0,-1 0 0,0 1 0,-2 1 0,-8 4 0,-2 2 0,-1 0 41,16-6 0,-1-1 0,-1 2 0,-1-1 0,-3 3 0,-1 0 0,0 0 0,-1 0 0,0 0 0,-1 0 0,0 0 0,1 0 0,-1 1 0,0 0 0,1 0 0,1-1 0,5-1 0,0 0 0,2-1 0,-1 0 0,2 0 0,-1-1 0,2 1 0,-1-1 2,-19 11 1,1 0 0,0-1 0,2-1 0,0 0-1,1 0 121,6-2 0,0 0 0,1-1 0,3-2 0,1-1 0,1-1-197,9-2 0,1-1 1,1-1-1,-29 11 0,1 0-29,7-3 0,1-1 1,5-2-1,3 0 346,10-2 0,4-2 1,6-5-1,5-1-120,-22 9 983,16-6 0,11-19 0,31-1-492,45-31 1,18-6-165,30-24 1,-36 26 0,1-2-83,3-3 1,1 0 0,9-1 0,3 0-1,6-7 1,3-1 0,9-6 0,1 0-207,-23 15 1,0-1 0,1-1-1,3-2 1,1 0 0,0 0-204,1 1 0,-1 0 0,2 0 0,5-2 0,0-1 0,2 0 23,4-2 1,1 0-1,3-2 1,-14 7-1,2 0 1,1-1-1,1 1 18,4-2 0,2 1 0,0 0 0,1-1 0,4-2 0,2-1 0,0 1 0,0 0 0,1 0 0,0 1 0,1 1 0,0-1 0,-1 1 0,0 0 0,1 1 0,-1-1 0,1 0 0,-1 1 0,0-1 0,1 1 0,-1 1 0,0 0 0,0 0 0,0 1 0,-2 0 0,-1 0 0,1 1 0,-1 0 0,-3 1 0,1 1 0,-1 0 0,-1 1 0,-3 0 0,-2 1 0,1 0 0,-1 0 0,-1 2 0,-1 0 0,0 1 0,0-1-41,24-8 0,-1 1 0,0-1 0,-4 1 0,-1 0 0,-1 1 0,-7 3 0,0 1 0,-2 0 0,-1 1 0,-1 0 0,-2 1-33,-8 3 0,-2 1 1,-1 0-1,26-11 0,-2 0 244,-10 2 1,-3 0 0,-5 6-1,-4 2-47,-10 6 0,-5 1 983,28-10 0,-36 9-492,-24 9 1,-53 1-1,-23 8 1,-33 15-247,42-4 1,-1 2 0,-9 4 0,-3 2-1,-6 1 1,-3 1 0,-10 7 0,-3 0-50,-8 1 1,-3 1-1,27-7 1,-1 1 0,-1 0-225,-5 1 1,-1 0 0,0 1 0,-4 3-1,0 1 1,-1 0 27,-2-1 0,-1 0 0,1 1 0,-2 2 0,0 1 0,1 1-164,-2-2 0,1 1 0,-1 1 0,-2 2 0,-1 1 0,-1 0 41,18-8 0,-1 0 0,0 0 0,0 1 0,-2 1 0,0 0 0,1 1 0,-1 0 0,-1 0 0,0 0 0,0 0 0,1 0 0,2-1 0,0 1 0,1 0 0,1-1-41,-16 8 0,2 0 0,1-1 0,2 0 0,1-1 0,1-1 0,4-3 0,0 0 0,1 0 0,5 0 0,2 0 0,0 0 4,7-3 1,1-1 0,1-1 0,-20 11-1,3-2 381,13-7 0,4-2 1,9-5-1,3-1-221,-29 13 983,20-8 0,28-17-492,36-3 1,43-10-1,30-9 1,12-9-247,-44 2 1,1-3 0,4-1 0,3-1-1,9-4 1,2-2 0,5-1 0,1-2-1,7-5 1,1 0 0,7 2 0,1-1-443,0-4 0,0 0 1,-27 14-1,2 0 0,-1 0 155,3-2 1,1 0 0,1-1-1,7-3 1,2-1 0,1 0 41,5 0 0,1-1 0,2 0 0,-17 6 0,1 0 0,1-1 0,0 1-123,1 0 0,-1 0 0,1 0 0,0 0 0,5-1 0,0 0 0,0 0 0,1-1 0,-1 1 0,1-1 0,-1 0 0,1 1 0,1 0 0,0 0 0,-1 1 0,0 0 0,-2 1 0,-2 0 0,1 1 0,-1-1 0,0 0 0,0 0 0,-1 1 0,-1 0-41,17-7 0,-1 1 0,0 1 0,0 0 0,0 0 0,1 0 0,-3 1 0,1 0 0,-2 0 0,0 2 0,-1 0 0,-1 0 0,-4 1 0,-1 1 0,0 1 0,-2 1 0,-1 2 0,-2 1-33,-8 2 0,-2 0 1,-1 1-1,27-7 0,-2 0 131,-8 3 1,-3-1 0,-7 3 0,-2 0 65,-8 2 0,-4 3 0,32-5 983,-30 3-492,-27 12 1,-21-2-1,-28 8 1,-15 0-1,-31 0 1,-23 16-247,33-5 1,-3 1 0,-12 6 0,-3 1-1,-6 1 1,-2 1 0,-8 6 0,-4 0-83,27-10 1,-1 0 0,-1 2 0,-3 3 0,0 2 0,-1-1-308,-6 1 0,-1-1 0,0 0 0,-4 3 0,-1 1 1,-1 0 143,-1-2 0,0 0 0,-1 1 0,-2 3 0,-1 2 0,0 0-141,2-1 1,1 1-1,-3 1 1,17-7-1,-1 1 1,0 1-1,-2 0 18,-2 1 0,-2 1 0,1 1 0,-2-1 0,-3 1 0,0 0 0,-1 1 0,0 0 0,1 2 0,0 1 0,0 0 0,0-1 0,3-1 0,0-1 0,1 0 0,0-1-18,5 0 1,1-1-1,1 0 1,0 0-1,-20 7 1,1 0-1,0 1 101,2 0 0,-1 0 1,2-1-1,4-2 0,1-1 1,1-1-125,3 0 0,1-1 0,2-1 0,9-2 0,1-1 0,2 0-45,-28 11 1,3-1-1,13-4 1,3-2 453,4-1 1,4-1 0,9-5 0,3-2-241,5-1 1,3-1 977,-13 9 0,17-11 0,31-11-492,49-22 1,6-5-165,42-14 1,-40 10 0,1-1-83,7-1 1,1 0 0,2-7 0,2 0-1,9-2 1,2 0 0,4-1 0,1 0-50,8-4 1,1-2-1,-24 13 1,1-1 0,1 0-361,5-2 0,0-2 0,0 1 0,-1 0 0,0 0 0,1 0 0,6-2 0,2 1 0,1-2 0,1 1 0,2-1 0,1-1 23,6-3 1,2-1-1,2 0 1,-18 8-1,2 1 1,0-1-1,1 1 18,6-2 0,1 0 0,1 1 0,-1 0 0,-3 0 0,-1 0 0,1 1 0,-1 0 0,3-1 0,0 1 0,-1 0 0,0 1 0,-3 0 0,-2 0 0,1 1 0,-1-1 0,0 2 0,-1 0 0,1 0 0,0 0 0,-2 1 0,1 0 0,0 0 0,-1 1-18,1 2 1,0 0-1,-1 1 1,-1-1-1,19-6 1,-2 0-1,0 0-23,-4 3 0,0 1 0,-2 1 0,-4 0 0,-1 0 0,-1 0 0,-5 2 0,-2 1 0,0 0 0,-2 2 0,0 1 0,-1-1-10,27-8 0,-4 0 1,-13 5-1,-4 1 174,-9 2 0,-2 2 0,32-9 983,-20 11 0,-18-1-492,-30 17 1,-23-5-1,-28 12 1,-22 5-1,-30 12 1,-13 5-247,35-12 1,-3 3 0,-7 2 0,-4 2-1,-6 3 1,-3 1 0,-12 2 0,-2 2-83,24-9 1,-1 2 0,-1 0 0,-2 1 0,-1 1 0,-1 0-328,-2 1 0,0 0 0,-2 1 0,-1 0 0,-1 1 0,0-1 111,-2 1 0,0 0 1,-2 0-1,-5 5 0,-2 0 1,-2 1-71,18-8 0,-2 1 0,0-1 0,0 2 0,0 1 0,0 2 0,0 0 0,-1 0 0,-6 1 0,-2 1 0,0-1 0,0 1 0,2 0 0,-1 0 0,1 1 0,0 0 0,-1-1 0,1 1 0,0 0 0,1 0 0,1 0 0,0 0 0,1 0 0,0 0 0,2 0 0,0 0 0,1 0 0,1 0 0,6-2 0,1-1 0,1 1 0,0-1-41,-21 9 0,2-1 0,1 1 0,2-1 0,2 1 0,1-2 0,5-1 0,0-2 0,1 1 0,3-1 0,0 1 0,1-1-33,4-3 0,0 0 1,3 0-1,-22 13 0,3-1 369,6-7 1,3 0 0,9-4-1,4-1-172,7-6 0,3-1 0,-31 17 983,18-9 0,31-6 0,10-19-492,38-1 1,32-23-1,23-9 1,19-16-247,-43 14 1,1-1 0,9-3 0,3-2-1,9-5 1,3-2 0,4-1 0,0-1-50,6-5 1,1-1-1,-24 15 1,1-1 0,0 1-350,5-3 1,0 0 0,1 0 0,3-1 0,2 0 0,1-1 152,4-1 0,0-1 0,2 0 0,4-1 0,0 1 0,2-3-141,3-3 1,1-2-1,2 0 1,-18 11-1,2 0 1,1 1-1,1-2 18,2-2 0,1 0 0,1-1 0,1 1 0,3-1 0,1 0 0,1 1 0,1-1 0,2-1 0,1 0 0,1 0 0,-2 1 0,-5 2 0,-1 0 0,0 1 0,1 0 0,0 1 0,0-1 0,0 1 0,-1 0 0,-2 1 0,-2-1 0,1 1 0,-1 1 0,-1 2 0,0 0 0,0 0 0,0 0 0,0 0 0,0-1 0,-1 1 0,1-1-18,-1 1 1,0-1-1,0 1 1,-1 1-1,18-7 1,-2 2-1,0-1-23,-1 0 0,0 0 0,-2 1 0,-6 5 0,0 2 0,-1 0 0,-3-1 0,0 1 0,-2 0 0,-4 4 0,-1 0 0,0 0 94,-2-1 1,-1 1 0,-1 0-1,18-8 1,-4 2 69,-3 2 0,-4 0 0,-12 2 0,-2 1 327,-3 3 1,-3 0 0,29-14 655,-19 8 0,-23 15-492,-16-9 1,-33 19-1,-15-8 1,-25 8-1,-16-1 1,-18 18-247,31-2 1,-3 1 0,-5 5 0,-4 1-1,-14 5 1,-3 1 0,-2 0 0,-1 1-83,20-5 1,-1 2 0,-1 0 0,-3-1 0,0 1 0,-2 1-328,-4 1 0,-2 2 0,-1-1 0,-4 2 0,-1 0 0,-1 1 123,-6 2 0,0 2 0,-1-1 1,-1 0-1,0-1 0,-1 2-82,20-6 0,0 0 0,-1 0 0,-1 1 0,-2 0 0,-1 0 0,-1 1 0,1 0 0,-4 3 0,0 1 0,-1 1 0,0-1 0,-5 2 0,0 0 0,0 0 0,-2 0 13,15-4 1,-1 0 0,0 1 0,1 0-1,0-1 1,-14 4 0,2 1 0,0-1-1,0 0-13,0 2 0,0 1 0,0 0 0,1-1 0,3-1 0,2-1 0,-1 0 0,2 1 0,1-1 0,1 2 0,0-1 0,0-1 0,1 0 0,0 0 0,-1-1 0,2 0-18,0 1 1,0 0-1,1-1 1,1 0-1,-17 7 1,1-1-1,2 1-23,2-2 0,2 1 0,1 0 0,5-3 0,2 1 0,1-1 30,4-1 1,0 0 0,1-1-1,3-1 1,2-2 0,0 1 133,2-3 0,2 0 0,1 0 0,-14 8 0,3-2 245,7-5 1,3-2 0,10-5 0,2-1 737,-28 12 0,23-6 0,20-11 0,24-7-492,55-26 1,1-5-247,-3 2 1,5-3 0,-2-1 0,1 0-1,4-3 1,1-1 0,8-3 0,2-2-1,9-5 1,2-2 0,1 3 0,1-1-50,7-4 1,3 0-1,-26 12 1,1 0 0,0 0-361,3-2 0,-1 0 0,2 0 0,5-3 0,2-1 0,0 1 90,1-1 1,0 0 0,2 0 0,5-1 0,1 0 0,1-1-68,4-3 1,0-1-1,4 0 1,-18 11-1,1 0 1,1 0-1,1 0 18,4-3 0,1-1 0,1 1 0,0-1 0,3 0 0,0 0 0,1 0 0,1 0 0,4-2 0,1-1 0,0 0 0,-2 2 0,-5 2 0,0 1 0,-1 0 0,0 1 0,1-2 0,1 1 0,0 0 0,-1 0 0,-4 3 0,-1 1 0,0 1 0,1-1 0,0 0 0,0 0 0,0 1 0,0-1 0,-1 1 0,0 1 0,0-1 0,0 1 0,0-1 0,0 1 0,0 0 0,-1 0 0,-4 1 0,-1 1 0,0 1 0,0 0-41,22-7 0,1 1 0,-2 0 0,-4 1 0,-1-1 0,0 1 0,-2 2 0,1 1 0,-1 0 0,-5 1 0,0-1 0,-2 1 77,-3 2 1,-1 0 0,-2 2 0,-5 0 0,-2 0-1,-1 1 87,25-4 0,-2 0 0,-5-1 0,-3 1 245,-7 5 1,-2 1 0,-4-2 0,-2 1 81,-9 6 1,-4 1 0,35-10 655,-24 9 0,-23 4 0,-8 8-492,-32 0 1,-28 10-1,-31 8 1,-20 7-247,30-9 1,-3 3 0,-3 2 0,-2 0-1,-10 2 1,-2 1 0,-10 5 0,-3 0-50,-11 3 1,-2 0-1,25-8 1,-2 0 0,-1 0-361,-6 3 0,-2 0 0,-1 0 0,2 0 0,-1 0 0,-1 1 0,-6 3 0,0 0 0,-1 0 0,-2 0 0,0 0 0,-2 0 41,21-6 0,-1-1 0,-1 1 0,-2 0 0,-7 3 0,-1 1 0,-2 0 0,-1 2 24,11-4 1,-2 0 0,0 2-1,-1-1 1,1 0 0,1 0-1,-1 0 1,1 0 0,0 0-1,-1 0 0,-2 1 1,0 0 0,-1 0-1,1 0 1,0 1 0,1-2-1,1 1 1,0 0 0,0-1-1,0 1-24,-17 7 0,1 1 0,0-1 0,0 1 0,1-1 0,0-1 0,1 1 0,0 0 0,0 2 0,0 0 0,1 0 0,1 0 0,4-4 0,1 0 0,0 0 0,1 0 0,1-1 0,0 1 0,1-1 0,0 0 0,2 0 0,0-2 0,0 1 0,2 1 0,2-1 0,0 0 0,2 0 0,-1 0 0,0-2 0,1-1 0,-1 0 0,2 1-18,1 0 1,0 2-1,2-2 1,0 0-1,-15 5 1,2-1-1,0 0-7,3-1 0,1 0 0,2 0 1,6-3-1,1 0 0,0-1 344,4-1 1,1-1-1,1 0 1,-22 11 0,1-1-123,7-3 1,3-4-1,13-5 1,4-3 416,6-4 1,3-1 491,-20 6 0,10-5-492,36-10 1,9-26-1,30-11 1,12-12-1,18-11 1,17-10-247,-22 27 1,3 0 0,4-2 0,1 0-1,7-6 1,3-1 0,5 0 0,3 0-1,10-8 1,2 0 0,2 1 0,3-1-399,-26 14 0,1-2 0,1 1 0,3 0 0,0 1 0,2-1 153,3-2 0,1 1 1,1-1-1,4-3 0,2 0 1,2 0-1,5-3 1,2 1-1,0-1 1,0 0-1,1 0 1,2-1-124,-18 11 0,2-1 0,0 0 0,1 0 0,1 0 0,0 0 0,1 1 0,0-1 0,5-2 0,0 1 0,1-1 0,0 2 0,3-1 0,-1 1 0,2 0 0,-1-1 0,2 0 0,1-1 0,0 0 0,-2 2 0,-3 2 0,-1 2 0,0-1 0,-1 0 0,1-1 0,-1-1 0,1 1 0,-1 0 0,-1 1 0,0 1 0,0 1 0,0-1 0,0 0 0,0 1 0,0 0 0,1-1 0,-1 0 0,1 0 0,-1 0 0,1 0 0,-1 2 0,1 0 0,-1 0 0,-1 0 0,-4 2 0,-2-1 0,0 1 0,1 1-18,-1 0 1,0 2-1,0-1 1,-1 1-1,19-6 1,-2 0-1,1 0-23,-2 2 0,-1 0 0,0 0 0,-4 1 0,-1 1 0,-1-1 45,-2 1 0,-1-1 1,-2 2-1,-7 1 0,-2 1 1,-1 1 118,25-10 0,-2 0 0,-8 3 0,-3 2 245,-9 3 1,-4 2 0,-7 2 0,-3 1 245,-7 1 1,-3 1 491,13-9-492,-9 4 1,-42 13-1,-7 1 1,-17 7-1,-24-2 1,-15 4-1,-20 2 1,-17 15-247,33-4 1,-2 2 0,-5 2 0,-2 3-1,-11 1 1,-3 2 0,-11 5 0,-2 1-83,27-7 1,0 2 0,-3 0 0,-7 1 0,-2 1 0,-1 1-328,-7 2 0,0 0 0,-1 0 0,1-1 0,-1-1 0,-1 2 41,18-5 0,-1 2 0,-1-1 0,0 1 0,-2 0 0,0 0 0,0 0 0,-2 1 13,-6 3 1,0 1 0,-1 0 0,-2 1-1,14-4 1,-1 0 0,-2 1 0,1 0-1,-2 1 11,-6 3 1,-1 0 0,0 1-1,-1 0 1,1-1 0,2 1-1,0-1 1,0 1 0,0-1-1,0 1 0,-3 0 1,0 1 0,-1-1-1,1 1 1,0 0 0,3-1-1,1 0 1,-1 0 0,2 0-1,-1 1 0,0-1 1,0 1 0,1-1-1,-1 1 1,1 0 0,1 0-1,0 0 1,1 0 0,0 1-1,-1 0-11,1 0 1,-1 1 0,1 1 0,0-1-1,0-1 1,-13 7 0,1-1 0,0 0-1,1 0-13,0 0 0,1-1 0,0 0 0,2 0 0,3-1 0,0 0 0,2 0 0,0 0 0,1-1 0,1 1 0,0 0 0,1 0 0,1 0 0,1 1 0,1-1 0,0 1-18,1-3 1,0 1-1,1-1 1,1 0-1,-17 10 1,3-1-1,0 0 14,6-4 1,2 0-1,0-1 1,7-1 0,1-1-1,1 0 323,5-3 1,1 0-1,1-1 1,-22 12 0,3-2-142,8-3 0,3-1 1,11-7-1,5-2 436,10-4 1,3-1 491,-22 10 0,36-10-492,21-17 1,51-11-1,20-15 1,24-16-247,-42 11 1,1-3 0,6-4 0,3-2-1,9-3 1,3-2 0,4-3 0,2-1-50,9-6 1,3-1-1,-26 14 1,0-1 0,2 0-254,7-5 0,1 0 0,1 0 0,-2 2 1,0 1-1,0-1 57,6-4 0,1 0 0,0 1 0,1 0 0,0 1 0,0-1-164,2 0 0,0-1 0,2 0 0,7-3 0,1-1 0,2 0 41,-18 9 0,1 0 0,1-1 0,0 0 0,0 0 0,1 0 0,0 0 0,1-1 0,8-2 0,1-1 0,0 0 0,1 0 0,-1 0 0,1-1 0,0 1 0,0 0 0,3 0 0,0 0 0,1 0 0,-1 1 0,0 0 0,0 1 0,0 0 0,1 0 0,1 1 0,0-1 0,0 2 0,-1 0 0,-4 1 0,0 0 0,-1 1 0,1 0 0,0 0 0,1 0 0,-1 0 0,0 0 0,0 1 0,-1 1 0,0-1 0,1 1 0,-1 1 0,-1 0 0,1 0 0,0 0 0,0 1 0,0 0 0,0 0 0,0 0 0,1-1 0,1-1 0,0 1 0,-2 1 0,-6 2 0,-1 2 0,0-1 0,-1 1 52,1 1 1,0-1 0,0 1 0,-1 1 0,-5 1 0,0 1 0,-1 0 0,1-1 70,-2 1 0,1-1 0,-1 1 0,0 0 0,18-5 0,0 1 0,-1 1 60,-2 0 0,0 1 0,-2 0 0,-10 2 0,-2 0 1,-1 1-61,-3 2 0,-2 1 0,-2 0 0,20-10 0,-3 2 245,-7 6 1,-2 1 0,-9 0 0,-2 1 195,-7 4 0,-3 1 542,22-11 0,-22 15 0,-34 2-492,-79 16 1,2 10-247,2-5 1,-6 3 0,4 3 0,0 2-1,-9 2 1,-2 1 0,-5 2 0,-1 0-50,-12 3 1,-3 1-1,28-10 1,-2 2 0,0 0-266,-5 2 0,0 1 1,-2 1-1,-6 3 1,-1 0-1,-2 1 69,-8 2 0,-2 1 0,0 1 0,3-1 0,1 1 0,-2 0-123,19-10 0,0 0 0,0 1 0,-2 1 0,-2 2 0,-2 2 0,1 0 0,-2 0 13,-4 0 1,0 0 0,-1 1 0,-2 0-1,12-3 1,-2 1 0,0 0 0,-1 1-1,-1 0 11,-7 2 1,-1 0 0,-1 1-1,0 0 1,2 0 0,2-2-1,1 1 1,0 0 0,0-1-1,0 2 0,-2 0 1,0 1 0,0 0-1,1 0 1,0 0 0,2-2-1,2 1 1,-1-1 0,1 1-1,1 0 0,1-1 1,0 0 0,0 1-1,1 0 1,-1 0 0,0 0-1,-1 0 1,1 0 0,-1 1-1,1-1-11,0 2 1,0 0 0,0 0 0,0 0-1,2 0 1,-15 7 0,1-1 0,0 0-1,1 0-13,2-1 0,1-1 0,-1 0 0,2 0 0,2 0 0,1 0 0,0 0 0,1-1 0,1-1 0,0-1 0,1 1 0,1-1 0,2 0 0,2 1 0,-1-1 0,1 1-8,1-2 1,1 0 0,0 0 0,2-1 0,-15 8-1,3 0 1,0-2 130,3 0 0,1-1 0,2-1 0,7-4 0,1 0 0,1-1 245,-24 14 1,3-1 0,8-6 0,1-1-143,9-3 0,2-2 0,12-6 0,4-1 880,-26 13 0,20-18 0,21-7 0,17-15-492,65-39 1,5-1-247,-4 3 1,3-2 0,-1-1 0,1 0-1,1 0 1,1-1 0,7-5 0,4-1-1,7-2 1,4-1 0,4-6 0,3-1-314,-22 17 0,3-1 1,0 0-1,1 0 1,0 0-1,2-1 68,3-2 0,1-1 0,0 0 0,3 0 0,0 1 0,1-1-164,1-1 0,0-1 0,2 0 0,6-2 0,3-1 0,1 0 41,-17 11 0,1-1 0,1 1 0,0 0 0,1-1 0,-1 1 0,2 0 0,0 0 0,5-2 0,1 0 0,1 0 0,-1 1 0,0 0 0,0 0 0,0 0 0,1 1 0,1-1 0,1 0 0,0 1 0,0 0 0,1 1 0,-1 0 0,0 1 0,1-1 0,1 0 0,-1-1 0,1 1 0,-1 2 0,-5 2 0,-1 2 0,-1 0 0,1 0 0,0-1 0,-1 1 0,0 0 0,0 1 0,-3 0 0,0 2 0,0-1 0,1 1 4,-1 0 1,0 0 0,1 0 0,-2 0 0,0 0 0,-1 1 0,0 0 0,1 0-17,-2 1 1,1 1-1,0 0 1,-2 0 0,17-4-1,-1 0 1,-1 1 134,-3 1 0,0 1 0,-2 1 0,-3 1 0,-1 1 0,-2 1 104,-3 1 1,-1 0 0,-1 2 0,-3 1 0,0 2 0,-2 0-105,22-4 0,-3 2 0,-12 1 0,-4 3 491,-11 3 1,-2 0 491,37-11 0,-28 21-492,-27-6 1,-36 30-1,-35 7 1,-29 17-165,-17 7 1,28-23 0,-3 0-83,-6 5 1,-4 0 0,-10 4 0,-3-1-50,-7 3 1,-3 0-1,25-10 1,-1 1 0,-2 0-361,-7 3 0,-2 0 0,-1 0 0,1 0 0,-1 0 0,-1 0 56,-4 1 1,-2 1 0,0 0 0,-2 2-1,0-1 1,0 2-34,-2 0 1,-1 0-1,-2 2 1,17-8-1,-1 1 1,-1 1-1,-2 1 18,-6 2 0,-2 2 0,-1 1 0,1-1 0,0-1 0,1 0 0,-1 0 0,0 1 24,13-7 1,0 1 0,-1 0-1,0 0 1,1 0 0,0 0-1,1 0 1,0 1 0,0-1-1,0 1-11,-17 8 1,0 1 0,0 1 0,1-1-1,17-8 1,0 1 0,-1-1 0,2 0-1,-1 1-13,-17 7 0,0 0 0,0 0 0,2 0 0,5-2 0,1 1 0,1-1 0,-1 0 0,2-2 0,1 0 0,0-1 0,1 1 0,4-2 0,2 1 0,0-1 0,0 0-18,1-1 1,1 0-1,-1-1 1,2 1-1,-20 13 1,2 0-1,1-1 17,1-3 0,1-1 0,2 0 0,8-1 0,1-1 0,3-1 124,4-5 0,2-1 0,1-1 0,-20 16 0,3-1 245,10-7 1,2-1 0,8-7 0,4 0 69,8-4 1,4 0 667,-22 16-492,22-13 1,36-11-1,23-13 1,18-7-1,23-15 1,14-13-165,16-22 1,-37 19 0,2-3-83,7-7 1,3-1 0,4 0 0,3 0-1,5-5 1,2-1 0,5 1 0,3-2-141,-26 11 1,1-1 0,1 0 0,3-2 0,2 1 0,0-2-106,7-4 0,1-1 0,0 0 0,-2 3 0,0 0 0,0 0-164,3-3 0,0 0 0,2 1 0,3-2 0,0 1 0,2 0 23,4-5 1,1-1-1,2 0 1,-16 10-1,0-1 1,2 0-1,1 0 18,6-3 0,1-1 0,1 0 0,-1 0 0,-2 2 0,1 0 0,-1 1 0,1-1 0,2 0 0,1-1 0,-1 1 0,1 1 0,-3 1 0,0 1 0,0 1 0,0-1 0,-1 1 0,0 0 0,1 0 0,0 1 0,-1 1 0,0 0 0,1 0 0,0 0 0,-1 0 0,1-1 0,0 1 0,-1 0 0,-6 2 0,-1 1 0,-1 0 0,1 1-18,1 1 1,0 0-1,-1 1 1,-1 0-1,19-9 1,-2 2-1,0 0-23,-2 3 0,-1 2 0,0-1 0,-2 0 0,-1-1 0,-1 0 145,-2 2 1,-1 1 0,-2 1 0,-7 3 0,-1 0 0,-2 1 128,27-10 0,-3 3 0,-10 6 0,-3 1-110,-8-1 0,-2 2 0,-11 7 0,-2 1 983,37-18 0,-27 19 0,-31-7-492,-19 21 1,-47-2-1,-16 16 1,-25 4-165,-15 18 1,35-15 0,-3 1-83,-8 6 1,-2 1 0,-5 0 0,-4 0-1,-9 2 1,-2 0 0,-5 3 0,-1 0-335,24-7 0,-1 0 0,-1 1 0,-4 1 0,-1 0 0,-2 0 89,-6 4 0,-2 0 0,0 1 0,3-2 0,1 0 0,-2 1-164,-2 1 0,-2 1 0,0 1 0,-2 1 0,0 1 0,-2 1 41,19-7 0,-2 1 0,0 0 0,-1 0 0,-3 1 0,0 1 0,-2 0 0,0 1 0,-7 2 0,-2 0 0,-1 0 0,3 1 0,4-2 0,2 1 0,0-1 0,-1 1 0,0 0 0,-1 1 0,0-1 0,1 0 0,4-1 0,1-2 0,0 1 0,1 0 0,1 0 0,2-1 0,-1 1 0,1-1 0,0-1 0,1-1 0,-1 0 0,2 1-18,0 0 1,1 0-1,1 1 1,1-2-1,-17 8 1,2 0-1,1 0-23,5-2 0,0 0 0,1-1 0,6-1 0,0 0 0,2 0-33,2-2 0,0 1 1,3-2-1,-24 12 0,3-1 388,5-4 1,4-2-1,14-5 1,2-2-192,7-3 0,3-1 0,-20 10 983,22-12 0,22-5 0,9-9-492,54-18 1,3-13-165,40-20 1,-37 18 0,1-1-83,6-4 1,1-2 0,7-4 0,2-2-1,7-4 1,2-1 0,8-6 0,3-1-83,-21 13 1,1 0 0,1 0 0,-1 0 0,1 0 0,0 0-328,6-1 0,2-1 0,-1 0 0,0-3 0,0 0 0,1-1 76,4 1 0,1 0 0,0-2 1,8-5-1,1-1 0,3-1-35,-15 11 0,3 1 0,1-1 0,-1 0 0,0-1 0,0 1 0,1-1 0,1 0 0,6-2 0,3 0 0,-1 0 0,0 1 0,-2 0 0,-2 1 0,1-1 0,0 2 0,1-1 0,1 1 0,0 1 0,-1-1 0,-1 1 0,0 0 0,0 0 0,0 1 0,-2 0 0,1 1 0,-1 1 0,1-1 0,-1 0 0,0 1 0,0 0 0,0-1 0,-3 2 0,-1-1 0,0 0 0,-1 1 0,0 2 0,-1 0 0,-1 1 0,0 0-41,18-8 0,-1 1 0,0 2 0,-2 1 0,0 1 0,-1 1 0,-4 0 0,-1 1 0,0 0 0,-1 2 0,0 0 0,-2 0 0,-5 1 0,-1 1 0,-1 1 0,-4 1 0,-1 2 0,-2 1 409,23-8 1,-3 2 0,-7 4 0,-3 1-160,-8 2 1,-2 1-1,-6 6 1,-3 1 896,30-4 0,-19 7 0,-18 10-492,-28 8 1,-9 15-1,-30 12 1,-16 11-1,-14 1 1,-19 11-165,-10 6 1,31-32 0,-3 0-83,-3 3 1,-2 0 0,-8-1 0,-3 0-1,-7 6 1,-3 2 0,-7 1 0,-1 1-410,23-13 0,-2 0 0,0 0 0,-2 2 0,0 1 0,-1 0 127,1-1 1,-1 0 0,-1 0 0,-4 2-1,-1 0 1,0 0-128,-5 1 0,0 1 0,-3 0 0,-5 3 0,-3 1 0,-1 1 41,20-10 0,-1 2 0,-1 0 0,0-1 0,-3 2 0,0 0 0,-1 0 0,1 0 0,-1 1 0,0 1 0,0-1 0,1 1 0,-1-2 0,1 0 0,0 1 0,-1-1 0,0 1 0,0 1 0,1-1 0,-1 1 0,3-1 0,1 1 0,0-1 0,0 0-18,1 0 1,1-1-1,0-1 1,1 1-1,-19 10 1,1 0-1,1-1-23,6-5 0,2 0 0,0-1 0,2 2 0,0 0 0,1-1 0,2-2 0,0 0 0,1-1 0,2 0 0,1 0 0,1-1 56,4-3 0,0-2 0,2 1 0,-21 15 0,3-1 108,9-6 0,2-2 0,8-3 0,2-2 491,6-5 1,1-1 491,-38 18 0,32-17 0,20-9-492,28-10 1,38-26-1,15-11 1,16-12-165,2-11 1,-22 19 0,2-2-83,4-3 1,3 0 0,3-1 0,2-1-1,4-4 1,3 0 0,5-1 0,1-1-310,3-6 1,2-1-1,7-3 1,3 0 63,-28 17 0,0 0 0,1 0 0,2 1 0,2 0 0,-1 0-164,0-1 0,0 0 0,1 0 0,4-2 0,3 0 0,0-1 0,7-2 0,0 0 0,2-2 0,6-3 0,2-1 0,0 0 41,-20 12 0,0 0 0,1 0 0,0 1 0,-1 0 0,2 1 0,-1 0 0,0 1-41,18-9 0,-1 2 0,0 0 0,-3 1 0,-1 0 0,1 1 0,-1 0 0,1 2 0,-1-1 0,-1 2 0,-1 0 0,-1 1 0,-3 2 0,-2 1 0,0 1 0,-2 0 0,0 1 0,-3 1-82,23-12 0,-3 2 0,-7 4 0,-1 2 195,-4 4 1,-2 2 0,-8 2 0,-2 2 377,-11 3 1,-3 1 0,33-13 3,-34 15 652,-20 9 0,-12 1-492,-61 8 1,-1 10-165,-46 7 1,43-3 0,-3 3-83,-7 3 1,-2 1 0,-7 4 0,-4 0-1,-7 1 1,-3 1 0,-7 5 0,-2 2-117,25-10 0,-1 1 0,-1 1 0,-6 4 0,-1 0 0,-2 0-293,-1-1 0,0-1 0,-1 2 0,-6 3 0,0 1 0,0 0 23,-3 0 1,0 1-1,-1 1 1,17-8-1,0 1 1,-1 0-1,-1 1 18,-4 3 0,-1 0 0,0 1 0,-1 0 0,-4 0 0,-1 1 0,0 0 0,1 1 0,0 1 0,1 1 0,0 0 0,-1 0 0,1-1 0,-1 1 0,1-1 0,2 0 0,5 0 0,1-1 0,1 1 0,0-1 0,1-1 0,1 0 0,0 0 0,0 0-18,2-1 1,1 1-1,1 0 1,0 0-1,-21 11 1,1 0-1,2-2-23,4-2 0,1-2 0,2 0 0,6-2 0,2 0 0,1-1-33,7-3 0,2-1 1,2-1-1,-25 10 0,3-1-49,5 0 0,2 0 0,10-6 0,4 0 707,13-6 1,3 0-462,-32 21 983,40-22-492,11-11 1,54-9-1,18-8 1,22-16-378,2-7 0,21-18 131,-39 16 1,1-2 0,9-3 0,2-2-1,2-5 1,2-2 0,5-1 0,1-1-50,7-5 1,1-2-1,-23 15 1,1-2 0,0 1-172,2-3 1,0 0-1,0 0 1,3 0-1,0 0 1,-1 0-190,-2 2 0,0 1 0,1-1 0,6-5 0,3 0 0,0-1 0,3-1 0,0 0 0,2-2 0,8-4 0,1-3 0,1 1 41,-20 11 0,0-1 0,0 1 0,0 0 0,0 0 0,1 1 0,0-1 0,-1 1-41,18-11 0,1 1 0,-1 0 0,0 0 0,1 1 0,-1 0 0,-3 0 0,-1 1 0,0-1 0,3 2 0,0-1 0,-1 2 0,-5 1 0,0 0 0,-1 1 0,-3 0 0,0 0 0,-1 1 0,-6 6 0,-2 0 0,1 1 0,-2-2 0,-1 0 0,0 1 42,-3 3 1,1 2 0,-2-1-1,30-18 1,-3 1 121,-9 3 0,-3 2 0,-8 5 0,-4 1 327,-10 7 1,-5 1 0,27-17 544,-16 5-381,-27 12 1,-27 4-1,-27 7 1,-24 3-165,-28 3 1,25 8 0,-3 2-96,-9 3 1,-4 4 0,-13 6 0,-3 3-142,-7 5 1,-3 3 0,25-6-1,-2 1 1,0 1-92,-6 0 0,0 2 0,-2 0 0,-9 2 0,-1 1 0,0 2-141,-4 1 1,0 1-1,-1 1 1,20-6-1,0-1 1,-1 1-1,1 0 18,1 1 0,0 1 0,0-1 0,-1 1 0,-5 0 0,0 1 0,-1-1 0,-1 2 0,-3 1 0,0 0 0,-2 1 0,0 0 0,-4 2 0,-2-1 0,0 2 0,1 0 0,2 0 0,-1 1 0,1 0 0,0 1 0,-1 0 0,-1 0 0,1 1 0,2-1 0,5-1 0,1 0 0,0 1 0,1-1 0,-1 0 0,0 0 0,1 0 0,-1 0 0,3-2 0,-1 1 0,1-1 0,1 1 0,1-1 0,0 0 0,1 0 0,1 0-41,-20 9 0,2 0 0,1 0 0,6-4 0,1 0 0,2-1 0,9-2 0,3-1 0,0 0 0,4-4 0,1 0 0,1 0 141,-26 12 1,4-2 0,10-6 0,4-2 349,11-5 1,4-2 0,-32 13 632,36-17 23,15-8 0,20-3-492,48-30 1,11-6-165,40-23 1,-35 19 0,1 0-83,3-2 1,3 0 0,8-7 0,2 0-1,2-1 1,2-1 0,10-4 0,3-1-83,-24 13 1,1-1 0,1-1 0,7-1 0,1-1 0,0-1-328,1-1 0,0-1 0,0 0 0,4-2 0,2-1 0,-1 1 80,1 0 1,-1 1 0,2-1-1,3-1 1,1-1 0,0 0-58,4-1 1,0 0-1,2-1 1,-19 11-1,2-1 1,1 1-1,-1 0 18,3-2 0,0 1 0,1-1 0,0 1 0,-1 1 0,2-1 0,-1 1 0,-1 0 0,-4 3 0,0 0 0,0 0 0,-1 0 0,1 1 0,0 0 0,0 0 0,0 1-41,21-10 0,-1 0 0,0 1 0,-3-1 0,0 1 0,-1 0 0,-3 5 0,-1 0 0,0 1 0,-2 1 0,-2 1 0,0 0 0,-4 2 0,-1 1 0,-1 1 0,-4 2 0,0 1 0,-1 0 82,-1 1 1,-1 1 0,-1 1 0,20-8 0,-3 2 326,-7 3 1,-2 1 0,-7 4 0,-4 1 125,35-8 612,-23 4 0,-19 15-492,-32 3 1,-19 9-1,-23 3 1,-24 13-1,-11 11 1,-20 12-247,33-18 1,-3 0 0,-7 3 0,-4 1-1,-10 2 1,-2 0 0,-6 2 0,-1 2-1,-6 4 1,-1 2 0,-5 0 0,0 1-410,28-11 0,0 0 0,-1 1 0,-2-1 0,-2 0 0,-1 0 64,-1 0 1,0-1-1,-2 2 1,-6 5 0,-1 2-1,-2 0 100,-4 1 0,-2 1 0,0 0 0,19-7 0,0 2 0,-1-1 0,0 0-123,-3 1 0,0-1 0,-1 0 0,1 1 0,1 0 0,0 1 0,0-1 0,1 1 0,-1 0 0,-1-1 0,2 1 0,-1 1 0,2-1 0,0 0 0,1 1 0,0-1-41,-15 10 0,0 0 0,2-1 0,2-1 0,1 0 0,3-1 0,8-4 0,3-2 0,0 1 0,3-2 0,1 0 0,1 0-82,-27 17 0,1 0 0,9-3 0,3-3 18,7-4 1,2-2-1,7-5 1,3 0 227,-22 23 983,7-11 0,31-5-492,12-15 1,40-9-1,20-12 1,19-14-1,10-9 1,20-16-247,-38 10 1,1-1 0,7-5 0,3-2-1,3-3 1,2-2 0,8-3 0,3-2-1,5-5 1,2-1 0,4-1 0,2-1-410,-28 15 0,0-1 0,1-1 0,2-1 0,0 0 0,1-1 4,3 0 0,1-1 0,1-1 0,11-6 0,2-1 0,1-1 37,-17 10 0,1 1 0,1-1 0,1-1 0,5-1 0,1-2 0,1 1 0,0 0 0,1-1 0,1 2 0,-1-1 0,2 1 0,0-1 0,0 0 0,1 0 0,0 1 0,0 0 0,1 0 0,0 1 0,-1 0 0,1 1 0,1-1 0,-1 1 0,0 0 0,-2 1 0,0 1 0,0-1 0,0 2 0,-1-1 0,-1 2 0,1-1 0,-2 2-18,-3 1 1,-2 2-1,1-1 1,-1 1-1,22-8 1,0 1-1,-1 0-23,0 1 0,-1 1 0,0 1 0,-5 2 0,0 1 0,-2 1 0,-3 4 0,-1 1 0,-2 0 0,-7 2 0,-2 0 0,-1 1-82,20-5 0,-3 2 0,-10 5 0,-3 1 737,-4 0 1,-4 3-282,-10 8 0,-3 1-210,29-9 0,-45 24 491,-27 4 1,-32 19-1,-32 9 1,-21 17-247,28-26 1,-3 2 0,-9 4 0,-4 1-1,-7 3 1,-3 0 0,-10 5 0,-3 1-83,27-14 1,-1 0 0,-1 0 0,-5 3 0,-1 0 0,0 1-199,0-1 0,0 1 0,-2 0 0,-5 5 0,-2 0 0,-1 0 35,-1 1 0,-1-1 0,-2 2 0,13-9 0,-1 1 0,-2 1 0,0 0-123,-3 2 0,0 0 0,-1 1 0,0-1 0,-5 2 0,-1 1 0,0 0 0,-1 0 13,-1 2 1,0 2 0,-1-1 0,1 1-1,16-10 1,-1 1 0,1 0 0,-1 0-1,1 0 11,-2 1 1,-1 0 0,1 1-1,-1-1 1,1 1 0,1 0-1,0 0 1,0 0 0,0-1-1,1 1-24,-16 8 0,1-1 0,1 1 0,0-1 0,1 1 0,1 0 0,1 0 0,1-1 0,4-4 0,1 0 0,1 0 0,0 0 0,2 1 0,0 0 0,1 0 0,-1-1 0,0 1 0,0-1 0,0 0 0,1 0 0,2-1 0,1-1 0,0 1 0,1-2-41,-18 10 0,1 0 0,0-1 0,4-2 0,1-1 0,2-1 40,9-4 0,1-1 0,2-1 0,4-3 0,1-1 0,1 0 369,-23 10 1,3-1 0,10-4 0,3-2 57,10-7 0,3-2 680,-33 15 0,34-26-492,26-9 1,31-24-1,31-7 1,17-25-165,24-16 1,-30 26 0,1-2-83,4-6 1,3-1 0,8-2 0,2-1-1,2-5 1,2-1 0,8-4 0,3 0-113,-22 18 1,1-1 0,2 0 0,3-6 0,2 0 0,1-1-134,1 2 0,1-1 0,1 1 0,1-3 0,2 1 0,-1-1-164,-2 3 0,0-1 0,3 1 0,6-3 0,4 0 0,0 0 41,-16 9 0,0 0 0,1-1 0,2 1 0,5-2 0,1 1 0,1-1 0,0 0 0,2-2 0,0-1 0,1 0 0,0 1 0,2 1 0,2 2 0,-1 0 0,0 1 0,-3 2 0,0 0 0,-1 2 0,0-1 0,0 1 0,0 0 0,-1 1 0,1 1 0,-2 0 0,-1 1 0,1 0 0,0 1 0,-1-1 0,0 1 0,0-1 0,0 1 0,-2 0 0,0 0 0,0 1 0,-1 0 0,0 2 0,-1 0 0,0 1 0,-1 0-41,18-8 0,-1 2 0,0-1 0,-2 2 0,-1 0 0,1 1 0,-1 0 0,-1 1 0,0 1 0,-5 2 0,-1 1 0,-1 2 131,-5 3 1,-1 1-1,-1 0 1,27-8-1,-4 2 33,-15 5 0,-3 2 0,-6 0 0,-2 3 491,-9 3 1,-3 3 491,41-5-492,-49 11 1,-17 10-1,-34 9 1,-28 9-165,-26 20 1,18-15 0,-3 1-83,-7 4 1,-3 2 0,-9 5 0,-4 1-50,-10 4 1,-3 2-1,21-14 1,-2 2 0,-1 0-34,-5 3 1,-1 1 0,-1 0 0,-3 1 0,-1 0 0,-1 1-328,-5 1 0,-1 1 0,0 0 0,-2 2 0,-1 0 0,0 1 46,-5 0 0,-1 0 0,-2 2 1,16-7-1,-2 1 0,0 1 0,-1 0 8,-2 2 1,-1 0 0,-1 1 0,-1 0-1,14-6 1,-2-1 0,0 1 0,0-1-1,0 2 11,0 0 1,0 0 0,0 1-1,0 0 1,0 0 0,-1 0-1,0-1 1,0 1 0,-1 0-1,1 0 0,0 1 1,-1 0 0,1-1-1,0 1 1,0 0 0,2 0-1,-1 0 1,1 0 0,1 0-1,0-1-24,-14 8 0,2 0 0,0 0 0,0 0 0,1 0 0,0-1 0,1 1 0,2-1 0,4-1 0,2-1 0,0 0 0,0 0 0,1-1 0,1 0 0,0 0 0,0 0 0,1 1 0,1 0 0,0 1 0,1-1 0,3-2 0,0 0 0,0-1 0,2 1-33,-18 10 0,1-1 1,2 0-1,5-5 1,2 0-1,1-2 156,8-5 0,2-1 0,2-1 0,-20 12 0,4-1 245,9-2 1,4-1 0,7-7 0,3-2 351,-21 15 386,20-11-492,32-32 1,41-9-1,24-11 1,27-24-413,-29 10 0,3-2 0,4-7 0,3-2 166,7-9 1,4-3 0,9-7 0,3-1-83,-23 16 1,2-1 0,0 0 0,4-4 0,1 0 0,1-1-139,1 0 0,-1-1 0,2 0 1,4-2-1,1-1 0,1 0-25,3-4 0,2 0 0,1-1 0,-16 12 0,1 0 0,0-1 0,1 1 0,2-2 0,0 0 0,1 0 0,0 0 0,4-2 0,1 1 0,0 0 0,0 0-123,2-1 0,-1 1 0,1-1 0,1 1 0,3-1 0,2 1 0,1 0 0,0-1 0,2-3 0,1 1 0,0-1 0,1 1 0,2 0 0,2 1 0,0 0 0,-1 1 0,-2-1 0,-1 1 0,0 1 0,1 0 0,-1 3 0,0 1 0,1 0 0,-3 0 0,-5 3 0,-1-1 0,-1 1 0,0 0 0,1 3 0,-1 0 0,1 0 0,0 1 0,-2 0 0,0 0 0,1 0 0,-1 0 0,-1 1 0,0-1 0,-1 1 0,1 1-18,-3 2 1,0 0-1,0 1 1,-1 0-1,21-10 1,-1 1-1,-2 1-23,-6 5 0,-2 0 0,0 1 0,-4 0 0,0 2 0,0 0 125,-5 4 1,1 1 0,-3 1-1,27-13 1,-3 2 283,-12 8 1,-3 1 0,-8 2 0,-4 2-173,28-7 910,-16 4 0,-32 15 0,-27 2-492,-83 31 1,-8 6-247,11-4 1,-4 3 0,0 1 0,0 2-1,-6 1 1,-2 0 0,-8 3 0,-3 2-83,23-10 1,-2 0 0,-2 0 0,-6 3 0,-2-1 0,-1 2-261,-4 3 0,0 1 0,-2 0 1,-1 1-1,-1-1 0,0 1 97,0 1 0,0 0 0,-1 0 0,-5 1 0,0 1 0,-1 0-123,18-7 0,0-1 0,-1 2 0,-1-1 0,-7 4 0,-2 0 0,-1 1 0,0 0 13,-5 1 1,-1 1 0,-1 1 0,0 0-1,17-7 1,0 1 0,-1 0 0,1 0-1,0 0-13,-15 8 0,0 0 0,1 1 0,-1-1 0,1-1 0,0 0 0,0 0 0,1 1 0,2-2 0,0 1 0,1 0 0,0 0 0,1-1 0,0 0 0,1 1 0,0-1 0,6-2 0,0-1 0,1 1 0,0 0 0,2 0 0,0-1 0,1 1 0,1-2-41,-16 8 0,2-2 0,1 0 0,0 1 0,1 0 0,1 0 0,4-2 0,0 0 0,1-1 0,5-4 0,2-2 0,1 1 250,7-4 0,2 0 0,1 0 0,-17 9 0,3-3-86,13-7 0,3-1 491,10-3 1,1-2 491,-31 3-492,40-9 1,37-28-1,35-19 1,21-20-165,14-15 1,-28 26 0,3-1-83,7-5 1,1 0 0,4-3 0,2-1-1,7-4 1,2-1 0,8-5 0,2-2-83,-23 19 1,1 1 0,1-1 0,4-2 0,1 1 0,0-1-143,-2 0 0,0 0 0,0 1 1,3-2-1,1 0 0,-1 0-21,3-2 0,0-1 0,0 0 0,5-2 0,1 1 0,1-1 0,2 1 0,1-1 0,0 1 0,1-1 0,0 1 0,0-1-164,-2 2 0,1 1 0,0 0 0,-1 1 0,0 0 0,0 1 0,-1-1 0,-1 0 0,1 1 0,1 2 0,1 2 0,-2 0 0,-3 0 0,-1 1 0,-1 1 0,-3 2 0,0 1 0,-2 1-82,21-10 0,-2 1 0,-5 3 0,-2 1 0,0 0 0,-1 2 0,-8 5 0,-2 2 361,-6 2 1,-1 3-1,-7 6 1,-2 2-116,27-7 983,-16 5-492,-17 9 1,-28 10-1,-15 12 1,-23 13-1,-23 10 1,-22 10-247,28-17 1,-2 2 0,-5 4 0,-3 2-1,-7 4 1,-2 1 0,-3 3 0,-2-1-1,-8 4 1,-2 0 0,-6 3 0,-3 2-410,25-15 0,0 0 0,-1 0 0,0 1 0,-1-1 0,1 1 0,1-1 0,0-1 0,-1 1 0,-5 2 0,-3-1 0,0 2 0,-2 2 0,0 0 0,-2 2 0,-7 2 0,-3 2 0,1-1 0,-1 2 0,-1-1 0,1 1 0,-1 0 0,1 1 0,1-2 0,5-4 0,2-2 0,0 0 0,3 1 0,0 0 0,2 0 60,3-2 1,2 0 0,-1-1 0,2-2 0,0-1 0,2 0 103,-23 17 0,3-3 0,3-5 0,2-3-246,13-4 0,2-2 0,7-4 0,1-2 234,5-1-1,1-2 996,-28 19-385,22-12-107,25-18 1,33-17-1,23-11 1,17-15-13,7-9 0,19-9-479,-27 16 0,3-2 0,4-5 0,2 0 245,9-5 1,3-2 0,3-4 0,1-1-139,5-2 1,2-1 0,-21 14 0,1-1 0,0 0-272,3-2 0,-1 0 0,3 0 0,7-3 0,2-1 0,0 0 23,4-1 1,0-1-1,2 0 1,-12 9-1,0 0 1,2-1-1,0 1 18,3-2 0,1 0 0,1 0 0,1 0 0,3-1 0,0-1 0,2 0 0,0 0 0,3 1 0,0-1 0,1 1 0,0 0 0,2-2 0,1 0 0,-1 0 0,1 1 0,-2 2 0,0 2 0,0 0 0,0 0 0,-2 1 0,1-1 0,-1 1 0,-1 2 0,-5 3 0,-1 1 0,0 0 0,-1 0 0,1 0 0,0-1 0,0 0 0,-1 1-18,0 1 1,0 0-1,0 0 1,0 1-1,21-7 1,0 0-1,-1 1-23,-5 3 0,0 1 0,-2 1 0,-5 3 0,0 1 0,-3 1-33,-6 3 0,-3 0 1,0 2-1,27-6 0,-2 1 107,-8 2 1,-3 2 0,-9 4 0,-4 3 89,-13 2 0,-4 2 983,27-2-492,-30 10 1,-34 16-1,-16 7 1,-27 18-1,-32 11 1,-20 5-247,28-23 1,-3 1 0,-9 1 0,-2 0-1,-6 5 1,-4 0 0,-8 5 0,-4-1-83,26-16 1,-1 0 0,-2 0 0,-5 6 0,-3 0 0,0 0-316,-4 0 1,-2-1 0,-1 2 0,-5 3 0,0 1 0,-2 1 151,18-9 0,0 0 0,-1 0 0,0 0 0,0 0 0,0 0 0,-1 0 0,-1 0-123,-5 4 0,-2 0 0,1 1 0,-1 0 0,2-1 0,-1 0 0,1 1 0,-1-1 0,-4 3 0,-1 0 0,0 1 0,1 0 0,1-1 0,0 0 0,1 0 0,-1 1 0,0-1 0,-1 0 0,1 1 0,1-1 0,6-2 0,2 1 0,0-1 0,1 0-18,2 0 1,1-1-1,0 1 1,1-1-1,-16 9 1,1-1-1,2 1-23,2-2 0,1 0 0,2-1 0,4-4 0,2-2 0,0 0-8,3 0 0,0-1 0,3-1 1,-17 9-1,3 0 373,4-2 0,4-1 0,14-7 1,5-2-202,-27 22 983,20-17-492,21-10 1,33-19-1,20-7 1,26-11-1,15-18 1,22-12-247,-35 10 1,1-2 0,11-2 0,3-2-1,5-6 1,1-1 0,8-4 0,2-1-83,-20 14 1,2 0 0,-1 0 0,0-2 0,-1-1 0,1 0-316,5-2 0,2-1 0,-1 0 0,1 0 0,0 0 0,1 1 152,1-1 0,1 0 0,1 1 0,8-4 0,1 0 0,2 0 0,4-3 0,1 1 0,2-1 0,-20 11 0,2-1 0,-1 1 0,2-1-123,2 0 0,0-1 0,1 0 0,1 0 0,-1 1 0,1 0 0,0 0 0,0 1 0,-2 0 0,1 1 0,0 0 0,0 1 0,-1 0 0,0 1 0,0 1 0,1-1-18,0 0 1,0 1-1,0 0 1,-1 1-1,14-6 1,-2 1-1,0 0-23,-2 3 0,0 0 0,-1 0 0,-8 3 0,-1 0 0,0 1-33,-3 1 0,-1 1 1,-1 0-1,26-8 0,-2 1-49,-8 3 0,-3 3 0,-15 8 0,-4 2 148,-7 2 1,-3 3 1080,19-1-492,-35 6 1,-37 12-394,-27 8 1,-32 9-99,-26 20 0,34-15 0,-3 2 245,-12 7 1,-3 0 0,-5 1 0,-2 0-50,-10 4 1,-4 1-1,26-11 1,-1-1 0,-2 2-163,-3 1 1,-2 1 0,-1 0 0,-3 3 0,-2-1-1,-1 1-34,-5 3 0,-2 0 0,0 0 0,1-2 0,0 0 0,-1 1-123,18-7 0,-1 2 0,-1-1 0,0 0 0,-1 0 0,0 1 0,0-1 0,-1 1 0,-3 3 0,0 0 0,0 1 0,0 0 0,0-1 0,0-1 0,1 1 0,-1 0-16,-1 2 1,0 0 0,1 0 0,1 0-1,-14 7 1,1 0 0,3 1-26,3-2 0,1 1 0,2-1 0,7-4 0,2-1 0,2-1-33,7-3 0,2 0 1,1 0-1,-24 13 0,3-1 328,8-5 1,4-3 0,13-7 0,4-2-132,-31 17 983,32-8-492,17-20 1,41 3-1,15-17 1,25-3-1,22-13 1,18-18-247,-37 4 1,2-3 0,7-1 0,3-2-1,5-3 1,3-2 0,6-3 0,2-1-50,4-4 1,2 0-1,-22 13 1,0-2 0,2 0-361,2-3 0,1-2 0,0 2 0,2 0 0,-1 0 0,2 1 146,2-2 0,0 1 0,2-2 0,4-1 0,0-2 0,2 1-123,3-1 1,2 1-1,0-1 1,-19 8-1,1-1 1,1 0-1,0 1 18,5-1 0,1 0 0,-1 1 0,0 0 0,-4 2 0,-1 0 0,0 1 0,1 0-18,1 0 1,1 0-1,-1 1 1,0 1-1,19-6 1,-1 0-1,0 1 28,-3 2 0,-1-1 0,0 2 0,-1 2 1,0 1-1,0 1 113,-1 0 0,-2 0 0,0 2 0,-7 2 0,-1 1 0,-1 0-197,-3 1 0,-1 0 1,-1 2-1,24-6 0,-4 1 53,-7 2 0,-2 1 0,-11 5 0,-3 1 635,-6 2 1,-5 1-22,23-1 21,-26 12 1,-56 20-1,-23 15 1,-35 7-267,22-16 0,-3 1 0,-10 4 1,-3 0 19,-10 4 1,-3 0 0,-11 4 0,-3 1-83,22-9 1,-1 0 0,-1 0 0,-2 0 0,0-1 0,-1 1-328,-5 2 0,-1 0 0,0 0 0,-3-1 0,0-1 0,0 1 87,-4 2 1,0 1 0,-2 1 0,-4 0 0,-2 0-1,-1 2 77,18-7 0,-1 2 0,0-1 0,0 0 0,2-1 0,1 0 0,-1 0 0,0 0-123,-3 1 0,0 0 0,-1 1 0,1-2 0,1 1 0,1-1 0,0 0 0,0 0-18,2-1 1,0 1-1,0-1 1,1 1-1,-22 9 1,2 1-1,1 0-23,3 0 0,2 1 0,0-3 0,8-4 0,2-2 0,0 0-33,4-1 0,1-1 1,2-1-1,-25 9 0,3-2-49,8-2 0,3 0 0,9-4 0,2-2 531,6-5 0,3-1-285,-28 12 983,9-18-492,47-9 1,18-24-40,34-7 1,16-24-453,25-11 0,-28 25 0,3-2 245,10-2 1,1-1 0,4-3 0,1 0-1,8-5 1,2-1 0,4-1 0,2-1-50,4-3 1,1-1-1,-19 15 1,0 0 0,2 0-168,2-3 1,1 0-1,1 0 1,3 0 0,2 1-1,0-1-193,5-1 0,0-1 0,2 0 0,4-3 0,0 0 0,2 0 23,5 0 1,1-1-1,2 1 1,-19 8-1,2 0 1,0 0-1,1 0 18,3 0 0,2 0 0,0 0 0,-1 1 0,-2 0 0,-1 1 0,1-1 0,-1 1 0,2 1 0,0 0 0,0 1 0,-1-1 0,-2 0 0,-2 0 0,1 1 0,-1 0-18,1 1 1,-1 1-1,1 0 1,-1 1-1,20-10 1,-1 1-1,0 1-23,-2 1 0,0 1 0,-2 1 0,-6 2 0,-1 2 0,-1-1 0,-5 2 0,-1 0 0,-2 0 0,-3 2 0,0-1 0,-3 2-66,25-14 1,-3 2 0,-5 4-1,-3 2 721,-12 4 1,-4 2-452,-11 8 0,-5 1 451,22-22 1,-50 28-1,-24-5 1,-27 13-1,-25-1 1,-24 8-477,28 2 1,-3 3 0,-6 5 0,-4 3 229,-13 7 1,-3 3 0,-2 3 0,-2 2-83,20-9 1,-1 1 0,-1-1 0,-5 2 0,-2 1 0,-1-1-274,-4 2 1,0 0 0,-2 1 0,-3 0-1,-2 1 1,-1 1 109,18-5 0,0 0 0,-1 1 0,0-1 0,0 1 0,1 1 0,-1-1 0,-2 0-123,-5 2 0,-1 0 0,0 1 0,-1-1 0,-1 2 0,0 0 0,-1 0 0,0 1 0,-3 0 0,-2 0 0,1 0 0,-1 0 0,-1 1 0,-1 1 0,0 0 0,0-1 0,-3 2 0,-1 1 0,0-1 0,2 0 0,6-3 0,1 1 0,1-1 0,0 1 0,0 0 0,0 1 0,2 0 0,0-1 0,5-2 0,2 0 0,1-1 0,-1 1-18,2 0 1,0 0-1,0-1 1,1 0-1,-20 7 1,1-1-1,0-1-23,3 0 0,0-1 0,2-1 0,10-2 0,2-2 0,1 0 7,6-2 1,0-1 0,3 0 0,-17 8 0,3-2 401,7-5 1,3-1 0,14-5 0,3-1 125,-37 6 612,36-12-492,19-3 1,56-37-1,24-12 1,19-19-407,-27 29 0,3-2 0,7-8 0,3-1 160,11-4 1,2-1 0,6-5 0,2-1-83,-18 14 1,1 0 0,2 0 0,0 0 0,2 0 0,0-1-139,5-4 1,1-1 0,1 0 0,5-1-1,1 1 1,1-2-26,5-3 0,0 0 0,2-1 0,-16 12 0,0 1 0,2-1 0,0 0-123,5-4 0,0-1 0,2 0 0,-1 0 0,2 1 0,-1 0 0,2 0 0,0-1 0,4-2 0,2-1 0,0 0 0,0 1 0,1 1 0,0 0 0,1 0 0,0 0 0,1-2 0,1 0 0,0 1 0,0-1 0,1 2 0,1 0 0,0 0 0,0 0 13,-16 8 1,1-1 0,0 0 0,-1 1-1,-1 1 1,13-7 0,-1 2 0,-1 1-1,1-1-13,0 0 0,1-1 0,-1 2 0,-1 0 0,-5 3 0,-1 0 0,0 1 0,0 0 0,-3 1 0,0 0 0,-1 0 0,1 0 0,-3 3 0,-1 0 0,1 1 0,-2 0-41,19-8 0,-2-1 0,-1 3 0,-7 5 0,-2 1 0,-2 1 76,-5 0 1,-2 1 0,-2 0-1,22-7 1,-5 1 332,-12 5 1,-4 1 0,-14 7 0,-3 2 737,22-4 0,-35 13-492,-20 3 1,-53 18-1,-21 7 1,-28 10-391,38-7 0,-1 1 0,-9 4 0,-2 3 144,-8 3 1,-2 2 0,-11 5 0,-3 1-83,22-10 1,-1 0 0,-1 1 0,0-1 0,0 1 0,-1 0-99,-5 2 1,-1 2 0,0-1 0,-2 0 0,0 0 0,-2 0-66,-2 1 0,-2 1 0,0 0 0,-5 3 0,-1 0 0,-1 1 0,18-9 0,-1 0 0,0 1 0,-1 0 0,0 1 0,1 1 0,-2 1 0,0-1-123,-5 3 0,-2 0 0,0 1 0,0 0 0,-1 0 0,1 0 0,-1 0 0,0 1 0,-1 1 0,-1 0 0,1 1 0,-1-1 0,3 0 0,-1 1 0,1-1 0,-1 0 0,0 1 0,-1-1 0,0 1 0,3-1 0,7-3 0,3 0 0,0 0 0,-1-1-18,2 1 1,-1-1-1,1 0 1,2-1-1,-14 7 1,2-1-1,2 1-23,2 0 0,1 0 0,1-1 0,6-3 0,0-1 0,1 0-16,5-1 1,0 1 0,3-2-1,-17 11 1,4-3 179,9-6 0,4-2 0,-28 20 983,26-13 0,19-19 0,22 1-492,24-21 1,28-4-1,24-16 1,9-9-165,7-14 1,-31 18 0,1-2-83,7-6 1,1-2 0,8-4 0,2-2-1,9-9 1,2-3 0,4 1 0,3-1-322,-22 13 0,2-1 0,0 0 0,2-2 0,1 1 0,1-1 76,2-1 0,0-1 0,2 0 0,7-6 0,1-1 0,1-1-123,-15 11 0,1-1 0,0 0 0,1 0 0,4-2 0,-1 0 0,2-1 0,1 0 0,7-5 0,2-1 0,1 0 0,0 1 0,1-2 0,-1 1 0,1-1 0,1 1 24,-14 9 1,1 0 0,0 0-1,0 1 1,0-1 0,0 1-1,0 0 1,0 0 0,0 0-1,0 0-11,0 0 1,0 0 0,0 0 0,0 1-1,-1 0 1,13-5 0,-1 1 0,0 1-1,-1 0-13,-2 2 0,-1 1 0,0 0 0,0 0 0,-4 3 0,-1 0 0,0 1 0,0 1-41,18-10 0,-1 2 0,-1 0 0,-1 1 0,-1 0 0,0 2 0,-5 3 0,-1 1 0,-3 1 0,-10 6 0,-1 1 0,-3 1-82,23-10 0,-3 2 0,-13 6 0,-4 2 737,-9 5 1,-4 1-159,35-13 158,-44 23 1,-28 6-1,-28 16 1,-23 8-1,-23 14 1,-21 17-308,28-22 0,-3 0 1,-7 5-1,-2 0 61,-9 4 1,-2 0 0,-9 2 0,-3 1-83,22-10 1,-3 0 0,0 0 0,0 2 0,-1 0 0,0 0-235,-5 4 0,-1 0 0,-1 0 1,0-1-1,-2 0 0,0 1 71,-1 1 0,-2 1 0,0 0 0,-7 3 0,-2-1 0,-1 2-123,18-9 0,0 1 0,-2 0 0,1 1 0,-3 0 0,0 1 0,-1 0 0,-1 0 0,-5 2 0,-2 1 0,0-1 0,1 1 0,0-1 0,1 0 0,0 0 0,1 1 0,0-1 0,0 0 0,1 1 0,0-1 0,2-1 0,0 0 0,2-1 0,-1 1-18,3 0 1,0 1-1,1-1 1,1-1-1,-14 6 1,1-1-1,1 1-23,6-2 0,2 0 0,0-1 0,8-3 0,0-1 0,2 0-33,3-3 0,2 0 1,1 0-1,-20 10 0,3-1 225,9-6 1,4-2-1,17-7 1,3-2-29,-25 10 983,28-15-492,24-13 1,67-38-165,27-15 1,-27 17 0,2-1-214,2-4 0,-1-1 0,3-3 1,3 0 130,10-8 1,3-1 0,8-6 0,2-1-132,-23 14 1,3-1 0,0 0 0,5-2 0,2 1 0,0-1-262,5-5 0,1-1 0,0 0 0,1 2 0,0 1 0,2-1 147,-14 9 0,0-1 0,2-1 0,0 0 0,4-2 0,0 0 0,1 0 0,2-1-123,5-1 0,1-1 0,1 0 0,1-1 0,4-2 0,0-1 0,1-1 0,2 1 13,-15 8 1,2 0 0,-1 0 0,1 0-1,-1 1 1,16-8 0,-2 0 0,1 1-1,0 0-13,-1 1 0,1 0 0,-1 2 0,0 0 0,-4 2 0,-1 1 0,1 2 0,-1 0 0,-2 1 0,0 2 0,0 0 0,0 0 0,-2 0 0,0 1 0,-1 0 0,0-1 0,1 1 0,0 0 0,-1 0 0,-1 1 0,-6 2 0,-1 1 0,-1 0 0,0 0-41,21-8 0,-2-1 0,-1 3 0,-5 5 0,-1 1 0,-2 1 206,-5 2 1,-1 0 0,-1 2 0,-7 4 0,0 0 0,-2 0-43,21-8 0,-3 2 0,-16 8 0,-4 1 983,33-10 0,-27 16-492,-39 5 1,-37 18-1,-30 7 1,-28 18-247,23-10 1,-3 2 0,-9 4 0,-3 1-1,-11 5 1,-3 1 0,-5 2 0,-3 0-83,21-11 1,-1 0 0,-2 0 0,-2 1 0,-2 0 0,-1-1-72,-6 2 1,-1 0 0,0 0 0,-4 4 0,0 0 0,-1 0-93,-6 4 0,-1 0 0,1 0 0,2-1 0,1 0 0,-1 0-141,-5 1 1,-2 0-1,0 0 1,20-9-1,-1 1 1,-1 0-1,0 1 18,-3 1 0,-2 0 0,0 1 0,0 0 0,-4 2 0,-1 0 0,0 2 0,-1-1 0,-2 2 0,-1 1 0,0-1 0,2 0 0,4-1 0,1-1 0,0 0 0,1 1 0,0 0 0,1 0 0,1 0 0,0-1 0,6-2 0,0-1 0,1-1 0,1 1 72,-18 9 0,0 0 0,2-1 0,3-1 0,1 0 1,1-1-114,2 0 0,0-1 0,4-1 0,10-5 0,2-1 0,1 0-28,-24 10 1,3-3-1,13-6 1,4-2 682,9-4 1,3-1-112,-33 18 603,35-24 0,32-5-692,61-54 1,15 4-292,-8 2 0,3-3 0,-2 1 0,1 0 245,7-5 1,3-2 0,5-2 0,4-3-50,8-8 1,3-1-1,-24 18 1,2 0 0,1 0-87,2-2 1,1-1-1,1 0 1,3-2-1,0-1 1,2 1-111,1-2 0,0 1 0,2-1 0,6-4 0,1-1 0,2-1-123,-14 11 0,0-1 0,2 0 0,0 0 0,0 0 0,1-1 0,0 1 0,2-1 0,6-3 0,2-1 0,1 1 0,-1 0 0,-1 1 0,-1 0 0,2 1 0,-1-1 0,2 2 0,0-1 0,0 2 0,0-1 0,-2 0 0,0 1 0,-1-1 0,1 2 0,0 0 0,2 0 0,-1 1 0,-2 0 0,-5 5 0,-2-1 0,0 2 0,-1 0-18,0 0 1,0 0-1,-1 2 1,0 0-1,17-7 1,-1 1-1,-1 1-23,-1 1 0,0 0 0,-1 0 0,-5 3 0,0 0 0,-1 1-33,-4 3 0,-1 1 1,-2 1-1,22-9 0,-3 2 60,-10 5 1,-3 3 0,-13 6 0,-3 3 1119,35-1-551,-35 7 0,-23 20 59,-35 7 1,-23 18-165,-35 18 1,19-20 0,-4 2-83,-11 5 1,-3 1 0,-5 5 0,-4 1-50,-11 3 1,-3-1-1,24-14 1,-1 0 0,-3 0-34,-6 2 1,-2 0 0,-1 0 0,-4 0 0,-2-1 0,0 1-42,-8 3 0,-1 1 1,0 0-1,1 1 0,0-1 1,-1 1-264,-4 2 1,-2 1-1,0 0 1,20-11-1,-1 2 1,-1-1-1,0-1 18,-4 1 0,-1 0 0,0 0 0,-2 0 0,-4 3 0,-2 1 0,0 0 0,-1 0 13,13-5 1,-1-1 0,1 1 0,-1 0-1,1 0 1,-14 6 0,2 0 0,-1 0-1,1-1-13,-2 1 0,1-1 0,0 0 0,1 0 0,5-2 0,1-1 0,1 0 0,1 1 0,2-1 0,0 1 0,1-1 0,1 0 0,3-2 0,0 0 0,1-1 0,0 0-41,-18 11 0,2-1 0,1-2 0,10-6 0,1-1 0,3-2-33,8-2 0,2 0 1,1-2-1,-17 6 0,3 0-175,13-4 1,4-2 862,5-8 1,5-1 491,-17 6-492,29-17 1,39-18-1,24-8 1,24-15-1,5-13 1,20-14-247,-33 25 1,3 0 0,5-4 0,2-2-1,11-5 1,2-1 0,3-1 0,2-1-50,7-3 1,3-1-1,-25 16 1,1-1 0,1 1-271,2-2 1,2 0-1,2 0 1,3-2 0,3 0-1,0-1 74,6-2 0,2-1 0,1 0 0,3-2 0,2 0 0,2 0-123,-17 8 0,1-1 0,2 1 0,0-1 0,4 0 0,0 0 0,2 1 0,0-1 0,5-1 0,1 0 0,0 0 0,1 1 0,0 1 0,0 1 0,1 0 0,1 0 0,2-2 0,2 1 0,-1-1 0,-1 2 0,-6 2 0,-1 2 0,0 0 0,0 0 0,0 0 0,-1 0 0,0 1 0,-1 0 0,-2 2 0,-1-1 0,0 2 0,-1-1 0,-3 1 0,0 1 0,-2 0 0,1 0 0,-1 2 0,0 1 0,0 0 0,-1 1-41,21-7 0,-2 0 0,-1 3 0,-8 3 0,-1 1 0,-1 2-33,-7 1 0,-1 0 1,-2 2-1,27-7 0,-4 1-6,-13 5 0,-3 2 1,-9 1-1,-4 3 1186,29-3 0,-23 8-492,-43 3 1,-36 20-1,-32 5 1,-19 13-165,-22 4 1,33-14 0,-3 2-83,-10 6 1,-4 1 0,-8 1 0,-3 0-50,-12 4 1,-2 0-1,26-11 1,0-1 0,-1 1-42,-7 2 1,-1-1 0,-1 0 0,-1 1 0,-1 1 0,-1 0-156,-4 1 0,-2 1 0,0 1 0,-3 1 0,-1 1 0,-1 0 0,18-7 0,-2-1 0,-1 1 0,1 0 0,-1 2 0,0 1 0,-1 0 0,-1 0-123,-7 1 0,-1 0 0,-1 0 0,0 0 0,0 1 0,1 0 0,0 0 0,-1 0 0,-2 1 0,-1-1 0,1 1 0,0 0 0,1-1 0,0 1 0,1 0 0,0 1 0,0 0 0,0 0 0,0 0 0,3 0 0,6-3 0,3 0 0,0 0 0,2 0-41,-20 10 0,1 0 0,3 0 0,7-5 0,2-1 0,1 1-33,6-3 0,1 0 1,1 0-1,-24 10 0,4-1-49,8-1 0,5-2 0,15-11 0,5-2-219,-25 17 1448,30-23-492,18-3 1,47-23-317,15-3 1,33-20-176,20-10 0,-31 10 0,2-2 245,10-4 1,3-2 0,4-4 0,3-1-50,10-5 1,3-1-1,-26 15 1,2 0 0,0-2-94,5-3 1,1-1 0,1 0 0,5-1 0,2 0 0,1 0-104,4-3 0,0 1 0,2-1 0,2 0 0,0 0 0,3-1-123,-18 9 0,1-1 0,1 0 0,0 0 0,1 0 0,1 0 0,0 0 0,2 0 0,4-1 0,1 0 0,2-1 0,-1 1 0,1 0 0,1-1 0,0 1 0,1 0 0,3-1 0,1 1 0,1-1 0,-2 2 0,-5 2 0,-1 0 0,-1 1 0,1 0 0,-2 1 0,0 0 0,0 1 0,0 0 0,-4 3 0,0 0 0,-1 1 0,0 0 0,-1 1 0,-2 0 0,1 0 0,0 1 0,-2 2 0,1 0 0,-1 1 0,0-1-41,21-7 0,0 1 0,-3 1 0,-6 4 0,-2 2 0,-2 0 34,-6 2 0,-1 1 0,-2 0 0,27-6 0,-3 2 375,-14 4 1,-3 1 0,-9 5 0,-4 3-149,29 0 394,-23 9 1,-47 10-1,-23 17 1,-33 16-165,-31 13 1,19-23 0,-3 2-267,-8 5 0,-5 2 1,-13 1-1,-5 1 102,21-10 1,-2 0 0,-2 0 0,-8 4 0,-2 0 0,-2 0-53,-6 3 0,-2 1 0,0 0 1,-3 2-1,0 0 0,-1 0-234,17-9 0,-1 0 0,0 0 0,-1 0 0,0 0 0,-1 0 0,-1-1 0,0 2 73,-4 1 1,-2 1 0,0 0 0,0 0-1,-5 2 1,-1-1 0,-1 1 0,-1 1-50,12-5 1,-2 1 0,-1 0-1,1 0 1,0 0 0,2-1-1,1 0 1,0 1 0,-1-1-1,0 1-11,-2 0 1,-2 1 0,0 0 0,1 0-1,1 0 1,-13 8 0,0 1 0,1-1-1,1 0-13,3-2 0,0 0 0,1-1 0,1 1 0,2 0 0,1-1 0,1 1 0,0 0 0,3-1 0,-1-1 0,2 0 0,1 0 0,6-3 0,1 0 0,1 0 0,1 0-41,-18 11 0,2 0 0,0-1 0,6-6 0,1 0 0,2 0 118,5-1 0,1 0 0,1-1 0,-22 12 0,3-1 291,13-4 1,3-2 0,7-7 0,3-3 149,13-5 1,3-3 587,-26 12 0,41-20 0,11-9-492,63-31 1,-4-12-247,-5 7 1,5-3 0,4-5 0,1-1-1,1-1 1,1 0 0,12-8 0,2-1-1,5-5 1,2-1 0,7-3 0,3 0-202,-20 15 1,1 1 0,1-2 0,5-4 0,2-1-1,0 1-44,5-1 0,0 1 0,2-1 0,3-4 0,1-2 0,1 2-141,0 2 1,1 1-1,2-1 1,-16 8-1,1-1 1,2-1-1,0 0 18,7-2 0,0 0 0,2 0 0,0 0 0,4-2 0,0 0 0,1 1 0,0 0 13,-14 8 1,0 0 0,0 1 0,1 0-1,-1 0 1,15-7 0,0 1 0,-1 0-1,-1 1-13,-4 2 0,0 0 0,-2 2 0,1-2 0,-3 1 0,0 0 0,-1 0 0,0 1 0,-1 1 0,-1 0 0,0 1 0,0 1 0,-3 0 0,0 1 0,-1 1 0,-1 1-41,18-8 0,-2 1 0,0 1 0,-5 2 0,0 1 0,-2 1-33,-8 5 0,-2 0 1,-2 0-1,26-10 0,-4 1-49,-8 2 0,-2 2 0,-10 5 0,-3 3 737,-13 5 1,-5 2 491,29-3 0,-49-1-492,-27 21 1,-48 4-165,-28 15 1,25-2 0,-3 1-83,-3 4 1,-2 1 0,-11 7 0,-4 1-1,-6-1 1,-3 2 0,-7 2 0,-2 2-106,27-11 1,-1 0 0,-1 1 0,-4 1-1,-2 2 1,0 0-305,-6 2 0,0 0 0,-2 0 0,-6 2 0,-1 0 0,-1 1 147,-2 0 1,0 1 0,-1 1-1,22-8 1,-2 0 0,1 0-1,-1 0-106,0 0 0,-1 0 0,0 1 0,0-1 0,-2 2 0,-1 0 0,-1 0 0,0 1 0,-2 1 0,-1 0 0,-1 1 0,1 0 0,0-1 0,0 0 0,1 0 0,0 0-18,4-1 1,0 1-1,1-1 1,1 0-1,-19 6 1,2 0-1,2-1-23,13-2 0,1-1 0,2 0 0,5-4 0,1-1 0,1 0-82,-21 9 0,3 0 0,7-2 0,3 0 504,13-6 1,4-2-259,3-3 0,5-3 983,-7-1-492,20-11 1,30-11-1,22-7 1,20-16-1,21-20 1,14-13-247,-27 25 1,3 0 0,5-3 0,1-2-1,6-3 1,2-1 0,7-4 0,2-1-50,6-3 1,3-1-1,-23 16 1,0 0 0,2-1-34,2-2 1,1-1 0,1 0 0,3-3 0,1 1 0,0 0-328,2-2 0,0 1 0,2-1 0,6-4 0,2 1 0,0-1 23,5-1 1,2-1-1,0 1 1,-18 10-1,-1 0 1,2 0-1,-1 1 18,2-1 0,-1 0 0,2 1 0,-2 0 0,0 2 0,0 0 0,-1 0 0,0 1 19,18-10 1,-1 2-1,0 0 1,-1 2-1,0 1 1,-1 0 103,-3 0 0,-1 0 0,0 1 0,-2 2 0,-1 1 0,-2 1-164,-5 4 0,-1 1 0,-1 1 0,-4 3 0,0 1 0,-3 1-82,18-5 0,-4 2 0,-9 5 0,-2 1 136,-10 4 1,-2 1 109,31-2 491,-45 11 1,-31 30-8,-35 7 0,-30 21-484,-22 3 0,33-19 0,-3 1 245,-9 0 1,-2 0 0,-5 7 0,-2 0-50,-11 1 1,-3 1-1,24-13 1,-2 0 0,0 0-261,-2 2 1,-1 0-1,-1 0 1,-1 1 0,0 1-1,0-1 64,1-1 0,-1 0 0,-1 0 0,-4 2 0,-3 0 0,0 0-164,-4 1 0,-2 1 0,-1 0 0,-7 5 0,-2 0 0,-1 1 41,20-10 0,0 0 0,-1 0 0,0 1 0,0 1 0,0 1 0,1 0 0,-1-1-18,3-1 1,1-1-1,0 1 1,0-1-1,-22 10 1,2 1-1,0-1-23,4 0 0,0 0 0,1-1 0,2-1 0,0-1 0,1-1 0,7-1 0,1-1 0,2-1 0,3-2 0,2 0 0,2-1-82,-17 8 0,3-1 0,7-1 0,3-2 153,7-4 1,3-2-1,9-5 1,3-1 1075,-19 9 0,27-14 0,22-12-492,22-8 1,30-10-1,16-8 1,16-15-347,1-13 1,-25 15-1,1-2 100,6-2 1,1 0 0,9-6 0,2 1-1,2-1 1,2 0 0,8-5 0,2-1-281,5-2 0,2-1 1,-22 14-1,2-1 1,0-1 34,0 0 0,0-1 0,2 0 0,8-2 0,2 0 0,0-1-141,2-2 1,0-1-1,2 0 1,-14 9-1,1 1 1,2 0-1,1-1 18,4-3 0,2 0 0,1-1 0,0 1 0,2 0 0,0 0 0,1 1 0,0 1 0,1 0 0,0 0 0,-1 1 0,0 0 0,-3 1 0,0 1 0,-1 0 0,-1 1-18,-5 3 1,-1 0-1,-1 2 1,0 0-1,19-6 1,-1 1-1,-2 1 15,-4 2 0,-2 0 0,0 3 0,-4 2 0,-1 1 0,-2 1-71,-6 1 0,-2 0 1,-2 2-1,19-7 0,-5 3 33,-12 8 0,-5 3 1147,28-4-861,-19 9 1,-53 23 368,-26 9 1,-32 17-165,-33 11 1,27-20 0,-4 2-256,-10 3 1,-2 2-1,-10 3 1,-2 1 123,-3 1 1,-3-1-1,22-11 1,-1-1 0,-1 1-34,-2 3 1,-1 0 0,-1 0 0,-7 2 0,-1 1 0,-1 0-154,-1 0 1,0 1 0,-2 0-1,-5 2 1,-2-1 0,0 1-152,-1 2 1,0-1-1,-1 1 1,17-8-1,-1 0 1,-1 0-1,0 0 18,-6 3 0,-1-1 0,-1 1 0,1 0 0,-3 2 0,0 0 0,0 0 0,0 0 0,-2-1 0,0 0 0,1 0 0,0 1 0,3-1 0,1-1 0,1 1 0,1 0 0,5-2 0,2-1 0,0 1 0,1-1 0,1-2 0,1 0 0,0-1 0,1 1-41,-21 13 0,1 0 0,0-1 0,4-3 0,0-2 0,3 1 0,5-1 0,1 0 0,1-1 0,2-1 0,0-1 0,2 0-33,7-3 0,3 1 1,-1-2-1,-25 11 0,2-1 77,6-3 0,2 0 1,9-6-1,4-1 120,11-4 0,3-1 983,-31 13 0,26-16-492,26-17 1,21-11-1,24-15 1,17-12-1,17-18 1,18-9-247,-28 19 1,3-2 0,6-1 0,3-1-1,6-5 1,2-1 0,8-5 0,2-1-83,-19 15 1,1-1 0,2-1 0,3-2 0,1-1 0,1 0-328,4-1 0,2-1 0,-1 0 0,3 1 0,-1-1 0,1 0 45,-2-1 1,1-1 0,1 1 0,7-2 0,3 0 0,1 0-5,-18 9 0,2 0 0,0-1 0,2 1 0,3-2 0,3 0 0,-1 0 0,2 1 0,2-1 0,1 0 0,0 0 0,0 1 0,-1 1 0,0 0 0,-1 1 0,0 1-18,-3 1 1,-1 1-1,0 0 1,-1 1-1,21-10 1,0 0-1,0 2 7,-3 2 1,1 2 0,-1 0-1,-4-1 1,0 0 0,-1 2 133,-5 3 0,-2 1 0,0 1 0,-5 1 0,-1 0 0,-2 2-246,22-8 0,-4 4 0,-9 5 0,-2 2 137,-9 1 0,-2 3 600,-7 6 1,-4 1-223,20-10 1,-39 19 221,-39 12 1,-25 7-1,-21 22 1,-28 6-247,30-13 1,-4 2 0,-10 2 0,-2 0-1,-11 6 1,-4 0 0,-7 4 0,-4 1-83,27-12 1,-1 0 0,-1 1 0,-2 1 0,-1 1 0,-1-1-328,-2 0 0,-1 0 0,0 0 0,0 4 0,-1 0 0,-1 0 43,-4 1 0,-1 1 0,-2 0 0,14-5 0,-2-1 1,0 2-1,-2-1-2,-3 2 0,-1 0 0,0 1 0,-1 0 0,-3 1 0,0 1 0,0 0 0,0 0 0,-1 1 0,1 1 0,-1 0 0,1 0 0,0 0 0,0 0 0,0 1 0,0-1 0,-2 1 0,0 0 0,0 0 0,0 1 0,0 1 0,0 0 0,1 0 0,0 0 0,4-1 0,1-1 0,0 0 0,0 0 0,1 1 0,0-1 0,0 1 0,2 0 0,5-2 0,3 0 0,-1 0 0,1-1 0,0 0 0,-1-1 0,1 0 0,1 0-41,-19 13 0,1 1 0,0-1 0,1 0 0,1-1 0,1 0 0,7-4 0,1-1 0,2 0 0,4-2 0,0-2 0,4 0 153,-19 15 0,5-3 0,5-7 0,4-3 502,7-2 1,3-2-129,10-10 1,5-2 619,-10 15-492,34-26 1,57-13-165,31-16 1,-23-1 0,3-5-162,5-9 0,1-4 0,6-3 0,2-4 30,10-7 1,3-3-1,-21 14 1,2-1 0,1-1-34,4-2 1,1-1 0,1 0 0,5-2 0,0 0 0,1-1-305,1-2 1,-1-1 0,2 0-1,3 0 1,1 1 0,1-1 140,0-3 0,1 0 0,2-2 0,-13 11 0,1-2 0,1 1 0,1-1 0,1 1 0,0-1 0,1 0 0,1 0 0,7-2 0,1-1 0,1 0 0,1 1-123,1 0 0,0 1 0,2 0 0,-1 0 0,3-1 0,0-1 0,0 1 0,1 0 24,-15 8 1,1 0 0,0 0-1,0 0 1,0 1 0,-2 0-1,1 1 1,-1 0 0,1 0-1,-1 1-24,18-8 0,0 0 0,0 1 0,-1 0 0,-2 3 0,1 0 0,-2 1 0,0 1 0,-4 1 0,-1 1 0,-1 0 0,1 1 0,0 0 0,0 0 0,0 1 0,0-1 0,0 2 0,0 0 0,0 0 0,0 0 0,-2 1 0,0 0 0,0 0 0,0 1-18,-3 2 1,-1 0-1,0 0 1,-1 1-1,21-4 1,-2 1-1,-2 1-23,-8 2 0,-1 0 0,-2 2 0,-5 4 0,-1 2 0,0 0 263,-3-1 0,-1 2 0,-2 0 1,23-1-1,-5 1-99,-13 2 0,-5 3 0,-12 4 0,-5 2 983,11 4-492,-27 8 1,-47 38-217,-31 13 1,4-23 0,-7-1-276,-9 3 0,-5 0 0,-18 6 0,-7 1 163,21-10 1,-2 0 0,-2 0 0,-11 4 0,-2 1 0,-2-1-141,-6 4 0,-3 0 0,-1 0 0,19-9 0,-1 0 0,-2 1 0,0-1-87,-3 1 0,-2 0 0,-1 0 0,0 0 0,-3 3 1,-1 0-1,-1 1 0,0-1 64,14-6 0,-1 1 0,0-1 0,-1 1 0,-1 0 0,-6 4 0,-2 1 0,0 1 0,-1-1 0,0 1-90,-3-1 1,0 0-1,0 0 1,-1 0 0,0 2-1,12-6 1,-1 1 0,0 0-1,-1 1 1,1-1-1,0 1 8,1 0 0,1-1 0,-1 1 0,1 0 0,-1 0 0,0 1 0,-1-1 0,0 0 0,-1 0 0,1 1 0,-1-1 0,1 2 0,0 0 0,1 0 0,-1 1 0,0 1 0,1-1 0,-1 0 0,2-1 0,0 1 0,-1-1 0,1 1 0,0-1 0,1 1-17,-12 5 1,1 0 0,0 0-1,0 0 1,1 1 0,2-1-1,1 0 1,0 0 0,1 0-1,1-1-11,5-3 1,1 0 0,2-1 0,-1 0-1,1 1 1,-17 9 0,1 1 0,0-1-1,1 1 103,3-2 1,-1 0 0,1 0 0,2 0 0,4-3 0,1 0 0,1-1 0,2 1 72,4-4 0,2 0 0,0-1 0,2 1 1,-15 10-1,2 0 0,3-2-66,11-7 0,2-2 0,2 0 0,-21 16 0,5-3 491,10-9 1,4-1-8,13-6 1,5-2 6,-17 10 1,48-20-1,30-19 1,32-14-165,26-10 1,-28 0 0,2-4-259,5-6 0,2-3 1,9-8-1,2-3 127,10-4 1,3-1-1,-19 10 1,2-2 0,1 0-34,5-1 1,1-1 0,1 0 0,4-3 0,0-1 0,2 0-291,4 1 0,0 0 0,2-2 0,2-3 0,0-2 0,3 0 127,-18 12 0,1 0 0,0 0 0,2-1 0,3-3 0,2-1 0,0 0 0,0 0 0,3 0 0,0 1 0,0-1 0,2 0 0,-12 7 0,1 0 0,0 0 0,1-1 0,0 1-99,2 0 1,0 0 0,1-1-1,0 1 1,1 0 0,3-2-1,1 0 1,0-1 0,1 1-1,1 0 0,3-1 1,1 0 0,1 1-1,0-1 1,0 1 0,0 0-1,1-1 1,0 1 0,0 1-1,0 0 0,0 1 1,-1 0 0,1 1-1,-1 1 1,1-1 0,-2 2-1,-1 1 1,1 0 0,0 0-1,-2 1 0,-2 2 1,-2 1 0,0 0-1,1 1 1,-1-1 0,0 1-1,-1-1 1,1 1 0,0 1-1,-1-1 0,2 1 1,0 0 0,-1 1-1,1-1 1,-1 0 0,-1 1-1,-1-1 1,0 0 0,0 1-1,0 0-24,16-4 0,0 1 0,-1 0 0,0 1 0,-1 0 0,0 0 0,-1 1 0,-1 1 21,-6 3 1,0 1 0,-1 1-1,0 0 1,-4 1 0,0 0-1,-1 0 1,0 0 101,-4 1 0,0 0 0,-1 0 0,-1 1 0,19-4 0,-1 2 0,-3 0 169,-8 1 0,-2 2 0,-3 0 1,26-2-1,-6 1-169,-19 6 0,-6 1 491,-17 5 1,-3 0-1,25-1 1,-67 16-219,-31 9 1,-41 9-274,16-7 0,-3 1 0,-12 4 0,-2 2 245,-9 5 1,-4 0 0,-11 3 0,-4 0-153,25-10 0,-2 0 0,-2 1 0,-3 0 0,-2 1 0,-2-1 55,-6 3 1,-3 0 0,-1 1 0,-3 2 0,-1 2 0,-1-1-149,19-9 0,-1 1 0,0-1 0,0 2 0,0 0 0,0 2 0,0-1 0,0 0-123,0-1 0,1 0 0,-1 0 0,0 1 0,-5 1 0,0 1 0,-1 0 0,0 1 18,-4 3 0,-1 0 0,0 1 0,-2 0 0,12-5 0,-2 0 1,0 1-1,-1 0 0,1 0 6,-3 2 1,-1 0 0,1 1-1,-1 0 1,-1 0 0,-1 1-1,-1 0 1,1 0 0,-1 0-1,2 1 0,2-2 1,2 1 0,0-1-1,0 1 1,0 0 0,-1 1-1,0 0 1,0-1 0,1 2-1,-1-1 0,2 1 1,0 0 0,0 0-1,0 0 1,-1 0 0,0 1-1,0-1 1,0 0 0,0 0-1,1 0 34,1 0 1,1 0 0,0 0 0,1 1 0,-1-2 0,3 0-1,0 0 1,1 0 0,0-1 0,1 0 13,-13 6 1,2-1 0,1 0 0,0 0 0,3 0 0,0 0 0,1 0 0,1 0 50,3-2 0,1 1 0,1 0 0,0 0 0,-17 10 0,0-1 0,3 0 130,9-6 1,1-1 0,2 1-1,7-2 1,1-1 0,3-1-131,-15 8 0,5-2 0,13-6 0,6-1 983,-28 17 0,24-16-492,38-12 1,44-15-1,34-5 1,29-20-247,-38 2 1,1-3 0,10-7 0,2-3-1,10-4 1,2-4 0,8-6 0,3-1-83,-23 12 1,3 0 0,0-1 0,7-4 0,1-1 0,1 0-92,3 0 0,1 0 0,0 0 1,6-3-1,0-2 0,0 1-72,0 1 0,-1-1 0,1 0 0,4-3 0,2-1 0,0 0-123,-22 10 0,2 0 0,-1-1 0,3 0 0,7-3 0,2-1 0,0 0 0,2 0 13,3-2 1,1 1 0,0 0 0,2-1-1,-14 8 1,1 0 0,1-1 0,0 1-1,1 0 11,0 1 1,1-1 0,1 1-1,-1-1 1,0 1 0,1 0-1,0-1 1,0 1 0,0-1-1,0 1 0,1-1 1,1 1 0,-1-1-1,1 1 1,0 0 0,-1 1-1,2 0 1,-1 1 0,0-1-1,-1 1 0,-1 1 1,-1 0 0,0 0-1,0 0 1,0 1 0,0 0-1,0 0 1,-1 1 0,1 0-1,-2 0-24,14-5 0,-1-1 0,0 2 0,0 0 0,0 2 0,0 1 0,1 0 0,-1 1 0,-1-1 0,-1 0 0,1 1 0,0 1 0,-1 1 0,1 2 0,0-1 0,-2 1 0,-4 0 0,-2 0 0,0 0 0,0 0 0,-1 2 0,1 1 0,-2-1 0,-1 2 115,17-4 0,-2 1 0,-1 0 1,-3 1-1,-1 0 0,-1 2 171,-6 1 1,-1 2 0,-3 0 0,-7 1 0,-2 0 0,-2 1-144,18-2 1,-5 1-1,-12 4 1,-6 1 962,21-3-492,-28 8 1,-35-2-1,-30 12 1,-30 12-165,-41 11 1,29-9 0,-4 3-83,-16 2 1,-5 2 0,-12 3 0,-5 0-83,23-7 1,-1 0 0,-3 1 0,-6 2 0,-3 0 0,0 0-24,-7 0 0,-1 1 1,-2 1-1,20-5 1,-1 0-1,-1 1 1,-1-1-264,-5 2 0,-1-1 0,-1 1 0,-1 0 0,-6 3 0,-1 1 0,0 0 0,-2 0 24,18-6 1,0-1 0,-1 1-1,0 1 1,-2 0 0,-4 3-1,-2 1 1,0 0 0,0 1-1,0-1 9,-1-1 1,0 1-1,0-1 1,-1 1 0,0 1-1,11-2 1,-1 0 0,0 1-1,-1 1 1,0-1-1,-2 0 8,-4 2 0,-1-1 0,0 1 0,-1 0 0,0 1 0,0 0 0,1 1 0,0 1 0,0 0 0,0 0 0,0 1 0,0-1 0,1 0 0,-1-1 0,0 1 0,1 0 0,0 0 0,0 1 0,1-1 0,0 1 0,0 0 0,0 1 0,2-1 0,-1-1-8,5 0 1,0-1-1,0-1 1,1 1 0,0 0-1,0 1 1,-16 6 0,2 0-1,-1 0 1,1 1-1,0 0-9,0 1 1,1 0 0,0 0-1,1 0 1,0-1 0,3 0-1,0-1 1,1 0 0,1 0-1,0 0-11,6-2 1,1-1 0,0 0 0,1 0-1,0 0 1,-15 7 0,1 0 0,1 0-1,2 0 99,9-3 1,2-1 0,1 1 0,1-1 0,4-2 0,1-1 0,0 1-1,2 0 11,-17 10 0,3 0 0,1-1 0,9-5 0,3 0 0,2-1 245,-19 14 1,7-3 0,13-10 0,7-3 220,-17 21 517,26-21-492,32-12 1,57-19-204,36-7 1,-25-7-1,3-5-288,6-6 0,2-5 0,10-5 0,2-4 196,6-7 1,3-3-1,-20 11 1,2-1 0,1-1-113,3-1 0,0-1 0,2 0 0,8-5 0,1 0 0,2-1-50,4-2 1,1-2-1,2-1 1,-18 11-1,0-2 1,1 1-1,1-1-34,2-1 0,1 0 0,0 0 0,0 1 0,1-1 0,1 0 0,0 0 0,-1 0-123,-1-1 0,-1 0 0,0-1 0,2 1 0,7-2 0,1 0 0,2 0 0,0-1 24,-11 6 1,0-1 0,1-1-1,0 0 1,2 1 0,4-3-1,1 1 1,2 0 0,-1-1-1,2 0 17,-13 5 0,2 0 0,0 0 0,0 0 0,0 0 0,0 0 0,0 1 0,0-1 0,1 1 0,-1 0 0,0 1 0,1 0-17,12-6 1,1 2 0,0 0-1,-1 0 1,1 0 0,-1 0-1,1 1 1,-1-1 0,1 1-1,0 0 0,2 0 1,-1 1 0,2 0-1,-1 1 1,0-1 0,1 1-1,0-1 1,0 1 0,-1 0-1,1 0 0,-2 1 1,0 1 0,0-1-1,-1 1 1,1-1 0,-1 1-1,1-1 1,-1 1 0,0 0-1,-1 0 71,-2 2 1,-1 1-1,0 0 1,0 0-1,0 1 1,-1 0-1,-1 0 1,0 0-1,1 1 1,0 0 27,1 1 0,0 0 0,1 0 0,-1 1 0,0 0 0,-4 1 0,0 1 0,0 0 0,-1 1 0,-1 0 0,17-5 0,0 0 0,-2 1 0,0 1 0,-3 1 0,-1 2 0,-1 0 0,-2 0 0,-6 3 0,-2 0 0,-1 0 0,1 1 0,-3 0 0,-1 0 0,0 1 0,-1 0 145,18-5 0,-2 1 0,-1 0 0,-7 3 1,-2 0-1,-3 2-145,21-6 0,-6 3 0,-13 4 0,-6 3 491,-19 3 1,-5 0 491,23-8 0,-46 15-656,-114 10 1,37-2 0,-5 1-132,-34 6 1,-8 3-1,30-4 1,-1 0 0,-1 1-34,-1 2 1,-2 1 0,-1 0 0,-10 1 0,-2 0 0,-1 1-24,-4 1 0,-1 1 1,-2-1-1,18-3 1,0-1-1,-2 1 1,-1-1-264,-4 2 0,-2 1 0,-1-1 0,-1 1 0,-4 1 0,-1 1 0,-1-1 0,0 1 37,-2 0 1,0 0-1,-1 1 1,0-1 0,16-3-1,0 1 1,0-1 0,0 1-1,1 0-24,-18 4 1,1 2 0,-1-1 0,-2 1-1,15-4 1,-2-1 0,0 1 0,-2 1-1,1 0 20,-6 1 1,-1 1-1,0 1 1,-1-1 0,0 1-1,12-4 1,-1 1 0,0-1-1,-1 1 1,1 0-1,-1 0 8,-1 2 0,0 0 0,-1 0 0,1 1 0,-1-1 0,1 1 0,-1 0 0,-1 0 0,1 0 0,-1 1 0,2-1 0,0 1 0,3-2 0,1 1 0,1 1 0,0-1 0,0 0 0,0 1 0,-1 0 0,1 1 0,0-1 0,0 1 0,0 0 0,1-1-17,-13 6 1,-1-1 0,1 0-1,1 0 1,-1 1 0,2-1-1,-1 1 1,1-1 0,0 1-1,1 0 0,4-1 1,0 0 0,2 1-1,-1-1 1,2 0 0,3 0-1,0-1 1,2 1 0,0-1-1,1 1 90,-12 5 0,1 0 0,2 0 1,1 0-1,6-3 0,1 1 1,1-1-1,1 1 9,3-3 0,2 1 0,0-1 0,2 1 0,-12 6 0,2 0 0,4-1 196,11-4 1,3 0-1,2-2 1,-14 6 0,6-3 127,-21 14 659,23-16-492,45-6 1,44-25-252,39-11 1,-17-4 0,3-3-241,7-7 0,2-3 0,12-5 0,2-4 196,7-5 1,3-3-1,-22 13 1,2-1 0,1-1-127,3-4 1,1-1-1,1 0 1,7-3 0,2 1-1,1-2 12,5-5 0,1-1 1,2 0-1,-17 10 1,2 1-1,0-1 1,1 0-83,2-2 0,0 1 0,1-1 0,1 0 0,2-2 0,0 0 0,1-1 0,0 1-110,0 0 1,-1-1 0,1 1 0,1-2-1,-12 8 1,1-1 0,1 0 0,0 0-1,1-1 11,5-1 1,0-1 0,1 0-1,1 0 1,0 1 0,4-3-1,0 1 1,1 0 0,0 0-1,2 1 0,1 0 1,1 0 0,1 0-1,0 1 1,0-1 0,-1 1-1,0-1 1,0 0 0,-1 1-1,0 0 0,-2 3 1,-1 1 0,-1 0-1,1 1 1,0-1 0,0 0-1,0 0 1,0 0 0,0 0-1,1 1 0,-1 1 1,1 0 0,1 1-1,-1-1 1,0 1 0,-1-1-1,1 0 1,0 0 0,-1 0-1,1 1 15,-1 1 1,0 0-1,0 0 1,-1 1-1,1 1 1,-2 0-1,0 0 1,-1 1-1,1 0 1,-2 1 55,-2 2 1,-1 0-1,0 0 1,-1 1-1,1 0 1,15-5-1,0 1 1,-1 0-1,0 1 28,-1-1 0,-1 1 0,-1 1 0,0 0 0,-3 2 0,-1 1 0,-1 0 0,-1 0 58,-5 1 1,-1 1-1,-1 0 1,0 2 0,19-5-1,-1 1 1,-3 1-59,-12 3 0,-2 0 0,-3 2 0,27-6 0,-6 1 491,-15 2 1,-6 1-20,-12 5 1,-6 1 18,7-3 1,-54 9-1,-43 8 1,-44 10-247,26-2 1,-5 1 0,-16 4 0,-5 1-50,-12 6 1,-5 1-1,25-5 1,-2 1 0,-2 0-93,-8 2 1,-3 1 0,-1 0 0,-5 2-1,-2 1 1,-1 0-228,15-6 0,-2 0 0,0 1 0,0-1 0,0 2 0,2 0 0,-2 1 0,0 0 121,-7 1 0,-1 1 0,-1 0 0,0 0 0,-1 1 0,0-1 0,0 0 0,-1 1-97,16-5 1,-1 0 0,1 1-1,-2-1 1,0 2 0,-4 1-1,0 0 1,-1 1 0,-1 0-1,-1 0 0,-6 3 1,-1 1 0,-1 0-1,0 0 1,1 0 0,2-1-1,0 0 1,0 0 0,0 1-1,-1 1 9,11-4 1,0 1-1,-1 0 1,0 1 0,0 0-1,1-1 1,-14 5 0,1 0-1,-1 0 1,1 0-1,1 1-9,-1 0 1,1 1 0,-1 1-1,2 0 1,-1 0 0,2 0-1,-1 0 1,2 1 0,-1 0-1,1 0 0,1-1 1,-1 1 0,2-1-1,-1 1 1,2 0 0,5-1-1,0 0 1,1 1 0,1-1-1,0 0-10,2-2 0,1 0 1,0 0-1,0 1 0,2-1 1,-15 8-1,1 1 1,1-1-1,1 1 140,5-3 0,0 0 1,1 1-1,0-1 1,4 0-1,1 0 1,0 0-1,1 0-31,4-3 0,0 1 0,2-1 0,0 1 0,-14 8 0,2 1 0,1 0 143,6-4 0,2 0 0,3-1 0,5-1 0,2-1 0,1 0-143,-20 11 0,5-1 0,13-4 0,4-1 491,10-8 1,5-2 491,-15 14-492,34-4 1,62-24-1,27 1 1,33-18-247,-40-7 1,3-4 0,7-7 0,3-5-50,16-4 1,3-4-1,-24 7 1,0-1 0,3-1-34,8-3 1,2 0 0,1-1 0,3-1 0,0-1 0,2 0-291,6-2 0,2-1 0,0-1 0,-21 8 0,1 0 0,1-1 0,0 0 127,3-1 0,1-1 0,0 0 0,1 1 0,5-2 0,1 1 0,0 0 0,1-1 0,4-3 0,1 0 0,1 0 0,0 0 0,-16 6 0,1 1 0,0-1 0,1 0 0,1 0-99,6-2 1,0 0 0,1-1-1,1 0 1,0 1 0,3 0-1,0-1 1,0 1 0,2 0-1,0 1 17,-13 4 0,1 1 0,1-1 0,0 1 0,0 0 0,0 0 0,1 0 0,0 1 0,1-1 0,-1 0 0,1 1 0,0 0-8,1 0 1,1 1-1,0-1 1,-1 1 0,1 0-1,-1 0 1,12-3 0,-1 0-1,0-1 1,0 2-1,0-1-9,0 1 1,1 0 0,-1 1-1,1 0 1,-1 0 0,-2 1-1,1 0 1,-1 0 0,0 1-1,0 0 0,0 2 1,0 0 0,0 0-1,0 1 1,0-1 0,1 1-1,-1 0 1,0 1 0,1-1-1,-1 1 0,0 1 1,1 1 0,-1-1-1,0 1 1,-1 1 0,-5 0-1,-1 1 1,-1 0 0,0 0-1,0 1-11,-2 1 1,0 0 0,0 0 0,-1 1-1,0 0 1,15-3 0,0 1 0,-1 0-1,0 0 83,-4 1 0,0 0 1,-1 1-1,-1 0 1,-5 1-1,-1 1 1,0 1-1,-1 0 106,-4 1 1,0 1 0,-1 1 0,-2 0-1,12-2 1,-3 1 0,-3 1-80,-6 1 0,-3 0 0,-3 0 0,16 0 0,-5 1 491,-14 2 1,-4 2-1,23 6 1,-46 3-1,-39 8 1,-35 7-165,-35 4 1,19-10 0,-5 1-83,-14 0 1,-5 1 0,-7 3 0,-3 0-83,21-8 1,-2-1 0,-2 1 0,-4 0 0,-2 1 0,-1 0-1,-5 1 1,-2-1 0,-1 0 0,-6 2 0,-2-1 0,-2 0-287,17-4 0,-1 1 0,-1 0 0,0-1 0,1 0 0,1 0 0,-2 0 0,1 0 114,-4 2 0,0 0 0,-1 1 1,0-2-1,-2 0 0,0 0 1,0-1-1,0 1-114,-1 0 0,0 1 0,-1 0 0,-1 1 0,-8 0 0,-2 2 0,-1-1 0,-1 1 24,15-2 1,-2 1 0,-1-1-1,1 1 1,-1 0 0,-1-1-1,1 1 1,-1 0 0,0 0-1,-2 0 0,-4 1 1,-1 1 0,-1 0-1,0 0 1,0 0 0,1 0-1,0-1 1,0 1 0,0 0-1,-1 0 0,1 0 1,-1 1 0,1 0-1,-1 0 1,1 1 0,0-1-1,0 0 1,1 0 0,-1 1-1,1-1 0,-1 1 1,0 0 0,0 1-1,1-1 1,1 0 0,5-1-1,0 0 1,1 1 0,0-1-1,0 1 0,1 0 1,-1 0 0,1 0-1,0 0 1,1 0 0,2 0-1,1 0 1,0-1 0,0 1-1,1 0 45,1 0 1,1 0-1,0 0 1,0 0 0,0 1-1,-16 3 1,1 1-1,0-1 1,1 1 53,1 1 0,1 0 0,1-1 0,2 1 0,8-3 0,1 0 0,2-1 0,1 1 0,3-2 0,1 1 0,1-1 0,1 0 0,-12 4 0,3 0 0,2 1 196,8-3 1,3 0-1,3 0 1,-18 6 0,7 0-4,18-3 0,7-3 790,-17 4-492,33-6 1,70-15-121,27 3 0,31-12-371,-41-6 0,2-4 0,10-5 0,2-3 245,12-6 1,3-2 0,9-3 0,3 0-83,-25 7 1,2 0 0,1-1 0,4-2 0,1 0 0,2 0-86,4-1 0,1 0 0,2 0 0,6-4 0,2 0 0,0-1-78,-21 8 0,-1-1 0,2 1 0,0-1 0,5-2 0,0 1 0,2-1 0,0 0 0,4-2 0,1 0 0,1-1 0,0 1 0,3 1 0,0 0 0,1 0 0,1 0-99,-13 3 1,1-1 0,0 0-1,2 0 1,0 1 0,3-1-1,1 1 1,1 0 0,0 0-1,1 0 9,4-2 1,1 0-1,0 0 1,1 0 0,1 1-1,-15 4 1,1 0 0,1 0-1,-1 0 1,1 1-1,1 0 0,0 0 1,2 0-1,0 1 1,0-1 0,-1 1-1,0 0 1,13-3 0,-1 1-1,1-1 1,-1 1-1,0 0 0,-16 4 1,1 0-1,0 1 1,-1-1 0,1 1-1,-1 0 1,14-3 0,0 0-1,-1 1 1,1 0-1,-1 0-9,1 1 1,-1 0 0,0 1-1,1 0 1,-1 0 0,-1 0-1,1 1 1,-1 0 0,1 1-1,0-1 0,0 1 1,1-1 0,0 1-1,-1 0 1,-1 1 0,-5 0-1,0 1 1,-1 1 0,0 0-1,0 0 38,-1 1 0,1 1 1,-1-1-1,0 1 0,-1 0 1,-3 1-1,-1-1 0,-1 1 1,0 1-1,-1-1 61,18 0 0,0 0 0,-2 1 0,0-1 0,-4 1 0,-1 0 0,0 0 0,-2-1 47,-2 2 1,0-1 0,-2 1-1,-2 0 1,16 0 0,-4 1-1,-1 0-47,-7 1 0,-2 1 0,-3 1 0,-11 2 0,-1 0 0,-3-1 491,21-1 1,-5 1-45,-12 0 1,-6 2 43,16 0 1,-57 2-1,-46 3 1,-45 5-247,15-2 1,-5 2 0,-8 1 0,-4 1-211,-15 0 0,-4-1 0,22-1 0,0 0 0,-3-1 128,-8 0 1,-1-2 0,-3 1 0,-7 1 0,-1 1 0,-3 0-138,19-4 1,-2-1 0,0 1 0,0 0 0,-1 1 0,0 1 0,-1 0 0,-1 0-127,-4-1 0,-1 1 0,-1-1 0,0 0 0,-3 1 0,1 0 0,-1 1 0,-1-1 100,-1 1 0,-1 0 0,-1-1 0,-1 1 0,13-2 0,0 1 0,-1-1 0,0 0 0,-1 1-99,-3 0 1,-1 0 0,0 0-1,-1 0 1,0 1 0,-2 0-1,0 0 1,-1 0 0,0 0-1,-2 1 9,-5 1 1,-2 1-1,0-1 1,-1 1 0,0 0-1,17-1 1,-1-1 0,0 0-1,0 0 1,-1 1-1,1 0 8,-3 0 0,0 0 0,-1 1 0,1 0 0,-1 0 0,1-1 0,-1 1 0,1 0 0,-1 0 0,1 0 0,-1 0 0,0 0 0,-1 1 0,-1-1 0,0 1 0,1-1 0,0 1 0,0 0 0,5-1 0,1 0 0,0 0 0,0 0 0,0 1 0,1 0-17,-17 2 1,1 2 0,0-1-1,1 1 1,0-1 0,1 0-1,1 0 1,0 1 0,0-1-1,0 1 17,0 0 1,-1 0 0,1 1 0,-1-1-1,1 1 1,1 0 0,0-1 0,0 1-1,0 0 1,0 0 81,-1 1 0,-1-1 0,0 1 0,0 0 0,2-1 0,5 0 0,1 0 0,1 0 0,-1-1 0,1 2 0,1-1 0,-1 0 0,1 1 0,0 0 0,1 0 0,1 0 0,0 0 0,1 0 0,-1 0 0,1 0 0,1-1 0,1 1 0,-1-1 0,1 1 0,0 0 0,2 1 0,0 0 0,0 0 0,0 1 0,1-1 0,-19 5 0,0-1 0,1 1 0,2 0 0,7-1 0,1-1 0,2 1 0,-1 0 26,3-1 0,0 1 0,0-1 0,2 0 1,6-2-1,0-1 0,1 1 0,1-1-26,-19 5 0,1 0 0,3 0 0,10-2 0,2 1 0,2-1 491,-20 10 1,6-2-170,18-7 1,8-3 168,-9 4 1,95-17-165,63-8 1,-22-7 0,7-4-132,15-2 1,5-3-1,-25 2 1,3-3 0,1 0-61,10-3 0,1-2 0,3 0 1,6-3-1,3-1 0,1-1-136,-18 5 0,2 0 0,1 0 0,0 1 1,2 0-1,0 0 0,0 0 0,2 0-59,4-2 0,1 0 0,1-1 1,0 1-1,1 1 0,0 1 1,1-1-1,0 0 59,3-2 0,-1-1 0,1 0 0,2 0 0,-18 5 0,2 0 0,-1 0 0,2 1 0,0-1-99,4-1 1,1 0 0,1 0-1,0 0 1,0 0 0,2 0-1,-1 0 1,0 1 0,1-1-1,2 1 17,-12 3 0,1 1 0,0-1 0,2 1 0,-1 0 0,-1-1 0,1 0 0,0 0 0,-1 0 0,1 0 0,0 1 0,0-1 0,2 1 0,0 0 0,0 1 0,1-1 0,0 1 0,-1 0 0,2 0 0,-1 0 0,1 1 0,-1-1 0,1 1 0,0 0 0,2 0 0,1 0 0,0 0 0,-1 1 0,0-1 0,0 1 0,-4 1 0,0 0 0,0 0 0,-1 0 0,1 0 0,-1 1 0,2-1 0,-1 0 0,1 0 0,-1 0 0,0 1 0,1 0 0,-2 0 0,1 0 0,0 1 0,-1-1 0,1 1 0,0 1 65,1-1 1,0 1-1,1 1 1,-1-1-1,1 1 1,-1-1-1,1 1 1,1-1-1,-1 0 1,0 0 0,1 1-1,-1-1 17,1 0 0,1 0 0,0 0 0,-1 0 0,1 0 0,-2 1 0,13 0 0,0 0 0,-1 0 0,0 1 0,0 0 0,-1-1 0,0 1 0,0 0 0,0 0 0,-1 1 0,-3 0 0,0 2 0,0-1 0,0 1 0,-1-1 0,0 1 0,-1-1 0,0 0 0,0 1 0,-1-1 0,0 1 0,-1 0 0,0 0 0,0 0 0,-1 1 0,-2-1 0,0 1 0,0-1 0,-1 1 0,-2-1 0,15 0 0,-2 0 0,0 0 0,-2 1 0,-3 0 0,-1 0 0,-2 0 0,0 0 0,-5 0 0,-2-1 0,-1 0 0,0 2 0,-4 0 0,-1 0 0,0 1 0,-2 0 0,18-1 0,-2-1 0,-2 2 196,-9 1 1,-1 0-1,-3 0 1,21 0 0,-5 0-178,-13 0 0,-5 0 472,-14 0 1,-5 0-1,23 0 1,-57-2-1,-32-4 1,-37 2-165,-32-7 1,25 7 0,-5 2-83,-15-4 1,-5 0 0,-9 3 0,-4 0-83,24 0 1,-2-2 0,-1 2 0,-6 0 0,0 2 0,-2-1-24,-7-2 0,-1 0 1,-2 0-1,18 2 1,-2 1-1,-1 0 1,-1-1-264,-6 0 0,-1-1 0,-1-1 0,0 2 0,-1 0 0,0 1 0,0 0 0,-2-1 24,-4-1 1,-1 0-1,-1 0 1,1 0 0,-1 2-1,-1 0 1,1 0 0,-2 0-1,17 0 1,0 0 0,-2 0-1,1 0 1,-2 0 0,-6 0-1,0 0 1,-1 1 0,-1 0-1,-2 0 17,11 0 0,-2-1 0,-1 1 0,0 0 0,0 1 0,0-1 0,0 0 0,0 0 0,1 0 0,-1 1 0,-1-1 0,0 1 0,-4-1 0,-1 1 0,0 0 0,-1 0 0,0 0 0,1 0 0,0 1 0,0 1 0,-1-1 0,1 1 0,0 0 0,-1 0 0,0 0 0,-1 1 0,-1 0 0,1-1 0,0 2 0,-1-1 0,0 1 0,0 0 0,-1 1 0,1 0 0,-1 0 0,1-1 0,-2 1 0,-1 0 0,1-1 0,0 1 0,0 0 0,0 0 0,3 0 0,1 0 0,0 0 0,0 0 0,0 0 0,0 1 0,0 0 0,-1 1 0,1 0 0,0 0 0,0 0 0,0 0 0,0-1 0,1 1 0,1 0 0,-1 0 0,0 0 0,0 1 63,1 0 0,0 1 1,-1 0-1,1 0 1,0 0-1,0-1 1,-1 1-1,0-1 1,0 0-1,0 0 1,0 1-1,0 0 19,0 0 0,-1 0 0,0 1 0,1 0 1,0 0-1,1 0 0,3-1 0,0 1 1,1-1-1,0 1 0,1 0 0,-1 0 0,-14 2 0,-1 1 1,1 0-1,1 0 1,0 1-1,1-1 0,2 0 1,-1 0-1,1 1 1,0-1-1,2 1 0,-1 0 1,1 1-1,0-1 1,1 0-1,2 0 1,1-1-1,0 1 1,0-1-1,1 2 0,2 0 1,0 0 0,0 1 0,2-1 0,1 0-1,-10 2 1,1-2 0,1 1 0,2 0 0,6 0 0,1 1 0,1 0 0,1-1 0,-15 3 0,3-1 0,2 0 195,8 0 1,2 1-1,3-1 1,-22 8 0,6-1-121,17-3 1,7 0 414,18-4 1,7-3-1,-7 2 1,74-5-181,36-7 1,40-2-312,-37-6 0,4-2 0,10-3 0,5-3 196,13-4 1,4-1-1,-24 2 1,2-1 0,1 0-118,7-1 0,1-1 1,2 0-1,5 0 1,1-1-1,1 0-79,-18 4 0,1 0 0,1 0 0,0 0 0,3-2 0,1 1 0,1-1 0,1 0 0,5 1 0,1-1 0,0 1 0,2-1 0,3-1 0,1-1 0,1-1 0,1 1-99,-13 3 1,1 0 0,0 0-1,1 0 1,0 0 0,-2 1-1,-1 0 1,1 1 0,0-1-1,1 0 0,4-1 1,2 0 0,0 0-1,1 0 1,0 0 0,2 1-1,2 0 1,0 0 0,0 0-1,2-1 17,-13 3 0,0-1 0,2 0 0,-1 0 0,1 1 0,1 0 0,1-1 0,0 2 0,0-1 0,1 0 0,1 1 0,0 0 0,4-1 0,1 0 0,1 0 0,-1 0 0,1 0 0,-2 2 0,-3-1 0,-1 2 0,-1 0 0,1 0 0,-1-1 0,1 1 0,0-1 0,1 0 0,-1 0 0,0 0 0,0 1 0,0 0 0,0 0 0,-1 1 0,0 1 0,0-1 0,0 1 0,0-1 61,0 0 0,-1 0 1,0 0-1,0 0 0,0 1 1,1-1-1,0 1 0,0 0 1,1-1-1,0 1 0,-1 0 1,1 0 20,0 0 0,1 0 0,-1 0 0,1 0 0,-1 1 0,-1-1 0,-4 2 0,0-1 0,-1 1 0,0 0 0,0 0 0,0 0 0,1 1 0,-1 0 0,1 0 0,-1 0 0,1 0 0,-2 1 0,15-2 0,-1 1 0,0 0 0,-1 0 0,1 0 0,0 1 0,0 1 0,1 0 0,-1 0 0,-1 0 0,-2 0 0,-1 0 0,0-1 0,0 1 0,-1 1 0,0-1 0,0 1 0,-1 0 0,0 0 0,-1 1 0,-5-1 0,-1 0 0,-1 0 0,-1 1 0,1-1 0,-3 1 0,0 0 0,0 0 0,-1 1 0,-1-1 0,16 1 0,-2 0 0,0 1 0,-1 0 0,-2 1 0,0 0 0,-1 0 0,-1 1 0,-6 1 0,0 0 0,-1 0 0,0 0 62,-3-1 1,1 1 0,-1-1 0,-3 2 0,14 3 0,-2 0 0,-2 1-63,-5-1 0,-1-1 0,-2 1 0,-10-1 0,-1 0 0,-3 0 245,26 6 1,-5-1 0,-13-3 0,-4 0 112,-13 1 1,-5-1 132,8 1 1,-33 1-1,-42-7 1,-26-2-165,-39-10 1,30 2 0,-4-2-293,-15-2 0,-4-1 0,-15-3 0,-4-1 128,22 4 1,-2-1 0,-1 0 0,-7-3 0,0-1 0,-3 0-105,-8-1 0,-3-1 1,0 0-1,0 0 0,0-1 1,-1 0-183,18 4 0,-1 0 0,0 0 0,-1 0 0,-2-1 0,1 1 0,-1-1 0,-1 0 116,-4 0 1,0-1 0,-1 1-1,-1-1 1,-3 0 0,-1-1 0,0 1-1,-2-1-92,15 2 1,-2 0 0,0 0-1,0 0 1,0 0 0,1 1-1,0 0 1,-1 1 0,0 0-1,0 0 0,-6 0 1,0 0 0,-1 0-1,0 1 1,-1 0 0,-1-1-1,-1 1 1,-1 0 0,0 0-1,0-1 9,-3 1 1,0-1-1,-1 0 1,0 1 0,-1-1-1,14 3 1,0 0 0,-1 0-1,0 0 1,0 0-1,0 0 8,-3-1 0,-1 0 0,1 0 0,-1 0 0,1 1 0,0 0 0,3 0 0,0 2 0,1-1 0,-1 1 0,1 0 0,-1 0 0,-1 1 0,-1 0 0,1 0 0,0 0 0,-1 1 0,1-1 0,0 0 0,0 0 0,0 0 0,0 0 0,0 1 0,0-1 30,0 1 1,-1 0 0,1 0 0,0 0 0,-1 1 0,1-1 0,-1 1 0,0-1 0,-1 1 0,1 0 0,-1 0 0,1 0 51,0 0 0,-1 0 0,0 0 0,1 0 0,0 0 0,0 1 0,4-1 0,0 1 0,0 0 0,1 0 0,-1 1 0,1-1 0,-17 0 0,1 1 0,0 0 0,0-1 0,1 1 0,2 1 0,0-1 0,1 0 0,0 1 0,0 0 0,1 0 0,1 1 1,-1 0-1,1 0 0,1 1 1,2-1-1,0 0 0,0 0 1,1 1-1,0 0 1,1-1 0,-1 1 1,2 1-1,0-1 1,1 0-1,-12 1 1,1 1-1,1-1 1,1 1-1,2 1 1,1 0-1,0 1 1,2 0-1,6-1 1,1 1-1,1 0 1,1 0-1,4 1 1,1 0 0,0 0-1,3-1 1,-16 2 0,3-1-1,2 1 195,12 0 1,2 1-1,3 0 1,-15 2 0,7-1-34,19 0 0,7 0 820,-17 8-492,41-7 1,44 6-136,28-5 0,32-3-356,-23-5 0,5 0 0,10-2 0,5 0 196,18-1 1,4 0-1,-29-1 1,0 1 0,3-1-142,9-1 1,3 0-1,1 0 1,6-1-1,0-1 1,3-1-28,-19 0 1,2-1 0,1 0 0,0 0 0,6 1-1,1 0 1,1 1 0,1-1-29,5-1 0,1 0 0,1 0 0,-1 0 0,1 0 0,0 0 0,0-1 0,1 1-110,3 0 1,1 1 0,0-1 0,1 0-1,-18 0 1,1 0 0,0-1 0,0 1-1,1 0 11,1 0 1,1 0 0,-1 0-1,2 0 1,1 1 0,6-1-1,1 1 1,2-1 0,0 1-1,1 0 17,-11 0 0,1-1 0,1 1 0,0 0 0,-1 0 0,1 1 0,-2 1 0,-1 0 0,0 1 0,1 0 0,0-1 0,0 1 0,2-1 0,2 0 0,-1 0 0,1-1 0,-1 2 0,0-1 0,-2 2 0,1 0 0,-2 0 0,1 0 0,0 0 0,0 1 0,0-1 0,0-1 0,1 1 0,-1 0 0,0 0 0,1 1 0,0 0 0,0 1 0,1 0 0,-1 0 0,1 0 0,0 1 41,2-1 1,1 1 0,0-1 0,-1 1 0,0 1-1,-1-1 1,-4 1 0,-1 1 0,0 0 0,-1 0 0,0 0-1,0 1 31,0-1 1,0 1 0,0-1 0,-1 1 0,0 0 0,0 1 0,14 0 0,0 1 0,0 0 0,0 0 0,-1 1 9,-1-1 0,0 1 0,-1 1 0,0-1 0,0 0 0,-1 0 0,-1 0 0,-1-1 0,1 1 0,-1 0 0,0 1 0,-1 0 0,0 1 0,0-1 0,-2 1 0,-5-1 0,-1 0 0,-1 0 0,-1 0 0,1 1 0,18 3 0,-1 0 0,0 0 0,-2 1 0,-6-1 0,-1 0 0,-1 0 0,-2 0 48,-2 0 1,-2 0 0,0 0 0,-2 0 0,-3 1 0,-1 1 0,0 0 0,-2 0-49,20 4 0,-2 0 0,-2 1 0,-10-1 0,-2 0 0,-2-1 196,-7-2 1,-2-1-1,-2 1 1,20 8 0,-3 0-136,-14-4 0,-5 1 1,-13-2-1,-5 1 922,19 9-492,-32-4 1,-49-9-60,-31-5 1,-34-3-433,30-7 0,-3-2 0,-10-2 0,-4-2 245,-12 0 1,-3-1 0,-8-6 0,-4-2-106,25 4 0,-2-2 0,-1-1 0,-8 0 0,-1-1 0,-2-1-213,-8-2 1,-1-1 0,-1 0-1,0 0 1,0 0 0,-2 0 72,21 4 0,0-1 0,-1 0 0,0 1 0,-1 0 0,1 0 0,-1 0 0,0 0-123,-4-2 0,0 0 0,-1 0 0,0 0 0,-3-1 0,0 2 0,-1-1 0,-1 0 13,-7-2 1,0 1 0,-1-1 0,-1 1-1,18 3 1,0-1 0,0 1 0,-2 1-1,0-1 11,-5 0 1,-2 0 0,-1 0-1,0 0 1,0 0 0,-3 0-1,0 0 1,-1 0 0,0 0-1,0 0 9,-4 0 1,0 0-1,-1 0 1,0 0 0,0 0-1,14 3 1,0-1 0,-1 0-1,1 1 1,-1-1-1,0 0 0,-3 1 1,0-1-1,-1 0 1,0 0 0,0 1-1,2 0 1,-14-2 0,2 0-1,0 1 1,0-1-1,-1 1 29,16 2 1,-1 0 0,1 0-1,-1 1 1,0-1 0,1 1-1,-14-1 1,0 0 0,0 1 0,0-1-1,0 1 40,0-1 1,-1 0-1,0 1 1,0 0-1,0 0 1,2 1-1,-1 1 1,0-1-1,1 1 1,-1 0 20,0 0 0,0 0 0,0 0 0,1 0 0,0 0 0,4 1 0,1-1 0,1 0 0,-1 0 0,1 1-5,0 1 0,0 0 0,0 1 0,1-1 0,0 1 0,2 0 0,0 0 0,0 1 0,1 0 0,0 0 5,1 0 0,-1 0 0,1 1 0,0 0 0,1 0 0,1 1 0,1 0 0,0 0 0,1 1 0,0-1 0,-18 0 0,1-1 0,1 0 0,0 1 0,6 0 0,1 1 0,0 0 0,1-1 0,2 1 0,0 0 0,2 0 0,0 0 0,5 1 0,0-1 0,2 0 0,0 1 117,-21 1 0,2 0 1,2 0-1,6 1 1,1 0-1,3 1-117,5 1 0,2 1 0,3 0 0,-19 2 0,5 0 491,11-3 1,5 1-1,16 2 1,5 0-1,-17 2 1,63 7-1,47 1 1,36-3-247,-21-9 1,5 0 0,12 1 0,5-1-50,16-2 1,4-2-1,-29 0 1,2 0 0,1 0-34,5-2 1,3 0 0,1 0 0,8 0 0,2 0 0,1 0-287,-18 0 0,1 0 0,2 0 0,0 0 0,5 0 0,0 0 0,2 0 0,1 0 96,6 0 0,1 0 0,0 0 0,0 0 0,-1 0 0,0 0 0,0 0 0,1 0-83,4 0 1,2 0 0,0 0 0,0 0-1,-18-1 1,1 0 0,0 0 0,1-1-1,0 1 11,2 0 1,2 0 0,0 0-1,1-1 1,0 1 0,7 0-1,0 0 1,2-1 0,0 1-1,2 0 17,-11 1 0,2 0 0,1 0 0,0 0 0,0 0 0,-1 0 0,-1 1 0,0-1 0,0 0 0,0 0 0,0 1 0,0-1 0,3 1 0,0 0 0,0 0 0,1 0 0,-1 0 0,0 0 0,-1 1 0,0-1 0,0 1 0,-1 0 0,0 0 0,1 1 0,-2 0 0,1 1 0,-1 0 0,0 0 0,0 0 0,1 0 0,-1 0 0,1-1 0,-1 0 0,1 1 0,0 0 0,-1 0-8,1 0 1,0 1-1,-1-1 1,1 1 0,-1 1-1,-1-1 1,13 0 0,-1 1-1,0 0 1,-1 1-1,1 0 42,-2 0 1,0 1 0,0 1 0,-1-1-1,0 0 1,-4 0 0,0 0 0,-1-1-1,-1 1 1,1 0 47,-2 1 0,0 0 0,0 1 0,-1-1 0,-1 1 0,-2-1 0,-2 0 0,1-1 0,-1 1 0,0 0 0,-1 1 0,0-1 0,0 0 0,-1 0 0,-1 1 0,11 2 0,-1 0 0,-2 1 0,0-1 0,-4-2 0,0 0 0,-1 0 0,-2 0 0,19 4 0,-3 0 0,-1-1 160,-9-1 1,-1-1 0,-3 1-1,-10-1 1,-2 0 0,-1 0-161,23 3 0,-6 1 0,-23-2 0,-6-1 983,30 6-492,-44-9 1,-46-1-222,-27-8 0,-39 0-270,-31 0 0,36-3 0,-6-2 245,-13 0 1,-4-1 0,-11-2 0,-4-2-119,23 3 0,-2-1 0,-1 0 1,0-1-1,0 0 0,-2 0-59,-6-2 0,-3-1 0,0 0 0,-3 0 0,0 0 0,-2-1-68,19 3 0,0 0 0,-1-1 0,-1 1 0,-4 0 0,-2 1 0,0 0 0,-1-1-123,-5-2 0,-2 0 0,1 0 0,-1 1 0,1 0 0,1 1 0,-1 1 0,-1-2 26,-4 0 1,-1-1 0,0 0 0,-1 1-1,16 2 1,0 1 0,-1 0 0,-1 0-1,0 0-2,-4-1 1,0-1 0,0 0-1,-2 1 1,0 0 0,-6 1-1,0 0 1,-1 1 0,-1-1-1,0 0 17,13 2 0,-2-1 0,1-1 0,-1 2 0,0-1 0,1 1 0,3 0 0,0 1 0,0 0 0,0 1 0,0-1 0,0 1-8,-1-1 1,-1 1-1,0 0 1,1 1 0,0-1-1,0 0 1,-15 0 0,1 0-1,1 0 1,-1 1-1,1-1 25,1 0 1,0 1 0,0-1 0,1 1 0,-1-1 0,1 2 0,-1-1 0,1 1 0,0 0 0,-1 0 46,-1-1 0,0 1 0,-1-1 0,1 1 0,1 0 0,4 1 0,2 0 0,-1 1 0,1-1 0,-1 0 18,0 0 0,0 0 0,-1-1 0,1 1 0,1 0 0,2 2 0,1 0 0,0 0 0,1 1 0,-1-1 0,3 1 0,-1 0 0,1 1 0,0-1 0,1 1 0,-1 0 0,1 0 0,0 0 0,0 0 0,1 0 0,0 1 0,1-1 0,0 1 0,1-1 0,0 1 0,-14 1 0,1-1 0,1 1 0,1 0 0,3 1 0,1 0 0,0 0 0,2 0 0,5-1 0,1 0 0,1 0 0,1 1 0,2 1 0,0 0 0,2 1 0,1-1 0,-17 1 0,3-1 0,1 1 196,5 2 1,2 0-1,3-1 1,-17 2 0,6 0-182,12 0 0,6 1 1,-27 8 967,33-3-492,31-7 1,51 5-206,34-3 0,45 1-286,-35-6 0,4-2 0,15 0 0,3-2 196,14-3 1,2 0-1,-30 0 1,1 0 0,2 0-154,7 0 1,1 0 0,2 0-1,5 0 1,0 0 0,2 0 18,5 0 1,2 0 0,2 0 0,-19-1 0,0-1 0,2-1 0,0 1-63,6-1 0,1 0 0,0 0 0,0 0 0,1 1 0,-1 0 0,1-1 0,0 1-123,4-1 0,0 0 0,1 0 0,1 0 0,1 1 0,1-1 0,0 1 0,1-1 33,-19 1 1,1 0 0,0 0 0,1-1-1,1 1 1,7-1 0,0 0 0,2 0 0,0 0-1,2 1 8,-10 1 0,1 0 0,0 0 0,2 0 0,-1 0 0,-1 0 0,0 0 0,0 0 0,0 0 0,0 0 0,0 0 0,1 1 0,2-1 0,2 1 0,-1 0 0,1 0 0,-1 0 0,0 1 0,-1-1 0,-1 0 0,0 1 0,0-1 0,-1 1 0,1 0 0,0 1 0,-1 0 0,0 0 0,1 0 0,-1 0 0,0 0 0,1 0 0,0 0 0,-1 0 0,1 0 0,0 0 0,-1 2 62,2 0 0,0 0 0,-1 1 0,1 0 0,-1 1 0,-1-1 0,14 0 0,-2 1 0,0 0 0,-1 0 0,1 0-1,1 0 1,1 1 0,-1 0 0,0 0-1,-1 1 1,-3-1 0,-1 2 0,0-1-1,-1 0 1,1 1 20,-1-1 0,1-1 0,-1 1 0,0 1 0,-1-1 0,-2 1 0,-1 1 0,0-1 0,-1 1 0,1-1 0,0-1 0,0 0 0,0 0 0,-1 0 0,-1 1 0,14 2 0,-2 1 0,-1 0 0,0-1 0,-2 0 0,-1-1 0,-1 0 0,-1 0 0,-6 0 0,-1 0 0,-1 1 0,-1-1 77,-3-1 1,0-1 0,-1 1 0,-2 0-1,18 2 1,-1 1 0,-3 0-78,-4-1 0,-2 1 0,-3-1 0,-12-1 0,-2-1 0,-2 0 245,23 2 1,-5 1 0,-18-2 0,-4-1 83,-11 0 1,-5 0 653,13 0 0,-27-1-492,-111-23 1,-1-5-452,4 3 1,-7-1 0,1 0-1,-1 0 156,-10-3 1,-3 1-1,26 5 1,-2 0 0,-2 0-125,-8-2 1,-3-1 0,-1 1 0,-8-1 0,-1 0 0,-3 1-196,19 4 0,-2 0 0,-1 0 0,0 0 0,0-1 0,-1 1 0,0-1 0,-1 1 87,-5-2 1,0 0-1,-1 1 1,-1-1 0,-1 2-1,1-1 1,-2 1 0,0-1-75,-3 0 1,0-1 0,-1 0 0,-2 1-1,13 1 1,0 1 0,-2 0 0,0-1-1,-2 1 11,-5-1 1,-1 0 0,0 0-1,-2 0 1,1 1 0,-1 0-1,-1 0 1,0 0 0,0 1-1,-2 0 17,13 1 0,-1 1 0,0 1 0,-1-1 0,0 1 0,0-1 0,0 0 0,0 1 0,0-1 0,0 1 0,-1-1 0,1 2 0,-1-1 0,0 1 0,-1 1 0,1-1 0,0 1 0,-1-1 0,0 0 0,0 0 0,-1 0 0,0 0 0,1 1 0,-1-1 0,0 1 0,-1 0 0,1 0 0,-1 1 0,1-1 0,1 0 0,4 1 0,0-1 0,1 0 0,0 1 0,0 0 0,0-1 37,0 1 1,-1 0 0,1 0 0,0 0 0,-1 0 0,1 1 0,0 0 0,0 1 0,0 0-1,0 0 1,0 1 0,0 0 44,-1 0 0,-1 1 0,1 0 0,0 1 0,-1-1 0,1 0 0,0 0 0,0-1 0,0 1 0,0 0 0,0-1 0,0 1 0,0 0 0,0 0 0,1 0 0,-1 0 0,1 0 0,1 0 0,-14 0 0,1 0 0,0 0 0,1 1 0,0-1 0,0 2 0,0 0 0,0 0 0,0 1 0,2-1 0,1 1 0,2-1 0,0 1 0,0 0 0,0 1 0,0 0 0,1 0 0,0 1 0,1-1 0,0 1 0,2 1 0,1-1 0,1 1 0,-1 0 0,2 0 0,2-1 0,1 1 0,1-1 0,0 1 0,0 0 0,-16 2 0,1 1 0,1 0 0,1 0 0,8-1 0,1 1 0,1-1 0,1 0 0,6 0 0,1-1 0,2 1 0,1 0 151,-13 3 0,2-1 1,3 1-1,11-1 1,2 0-1,3 1-151,-23 4 0,7 1 491,16-3 1,8 1-1,-6 4 1,65 7-268,51-1 0,42-2-224,-36-14 0,4-2 0,15 0 0,3-2 196,8-3 1,3 0-1,-21 0 1,3 0 0,2 0-166,6 0 1,1 0 0,2 0 0,9-2-1,1-1 1,2 0-32,-23 0 0,1 1 0,1-2 0,1 1 0,5 0 0,2-1 0,0 0 0,0 0 0,1-1 0,1 1 0,-1 0 0,2-1 0,5 1 0,1-1 0,1 1 0,0 0-99,-15 0 1,1 1 0,0-1-1,1 1 1,1-1 0,4 1-1,1-1 1,0 1 0,1-1-1,0 1 41,2-1 1,0 1-1,1-1 1,0 1-1,1-1 1,6 1 0,0 0-1,2 0 1,0 0-1,-1 0-24,-15 1 0,0 0 0,0 0 0,0 0 0,1 0 0,1 0 0,2 0 0,2 0 0,0-1 0,0 1 0,0-1 0,1 2 0,2-1 0,-1 1 0,1 0 0,1 0 0,-1 1 0,1-1 0,1 0 0,1 0 0,0 0 0,0 0 0,0 0 0,-1 0 1,-1 1 0,-1-1 1,0 1-1,0 0 0,0 0 1,0 1-1,0 0 1,1 1-1,-1 1 0,0-1 1,-1 1-1,0 0 81,-4-1 0,0 1 0,-1-1 0,0 1 0,0 0 0,0 1 0,1 0 0,1 1 0,-1 0 0,1 0 0,0 0 0,0 0 0,1 0 0,0-1 0,0 1 0,1 0 0,-1 0 0,0 0 0,0 1 0,0 1 0,0 0 0,-1 0 0,1 0 0,-1 0 0,-2 0 0,-1 1 0,1 0 0,-1 0 0,0 0 0,0 0 0,-1 0 0,-1 0 0,1 0 0,-1 1 0,0-1 0,-2 1 0,12 1 0,-2 1 0,0-1 0,-1 1 0,0-1 0,-1 1 0,0 0 0,0 0 0,-1 0 0,0 0 0,-2 0 0,0 1 0,-1 0 0,0-1 0,-1 1 0,-2-1 0,0 0 0,-1-1 0,-1 1 0,0 0 0,13 3 0,0 1 0,-2 0 0,0 0 0,-3-2 0,-2 1 0,0-1 0,-2 1 0,-9-1 0,-2 0 0,0 0 0,-2 0 0,21 4 0,-2 0 0,-3 0 196,-8-2 1,-2 0-1,-3 1 1,25 8 0,-6-1-154,-19-5 0,-4-1 1,-13-1-1,-6-1 940,12 2-492,-27 1 1,-39-3-174,-27-3 0,-31-4-318,-27-8 0,30 0 0,-3 0 245,-13 0 1,-5 0 0,-14-3 0,-4-2-83,24 2 1,-2-1 0,-2-1 0,-5-1 0,-2-2 0,-1-1-148,-2 0 0,-2-1 1,0 0-1,-6-1 1,-2 0-1,-1 0-16,20 2 0,-2 1 0,0-1 0,-1 0 0,-5-1 0,-2 0 0,0-1 0,-1 1 0,-2 0 0,0 0 0,0 0 0,-1-1 0,-1 1 0,0 0 0,-1 0 0,1 0-123,2 1 0,1 0 0,-1 0 0,-1 1 0,-6-1 0,1 1 0,-2 0 0,-2 0 24,17 2 1,-1 0 0,-1 0-1,-1 0 1,0 1 0,-6-2-1,-1 1 1,-1 0 0,0-1-1,-1 2 0,-3-1 1,-1 2 0,0-1-1,-1 1 1,1-1 0,0 1-1,0-1 1,-1 0 0,1 0-1,1 1 0,3 0 1,1 0 0,0 1-1,0 0 1,0 0 0,-1 0-1,1 1 1,0-1 0,-1 1-1,1 0 0,0 0 1,-1-1 0,1 0-1,0 1 1,0 0 0,1 1-1,-1 0 1,2 1 0,-1-1-1,1 0 8,2 0 1,0 0 0,0 0 0,1-1 0,0 2 0,2-1 0,0 1-1,0 0 1,2 0 0,0 1 90,-15-1 0,1 2 0,0-1 0,1 1 0,0 1 0,1 1 0,0 0 0,1 1 0,2 0 0,1 1 0,0 0 0,0 0 0,3 1 0,1 1 0,0-1 0,2 0 52,6-1 1,0 0 0,1-1 0,2 2-1,-21 2 1,3 2 0,2 0-53,12-2 0,3 1 0,1 0 0,7 0 0,2 1 0,2 1 245,-23 5 1,5 1 0,17-2 0,6 1 526,-25 12-281,38-4 1,47 6-1,31 4 1,26 2-165,32-8 1,-29-15 0,4-3-83,9-1 1,4-2 0,12-3 0,4-1-83,-24-1 1,0-2 0,3 1 0,8 1 0,2 0 0,1-1-150,5 0 1,1 0 0,2 0 0,5 0-1,1-1 1,1 0-15,-21-2 0,0-1 0,1 0 0,1 1 0,3 0 0,0 0 0,2 0 0,0 0-123,4-1 0,0-1 0,2-1 0,1 1 0,6 1 0,0-1 0,2 0 0,0 0 24,-17 0 1,-1-1 0,2 1-1,-1-1 1,2 0 0,4 0-1,0 1 1,2-1 0,-1 0-1,1 0 0,0-1 1,0 1 0,0-1-1,0 0 1,2 1 0,3-1-1,2 2 1,0-1 0,0 0-1,0 0 9,4 0 1,-1-1-1,1-1 1,1 2 0,-1 0-1,-14 1 1,0 1 0,0 0-1,0 0 1,1 1-1,-1-1 0,-1 1 1,1 0-1,-1 0 1,1 0 0,-1 0-1,0 0 1,16 1 0,0-1-1,0 1 1,0 0-1,-1-1-9,-4 1 1,-1 0 0,0 0-1,0 0 1,0 0 0,0 1-1,0 1 1,-1-1 0,1 1-1,-1 0 0,-1 0 1,0 0 0,0 1-1,0-1 1,0 1 0,-1 0-1,1 0 1,0 1 0,-1-1-1,-1 1 75,-4 1 0,-1-1 0,0 1 0,0 0 0,-1 0 1,-2-1-1,1 0 0,-1 0 0,-1 0 0,-2 1 24,13 2 0,-1 0 0,-2 1 0,0-1 0,-2 0 0,-1 0 0,0-1 0,-1 1 0,-4 0 0,-1 0 0,0 1 0,-1-1 0,21 4 0,-1 0 0,-3 0 142,-10-1 0,-3 0 0,-2-1 0,-7 0 0,-3-1 0,-2 1-142,15 2 0,-5 1 0,-15-2 0,-4-1 983,33 9 0,-27-8-492,-39-3 1,-44-1-1,-36 0 1,-28 0-247,30-6 1,-3 0 0,-10 0 0,-2 0-1,-8 0 1,-3 0 0,-12-3 0,-3-2-83,26 2 1,-2-1 0,-2-1 0,-6 0 0,-3-1 0,0 0-78,-4-2 1,0 0-1,-2 1 1,-4 0 0,-2 0-1,0-1-86,0-1 0,0-1 0,-1 0 0,-5 2 0,0 1 0,-2-1-123,23 1 0,-1-1 0,0 1 0,-2 0 0,-5 1 0,-1 0 0,-1 0 0,0 0 0,-2-1 0,0 0 0,-1-1 0,-1 1 0,-5 1 0,-1 1 0,-1-1 0,1 0 13,-3-1 1,0-1 0,0 1 0,0 0-1,17 2 1,1 1 0,-1 0 0,0 0-1,-1 0 11,-1-1 1,-1 0 0,0 0-1,-1 1 1,1-1 0,0 1-1,0 1 1,0-1 0,0 1-1,0 0-11,2 0 1,0 1 0,1-1 0,-1 1-1,1 0 1,-19 0 0,0 0 0,1 0-1,2 0-13,8 2 0,1 0 0,1 0 0,0 0 0,0 0 0,-1 0 0,1 0 0,0 0 0,2 0 0,0 0 0,0 0 0,1 0 0,0 2 0,0 0 0,0 0 0,2 0-10,3 1 0,1 0 0,1 0 0,1 0 0,-24 2 0,2 0 0,2 0 133,9 1 0,3 0 0,2 0 0,4 0 0,1-1 0,2 1 196,5 0 1,1 0-1,1 0 1,-26 2 0,4 1-157,13-1 1,4 2 0,13 0-1,4 1 943,-19 7 0,20 3 0,29-11-492,27 15 1,48-8-165,28 1 1,-25-12 0,3-3-83,3-2 1,2-2 0,10 1 0,2-2-1,9 0 1,3-1 0,8-2 0,2-2-83,-24 0 1,1-1 0,1 0 0,8 1 0,3 0 0,0-1-328,2-1 0,1-1 0,2 0 0,4 1 0,2 0 0,0 0 105,-2 0 1,0-1 0,1 0 0,-19 2 0,2-1 0,0 1 0,1 0-65,4 0 0,0 1 0,2 0 0,2 0 0,7-1 0,3 0 0,1-1 0,1 1 24,-15 1 1,2 0 0,-1-1-1,2 1 1,-1 1 0,3 0-1,1 0 1,0 1 0,-1 0-1,1 0 0,-1 0 1,1 0 0,-1 0-1,0 0 1,0 2 0,-1-1-1,0 2 1,0 0 0,0 0-1,0 0 0,-1 0 1,0 1 0,0 0-1,0 0 1,-1 0 0,-2 0-1,1 1 1,-2 0 0,1-1-1,-1 1-24,15 0 0,0 0 0,0 0 0,-2 0 0,-3 0 0,-1 0 0,-1 0 0,-2 0-18,-6 0 1,-1 0-1,-1 0 1,0 0-1,21 2 1,-1 1-1,0 0-23,-6 1 0,-1 0 0,-1 0 0,-6-1 0,-2 0 0,-1 0 93,-10 1 0,-1 0 1,-2 0-1,21 1 0,-5 0 562,-18 0 1,-4 1 491,31 10 0,-25-14 0,-49 5-492,-83 1 1,-17-6-302,14 1 1,-6 0-1,-2-2 1,-1 0 54,-2-1 1,-1 0 0,-14 0 0,-3 0-83,28 0 1,-2 0 0,-1 0 0,-7 0 0,-2-1 0,-1 0-311,-5-1 1,-2 0-1,0 0 1,-3 1-1,-1 0 1,0-1 146,-1-1 0,0-2 0,-1 2 0,20 1 0,-1 1 0,0-1 0,-2 1-123,-3-2 0,-1 0 0,0 0 0,-3 0 0,-5 2 0,-3 0 0,0 0 0,-1 0 13,-5 0 1,-1-1 0,0 1 0,-1-1-1,18 2 1,-1-1 0,0 1 0,0 0-1,0 0 11,3-1 1,-1 1 0,1 0-1,0 0 1,0 1 0,-1-1-1,0 0 1,0 0 0,1 0-1,-1 0-24,-18-1 0,0 1 0,0 0 0,0 1 0,3 0 0,-1 1 0,1 0 0,1 0 0,4 1 0,0-1 0,2 1 0,-1 1 0,3 0 0,1 0 0,0 0 0,2 1-18,5 1 1,2 0-1,0 0 1,1 0-1,-22 1 1,0-1-1,1 2-23,5 1 0,1 2 0,1-2 0,1-1 0,2-1 0,1 1 253,7 2 1,1-1 0,2 2-1,4-2 1,1 0 0,2 2-90,-20 6 0,4 1 0,8-2 0,4 1 245,8-3 1,2 1 0,9 0 0,3 1 737,-30 7 0,19 0 0,27 2-492,17 3 1,20-1-1,16-4 1,17-3-1,17-3 1,18-1-165,17-5 1,-32-4 0,3 0-83,7-4 1,4 0 0,7 0 0,3-1-1,7-1 1,3-2 0,7 1 0,4 0-410,-31 0 0,1 0 0,0 0 0,3 0 0,1 0 0,0 0 96,0 0 0,-1 0 1,2 0-1,3 0 0,1 0 1,0 0-97,4 0 0,0 1 0,2-2 0,5 1 0,2-1 0,1 0 23,5 0 1,2-2-1,-1 2 1,-24 0-1,0 1 1,1-1-1,-1 1-23,24-2 0,0 0 0,0 0 0,-1-1 0,-1 1 0,1-1 0,-3 1 0,0 0 0,0 0 0,0 0 0,0-1 0,-2 1 0,-6-1 0,-2 1 0,-1 1 0,-2 0 0,-1 1 0,-3-1-82,23-2 0,-4 0 0,-3 2 0,-2 0 86,-9 1 1,-3 0 0,-4 1 0,-4 0 486,-13 2 1,-2 0 0,42-1 296,-35 4 359,-11 3 0,-19 1-738,-32 7 1,-29 1 0,-27-1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0:51.1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1088 9488 25083,'-3'43'0,"-4"-1"0,-9 1 0,-10 2 0,-10 4 0,5-13 0,-9 4 0,16-9 0,-6-17 0,8 5 0,10-19 0,3-9 0,9-20 0,0-13 0,0-8 0,0 0 0,0-4 0,0-10 0,0-2 0,0-6 0,0-3-480,0-11 1,0 1 479,0 0 0,2-10 0,5-4 0,-5 43 0,-1 0-246,2 0 0,1-1 0,-2 0 0,-2 0 132,0 4 1,0-1 0,0 1 0,0 0 113,0 0 0,0-1 0,0-2 0,0-1 0,0 0 0,0 0 0,0-3 0,0-1 0,0 4 0,0 0 0,0-4 0,0-1 0,0 2 0,0 0 0,0-3 0,-2 0 0,-2-1 0,1 0 0,1 3 0,-1 1 0,-4 0 0,0 0 0,1 4 0,0 0 0,-1-1 0,0 1 0,-2-2 0,1 2 0,4 2 0,1 1 0,-2 2 0,1 0-215,-3-34 1,4 9 214,-4 5 0,5 5 0,2 12 867,0 11-867,0 22 0,-7 30 491,-1 20 1,1 8-248,7 6 1,0 11-245,0 10 0,0 3 0,0 11 0,0 10-274,0 11 0,0-46 1,0 1 273,0 2 0,0 1 0,0-2 0,0-1 0,0 3 0,0 0 0,0-1 0,0-1 0,0 2 0,0 0 0,3 4 0,1 1 0,0 2 0,0 0 0,3 2 0,0 1-246,-4-7 0,1 0 0,4 3 0,0 0 21,0 1 1,-1 0 0,-1 3-1,0 1 225,1-1 0,0 1 0,-1-4 0,0 0 0,0-3 0,2-2 0,1-3 0,1 0 0,-3 0 0,0 1 0,-1 0 0,0 0-233,1-3 0,0-1 0,0 39 233,7-21 0,-7-14 0,8-7 0,-11-5 983,15-22-835,-16-4 343,16-28 1,-17-12-20,5-15 1,-5-4-59,-2-3 1,0-7-415,0 1 0,0-11 0,0 4 0,-7-6 0,0-2 0,-7 0 0,7 0 0,-10 0 0,3 0 0,2 0 0,-2 0 0,0-7 0,-7 0 0,-8-16-328,1 1 0,10 36 0,0-1 157,4-2 0,0-1 0,-5-7 0,0-1 171,1-5 0,0-1 0,-1 0 0,0 1 0,2 3 0,-1 0 0,-1-3 0,0-1 0,4 0 0,2 1 0,-2 0 0,1 1 0,3 5 0,1 2 0,2 1 0,2 2 0,-2 5 0,1 2 0,0-43-239,-7 14 1,7-3 238,-7 10 0,9 0 0,-2 7 0,2 3 0,-2 4 0,5-5 0,-8 8 0,10-1 0,0 13 983,0 20-340,0 13-384,0 56 1,0-14-260,0 39 0,0-11 0,0 3 0,0 12-492,0 9 0,3 3 390,4 11 1,-2-6 101,2-44 0,0 1 0,-4 3 0,1 1 0,3 2 0,0 1 0,-3 5 0,-1-1-246,4 0 0,0-1 0,-3 3 0,-1 0 26,5 0 1,-1 2 0,-4 2 0,-2 1 219,3-1 0,0 1 0,0-4 0,1 0 0,-1-4 0,-1 0 0,2-4 0,0 0 0,-1 1 0,-1-1 0,-2-2 0,0-1-356,6 46 1,-2-11 355,2-10 0,-5-9 0,5 2 0,3-7 0,-3-7 0,0-5 983,-7-10-937,0-8 937,0-13-71,0-21-77,0-31-835,0-4 0,-9-27 0,-6 5 0,4 3 0,-4-3 0,4 7 0,-4-7 0,-4 0 0,5-7 0,-5-7 0,-2 0 0,0-2-440,-1 2 1,1 0 439,0-14 0,-1-3 0,12 39 0,-1-2 0,-3 0 0,0 1 0,-15-43 0,15 43 0,0-2 0,3 3 0,0-1 0,1-5 0,-1-1 0,1-1 0,-1 0 0,0 4 0,1 2 0,-12-42 0,8 13 0,0 2 0,7 11 0,-8 3 0,11 10 0,-3 11 0,4 1 0,-6-10 0,6 16 0,-6 5 879,0 12-879,6 17 0,-6 21 0,9 16 0,0 29 0,7-7 0,0 0 0,2 0 0,-2 7 0,-4 7 0,4 0 0,2 7-329,-2-7 0,3 7 329,-3-7 0,-2 10 0,9-3 0,-7 5 0,7 2 0,-9 0 0,2 1 0,3 8 0,-3 6 0,-3-48 0,-1 0-246,-3 1 0,0 1 0,0 0 0,0 1 122,0 1 0,0 1 0,0 1 0,0 0 124,0 3 0,0-1 0,0-2 0,0-2 0,0 43 0,-7-13 0,0-15 0,-10-15 0,15-13 0,-17-31 304,7-24 1,0-28-305,5-10 0,2 7 491,-2 8 1,5-1-219,-5-6 0,-3-1-273,3 1 0,0-1 0,7 0 0,0-6 0,0-1 0,-2 0 0,-5 7 0,4-2 0,-4-4 0,5-6 0,2-9 0,0 5 0,0-5 0,0 5 0,0-12 0,2-3 0,5 3 0,-4-7 0,4 7 0,2 7 0,-2 7 0,3 1 0,-3-8 0,-5 7 0,5 0 0,-4 10 0,-3-3 0,0 5 0,0 2 0,0 1 0,0-11 0,2 8 0,5-4 0,-5 4 0,8-7 0,-8 7 0,5-5 0,-4 14 0,16-4 0,-7 16 0,-1-6 0,8 18 0,-16 2 0,16 29 0,-15 5 0,11 19 0,-11 2 0,3 4 0,3-1 0,-3 9 0,2-8 0,-1 8 0,-6 2 0,5 12 0,-5-11 0,-2 4 0,8-8 0,-1 1 0,0 5 0,-7-5 0,0-12 0,0-3 0,0-13 0,0 11 0,0-16 0,0-13 0,-10-32 0,8-14 0,-5-15 0,2-5 0,-2-1 0,5-1 0,-6-7 0,-1 5 0,2-12 0,0 2-227,7-2 0,-3 0 227,-4-15 0,5 4-492,-5-18 0,4 1 372,3 46 0,0-1 1,0-4-1,0 0 120,0-2 0,0-1 0,0 0 0,0-1 0,0 2 0,0-1 0,0-1 0,0 1 0,0 4 0,0 0 0,0-1 0,0 0 0,0 1 0,0 1 0,0 2 0,0 1 0,0 0 0,0 0 0,0-47 0,0 8 0,0 11-300,0-4 1,0 14 299,0 0 0,0 14 0,0 7 0,0 12 0,0 3 407,0 9-407,0-5 983,-9 10-517,7 9 194,-8 2-660,29 39 0,-12-10 0,15 23 0,-8 3 0,0 5 0,5 9 0,-5-2 0,-2 5 0,2 2 0,-2 2 0,2 5 0,3-2-347,-10 9 1,7-7 346,-7 7 0,0-4 0,-7 11 0,7-14 0,1 7 0,-1-9 0,-7-5 0,0-8 0,0 1 0,0-19 0,-10 12 0,8-36 0,-8 5 0,10-57 0,0 3 346,0-29 1,0 9-347,0 13 0,0-3 0,0-5 0,0-2 0,0-5 0,0-12 0,0 5 0,7-7 0,1 0 0,-1-5-492,-7-9 0,7-10 353,0-4 1,0-1 138,-7 47 0,0 0 0,0 2 0,0 0 0,0-5 0,0-2 0,0 0 0,0 0 0,0 2 0,0-1 0,0-5 0,0 1 0,0 0 0,0 1 0,0 5 0,0 1 0,0 0 0,0 1 0,2-46 0,5-1 0,-5 49 0,-1 0 0,6-41 0,-2 9 0,2 12 0,-5 14 0,8-4 0,-1 25 0,-7 5 0,8 22 0,-10 42 491,0 10 1,0 14-353,0-1 0,0 4-139,0 18 0,0-5-458,0 12 1,0 1 457,0-33 0,0 0 0,0 42-246,0-42 0,0 1 0,0 0 0,0 1 66,0 1 1,0 1-1,0 10 1,0 1 179,0 3 0,0 0 0,0 3 0,0 1 0,0 7 0,0 0 0,0-4 0,0 0-246,0 4 0,0 0 0,0-2 0,0 1 0,0 1 0,0-1 0,0-6 0,0-3 197,-1-7 1,2-2-1,2-8 1,1-1-67,3 38 1,7-14 114,-7-7 724,10-14-724,-5 5 983,19-27-423,-8 6-69,18-30 1,-18-6 491,6-19-596,-15 0 1,10-41-388,-10 5 0,9-16 0,-8 2 0,1-2-492,-2-12 0,5-3 484,-4-11 0,4-5 8,-8 44 0,-1-1 0,-3 2 0,0 0 0,0 2 0,0 1 0,-1-4 0,0 1 0,1 3 0,0-1 0,0-6 0,-2-2 0,-1-2 0,-1-1 0,-2 0 0,1-1-246,1 2 0,1-1 0,-3-1 0,0-1 42,-1 3 0,0-1 0,-1-3 0,0-2 204,-3-5 0,1 0 0,1 4 0,-1 1 0,-4-5 0,0 0 0,3 3 0,1 1 0,-4 0 0,-1-1 0,2-1 0,1-2 0,-2-3 0,-1-1 0,-1 5 0,-1 0 0,3 2 0,0 1 0,2 6 0,1 2 0,0 1 0,1 2 0,-2 5 0,0 0-238,-2-48 0,-7 25 238,7 3 0,-3 26 0,3 3 0,-5 23 883,0-10-883,-6 27 0,6 11 491,-10 20 1,3 16-63,5 4 1,-2 20-430,9 2 0,-8 14-492,8 15 0,-2-1 476,5-42 1,1 0 0,1 2 0,1 0 15,-2 2 0,-1-1 0,3 4 0,0 0 0,1 4 0,0-1 0,0-2 0,0 0-246,0 3 0,0-1 0,1 3 0,0 0 0,2 1 0,1 0 0,1 7 0,0 1 187,1 2 0,2 1 0,2-2 1,1-1 58,0-1 0,0 0 0,-1 1 0,1 1 0,3-2 0,0 0 0,-1 1 0,0 1 0,2-2 0,-1 0 0,-2-8 0,-1 0 0,4-2 0,-1-1 0,-2-3 0,0 0 0,-2-7 0,1-1 0,-1-2 0,1-1-213,0-3 0,0-1 0,10 32 213,0-3 0,-2-12 0,-5-9 0,5-12 0,-5-9 0,-4-20 983,9 13-797,-7-27 1,7-12 304,-5-18 1,-5-3-1,-9-4 1,0-10-326,0-12 0,0-7-166,0-7 0,0-5 6,0-9 0,-7-3-6,0-4 0,-7-5-246,10 44 0,1-1 0,-2 3 0,0 0 81,1-2 1,1 0 0,1-1 0,0-1 164,-5-12 0,-1-1 0,2 3 0,0 0 0,0-12 0,-2-3 0,-1-2 0,2-2-197,3-7 0,1-2 1,-2 27-1,0-2 0,0 0 33,2-2 0,1-2 0,0 1 0,0 2 0,-1 1 0,1-1 0,2-2 0,0 0 0,0 0 0,0 4 0,0 0 0,0 0-33,0-2 0,0 0 1,0 1-1,1-28 0,1 0-49,1-4 0,1 1 0,-3 10 0,0 0 0,2 0 0,1 1 0,-2 2 0,1 1 0,1 6 0,-1 2 0,-2 2 0,0 1 55,3 2 0,-1 2 1,0 7-1,-1 2 191,2 1 0,-1 0 0,-2 5 0,1 1 491,5-46 1,-5 13-71,-2 8 0,2 20-421,6 2 983,-6 10 0,7 4 0,-9 20 0,0 4-492,0 57 1,0-5-1,0 38 1,3 2-165,4 20 1,-6-41 0,0 2-501,3 6 1,-1 1 0,-1 3 0,-1 0 172,-2 3 0,2 1 0,2 1 0,1 2 0,-1 3 0,1 1 0,1 4 0,-1 1 0,0 1 0,0 1 0,-3 6 0,0 2-246,2 1 0,1 2 0,1 6 0,2 1 82,-2-32 0,-1 1 0,1 0 0,-1 5 0,0 1 0,0 1 0,0 4 0,1 2 0,0-2 0,0-4 0,-1-1 0,1 1 56,2 3 0,0-1 0,1 0 0,-1-6 0,0-2 1,0 1 107,0-2 0,0 0 0,0-1 0,4 27 0,0-1 0,0 3 0,-1-2 0,-3-10 0,-2-2-246,-2-1 0,1 0 0,1-5 0,-1 0 0,0-2 0,-1-1 0,1-2 0,0 0 0,-4 4 0,0-2 0,0-11 0,0-1 140,0 3 0,0-2 0,0-10 1,0-2 572,0 42 1,-8-6-468,1-2 0,-9-18 983,4-6 0,-9-28-492,-1-11 1,1-32-1,0-18 1,6-12-1,1-10 1,-7-5-209,-8-9 1,1-11 207,7-11 1,-3-4-485,10 38 0,0-2 1,1 3-1,0 0-253,-5-5 0,0-2 0,4-1 0,0 0 179,-4-1 0,0-1 0,4-7 0,0-1 67,-4-5 0,0-1 0,1-4 0,1-1-246,-2-4 0,0-3 0,1-6 0,1-3 82,6 30 0,1 0 0,0-1 0,1-2 0,1-1 0,1 1 0,-2-3 0,1 1 0,0 0 0,0 4 0,1 0 0,0 0 81,2-29 0,1 0 1,-1 5-1,1 2 83,3 7 0,0 1 0,0 5 0,0 3-246,0 4 0,0 3 0,0 12 0,0 3 230,0-41 1,0 28 385,0 7 0,2 10-370,6 4 983,-6 20-555,17-6 63,-7 27 1,16 11-1,1 20 1,-1 20-1,-7 15 1,1 22-344,-11-34 0,-1 2 1,1 4-1,-1 0-363,1 6 1,0 0 0,-4 4 0,0 2 214,0 0 0,0 2 0,0 6 0,0 2 0,3 5 0,2 1 0,-2 1 0,1 1-197,0 7 0,-1 2 1,-3-31-1,0 0 0,0 1 33,1 5 0,-1 2 0,0 0 0,0 2 0,0 0 0,0 2 0,0 4 0,0 2 0,0-1 0,2-4 0,1 1 0,0 0 32,-1 3 0,0 0 0,1-1 0,2-4 1,0 0-1,0-1 132,-2-1 0,-1 0 0,0-1 0,1-2 0,1-1 0,-1 1 0,0 0 0,0 1 0,-2-1 0,-1-4 0,-3-1 0,2-1 0,5 29 0,-1 0 0,-2-6 0,1 0-246,1-8 0,1-1 0,-1-1 0,-1-1 66,-2-4 0,0-1 0,3-5 0,-1-1 180,-1-3 0,-1-2 0,-2-1 0,1-1-166,1-7 0,1-1 0,-3 3 0,1-1 166,1-4 0,1-2 0,8 36 0,-9-7 0,8-19 983,-8-9-435,9-15 435,-13-4 0,16-19 0,-17-2-492,17-29 1,-17-15-1,5-22 1,-11-8-1,-4-7 1,-8-5-1,2-9 1,-5-10-738,8 46 0,0-2 0,1-2 0,-1-3 108,1-4 1,-1 0 0,-3 3-1,-1 0 138,1-6 0,0-2 0,-2 0 0,1 0-246,1-2 0,0-1 0,-2-10 0,-1-3 0,-4-3 0,-1-2 0,0-4 0,-1-3 82,6 26 0,1-3 0,-1 1 0,2 0 0,-1 0 0,0-1 0,-3-3 0,0-1 0,0 1 0,3-2 0,0 0 0,1 0 0,-2-4 0,-1 0 0,3 2 0,3 8 0,1 1 0,1 1-82,-2-27 0,2 4 0,0 11 0,1 4 0,5 9 0,1 4 0,-1 6 0,1 3 433,3-39-187,0 23 983,0 7-605,0 39 1,0 15 112,0 30 1,0 18-1,0 17 1,10 23-165,4 13 1,-5-35 0,1 2-106,0 3 1,1 2 0,1 10 0,0 2-223,2 0 0,0 2 0,-1 2 0,0 1 0,5 7 0,0 0 0,-1-7 0,-1-1-246,1 11 0,2 1 0,2-1 0,0 1 82,-7-25 0,0 0 0,1 2 0,1 2 0,2 0 0,0 2 0,3 6 0,0 1 0,1-1 0,-1-3 0,-1-2 0,0 1 0,0 0 0,-2 0 0,1-1 0,1-2 0,0-2 0,0 1 0,-4-3 0,0 0 0,1-1 0,2-3 0,0 0 0,0-1-82,6 29 0,0-1 0,-1-9 0,-1-1 0,-5 1 0,0-2 0,2-8 0,0-2 0,-2-3 0,-1-1 0,-1-1 0,-1-1 358,0-1 0,-1-1 0,-2-7 1,-1-3-113,0-2 0,0-2 0,8 31 491,-5-9 1,2-4-1,-8-3 1,-1-17 491,-7-4 0,9-15 0,-7-7-492,-2-2 1,-21-59-1,-14-10 1,1-18-1,-1 4 1,7-10-1,-8-4 1,-2-7-486,14 39 1,-2 0 0,4-2 0,-1 1-253,-1-3 0,-1 0 0,-1-2 0,0 0 170,1 2 1,0 1 0,-5-5-1,1-1 76,0-5 0,1-1 0,-3 4 0,0 0-246,-1-6 0,0-2 0,0 3 0,0-1 0,0-4 0,0-1 0,0 1 0,0-1 183,0-7 0,0 1 0,5 9 0,0 2 63,2-5 0,0 1 0,3 11 0,-1 3 0,2-1 0,0 1 0,-15-39-335,1 0 1,11 20 334,3 9 0,2 20 768,12 0-768,-10 15 983,15-12-640,-8 25 148,10 6 1,10 40-1,4 18 1,14 22-341,8 15 1,-19-35 0,-1 2-398,1 6 0,1 3 0,3 5 0,1 1 228,3 2 1,0 2-1,0 1 1,0 1-229,-4 0 0,0 1 0,1 0 0,1 1 0,2 2 0,0 1 0,-2 4 0,1 2 60,5 4 0,-1 0 1,-3-4-1,0 0 186,3-3 0,1-1 0,-5-3 0,1-2 0,4 2 0,-1 1 0,-4-1 0,0 0 0,1-3 0,-1-1 0,-2 2 0,-1 0 0,-3-8 0,0-1 0,1 0 0,-1-2-246,-3-4 0,-1-1 0,0 1 0,-2-1 235,-5-6 1,0-1 0,10 41 10,-10-16 0,0-16 0,-7 2 0,9-14 983,-6 2-429,6-28 429,-9-6-492,-9-18 1,-3-18-1,-9-11 1,-1-11-1,1-10 1,-7-7-402,-1-14 0,-9 0-582,3-14 0,-6-5 449,20 37 0,0-1 1,-1 0-1,1-1-203,0-1 0,0-1 0,-2-5 0,1-2 0,-3-2 0,0-3 0,-1-10 0,0-3 215,-2 1 0,-1-1 0,-1-5 0,1-2-215,3 1 0,2-1 0,-4 0 0,1 0 0,6 0 0,0 1 0,-2-2 0,1 2 0,7 12 0,1 3 0,1 2 0,0 4-20,5 17 1,2 1-1,-3-46 266,9 10 0,0 4 308,0 10 1,0 3-309,0 18 0,0 0 983,0 8-254,9 8 254,12-6-492,13 26 1,13 14-1,-4 28 1,4 29-364,-12 14 1,-11-27-1,0 2-272,0 3 1,2 2 0,3 8 0,1 3 143,-2 1 0,1 1 0,1 7 0,1 0-246,1 0 0,0 1 0,0 5 0,0 2 0,0 2 0,0 1 0,1 10 0,0 1 126,-9-29 0,0 0 1,-1 0-1,0 1 1,-2 1-1,2-1-77,0 0 0,1-1 1,0-1-1,9 30 0,0-1-49,-1 1 0,0-1 0,-1-5 0,0-1 0,-2 0 0,-2-2 0,-1-8 0,-2-3 0,-6-8 0,0-2 0,1-3 0,0-1 190,-5-5 0,0-2 1,0-3-1,-2-1 440,2 45 1,3-22-394,-10-7 992,0-15 0,-7-6 0,-9-22-492,-3-11 1,-12-39-1,-4-13 1,-6-17-119,-8-12 0,-3-15-342,20 38 0,0-3 0,-1-5 0,0-2-31,-2-2 0,-1-1 0,-2-5 0,1-3-246,1-1 0,1-2 0,-6-3 0,-1-1 49,0-5 0,-1-2 1,9 23-1,0-1 0,1-2 33,-1-7 0,1-2 0,0 0 0,-1 1 0,-1-1 0,0 0 0,0-4 0,-1 0 0,1 1 0,2 2 0,1 2 0,0-1 0,1 1 0,0 0 0,1 0 0,1 2 0,1 0 0,0 1-82,-7-26 0,0 3 0,1 7 0,1 2 0,5 13 0,0 3 0,0 5 0,-1 2 57,1 1 1,0 2-1,2-1 1,2 0 188,-1 4 0,1 0 0,3-2 0,1 1 0,-15-39 0,4 8 0,3 7 0,7 9 983,0-2 0,9 14 0,-5 5 0,10 19-492,10 21 1,16 36-1,9 33 1,18 18-247,-32-26 1,0 2 0,7 3 0,1 1-235,-1 8 0,1 2 1,5 4-1,3 2-11,1 2 0,2 3 0,5 5 0,0 1 0,1 3 0,0 1 0,-13-25 0,-1 1 0,1-1-164,0-1 0,0-2 0,0 2 0,1 5 0,-1 2 0,2 0 0,4 4 0,2 0 0,0 0 0,-1 2 0,0-1 0,0 1 0,3 1 0,0-1 0,-1 0 0,-2-2 0,-1-2 0,1 0 0,-2-7 0,0-1 0,-1 0 0,-2 0 0,-3-1 0,1-1 160,13 27 1,0-1 0,0-2 0,-2 0-243,-4-5 0,-2 0 0,2-5 0,-4-2 30,-10-9 1,-2-3-1,0 0 1,-1-2 92,-4-3 0,-2-1 1,1-5-1,-1-1 100,5 38 1006,4-9-142,-24-22 142,8-2-492,-29-28 1,-5-15-1,-19-23 1,1-14-1,-1-8 1,-2-13-1,-5-8 1,-11-14-319,26 32 1,-1-1 0,-5-5 0,1-2-174,1-2 0,0-1 0,-2-3 0,-1-1-246,0-2 0,-1-2 0,-3-2 0,-1-3 0,2-7 0,-2-2 0,-7-7 0,-1-3 82,19 22 0,1-2 0,0-1 0,-3-3 0,1-2 0,0-1 0,1-4 0,1 0 0,0-2 0,-1 0 0,0 0 0,1-2 0,-1-5 0,0-1 0,2-1 0,1 4 0,0-1 0,1 1 0,1 1 0,0 0 0,1 2 0,4 6 0,1 1 0,0 3-82,-7-20 0,0 3 0,5 9 0,2 1 0,7 9 0,1 2 0,1 6 0,1 3 944,-6-31-698,9 14 983,2 28-507,10 19 0,5 15 15,9 23 1,10 19-1,19 17 1,11 23-247,-22-24 1,0 2 0,5 6 0,2 2-151,6 4 0,2 2 1,2 8-1,-1 3-95,-13-20 0,1 1 0,0 1 0,2 2 0,1 2 0,0 0 0,1 2 0,0-1 0,1 2 0,1 4 0,0 1 0,2 0-164,0-2 0,1 0 0,1 2 0,0 5 0,0 1 0,1 2 0,2 4 0,1 2 0,0-1 0,2 0 0,0 0 0,1 0 0,-1-2 0,0-1 0,0 0 0,-2-2 0,-1-1 0,-1-2 0,-3-5 0,0-2 0,0 0 0,-2-1 0,1-1 0,-1 0 0,0-4 0,0 0 0,-1-1 0,-1-1 0,0 1 0,0-2-82,17 20 0,-2-2 0,-6-4 0,-3-4 0,-7-14 0,-2-3 0,-4-8 0,-2-1 36,1-3 0,-2-2 0,24 26 1193,-12-14-25,-10-19 25,-3-12 0,-18-17-492,-2-2 1,-22-23-1,-9-20 1,-20-12-165,-15-16 1,24 29 0,0-3-83,-3-7 1,-1-3 0,-6-7 0,-2-1-153,-5-7 0,-1-2 0,-6-10 0,1-2-257,17 25 0,0 0 0,0-1 0,-3 0 0,0-1 0,0 0 0,0-2 0,2-1 0,-2-1 0,-4-4 0,0-1 0,0-2 23,-2-6 1,0-3-1,-1-1 1,8 15-1,-1 0 1,0-1-1,-1 0 18,0-4 0,-1-2 0,0 1 0,1 0 0,0 2 0,1 0 0,-1 1 0,1 0-18,1 4 1,1 0-1,0 1 1,1 0-1,-10-18 1,2 1-1,0 0-23,3 3 0,0 1 0,1 1 0,3 5 0,0 1 0,1 1-33,4 5 0,1 1 1,1 1-1,-15-25 0,1 3-49,6 6 0,2 2 0,2 3 0,1 1 0,6 5 0,1 1 0,2 1 0,2 2 186,6 9 1,1 3 0,2 1 0,2 2 1042,-2-29 0,6 5-492,18 9 1,20 31-1,13 19 1,15 28-165,0 21 1,-18-3 0,0 5-83,3 4 1,1 3 0,8 11 0,0 4-97,2 7 1,1 3 0,4 5-1,2 4-149,-15-21 0,0 2 0,0 2 0,4 6 0,0 2 0,0 1-164,3 3 0,0 0 0,0 1 0,3 5 0,1 0 0,-1 0 23,0-1 1,-1-1-1,1 3 1,-11-15-1,1 0 1,0 2-1,1 1 18,1 4 0,1 0 0,0 2 0,0-1 0,3 4 0,1 1 0,0-1 0,0 2 0,0 0 0,2 2 0,-1-1 0,1-1 0,-1-1 0,2-2 0,-1 0 0,-1 0 0,-3-4 0,0 0 0,-1-1 0,1-2 0,-1-3 0,0-2 0,1-1 0,-1 0-41,13 16 0,-1 0 0,0-3 0,-2-5 0,-2-2 0,0-3-33,-6-9 0,-1-3 1,-1-1-1,18 20 0,-2-4-49,-14-18 0,-2-3 0,-6-1 0,-1-1 479,-6-7 1,-1 0 0,29 32-267,-7-14 1016,-15-15 0,-20-1-492,-13-27 1,-28 5-1,-9-19 1,-20-19-1,-8-10 1,-23-30-247,38 21 1,-3-2 0,-9-6 0,-3-3-1,0-6 1,-1-3 0,-7-6 0,0-3-83,17 19 1,-1-2 0,1-1 0,-3-5 0,-1-2 0,0-1-328,-5-2 0,-1 0 0,-1-1 0,1-6 0,-1 0 0,1 0 23,-2 2 1,-1 1-1,1-3 1,11 10-1,0-1 1,0-2-1,0 0 18,-3-4 0,0 0 0,-1-1 0,0-1 0,-3-5 0,-1 0 0,0-2 0,0 1 0,1-2 0,0 0 0,0 0 0,0 1 0,3 2 0,0 0 0,0 1 0,2 2-41,-11-13 0,2 1 0,1 2 0,6 5 0,0 0 0,0 2 0,2 6 0,0 3 0,1 0 0,6 6 0,2 0 0,-1 3-82,-18-18 0,0 2 0,7 5 0,1 2 0,2 9 0,1 2 0,8 4 0,1 1 604,1 3 0,0 3-358,-29-26 983,13 34-492,22 24 1,19 42-1,28 24 1,14 33-446,-1-35 1,3 3 0,3 14 0,3 3 149,8 9 1,4 3-1,-13-25 1,0 1 0,2 1-34,2 6 1,2 2 0,0-1 0,0 1 0,1 0 0,0 0-328,0 1 0,1 0 0,0 1 0,5 4 0,1 1 0,1 1 23,1 4 1,1 1-1,1 2 1,-10-18-1,1 1 1,0 1-1,0 0 113,2 4 1,0 0-1,0 0 1,1-1 0,0-2-1,0-1 1,1 0 0,0-1 27,-1-1 0,1-1 0,1-1 0,-1-1 0,12 15 0,0-1 0,0-2 0,-3-3 0,0-1 0,-1-2 0,-4-7 0,0-2 0,-2-2 0,-6-7 0,-2-2 0,0-2 0,16 17 0,-2-6-213,-13-13 0,-1-3 1,-1-5-1,1-2 213,-3-2 0,0-1 0,32 29-48,-14-7 48,-15-5 983,-11-19 0,-19-12 0,-3-11-492,-46-58 1,-4-4-247,4 5 1,-4-5 0,0-4 0,-1-2-43,-7-8 0,-1-3 1,-1-6-1,0-4-203,12 19 0,-2-2 0,0-1 0,-3-3 0,-1-1 0,-1-1-164,-1-4 0,0-2 0,-1 0 0,-3-4 0,-2-1 0,1-1 23,0-2 1,0 0-1,-1-3 1,11 17-1,-1-2 1,0-1-1,-1-2 18,-5-6 0,-1-3 0,-1 0 0,2-1 0,-1-2 0,0-1 0,0 0 0,1-1 13,9 16 1,0 0 0,0 0 0,0-1-1,1 2 1,-9-15 0,1 1 0,0 1-1,2 1-13,3 6 0,1 1 0,0 1 0,1 1 0,3 3 0,-1 1 0,2 0 0,0 2-41,-8-17 0,2 0 0,1 3 0,4 7 0,1 1 0,2 2-82,-10-19 0,3 3 0,6 7 0,3 3 0,7 15 0,1 4 0,2 4 0,1 3-150,-15-34 396,6 19 983,18 33-492,2 23 1,29 50-165,10 24 1,-3-15 0,5 4-83,3 9 1,3 4 0,4 10 0,1 4-83,-12-20 1,1 2 0,0 1 0,3 5 0,1 1 0,0 0-1,2 2 1,1 0 0,1 0 0,1 2 0,0 0 0,1-1-328,-3-1 0,-1 0 0,1 0 0,1 2 0,0-1 0,-1 1 22,0 2 0,0 1 1,0 1-1,3 2 1,1 2-1,0 0 142,3 4 0,1 1 0,-2-1 0,0-1 0,-2 0 0,0-1 0,-1-4 0,0-1 0,-2-1 0,-1 0 0,-2 0 0,1-1 0,1-2 0,1 0 0,-2-2 0,-2-2 0,0-2 0,-1-2 0,14 21 0,-3-3 0,-7-9 0,-3-4-259,-9-12 0,-2-4 1,19 35 258,-8-12 0,-4-18 0,-10-8 983,-9-19-492,-21-12 1,-15-21-49,-19-14 1,-4-19-444,-10-17 0,-9-16 245,24 21 1,-2-3 0,0-5 0,-2-3-1,-3-6 1,-1-4 0,-1-7 0,0-3-410,11 21 0,0-2 0,-1-1 0,1-6 0,0-2 0,0-1 0,-3-3 0,0-1 0,1-1 0,-2-4 0,1-1 0,-1 0 0,-1 0 0,0-1 0,0-1 0,2-4 0,0-2 0,1-1 0,-1-3 0,0-1 0,2-1 0,1 1 0,2-1 0,2 0 0,4 5 0,1 0 0,2 2 0,1 6 0,0 0 0,3 5-82,-5-15 0,3 5 0,5 6 0,2 5-246,5 17 0,1 3 1319,-10-40-827,3 47 491,9 14 1,5 41-1,14 18 1,15 34-276,13 23 0,-10-28 1,2 4 28,5 16 1,0 3 0,4 4 0,2 2-83,-10-23 1,0 1 0,1 1 0,-1 1 0,1 0 0,-1 1-328,1-1 0,-1 0 0,0 1 0,1 4 0,-1 1 0,1 0 100,-1-1 1,0-1 0,1 2-1,1 8 1,0 1 0,0 0 63,-1-1 0,-1 1 0,0 0 0,1 0 0,0 1 0,-2-1 0,-4-5 0,-2 0 0,-1-1 0,1-3 0,-1-1 0,-1-1 0,-4-3 0,-1 0 0,-1-2 0,8 26 0,-2-2-246,0-6 0,-2-3 0,-4-12 0,-2-5 53,-3-12 0,-2-3 193,-1 42 0,4-14 983,-9-31-492,-9-17 1,-13-47-379,-13-9 0,-5-22-113,-3-14 0,-9-19 245,24 35 1,-1-3 0,-6-9 0,-1-3-1,-3-4 1,0-1 0,-3-9 0,1-3-443,-2-4 0,1-2 1,11 24-1,0-1 0,0-2 47,0-2 1,1-2 0,-1-1 0,-2-5 0,0-2 0,2 0 149,1-3 0,2-1 0,1 0 0,-3 0 0,1 0 0,2-1 0,4-1 0,3 0 0,-1 1 0,1 6 0,0 1 0,1 1 0,3 2 0,2 0 0,1 2 0,-3-28 0,2 5 0,3 16 0,0 4 0,1 6 0,1 4-96,2-22 1,0 18 95,7 11 0,0 18 0,0 16 0,12 27 491,9 24 1,13 18-248,15 31 1,-21-29 0,1 4-245,6 13 0,1 3 0,2 5 0,0 4 167,4 9 0,1 3 0,-14-28 1,-1 0-1,0 1-167,1 1 0,-1-1 0,1 2 0,0 3 0,0 2 0,0-2-164,2-2 0,0 0 0,0 1 0,0 5 0,1 1 0,-1 0 0,2 2 0,1 1 0,-1 0 0,1 4 0,0 1 0,0 0 0,-3-3 0,-1 0 0,1 0 0,0 1 0,1-1 0,0-3 29,-2-7 1,1-2 0,0-1 0,-2-1-1,0 0 1,1-2 134,0-2 0,1 0 0,0-2 0,15 21 0,1-2-246,-5-8 0,1-3 0,0-11 0,-1-6 141,22 15 0,-5-21 105,-16-22 0,-12-14 0,-10-21 0,-9-10 0,-12-19 0,-10-20 0,-4-16 0,-3 25 0,-4-3 2,-3-9 1,-1-3 0,-6-12 0,-2-4-3,7 25 0,0-2 0,-1 0 0,1-5 0,0-1 0,-2-1-14,-4-6 1,-2 0 0,0-2 0,-1-6-1,0-1 1,-1-1 13,-2-3 0,0-2 0,0-2 0,8 19 0,-1-3 0,0 1 0,0-1-123,1 0 0,0 0 0,0 0 0,-1-2 0,-2-4 0,0-2 0,0-1 0,0 0 0,-1-5 0,0 0 0,0-1 0,1 0 0,-1-2 0,1 0 0,1 0 0,0 0 0,3 0 0,0 0 0,1 1 0,1 0 0,0 3 0,1 1 0,1 1 0,1 1-18,3 8 1,1 1-1,1 2 1,1-1-1,-5-22 1,3 1-1,1 1-23,4 7 0,1 2 0,0 0 0,1 3 0,-1 1 0,1 1 0,3 8 0,1 0 0,0 2 0,0 2 0,0 1 0,1 2 317,0-24 1,2 4 0,0 12-1,2 4-153,4 12 0,0 4 491,0-26 1,17 36-1,4 38 1,17 40-165,4 46 1,-15-21 0,1 7-277,7 10 0,1 6 0,-10-17 1,0 3-1,0 1 29,4 8 1,1 3 0,0 0-1,5 8 1,0 2 0,1 1-81,-6-17 0,1 1 0,1 1 0,-1 1 0,3 4 0,-1 0 0,1 1 0,1 0-123,2 5 0,2 2 0,-1-1 0,0 0 0,0 0 0,-1-1 0,0 0 0,1 1 47,1 3 0,1 1 1,0 0-1,1-1 1,0 0-1,2 0 1,0-1-1,1 0-23,-8-16 1,2-1 0,-1 1-1,1-1 1,0 0 0,-1 1-1,1 0 1,-1-1 0,1 1-1,1-1-11,1 1 1,0 0 0,1 0 0,-1-1-1,0-1 1,6 12 0,-1-2 0,0 0-1,0-1 88,-2-3 1,1 0 0,-1-1 0,0-1 0,-1-5 0,0-1 0,0-1-1,-1 0 22,11 18 0,-1 0 0,-1-2 0,-2-7 0,-1-1 0,0-2-164,-5-4 0,0-1 0,-1-2 0,-5-8 0,-1-1 0,0-2 107,11 20 0,-2-3 0,-6-8 0,0-4 384,-3-14 1,-1-2 0,22 33 655,-7-28 0,-24-10 0,-7-28-492,-19-2 1,-14-41-1,-15-19 1,-16-26-247,11 25 1,-3-4 0,-5-10 0,-1-3-50,-6-15 1,-2-4-1,14 24 1,-1 0 0,0-1-34,-2-4 1,0 0 0,-1-2 0,-3-5 0,-2-2 0,1-1-305,-2-1 1,0-2-1,-1 0 1,9 15-1,-1 0 1,0 0-1,0-2 18,-2-2 0,-1 0 0,0-2 0,1 0 0,-2-2 0,1-2 0,0 0 0,0-1 0,-3-5 0,-1-1 0,1-1 0,0-1 0,0-2 0,-1 0 0,1-1 0,0 0 24,8 14 1,-1 1 0,1-1-1,-1-1 1,1 1 0,1 0-1,0 0 1,0-1 0,0 1-1,1-1-11,-2 1 1,1 0 0,-1-1 0,2 1-1,0 2 1,-4-12 0,0 2 0,2 0-1,0 1-13,0 0 0,0 0 0,0 1 0,2 2 0,4 6 0,0 2 0,1 0 0,1 0-41,-9-20 0,1 0 0,1 0 0,3 4 0,0-1 0,0 2 0,1 1 0,-1 1 0,2 1 0,5 7 0,1 1 0,1 1-33,1 5 0,0 2 1,1 1-1,-10-23 0,2 3 442,5 9 1,2 3 0,-1 3 0,0 2-228,3 7 1,2 1-1,2 11 1,0 1 964,-17-30 0,9 19-492,-5 7 1,21 50-1,10 23 1,22 57-247,-2-21 1,2 7 0,6 21 0,1 7-83,-4-18 1,1 2 0,1 2 0,2 7 0,0 3 0,1 2-57,-5-17 0,2 1 0,0 2 0,0-1 1,3 4-1,1 0 0,0 0 0,1 1-230,-1 3 0,0 1 0,1 0 0,1-1 0,2 1 0,2 0 0,-1 0 0,1 1 0,0 1 0,0 2 0,0-1 0,1 0 0,1-2 0,0-1 0,1 0 0,1 2 0,1 2 0,0 1 0,1 0 0,0 0 0,2-3 0,0 1 0,1-2 0,1 0 0,0-1 0,1 0 0,0-1 0,1 0 0,-1 0 0,0 0 0,0 0 0,2 0 0,1-1 0,1 1 0,0-2 0,-1 0 0,-5-7 0,-1-1 0,-1-1 0,1 0-18,-1-2 1,1 0-1,0-1 1,-2-1-1,10 18 1,-1-2-1,0-1-23,-2-4 0,0-1 0,-1 0 0,-2-4 0,-1 1 0,-2-2 0,-2-1 0,-2 0 0,-1-2 0,-3-9 0,-1-1 0,-2-1 409,11 17 1,-2-3 0,-4-8 0,-1-2-196,-4-12 1,-2-3-1,14 28 933,-9-19 0,-10-19 0,-14-17-492,-3-21 1,-28-40-165,-9-24 1,4 15 0,-2-4-83,-5-9 1,-2-4 0,-8-13 0,-3-5-83,9 17 1,-1-2 0,0-1 0,-1-5 0,1 0 0,-2-3-159,-4-8 1,-1-1 0,0-3 0,10 20 0,0-2-1,0 0 1,-1 0-129,-2-4 0,-1 1 0,-1-2 0,0-1 0,-2-7 0,-1-1 0,0-2 0,0-1 24,6 13 1,-1-2 0,1 0-1,-1-1 1,0-1 0,-2-4-1,0 0 1,-1-1 0,0-2-1,-1-1 17,4 6 0,-1-1 0,0-1 0,0-2 0,1 1 0,-1 0 0,0-1 0,-1 1 0,1-1 0,0-1 0,0 0 0,0 0 0,-1-5 0,-1 0 0,1-1 0,0 0 0,0 1 0,2-1 0,1 4 0,0-1 0,1 1 0,0 0 0,1 0 0,0 0-8,1 1 1,0-1-1,1 1 1,0 0 0,1 1-1,1 1 1,-2-7 0,2 0-1,0 2 1,1 1-1,1 0-20,1 5 1,1 0 0,1 1 0,1 1-1,0 1 1,-2-11 0,2 2 0,0 1-1,2 2-31,2 6 1,1 1-1,1 1 1,0 3-1,-5-15 1,1 3-1,0 2-56,1 11 0,1 2 1,1 4-1,-4-11 0,1 8 688,7 20 1,0 7-113,-10-6 1,3 54-380,-1 33 0,11 41 2,6-22 1,3 6 0,5 22 0,3 9 111,0-16 1,1 3 0,1 3-1,3 10 1,0 2 0,3 3-115,-1-15 0,1 3 1,1 1-1,0-1 1,-1-1-1,0 0 1,1 0-1,1 2 0,2 3 0,1 1 0,1 0 0,1 0 0,0 0 0,1 0 0,0-1 0,1 1 0,1 0 0,0-1 0,2 1 0,-1 0 0,1 3 0,1-1 0,0 1 0,0 0-110,-5-15 1,1 0 0,0 1 0,-1-1-1,1-2 1,5 13 0,-1-1 0,1 0-1,1-1 100,1 2 1,0 0 0,1-1 0,-1-2 0,-4-6 0,0-1 0,-1-2-1,2-1 10,8 19 0,1-1 0,-1-3 0,-1-5 0,-2-1 0,2-2-164,-1-2 0,0-1 0,0-3 0,-2-10 0,1-3 0,-2 0 67,10 27 0,-2-3 1,-4-7-1,-2-3 342,-2-6 1,-3 0 0,-4-3 0,-1-1-173,0-6 0,-1-1 0,-5-11 0,-2-1 418,1 30 1,-6-19 491,-9-9 0,0-24-492,-9 2 1,-13-30-1,-13-5 1,-8-19-1,-7-31 1,-6-17-247,21 23 1,-2-4 0,-4-6 0,-3-4-50,-5-14 1,-1-5-1,14 23 1,1-1 0,-1-2-34,-2-8 1,0-2 0,0 0 0,0-4 0,-1-1 0,0-1-305,-1-6 1,0-2-1,0-1 1,7 18-1,-1-1 1,1-1-1,0 0 18,0-4 0,1-1 0,1 0 0,-1-2 0,-1-3 0,-1-2 0,1-1 0,0-1 0,0-4 0,1-2 0,0 0 0,2 1 0,2 5 0,0 1 0,2 1 0,1-1 0,1 1 0,0-1 0,1 0 0,2 2 0,2 7 0,1 1 0,2 0 0,0 2 62,-2-17 0,1 1 1,2 1-1,2 7 1,2 1-1,0 3-136,1 7 0,0 1 1,1 5-1,1-15 0,0 6-2,0 14 1,2 6 198,1-22 0,-5 15 491,10 37 1,17 17-1,4 28 1,17 34-369,5 30 1,-17-24 0,2 6-124,7 16 0,1 4 0,-10-22 0,0 3 0,0 1 163,4 7 1,1 2 0,1 2 0,0 5 0,1 1 0,1 1-114,-6-17 1,1 2-1,0-1 1,-1 0 0,7 21-1,-1-1 1,1 1-174,-7-20 0,1 1 0,0 0 0,-1 0 0,-1 3 0,-2 0 0,1 1 0,0 0 0,2 4 0,1 0 0,-1 1 0,1 1 0,-1 1 0,0 0 0,-1 1 0,1 0 0,0 2 0,1 1 0,-1-1 0,1 0 0,-3-6 0,1 0 0,0-1 0,-1 0 0,1-1 0,0-1 0,0 0 0,-1-1 0,-1-4 0,-1-1 0,0 0 0,0-2-41,5 17 0,-1-2 0,0-1 0,-2-7 0,-1 0 0,0-4-82,11 23 0,-1-7 0,-10-20 0,-3-6-738,14 30 1967,-20-39 0,3-14 0,-16-28-492,6-12 1,-21-30-1,-9-20 1,-12-28-247,9 33 1,-2-3 0,-5-12 0,-2-3-1,-5-7 1,-2-2 0,-5-8 0,-2-3-83,14 20 1,0-2 0,-1 1 0,-1-1 0,0 0 0,-1-2-328,-2-5 0,0-1 0,0-2 0,1-3 0,0-1 0,0-1 48,-3-2 0,-1 0 0,1-3 0,9 18 0,0-2 0,1-1 0,-1-1 116,-3-4 0,0-1 0,0-1 0,1 0 0,1 0 0,2 0 0,-1 0 0,1 0-123,-2-3 0,-1 0 0,1 0 0,1 0 0,2 2 0,1 1 0,1-1 0,-1 1-18,1 2 1,1 0-1,-1 0 1,1 2-1,-7-22 1,0 1-1,2 1-23,1 0 0,2 0 0,0 2 0,3 8 0,0 2 0,0 1 0,1 1 0,0 0 0,1 2 0,1 7 0,1 0 0,0 2-33,1 3 0,2 1 1,-1 1-1,-8-25 0,2 3 99,3 5 0,1 4 1,4 17-1,1 4 98,-12-37 983,13 28-492,-4 21 1,17 34-1,-5 23 1,7 38-165,7 33 1,0-22 0,3 7-132,6 20 1,3 5-1,-6-28 1,0 3 0,1 1-34,6 12 1,3 3 0,-2 1 0,0 2 0,-1 1 0,1 1-146,-2-19 0,0 0 0,1 1 0,0 1 1,0 2-1,-1 1 0,0 0 0,1 1-18,1 2 0,0 0 0,1 0 0,-1 0 0,1-2 0,0-1 0,0 0 0,0 1-123,1 0 0,0 1 0,0-1 0,0 0 0,0-3 0,-1 1 0,0-1 0,1-1-18,2 0 1,0-1-1,0 0 1,0-1-1,5 20 1,0-1-1,0-2-23,1-4 0,0-2 0,-1-2 0,-5-11 0,-2-2 0,0-3-82,10 19 0,-2-4 0,-6-9 0,0-2 117,1-12 1,-2-1-1,-5 0 1,-3 0 7,13 36 0,-8-12 121,-7-16 491,-4-19 1,-22-14 491,-9-10-492,-1-9 1,-27-21-1,-1-20 1,-12-20-165,-9-15 1,33 26 0,0-2-83,-4-9 1,-1-2 0,-4-7 0,-1-5-50,-1-10 1,-1-3-1,13 22 1,-2-1 0,1-2-361,-2-5 0,0-3 0,-1 0 0,0 0 0,-1-1 0,0-1 0,-1-8 0,0-1 0,1-1 0,-1-2 0,0-2 0,1 0 23,-1-6 1,0 0-1,1-2 1,11 20-1,1 0 1,0-2-1,0 0 18,0-4 0,-1-2 0,1 0 0,1 1 0,2 3 0,3 1 0,-1 0 0,1 0-41,-8-24 0,1 1 0,2 2 0,3 8 0,1 2 0,2 2-32,6 6 0,1 1 1,0 3-1,-9-27 0,2 4-162,8 10 1,2 4 357,3 13 0,1 4 983,-1-22-742,10 42 1,3 43 249,4 29 1,12 28-165,9 14 1,-9-26 0,0 4-83,-1 7 1,0 2 0,2 2 0,2 1-1,3 9 1,0 2 0,2 0 0,1 0-1,3 6 1,2 1 0,-1 2 0,-1 1-6,2 7 0,-2 0 0,1-6 0,-2-1-486,-2 4 0,1-1 0,1-5 0,-1-1 104,-4 2 1,0 1 0,0-4 0,0 0 141,-4 5 0,0-2 0,-1-9 0,0-2-246,-1-1 0,-2-3 0,-2-10 0,-2-3 215,2 32 0,1-19 31,-9-16 0,0-24 983,-7-7-492,-9-66 1,-3 16-344,-9-33 1,-10-5-149,-5-2 0,-4-19 225,19 42 1,0-3 0,-5-9 0,-1-1-226,-1-2 0,0-2 0,-3-11 0,0-2 0,-1-3 0,0-1 0,0-4 0,0-1-197,10 24 0,1-2 1,0 1-1,-7-30 0,2-1 0,8 26 0,1 0 1,2 1-1,-4-26 0,2 0 96,2 0 0,2 4 0,5 21 0,2 5 101,-1-35 0,4 47 0,22 56 0,10 39 0,9 26 0,-17-18 0,0 4 0,6 6 0,1 4-246,3 15 0,2 3 0,-1 4 0,2 1 82,-9-22 0,2 1 0,-1-1 0,0-3 0,0-1 0,0 0 0,2 2 0,1 0 0,0 0 0,-3-1 0,0-1 0,0 0 86,0 2 0,0 0 0,0 0 0,0 0 0,-1 0 1,2 0 77,1 0 0,1 1 0,-1-2 0,11 23 0,-2-2 213,-1-5 0,-1-1 0,-2-6 0,0-2-213,-1-5 0,0-2 0,-1-4 0,0 0-207,-3-1 1,1-2 0,23 24 206,-10-16 983,-8-14 0,6-17 0,-16-12-492,6-30 1,-18-24-1,-5-24 1,-4-7-245,-3-7 0,-17-24-84,7 39 0,-1-1 0,-7-8 0,-2-1-163,-1-8 0,-1-1 0,1 2 0,0-1-246,-4-10 0,0-2 0,1-2 0,1-2 49,-2-5 0,0-2 1,7 26-1,0-1 0,-1-3 33,-2-6 0,-1-3 0,1 1 0,2 0 0,1 1 0,1-2 0,0-5 0,0-2 0,1 1 0,1 3 0,1 0 0,1 1 0,0 0 0,1 0 0,1 2 0,2 4 0,1 1 0,1 1-33,2 1 0,0 0 1,1 4-1,2-18 0,-1 6-220,-1 12 0,1 4 417,5 14 0,3 6 0,17-3 491,13 23 1,-2 39-350,3 33 0,9 32-142,-17-20 0,1 4 0,4 11 0,0 5-127,-7-16 1,0 3 0,0 1 0,1 4 0,-1 2 0,2 1 126,4 9 0,1 2 0,1 1 0,2 6 0,0 1 0,1 1-122,-7-18 1,0 1 0,0 0 0,1 1 0,2 5 0,2 1 0,-1 1 0,1 1 121,2 5 0,0 2 0,1 1 0,0-1 0,1 1 0,0-1 0,1 1 0,0 1-99,-6-14 1,0 1 0,0 1-1,0 0 1,1-1 0,0 0-1,1 0 1,0 0 0,0 0-1,1 1 0,0 1 1,0 1 0,0 1-1,-1-1 1,1 0 0,0-2-1,-1 0 1,1 0 0,-1 0-1,1 0-11,0 0 1,0 0 0,0 0 0,0-1-1,0-2 1,4 11 0,0-2 0,-1-1-1,1-1-31,-2-4 1,1 1-1,-1-2 1,-1-3-1,7 14 1,-1-4-1,-2-1-48,-5-6 1,-2-1 0,-1-4-1,9 18 1,-3-5 188,-10-12 0,-3-5 491,-4-20 1,-4-4 491,-7 17-492,-21-41 1,-8-33-1,-18-23 1,-3-29-247,13 20 1,0-5 0,-3-10 0,-1-5-1,-6-15 1,-1-5 0,-1-3 0,-2-4-83,11 22 1,0-3 0,-1 0 0,-1-3 0,-2-2 0,2-1-198,-1-5 1,1-3 0,-2 0 0,-2-6-1,-1-1 1,0-2 33,8 20 0,0-1 0,1-1 0,0 0 0,0-1 0,2-1 0,-1 0 0,0 0-123,-1-5 0,-1-1 0,0-1 0,1 0 0,-2-7 0,1 0 0,0-2 0,0-1 24,4 15 1,0-1 0,1 0-1,-1-1 1,0-1 0,-1-4-1,-1 0 1,0-1 0,0-1-1,1 0 0,-1-5 1,1 0 0,-1-1-1,1 0 1,1 2 0,1 4-1,0 1 1,1 0 0,0 0-1,0 0 0,1 0 1,0-1 0,0 0-1,0 1 1,1 0 0,0 2-1,1 2 1,0-1 0,1 1-1,-1-1 0,0 1 1,1-1 0,-1 1-1,2 0 1,0 0 0,1 1-1,1 0 1,1 0 0,1 0-1,-1 1-11,1-2 1,0 1 0,0-1 0,1 2-1,2 0 1,-1-11 0,3 2 0,1 0-1,0 1-13,1 3 0,2 0 0,0 1 0,0 2 0,1 5 0,1 0 0,0 2 0,0 1-14,1-20 1,0 2-1,0 3 1,0 6 0,0 2-1,0 3 333,0 7 1,0 3-1,0 2 1,0-15 0,0 5-58,-1 16 0,2 5 352,9-15 1,-8 30-1,5 43 1,12 26-236,2 38 1,-6-13 0,-1 5-253,0 12 0,0 6 0,3 14 1,2 6 109,-3-20 1,1 2-1,0 2 1,0 4-1,0 1 1,1 3-115,0 9 0,1 2 0,0 2 0,-2-22 0,1 1 0,-1 0 0,0 2-39,-1 3 1,0 2 0,-1 1 0,2 1 0,2 5 0,1 1 0,1 1 0,0 1 38,-4-15 0,-1 0 0,1 1 0,1 1 0,-1 0 0,0 1 0,1 0 0,0 1 0,0 0 0,1 1-99,1 3 1,1 2 0,1-1-1,0 1 1,-1 1 0,1 2-1,0 0 1,0 1 0,1 0-1,0 0 17,-3-12 0,1-1 0,1 1 0,-1 0 0,1 0 0,0 0 0,-1 0 0,1 1 0,-1-1 0,1 1 0,0-1 0,0 1-8,0-1 1,1 0-1,-1 0 1,1 0 0,-1-1-1,1 0 1,3 12 0,0-1-1,0 0 1,0-1-1,0 0-9,1-2 1,0 0 0,0-1-1,0-1 1,0 1 0,-1-2-1,0 0 1,0-1 0,0 0-1,0-1 41,0-2 1,-1-1 0,1 0 0,-1 0-1,1-1 1,1 0 0,0 0 0,0 0-1,0-1 1,0 0 57,0-3 0,0 1 0,1-2 0,-1 0 0,-1-1 0,6 12 0,-1-1 0,0-1 0,-2-1 59,-1-5 0,-1 0 0,-1-2 0,0-2 0,6 15 0,0-2 0,-1-3-59,-4-8 0,-1-2 0,-1-3 0,8 19 0,-2-5 491,-5-11 1,-2-6 452,2 27 39,2-34-492,-35-39 1,-5-41-1,-23-24 1,-8-28-433,19 27 1,-2-4 0,-9-15 0,-3-5 136,-7-15 1,-3-4-1,14 24 1,-1-2 0,0-1-115,-2-8 0,-1-2 0,0-2 1,-2-4-1,0-1 0,-1-3-179,8 17 1,-1-2 0,0-1-1,0 0 1,-1-3 0,-1-1 0,1-1-1,-1 0 97,-3-7 0,0-2 0,-1 0 0,1 0 0,1 1 0,-1 0 0,1-1 0,-1-1-99,7 13 1,-1 0 0,0-2-1,0 0 1,1 0 0,0-4-1,1 0 1,0-1 0,0-1-1,0 0 0,-2-6 1,0-1 0,0-1-1,0-1 1,1 1 0,0-2-1,1 0 1,0-1 0,0 0-1,0-1 9,4 12 1,-1-1-1,0-1 1,1 1 0,0-1-1,1 2 1,-4-11 0,1 1-1,1 0 1,0 0-1,0 0-9,1-2 1,-1 0 0,1-1-1,1 2 1,-1 0 0,2 4-1,1 0 1,0 2 0,0-1-1,1 0 0,0 1 1,2 0 0,0 1-1,0-1 1,0 1 0,1 1-1,0 1 1,1-1 0,0 1-1,0 0-11,0 0 1,0-1 0,0 0 0,1 2-1,1 1 1,-3-10 0,1 2 0,1 2-1,1 0 127,2 5 0,0 0 0,2 2 0,-1 1 0,-1-13 0,0 2 0,3 3-17,3 12 0,2 2 0,1 4 0,0-17 0,1 8 491,1 22 1,0 7-1,2-9 1,12 71-397,4 38 1,-5-4 0,1 7-92,0 12 0,1 5 0,5 17 0,1 4 92,-3-22 0,0 2 0,1 2 0,2 9 0,1 3 0,1 2-96,4 8 0,1 2 0,0 2 0,-5-22 0,1 1 0,-1 0 0,2 1 0,1 6 0,1 1 0,0-1 0,1 0 0,0-2 0,0-1 0,0 0 0,1 1 0,1 3 0,0 2 0,1-1 0,1 0 0,0-2 0,1 0 0,0 1 0,1-1-91,-1 1 0,1 1 0,0 0 1,1 1-1,3 3 0,0 1 1,1 1-1,0 0 91,-6-14 0,1 1 0,-1 0 0,1 0 0,1-1 0,0 1 0,0-1 0,1 0 0,0 1 0,1 0-99,0 3 1,1 1 0,1 0-1,-1 1 1,0-2 0,0 1-1,0-1 1,0 1 0,1-1-1,-1 0 0,0 0 1,0-1 0,0 1-1,0-1 1,0 0 0,0 1-1,0 0 1,1 0 0,-1 0-1,0 0 34,0 0 1,0 0 0,1 0 0,-1-1 0,-1-1 0,6 13 0,-1-2 0,0 0 0,-1-1 64,-1-1 0,-1 0 0,1-2 0,-1 0 0,-2-7 0,0-1 0,1 0 0,-1-2 69,-1-2 1,0-1 0,0-1-1,-1 0 1,9 19 0,-2-2 0,1 0-70,-3-7 0,0-1 0,-2-2 34,-6-10 1,-2-2 0,-2-3-1,8 19 1,-3-5 0,-9-13 0,1-1-1</inkml:trace>
  <inkml:trace contextRef="#ctx0" brushRef="#br0" timeOffset="2764">5228 11974 22911,'-38'-77'0,"0"0"0,-1-7 0,0-2 0,11 23 0,0-1 0,-2-1 0,-3-5 0,-2-2 0,-1-1-164,-1-6 0,-1-2 0,0-1 0,-1-2 0,0-1 0,0-2 41,9 19 0,0-1 0,0-1 0,0 0 0,-1-2 0,1 0 0,0-1 0,0-1 0,-2-1 0,0-1 0,0 0 0,0-2 0,-3-8 0,0 0 0,0-3 0,0-1 24,5 11 1,0-1 0,1-1-1,-1-2 1,0 1 0,0-3-1,-1-1 1,1 0 0,0-2-1,-1 0 17,4 8 0,0-1 0,-1-1 0,0 0 0,1-1 0,1 0 0,1 0 0,0-1 0,0 0 0,1-1 0,0 0 0,0 0 0,-1-3 0,0-1 0,-1 0 0,1 0 0,1 0 0,0 0 0,2 1 0,0 0 0,2 0 0,-1 0 0,1 0 0,0 0 0,-1-2 0,0-1 0,1 1 0,0-1 0,0 1 0,1 2 0,1 4 0,0 1 0,1 1 0,1 0 0,-1 0 0,1 0-17,-4-17 1,1 1 0,0-1-1,1 2 1,2-1 0,0 5-1,2 1 1,1-1 0,0 1-1,0 0 0,0 1 1,1 0 0,1 0-1,0 0 1,1 1 0,1 3-1,1 0 1,1 1 0,0 0-1,0 1-11,1 0 1,-1 0 0,2 0 0,-1 2-1,2 2 1,-1-10 0,1 2 0,1 2-1,0 1-31,1 4 1,0 1-1,0 1 1,1 3-1,2-11 1,2 3-1,0 2-56,1 10 0,0 1 1,3 4-1,4-16 0,4 7 252,-1 21 0,0 5-55,5-27 0,7 57 491,-5 28 1,6 40-165,-6 32 1,-7-21 0,0 7-132,0 10 1,1 6-1,-3-12 1,1 4 0,0 3-109,-1 9 0,-1 3 0,1 2 0,-2-14 0,1 1 1,0 2-1,0 1-88,1 7 0,0 1 0,0 2 0,1 1 0,-1-13 0,0 2 0,0 1 0,1 1 0,0-1-99,1 4 1,0 0 0,0 0-1,0 1 1,1 0 0,1 1-1,0 1 1,0 1 0,1-1-1,-1 0 75,-1 0 0,0 0 0,1-1 0,-1 2 0,2 0 0,1 4 0,0 1 0,1 1 0,1 0 0,-1 1-58,-1-12 0,-1 1 0,0 0 0,1 1 0,0 0 0,1 0 0,1 1 0,0 1 0,1 0 0,0 1 0,1-1 0,0 0 0,0 1 0,2 0 0,0 0 0,0 0 0,0 0 0,0-1 0,-1-3 0,0 0 0,0-1 0,0-1 0,1 0 0,-1-1-17,5 10 1,1-2 0,-1-1-1,1 0 1,0-1 0,-3-5-1,0-1 1,1-1 0,-1 0-1,1-1-11,0-3 1,0-1 0,0 0 0,1-2-1,-2-1 1,4 11 0,0-1 0,-1-2-1,1-2 23,6 16 1,0-2-1,-2-4 1,-4-8 0,-1-3-1,0-5 87,8 16 0,-3-7 0,-9-15 0,-3-4 491,-3-11 1,-2-4 491,-1 23 0,-6-29-492,-10-20 1,-19-18-1,-10-18 1,-11-14-165,-10-29 1,19 19 0,-2-5-83,-5-11 1,-2-5 0,-9-13 0,-1-5-83,14 17 1,1-2 0,-1-1 0,-4-6 0,-2-1 0,1-2-1,-2-4 1,1-3 0,-1 0 0,-2-8 0,-1-2 0,0-1-287,9 19 0,0-1 0,-1-2 0,1 0 0,-4-5 0,0-2 0,0-1 0,0 0 13,0-4 1,0 0 0,0-2 0,1-1-1,6 15 1,1-2 0,0 0 0,1-1-1,0-1 11,1-2 1,1 0 0,1-1-1,-1-1 1,1 0 0,-1-3-1,0-1 1,0-1 0,0 0-1,1-1 0,-1-4 1,0 0 0,0 0-1,0-1 1,1 0 0,-1-1-1,1 1 1,0-1 0,1 0-1,-1 0 0,2 1 1,-1 1 0,1 0-1,0 0 1,1-1 0,1 1-1,-1 0 1,1 0 0,1 0-1,1 1 0,2 3 1,1 1 0,1 1-1,-1 0 1,1-1 0,-2 1-1,1 0 1,-1-1 0,1 1-1,0 0 0,1 2 1,0 0 0,0 0-1,1 0 1,0 1 0,2 2-1,-1 0 1,1 0 0,0 1-1,1 0-24,-2-13 0,1 0 0,1 1 0,-1 1 0,1 4 0,-1 1 0,2 1 0,0 2-41,-1-14 0,1 2 0,0 3 0,1 8 0,0 3 0,1 2 443,4 8 1,2 2 0,-1 3-280,-3-22 0,-1 8 327,0 24 1,0 12 0,-1 18-1,5 76 1,5-2 0,2 8-146,0 19 1,0 6 0,0-12 0,0 3 0,0 3-180,0 14 0,-1 4 1,2 2-1,1-17 0,0 2 1,1 1-1,-1 2-3,2 9 0,-1 1 0,1 2 0,0 2 1,-1-15-1,1 1 0,1 1 0,-1 1 1,1 0-1,0 4 0,1 2 0,-1 0 0,1 1 0,0 0 0,1 0 0,-1 1 0,0 0 0,1 0 0,1 0 0,-1-1 0,1 0 0,1 1 0,0-1 0,0 1 0,1 0 0,1 1 0,0 0 0,0 1 0,1 0-90,0 2 1,1 1-1,0 0 1,0 1 0,0-1-1,-3-14 1,1-1 0,0 1-1,0 0 1,0 0-1,1-1-9,3 15 1,1-1 0,0 0-1,0-1 1,-1-1 0,-1-4-1,0 0 1,-1-2 0,1-1-1,0-1 67,3 10 0,1-3 0,0-1 0,0-1 0,-2-7 0,0-1 0,0-1 0,0-1 32,-2-4 0,1-1 0,-1-1 0,0-1 0,3 15 0,1-2 0,-1-4-169,-3-10 1,1-3 0,-2-2 0,4 21 0,0-5 168,-3-23 0,0-3 0,-3-7 0,-1-2 983,4 21 0,5-19 0,-16-22 0,6-27-492,-37-24 1,7-27-1,-29-23 1,7-19-247,15 35 1,-1-4 0,-3-11 0,0-4-50,-3-10 1,-1-3-1,10 23 1,-1-2 0,0 0-34,0-2 1,2 0 0,-1-2 0,-2-6 0,0-1 0,1-2-328,-2-5 0,1-1 0,-1-2 0,1-7 0,-1-2 0,1-1 41,6 24 0,1-1 0,-1-1 0,2-1 0,0-5 0,2-1 0,0 0 0,1 0 0,0 2 0,0 1 0,1-1 0,2-1 0,-1-3 0,2-1 0,0-1 0,1 0 0,2 0 0,1-2 0,0 1 0,2 0 0,0 2 0,2 0 0,0 0 0,1 2-18,1 3 1,1 1-1,1 2 1,0 0-1,-1-19 1,2 2-1,-1 2-56,1 12 0,0 1 1,0 4-1,0-25 0,0 5-295,0 11 0,0 5 951,-1 14 0,2 4-459,9-24 491,-8 52 1,17 47-1,-5 43 1,-4 28-266,-6-30 0,-1 4 0,-1 9 0,0 4 19,2 11 1,0 4 0,-3 6 0,0 1-1,2 5 1,1 1 0,-2 0 0,1-1-11,1-3 0,-1 0 0,-2-1 0,0 0-235,3-3 0,-1 0 0,-2 4 0,-2 0 0,-1-6 0,-3-2 0,0-1 0,-2-1-246,-2-10 0,-3-3 0,2-7 0,-1-2 176,0-2 1,0-3-1,-10 31 70,0-19 0,0-24 983,-1-25-492,-9-41 1,8-17-361,-6-28 1,6 0-132,1 0 0,-6-2 0,0-5 0,-1 2 491,8-9 1,-8 9-1,1-2 1,0-2-120,6 2 0,1 2-372,0 12 0,2 5 983,4 10 0,-4 9-803,17 2-180,-7 19 0,9 50 0,0-5 0,0 38 0,2 0 0,5 7 0,-2 15-246,2-44 0,0 1 0,-3 7 0,-1 2 154,4 4 1,0 2 0,0 7 0,1 3-155,2 6 0,1 1 0,-1 5 0,-1 1 0,-2 1 0,0 0 0,2 0 0,1 0 118,-2-4 1,-2 0 0,-1-1 0,0-2 127,-2-3 0,1-2 0,-2 0 0,1-2 0,0-10 0,1-2 0,-3-9 0,0-2 0,6 34 0,-5-25 0,-2 1 0,0-39 0,0-15 491,0-30 1,8-11-103,-1-17 1,7-9-390,-7-19 0,2-14 155,-4 33 0,-2-3 1,-2-3-1,0-3-155,2-9 0,1-2 0,1-1 0,0-1-246,-2-4 0,1-1 0,3-5 0,0-2 49,-4-6 0,1-1 1,1 27-1,1-1 0,0-2 33,-2-6 0,1-1 0,0-1 0,1-3 0,0 0 0,1-2 0,-1 0 0,1-1 0,1 0 0,1-4 0,1 0 0,-1 0 0,1-1 0,-1 0 0,1 0 0,1 0 0,2-1 0,-2 1 0,-1 4 0,-1 1 0,1 1 0,1 2 0,2 0 0,-2 3 0,-1 7 0,-1 1 0,1 1 0,1 1 0,2 1 0,-2 0-33,-1 4 0,-1 0 1,1 1-1,7-30 0,1 2-49,-3 9 0,-1 3 0,0 10 0,0 4 659,-3 15 0,-1 3-413,12-35 491,8 32 1,-8 43-1,-1 34 1,0 44-377,-6 26 1,-5-27 0,1 5 31,3 13 0,0 5 1,-3-22-1,0 3 0,0 2-147,3 10 0,1 2 0,-1 2 0,1 4 0,0 3 0,0 1-123,-3-15 0,0 2 0,1 1 0,0 0 0,1 5 0,2 0 0,-1 2 0,1 0 13,1 5 1,1 1 0,0 0 0,0 2-1,-1-16 1,1 2 0,1-1 0,-1 1-1,0 0 11,1 0 1,-1 0 0,0 0-1,1 1 1,0 0 0,1 4-1,1 0 1,-1 1 0,2 0-1,-1 0 0,1 3 1,1 0 0,-1 0-1,2 0 1,-1 0 0,0 2-1,1 0 1,0 0 0,0 0-1,2-1 0,0-1 1,0-1 0,2-1-1,-1 0 1,1 0 0,-2-2-1,0-1 1,0 0 0,1-1-1,0 0-11,1-6 1,0 0 0,1-1 0,0-1-1,-1 0 1,6 17 0,-1 0 0,1-2-1,0 0-13,1-2 0,1 0 0,0-2 0,-1-1 0,-2-5 0,-2-2 0,1-1 0,0-2-41,9 14 0,0-4 0,-2-2 0,-6-13 0,-1-2 0,-2-6 606,3 4 1,-2-8-443,14 20 491,-24-40 1,-12-42-1,-9-19 1,-11-15-1,-11-21 1,-8-21-439,9 27 0,-1-4 0,-5-12 0,-1-4 192,-3-9 1,-2-3 0,1-9 0,-2-3-89,9 27 1,-2 0-1,1-2 1,0-7-1,1-2 1,0 0-98,-1-1 0,0 0 0,0-1 0,0-4 1,1-1-1,0 1-60,1 2 0,0 1 0,1-2 0,1-4 0,0-1 0,0-1-141,-1-4 1,-1 0-1,0-3 1,4 16-1,-1-2 1,1-1-1,0-2 31,0-4 1,1-2 0,0-1 0,-1-1-1,3 15 1,0 0 0,-1 0 0,1-2-1,1 1 11,1-2 1,0 0 0,1 0-1,1-1 1,-1 0 0,-1-3-1,1 0 1,0-1 0,-1 0-1,2 0 0,-1-4 1,1 1 0,1-1-1,-1-1 1,1 1 0,-1-1-1,1-1 1,0 0 0,-1 1-1,1 0 0,1 3 1,-1 1 0,0 0-1,1 0 1,0 1 0,2-1-1,-1 1 1,1 0 0,1 0-1,-1 2-24,0-14 0,0 1 0,0 2 0,1-2 0,1 1 0,1 0 0,-1 0 0,1 0 0,-1 2 0,-1 1 0,1 0 0,0 0 0,3 3 0,0 0 0,1 0 0,0 2 48,1 4 1,0 1 0,0 1 0,1 1 0,1 5-1,-1 0 1,1 2 0,1 1 182,1-14 1,0 3 0,1 2 0,0 7-1,1 1 1,1 1-109,1 6 0,2 1 0,-1 3 0,4-19 0,0 5 491,-1 12 1,1 4 491,10-28-492,1 48 1,-1 54-1,0 37 1,3 46-247,-9-30 1,-2 5 0,1 17 0,-2 6-83,0-20 1,0 3 0,0 2 0,0 13 0,-1 2 0,2 3-67,-3-20 1,0 2 0,1 0-1,0 2 1,2 8 0,0 1-1,1 1 1,1 1-208,0 5 1,1 1 0,0 2 0,1 0-1,-3-15 1,1 0 0,0 1 0,0 1-1,1 1 35,2 5 1,0 1-1,1 0 1,-1 2-1,2 1 1,-3-8-1,1 1 1,0 2-1,0 0 1,1 0-1,0 1-1,1 4 0,1 0 1,0 1-1,1 0 0,0 1 1,0 1-1,-3-10 1,1 2-1,0 0 0,0 0 1,0 1-1,1 0 0,1-1 5,0 2 1,1 0 0,0 1 0,0-1-1,1 1 1,0-1 0,0 1 0,0 0 0,0 0-1,0 0 1,1-1 0,0 1 0,0 0-1,1-1 0,0-1 1,2 0 0,-1-1 0,1 1-1,0-1 1,0 0 0,-1-1 0,-1-2 0,0 0-1,-1 0 1,1-1 0,0 0 0,-1-1-1,1-1-11,2 8 0,1 0 0,-1-2 0,1 0 0,-1-1 0,0-1 0,-1-4 0,0-1 0,-1 0 0,0-1 0,1-1 0,-1-3-28,3 7 1,-1-3 0,1 0 0,-1-3-1,0 0 1,4 13 0,0-2 0,-1-2-1,0-2-13,-4-8 0,0-1 0,-1-2 0,0-3 0,5 11 0,0-3 0,-3-4 614,5 14 1,-2-5-206,-3-11 0,-6-10 697,-10-8-492,-3-17 1,-11-42-1,-5-20 1,-5-16-1,-9-26 1,-20-26-247,17 29 1,-1-5 0,-9-10 0,-1-2-83,9 18 1,0-2 0,0-1 0,-3-5 0,1-1 0,-1-3-1,-1-8 1,-1-3 0,0-2 0,-3-6 0,-1-1 0,0-2-287,7 19 0,-1-2 0,1 0 0,-1 0 0,0-2 0,1 0 0,-1 0 0,2-1 0,-1-1 0,1 0 0,1-1 0,0-1 0,-1-7 0,0-1 0,1-1 0,-1-2 24,6 15 1,-1-1 0,1-1-1,0-1 1,0-1 0,-2-10-1,0-1 1,0-2 0,0-1-1,1-1 17,3 11 0,-1-1 0,1-1 0,0 0 0,1-1 0,-1 0 0,1-3 0,0-1 0,1 0 0,0 0 0,0 0 0,0-1 0,1 0 0,0-1 0,1 0 0,0 0 0,0 0 0,0-1 0,0 0 0,1 0 0,-1 0 0,1-1 0,0 0 0,1 0 6,1 14 0,0-2 1,1 1-1,-1-1 0,1 1 1,1 0-1,-1 0 1,0-13-1,0 0 0,1 0 1,-1 1-1,2-1 0,0 2-6,1 1 0,0 1 0,0 1 0,1-1 0,1 1 0,0 0 0,1 3 0,0 0 0,1 0 0,1 1 0,-1 1 0,2 0-17,-1-10 1,1 1 0,1 0-1,0 2 1,0-1 0,1 3-1,-1 0 1,1 0 0,-1 1-1,1 1 28,0 3 1,-1 1 0,1 0 0,0 1 0,1 1 0,1-16 0,1 2-1,0 1 1,1 3 70,0 9 0,1 1 0,1 3 0,0 1 0,3-19 0,1 3 0,2 5 196,1 15 1,2 3-1,0 4 1,4-17 0,0 6-98,-5 21 0,0 7 392,5-18 1,-10 63-1,6 44 1,4 49-363,-9-21 1,1 7 0,-2-8 0,1 5-1,-1 3-129,1 13 0,-1 3 0,1 4 0,-2-12 0,-1 1 0,1 2 0,-1 2 0,1 8 0,-2 1 0,1 2 0,1 1 0,-1-13 0,2 1 0,-1 1 0,1 1 0,1 0 0,0 6 0,1 1 0,1 1 0,0 1 0,-1 0 0,0-10 0,-1 0 0,0 0 0,0 1 0,1 1 0,-1-1 0,0 2 0,1 1 0,-1-1 0,1 1 0,0 1 0,0-1 0,1 4 0,0 0 0,0 0 0,1 1 0,0-1 0,1 0-82,-1-2 0,1-2 0,0 1 0,1 0 0,-1-1 0,1 2 0,0 3 0,1 0 0,-1 0 0,1 0 0,0 1 0,1 0 16,0 2 1,0 0 0,1 0 0,0 1 0,0-1 0,0 0 0,1-2 0,-1 1-1,1 0 1,1-1 0,-1-1 0,0 1-17,0-4 0,-1-1 0,1 1 0,0-2 0,0 1 0,1-2 0,-1-2 0,0 0 0,0-1 0,0-1 0,1 0 0,0-2-17,2 11 1,1-1 0,-1-2-1,1 0 1,0 0 0,0-2-1,1 0 1,-1 0 0,1-1-1,1 0 92,0-1 1,0 0 0,0-1 0,1 0 0,1-1 0,-1-1 0,0-1 0,1 0 0,0-1 0,-1-1 6,6 15 0,0 0 0,0-1 0,0-2 0,0-3 0,1-2 0,0-1 0,-1-2 53,-3-7 0,-1-2 0,1-1 0,-1-1 1,9 15-1,1-2 0,-2-2-53,-1-6 0,-2-2 0,-1-3 0,6 16 0,-3-7 491,-9-18 1,-2-8 491,12 13 0,-25-50 0,-11-19-492,-11-28 1,-13-10-165,-5-33 1,9 20 0,-2-3-83,-6-8 1,-1-3 0,-6-16 0,-1-4-83,10 23 1,0-2 0,0-2 0,-4-9 0,-2-3 0,1-1-24,-2-9 0,0-2 1,0-2-1,5 14 1,0-1-1,0-2 1,1-1-251,-2-3 1,1-2 0,-1 0 0,1-2-1,4 14 1,-1-2 0,1 0 0,0 0-1,0-1 11,1 0 1,0-1 0,1 0-1,-1-1 1,1-2 0,-3-7-1,0-2 1,0-2 0,0-1-1,1 0 23,4 9 0,-1 1 1,1-2-1,0-1 0,0-1 1,1-1-1,1 6 1,0-1-1,1 0 0,-1-2 1,1 0-1,0-1 0,1 0 5,-1-5 1,0 0 0,1-2 0,-1 0-1,2 0 1,-1 0 0,0 0 0,1 1 0,-1-1-1,1 0 1,0 1 0,0-1 0,1 1-1,0 1 0,1 3 1,0 0 0,1 0 0,0 1-1,0 0 1,0 0 0,1 1 0,-1 1 0,1 0-1,0 1 1,1 0 0,-1 0 0,0 0-1,1 0-11,-2-13 0,-1 1 0,1-1 0,0 1 0,1 0 0,0 1 0,1 3 0,0 0 0,1 0 0,0 1 0,1 0 0,-1 1-8,2 4 1,-1 1-1,1 1 1,0 0 0,0 0-1,1 1 1,-1-12 0,0 1-1,1 0 1,0 2-1,1 1-20,1 9 1,1 1 0,0 1 0,1 1-1,0 1 1,-1-11 0,0 2 0,1 1-1,0 2 23,1 6 1,1 1-1,0 3 1,1 1-1,1-11 1,1 4 0,-1 3 86,2-15 0,-1 9 491,0 19 1,2 9-1,4-6 1,-7 74-339,5 38 1,-2-2 0,0 8-154,-1 19 0,-1 6 0,0-12 0,1 3 0,-1 3 32,-1 14 1,0 3 0,1 4-1,0-15 1,2 2 0,0 3 0,1 0-33,0 9 0,1 3 0,0 0 0,1 2 0,-1-15 0,1 0 0,0 2 0,-1 0 0,1 0 0,-1 4 0,0 1 0,0 0 0,0 1 0,0 1 0,2 4 0,1 0 0,0 1 0,1 1 0,-1 0 0,-1-15 0,0 1 0,1 0 0,-1 0 0,1 2 0,0 0 0,1 5 0,1 1 0,-1 1 0,1 0 0,1 1 0,-1-1-82,1 2 0,-1-1 0,1 2 0,0-1 0,0 0 0,1 1 0,1 0 0,0 1 0,1 0 0,0 0 0,0-1 0,1 1 49,0-3 0,0 1 1,1-1-1,0-1 0,0 1 1,1-1-1,-1-1 1,1 0-1,0-1 0,0 0 1,1 0-1,1-1-49,-1-1 0,1 0 0,0-1 0,1 0 0,0 0 0,-1-2 0,1-4 0,-1 0 0,1-1 0,0 0 0,0-2 0,0-1-28,2 8 1,0-2 0,0-1 0,0-1-1,0-1 1,6 14 0,0-1 0,0-3-1,-1-2 135,-5-14 1,-1-2 0,0-1 0,-1-2-1,6 18 1,0-1 0,-1-2-26,-2-8 0,-1 0 0,-2-3 0,-3-8 0,-1-1 0,0-3 245,4 16 1,-2-4 0,-3-11 0,-3-4 445,0 24 292,-4-19-492,-20-23 1,-11-22-1,-15-14 1,1-26-1,-8-16 1,-4-36-247,16 24 1,-2-6 0,-6-16 0,0-6-83,9 18 1,-1-2 0,-1-3 0,-2-9 0,-2-4 0,0-1-24,-6-10 0,-1-1 1,0-3-1,9 16 1,-1-2-1,1-1 1,0-2-251,-2-5 1,0-3 0,1-1 0,0-1-1,5 13 1,1-1 0,-1-1 0,1 0-1,0-1 11,-1-2 1,0-1 0,0 0-1,0-1 1,1-1 0,-3-7-1,1-2 1,-1 0 0,1-2-1,0 0 17,5 12 0,-1-1 0,1-1 0,0-1 0,0 0 0,1-1 0,-1-6 0,0-1 0,0 0 0,1-2 0,0 0 0,1 0 11,4 11 1,0-1 0,0 0 0,1 0-1,0-1 1,1 0 0,-1 0 0,1 0 0,0 0-1,0-1 1,1 0 0,0 1 0,0 0-1,2 0-11,-2-11 0,0 1 0,2 0 0,0 0 0,1 0 0,-1 1 0,1 0 0,0 1 0,1-1 0,0 1 0,0 0 0,2 1 0,1 1 0,1 0 0,1 0 0,0 1 0,1 0 0,-1 1 0,1 2 0,0 1 0,0 1 0,1 0 0,0 0 0,1 1-17,1-12 1,1 0 0,1 1-1,-1 2 1,1 0 0,0 7-1,0 0 1,0 2 0,0 0-1,1 3-24,0-10 0,1 1 0,0 3 0,1 1 0,-1 6 0,0 1 0,1 2 0,0 1 112,1-17 0,0 2 0,1 4 0,0 12 0,1 2 0,1 4 11,5-18 0,1 8 0,-4 20 0,1 8 983,6-11-492,-10 33 1,13 50-296,-10 38 1,1-6 0,1 7-191,-2 10 0,0 6 0,-1 21 0,0 7 129,-2-24 1,1 2 0,0 3-1,0 11 1,0 1 0,2 3-136,-1-21 0,1 0 0,1 2 0,-1 0 0,-1 8 0,0 1 0,0 1 0,0 0 0,0 3 0,2 0 0,-1 0 0,0 2 0,-1-15 0,1 0 0,-1 1 0,0 1 0,0 0 0,0 3 0,-1 0 0,0 1 0,1 1 0,0 1 0,3 7 0,0 1 0,1 1 0,0 1 0,0 0-82,-2-14 0,0 0 0,-1 1 0,1 0 0,1 1 0,0 0 0,2 4 0,0 1 0,1 1 0,0 0 0,1 0 0,-1 0 25,2 1 0,-1 0 0,1 0 0,0 0 0,1 1 0,1 0 1,0 1-1,2 1 0,-1 0 0,2 0 0,0 1 0,1 0-19,-2-13 0,0 2 1,1-1-1,1 1 0,-1-1 1,2 0-1,-1 0 1,3 13-1,1 0 0,0 0 1,1-1-1,0 0 0,1-1-6,-1-3 0,2-1 0,0-1 0,1 0 0,0-1 0,0-1 0,-1-3 0,1-1 0,1 0 0,-1-1 0,1-1 0,0-3 10,5 8 1,0-2 0,0-2 0,1-1 0,-1 1 0,-1-3 0,1 1 0,-1-1 0,1-1 0,0-1 71,0-4 0,0-1 0,0 0 0,1-2 0,-1 0 0,5 11 0,1 0 0,-1-2 0,-1-2 97,-4-8 0,1-1 0,-2-3 1,0-1-1,6 10 0,-1-3 0,-1-4-97,7 18 0,-3-8 0,-7-18 0,-2-6 983,18 24 0,-24-38 0,-7-21-492,-19-19 1,-5-28-1,-9-15 1,-12-38-262,3 30 1,-4-4 0,-4-22 0,-2-7-71,8 20 0,-1-2 1,-1-3-1,-3-11 1,-1-3-1,0 0-162,-2-6 1,0-1 0,-1-1-1,6 14 1,0 0 0,-1-2 0,1-1-109,-3-5 1,1-2 0,0 0 0,0-2-1,5 13 1,0-2 0,-1 0 0,1 0-1,0-1 41,0 0 1,-1 1 0,1-1 0,-1-1 0,0-2 0,-1-5 0,0-2 0,-1-1 0,1-1 0,-1 1-22,0-2 1,-1 1-1,0-1 1,1-1 0,0-1-1,4 10 1,1-1 0,0-1-1,0 0 1,1-1-1,0-1 8,-2-5 0,1-2 0,1 0 0,-1 0 0,1 0 0,1-1 0,-1 1 0,1 0 0,0 0 0,1 0 0,0 0 0,0 0 0,2 1 0,-1 0 0,1 0 0,1 0 0,0 1 0,0 0 0,1 3 0,-1 1 0,1-1 0,1 1 0,0 1 0,1 1-17,0-10 1,1 2 0,0 0-1,1 0 1,1 1 0,-1 3-1,2-1 1,-1 1 0,1 0-1,0 2-11,1 2 1,0 1 0,1 1 0,0 0-1,0 1 1,-1-16 0,1 0 0,0 2-1,2 1-13,1 6 1,2 2 0,0 0 0,0 3-1,0 5 1,0 2 0,1 1 0,0 3 264,2-11 1,0 4 0,0 1 0,0 8 0,0 2 0,0 2-143,0-22 0,0 4 0,3 12 0,1 4 327,0 12 1,0 4 0,3-37 655,-7 35 0,0 14 0,0 22-492,0 68 1,0 22-275,-1-5 1,2 7 0,3 10 0,1 4-55,0-19 1,0 3 0,-1 2 0,1 8 0,-1 4 0,2 1-146,0 8 0,2 3 1,-1 2-1,-3-17 1,0 2-1,0 1 0,0 1-128,3 8 1,0 2 0,0 1 0,1 1-1,-2-15 1,1 1 0,-1 1 0,1 0-1,0 0 11,0 2 1,0-1 0,0 1-1,0 1 1,1 0 0,0 7-1,0 0 1,0 1 0,1 1-1,0-1 9,1 1 1,-1-1-1,1 1 1,0 0 0,1 2-1,-1-10 1,0 0 0,0 0-1,1 2 1,0 0-1,1 0 14,0 6 0,1 0 1,0 1-1,0 0 0,0 1 1,1 0-1,-2-12 1,1 1-1,0 0 0,0 0 1,0 0-1,0 0 0,0 1 5,0 0 1,0 0 0,0 1 0,-1-1-1,2 0 1,-1 1 0,1-1 0,1-2 0,0 1-1,1 0 1,0 0 0,0-1 0,0-1-1,-1 0-11,3 10 0,-1-1 0,1-1 0,-1 0 0,1 0 0,1 0 0,0-2 0,1 0 0,0 1 0,1-2 0,-1 1 0,1 0 0,-1-2 0,0 0 0,0 0 0,0-1 0,0 0 0,0 0 0,1-1 0,-1-1 0,1 0 0,-1-1 0,1 0 0,0-1 2,3 11 0,0-1 1,1-1-1,-1 0 0,-1-1 1,-1-3-1,-1-1 0,0 0 1,0-2-1,-1-1 90,2 9 0,0-2 1,-1-1-1,-1-2 1,-1-3-1,-1-1 0,0-2 1,-2-1-11,2 16 0,-1-2 0,-2-3 0,-3-7 0,-1-2 0,-4-2 245,-1 21 1,-4-5 0,-2-11 0,0-4-131,-3-17 0,-2-2-115,1-2 0,-3-4 0,-14 28 0,1-7 0</inkml:trace>
  <inkml:trace contextRef="#ctx0" brushRef="#br0" timeOffset="4681">5280 11974 24810,'-35'-51'0,"0"0"0,-2-12 0,-1-3 0,-7-11 0,-2-3 0,11 18 0,0-3 0,-1-2-141,-5-10 1,-1-4-1,0-3 1,8 13-1,0-3 1,1-2-1,-2-1 31,-3-8 1,0-1 0,0-2 0,0-1-1,8 14 1,0 0 0,0-2 0,1 0-1,-1 0 11,-2-6 1,1 0 0,-1-1-1,0 0 1,1-2 0,-1-2-1,0-2 1,0 0 0,1 0-1,-1-2 17,5 13 0,-1 0 0,0-1 0,1-1 0,0 0 0,0-2 0,-1-4 0,1 0 0,-1-2 0,1 0 0,1-1 0,0-1 0,-2-3 0,2-2 0,-1-1 0,1 1 0,0-1 0,1 2 0,2 3 0,-1 0 0,2 1 0,0 0 0,0-1 0,1 0 0,1-1 0,0-1 0,0 0 0,1 0 0,1 1 0,1 0 0,1 5 0,1 0 0,0 1 0,1 0 0,1 0 0,-1 1-8,1 1 1,1 1-1,-1-1 1,1 1 0,1 1-1,0-1 1,-1-13 0,1 1-1,0-1 1,1 2-1,0-1-9,0 4 1,0 0 0,1 1-1,1 1 1,0 1 0,2 7-1,2 0 1,0 2 0,0 0-1,1 1-24,0-16 0,0-1 0,1 3 0,0 1 0,1 8 0,1 2 0,0 1 0,0 1-41,0-19 0,1 1 0,1 3 0,1 9 0,2 1 0,0 3-33,0 11 0,0 2 1,2 3-1,3-21 0,3 6-131,2 14 0,1 6 0,11-34-272,9 38 600,-9 15 0,22 46 0,-6 25 0,6 37 0,-26-12 0,-2 6 0,6 14 0,0 6 163,-6-16 1,-1 2 0,-1 3 0,1 5 0,-1 1 0,0 3-163,1 10 1,0 2 0,-1 2 0,-3-19-1,-1 2 1,0 0 0,0 1-11,2 4 0,0 1 0,0 1 0,0 1 0,1 4 1,-1 0-1,1 1 0,0 1 9,0 3 0,1 0 0,0 1 0,0-1 0,-1 0 0,0-1 0,0 1 0,0 0-110,2 4 1,1-1 0,0 2 0,-1-1-1,-3-17 1,0 0 0,0 1 0,0 0-1,1 0 11,1 2 1,0 0 0,0 0-1,1 1 1,0 0 0,2 3-1,0 0 1,0 1 0,1 0-1,0 0 0,1 3 1,1 0 0,1 0-1,-1-1 1,1 0 0,-2-4-1,1-1 1,-1 0 0,1-1-1,0 0 0,0 0 1,0 0 0,0 0-1,1-1 1,-1-1 0,0-1-1,0-1 1,0-1 0,0 0-1,1 1-1,0-2 1,0 0 0,1 0-1,0-1 1,0 0 0,5 16-1,0-1 1,1 0 0,-1 0 99,0-1 0,0-1 0,-1 0 0,-1-2 0,-4-9 0,0-1 0,-1-1 0,-1-1 95,5 19 1,-2-1 0,-2-3 0,-3-11 0,-2-1 0,0-3-96,-1-7 0,-1-1 0,-2-3 0,0 15 0,-4-4 491,-3-13 1,-2-3 491,-1 23-492,-24-29 1,3-34-1,-20-19 1,8-22-1,-8-20 1,-4-32-311,12 27 0,-1-5 0,-4-16 0,-3-4-18,7 15 1,-2-2 0,-1-3 0,-3-6 0,-1-4 0,0-1-128,-4-10 0,0-2 0,0-3 1,8 18-1,0-2 0,0-1 1,0-1-160,-2-4 0,0-1 0,0-1 0,1-2 0,-2-7 0,0-2 0,0-1 0,0-1 63,5 12 0,0 0 1,0-2-1,0 0 0,1-1 1,-1-2-1,0 0 1,1-1-1,-1-1 0,2-1-22,3 10 0,1 0 0,1-2 0,-1 0 0,1 0 0,0-1 0,0-1 0,-1-1 0,2 0 0,-1-1 0,1 0 0,1-1 0,-1-4 0,2 0 0,-1-2 0,1 0 0,1 1 0,0-1 0,1 1 0,-1 1 0,2-1 0,0 0 0,0 0 0,1 0-8,0 0 1,1-1-1,0 0 1,1 1 0,1 0-1,1 1 1,-2-10 0,2 2-1,1 0 1,0 1-1,2 0-9,0 2 1,2 0 0,0 1-1,0 1 1,1 1 0,1 7-1,0 2 1,0 0 0,1 1-1,0 1-24,-1-15 0,1 1 0,1 1 0,0 2 0,1 8 0,-1 0 0,2 3 0,0 1 12,2-16 1,1 3-1,2 5 1,2 16 0,0 4-1,4 4 438,6-11 1,3 8 0,14-16 157,3 55 1,-1 40-486,8 37 0,-20-7 0,-1 6 0,4 20 0,-2 6 0,-7-12 0,-1 4 0,0 3 47,5 13 0,1 3 0,-1 4 0,-5-15 0,-1 3 0,0 2 1,1 1-48,3 10 0,0 2 0,1 2 0,0-1 0,0 3 0,0 0 0,0 1 0,1 0 0,-3-14 0,0 0 0,1 1 0,0 1 0,-1 0 0,0 1 0,0 2 0,0-1 0,0 2 0,0-1 0,1 2 0,1 0 0,0 1 0,1 0 0,-2 2 0,-2-13 0,0 1 0,0 1 0,0 0 0,0 0 0,0 1-46,2 3 1,0 0 0,0 1 0,0 0 0,0 0 0,0-2 0,-1-2 0,0 0 0,0-2 0,0 1 0,1 0 0,-1 0 45,1 1 0,-1 1 0,1-1 0,1 0 0,-1 0 0,0-2 0,2 11 0,1-1 0,0-1 0,0-1 0,0-1-110,-1-2 1,0-2 0,1 0 0,-1-1-1,0 0 1,4 13 0,0 0 0,0-1-1,0-1-4,0-2 1,0-1 0,0 0 0,-1-3 0,-3-9 0,-2-1 0,0-2 0,0-1 188,6 19 0,-1-1 0,-2-3 0,-2-9 0,-2-2 0,-1-2-75,-4-9 0,-2-1 0,0-3 0,5 21 0,-3-4 491,-5-19 1,-2-3 491,-6 38-492,-21-33 1,-13-31-1,-8-19 1,6-21-1,1-14 1,-10-32-282,-12-25 0,18 22 0,-3-6-14,-3-14 1,-2-4-1,11 19 1,-2-1 0,1-3-102,-3-10 1,0-4 0,-1-1-1,-4-6 1,-1-2 0,0-3-219,8 15 0,1-1 0,-1-2 0,1-2 0,-1-6 0,-1-1 0,1-3 0,-1 0 56,5 10 1,0-1-1,-1 0 1,1-2 0,1 0-1,1-1 1,0 0-1,1-1 1,1-1 0,-1-1-24,-2-4 1,-1-1-1,1-1 1,0 0 0,2-2-1,6 15 1,1 0 0,0-1-1,1 0 1,1-1-1,0 0 8,1-3 0,0 0 0,1 0 0,0-1 0,1 0 0,0 0 0,0 0 0,1-1 0,0 0 0,1 0 0,0-1 0,1 1-8,2-1 1,0 0-1,1-1 1,1 1 0,-1 1-1,1 0 1,-1-11 0,-1 2-1,1 0 1,1 1-1,0 0-9,1 2 1,1 1 0,0 1-1,1 0 1,0 1 0,1 5-1,0 0 1,1 2 0,1 0-1,-1 0-24,-1-17 0,1 1 0,0 1 0,1 1 0,1 4 0,1 1 0,1 1 0,0 2-18,1 4 1,0 2-1,1 0 1,-1 4-1,1-16 1,0 4-1,1 2 337,0 12 1,0 2-1,0 3 1,1-18 0,0 7-165,2 17 1,1 6 458,8-20 1,19 65-165,5 51 1,-14 8 0,-2 9-191,6 19 0,-2 7 1,-7-11-1,-2 5 1,0 3-117,4 14 0,1 4 0,-2 2 0,-5-22 0,-1 2 0,0 1 0,1 0-21,1 8 0,1 1 0,-1 1 0,0 0 0,-1 4 0,-1 0 0,0 1 0,0 1-23,2 3 0,0 0 0,0 2 0,1-1 0,-2-15 0,0 0 0,0 1 0,1 0 0,0 0 23,0 3 0,2 0 0,-1 1 0,1-1 0,1 0 0,-1-1 0,1-1 0,0-1 0,1 2 0,-1 0-99,1 5 1,0 0 0,1 1-1,-1 0 1,1 0 0,1-2-1,0 0 1,0 0 0,1 0-1,0 0 26,2 3 0,1 0 1,0 0-1,1 0 1,0 0-1,1 0 1,-1 0-1,2 1 0,0-1 1,1 1-18,-3-13 1,1 1-1,0 0 1,1-1 0,-1 1-1,0-2 1,3 11 0,-1-2-1,1 1 1,-1-1-1,0 0-9,1 1 1,-1 1 0,1 0-1,-1-1 1,0-1 0,-1-5-1,0-1 1,-1-1 0,0 0-1,1-1 94,5 17 0,1-2 0,-1 0 0,-1-1 0,-3-5 0,-1 0 0,0-2 0,0 0 5,-2-6 0,1-1 0,-2-1 0,0-2 0,3 12 0,-2-3 0,-1-3 196,-4-10 1,-2-4-1,1-2 1,6 18 0,-3-7-60,-10-18 1,-3-4 845,8 30 0,-17-42-492,0-22 1,-19-42-1,-9-29 1,-13-30-247,17 28 1,-1-3 0,-4-13 0,-2-4-50,-7-11 1,-2-4-1,13 23 1,0-1 0,-2-3-34,-5-8 1,-2-3 0,0 0 0,2-1 0,0 0 0,0-2-305,-4-6 1,0-2-1,0-2 1,10 21-1,0-2 1,1 0-1,-1-1 106,-1-3 0,1 0 0,0-2 0,-1-1 0,-1-5 0,0-1 0,0-2 0,0-1-64,3 13 1,0-2 0,0 0-1,0-1 1,0-1 0,-1-1-1,0 0 1,1-1 0,-1-1-1,1-2 0,-2-5 1,0-2 0,1-1-1,-1 0 1,2 0 0,1 0-1,0 0 1,1 0 0,0 0-1,2 0 0,0 1 1,1-1 0,0 1-1,2-1 1,0 1 0,1 3-1,2 0 1,0 0 0,0 1-1,2 1-11,0 3 1,2 0 0,0 1 0,1 1-1,1 3 1,0-9 0,1 3 0,2 1-1,1 2-54,1-20 0,1 2 0,2 3 0,1 16 0,0 2 0,1 3 28,1-23 1,0 6-1,1 19 1,1 6 135,5-32 491,5 39 1,18 51-1,6 39 1,7 44-308,-18-19 1,-1 6-1,4 13 1,-1 5-30,-6-14 1,0 3 0,1 1 0,2 8 0,1 2-1,-1 3-155,2 7 0,0 2 0,0 2 0,-5-21 0,0 2 0,1 0 0,0 1 0,0 5 0,2 1 0,-1 1 0,0-1 0,-1-2 0,0 1 0,0-1 0,0 2 0,1 2 0,0 2 0,0 0 0,0 0 0,0 1 0,-1 1 0,0 0 0,1 0-123,0 1 0,0-1 0,0 1 0,0 1 0,0 4 0,-1 0 0,0 1 0,1 0 0,2 2 0,0 2 0,0-1 0,0-1 0,-2-4 0,-1-1 0,0 0 0,1-1 54,0-1 0,0 0 0,0-2 0,0 0 0,-1-4 0,-1-1 1,0-1-1,0 0 69,-1-6 0,-1-1 0,1-1 0,-1 0 0,8 20 0,1 0 0,-2-1-164,-2-5 0,0 0 0,-1-3 0,-2-12 0,-1-2 0,-2-3 73,5 22 0,-3-5 0,-3-14 1,-1-3 581,-4-11 1,-3-4 399,3 28 92,-2-27 0,-10-31-492,-29-78 1,8-9-323,-3 5 1,-2-6 0,2-4-1,-2-2 27,-4-8 1,-3-2-1,6 18 1,-1-2 0,0-2-34,-3-8 1,0-1 0,0-2 0,0-1 0,-1-2 0,1-1-305,-3-7 1,1-2-1,0 0 1,9 22-1,-1 0 1,1 0-1,0-1 63,-1-3 1,0-1-1,0 0 1,1-2 0,-2-5-1,0 0 1,0-2-1,2 0 78,-1-7 0,2-1 0,0 0 0,1 1 0,3 6 0,0 0 0,1 1 0,1-1 0,1-2 0,1 0 0,1 1 0,2 2 0,0-16 0,3 3 0,2 3 0,0 9 0,3 2 0,0 5 0,2-12 0,4 9-118,2 23 1,7 12 0,17 18 117,29 65 0,-19 14 0,0 13 0,-6-6 0,2 5 0,-1 4 0,6 15 0,1 5 0,0 3-123,-7-11 0,1 4 0,0 1 0,0 1 0,0 3 0,1 1 0,0 1 0,0 2 24,-4-12 1,1 2 0,0 0-1,-1 1 1,0 0 0,-2 0-1,0-1 1,0 1 0,0 0-1,-1 1 0,1 2 1,-1 0 0,1 0-1,-1 1 1,0-1 0,0-1-1,0-1 1,0 1 0,0-1-1,0 0-11,0 0 1,1 1 0,0-1 0,-1-1-1,0-2 1,3 7 0,-1-2 0,-1-2-1,-1-2 81,-2-6 1,0-1 0,-2-1 0,0-3 0,3 10 0,-1-2-1,-1-4 22,8 17 1,-2-5 0,-6-11-1,-3-5 91,-3-18 1,-2-5-106,-1 20 1004,3-37 0,-19-20-492,-9-10 1,-12-21-1,-15-15 1,-7-18-165,-6-25 1,21 35 0,-1-4-83,-6-11 1,-1-3 0,-2-7 0,0-4-50,-4-10 1,-1-4-1,13 23 1,0-2 0,0-1-361,-3-7 0,-1-2 0,1-1 0,2-3 0,1 0 0,-1-2 107,-4-8 1,-1-2 0,0-3 0,10 18 0,0-2 0,0-1 0,0-1-54,-2-8 1,-1-1 0,0-1 0,1-2-1,6 16 1,0-1 0,1-1 0,-1-1-1,1-1 11,-3-6 1,1-1 0,0-1-1,0 0 1,2 1 0,2 6-1,0 0 1,1 1 0,1 0-1,0 0-11,0 1 1,1-1 0,0 1 0,1 1-1,1 1 1,-2-13 0,2 2 0,0 1-1,1 1-31,1 7 1,1 1-1,1 1 1,0 2-1,-2-17 1,1 1-1,1 2-56,2 10 0,1 1 1,1 4-1,-1-16 0,2 7-295,1 16 0,1 8 1475,0-16-932,22 26 1,5 76-52,19 24 0,-20-1 0,-1 9 0,3 10 0,-1 6 0,4 14 0,1 6 114,-6-20 1,1 2 0,0 2 0,1 2-1,0 2 1,1 2-115,2 7 0,1 2 0,-1 0 0,1 2 0,0 1 0,1-1 55,-7-22 1,0-1 0,1 1 0,-2 1 0,1 2 0,-1 2-1,1 0 1,-1 0-56,3 3 0,0 1 0,1 0 0,-2 0 0,-1 0 0,-1 1 0,1 0 0,-1 0-123,1 4 0,0 0 0,1 0 0,-2 1 0,1 0 0,-1 1 0,-1 0 0,1 0 6,-1 1 0,1 1 1,-1-1-1,0 1 1,0 0-1,1 0 1,-1 0-1,0 1 117,1 2 0,-1 2 0,1-2 0,-1-2 0,-2-8 0,-1-3 0,0-1 0,0 0 0,-1-4 0,-1 0 0,0-2 0,-1-2 0,3 14 0,-1-3 0,-2-3-151,-4-11 1,-2-3 0,-1-2-1,3 21 1,-3-4 150,-7-18 0,-2-5 983,1 20 0,-9-29-492,-3-37 1,-19-31-1,-5-23 1,-6-46-247,17 33 1,0-4 0,-6-14 0,-2-5-83,8 16 1,-1-3 0,-1 0 0,-3-4 0,0 0 0,0-4-1,-1-10 1,1-3 0,-1-1 0,-3-2 0,0-2 0,0-1-287,8 19 0,1-1 0,1-1 0,-1-1 0,1-4 0,-1-2 0,1 0 0,0-1 0,-1-6 0,-1-2 0,1 0 0,2-1 0,2 3 0,1 0 0,1-1 0,1-2 0,-1-4 0,0-3 0,2 1 0,1 1 0,1 4 0,1 1 0,1 1 0,2 0 0,3 1 0,0 1 0,2 0 0,0 1 0,0 7 0,1 0 0,0 2 0,2 1-41,2-20 0,1 3 0,1 3 0,-1 17 0,1 2 0,0 4-82,1-20 0,4 7 0,2 21 0,5 6-121,22-16 1,6 33 857,1 24 1,3 40-165,5 24 1,-25-7 0,-3 8-292,7 14 0,-1 5 0,5 14 0,1 5 99,-8-18 1,0 4 0,0-1 0,-1 2 0,-1 0 0,0 2-136,0 6 0,0 2 0,-1 0 0,2 1 0,-1 0 0,1 2 89,-2 4 0,1 2 0,0 1 0,-5-22 0,2 0 0,-1 1 0,0 0-89,0 6 0,0 1 0,-1 0 0,0 0 0,0-2 0,0-1 0,-1 1 0,0 1-123,0 5 0,0 2 0,0-1 0,-1 0 0,-1-4 0,0-1 0,0 0 0,0 0 0,-1 0 0,-1 0 0,0 0 0,0-1 0,-2-4 0,-1 0 0,0-1 0,0 0 8,-2-1 0,1 1 0,-1-1 0,-2-3 1,0 10-1,-2-4 0,0-1-82,0-4 1,0-1 0,-1-4 0,-1 15-1,-1-5 197,-1-12 0,-2-4 0,-9 35 983,-4-33 0,-5-19-492,-12-24 1,-2-32-1,-10-25 1,6-18-165,-6-25 1,19 27 0,-2-5-83,-8-12 1,-3-4 0,-1-10 0,-2-4-83,9 22 1,0-1 0,1-2 0,0-3 0,1 0 0,0-3-295,-2-5 1,0-1 0,1-2-1,-2-3 1,0-1 0,1-1 130,-1-4 0,2-1 0,-1-2 0,8 17 0,-1 0 0,1-2 0,1-1-123,0-6 0,0-1 0,1-1 0,1 1 0,0 1 0,1 1 0,0-1 0,1-1 0,-1-3 0,1-1 0,0 0 0,2 1 0,2 5 0,2 2 0,0 0 0,0 0-18,1 4 1,-1 0-1,2 2 1,1-1-1,0-18 1,3 0-1,-1 2-56,0 6 0,-1 2 1,2 4-1,2-18 0,1 6-295,-1 17 0,1 5 833,0 16 0,3 5-341,10-13 0,2 52 0,9 34 0,3 49 0,-10-17 0,0 5 0,3 20 0,2 6 38,-3-15 1,1 5 0,-1 0 0,0 3 0,0 2 0,0 1-39,2 10 0,2 2 0,-1 0 0,0 4 0,-1 0 0,1 1 30,-3-21 1,1 1 0,-1 0 0,-1 1 0,0 3 0,0 0 0,-2 0 0,1 2-31,1 3 0,-1 3 0,1-1 0,-2 0 0,0-3 0,-2 0 0,1 0 0,-1 2-123,2 6 0,0 3 0,-1 0 0,0-2 0,-1-4 0,0-1 0,0 0 0,-1-1 37,-1 0 1,0 1 0,0-1 0,-1-2 0,1-3 0,-1-1 0,1-1 0,-1-1 85,2 20 0,0-1 0,-2-3 0,-3-11 0,-1-2 0,1-3 0,9 21 0,-1-6 0,-8-20 0,-1 0 0</inkml:trace>
  <inkml:trace contextRef="#ctx0" brushRef="#br0" timeOffset="4962">5673 11974 24611,'-16'-66'0,"0"-1"0,-5-10 0,-2-4 0,-5-9 0,-1-4 0,8 21 0,0-2 0,-1-2-164,-1-9 0,-1-2 0,0-1 0,-1-4 0,0 0 0,-1-3 41,6 18 0,-2-2 0,1 0 0,-1-2 0,-1-4 0,-1-2 0,0-1 0,0-1 24,4 13 1,0-2 0,0 0-1,0-2 1,1-1 0,-1-6-1,0-2 1,1 0 0,0-3-1,0 0 17,2 7 0,0-1 0,0-1 0,0-1 0,1 1 0,0 0 0,2 2 0,1-1 0,0 1 0,0 0 0,1-1 0,-1 0 0,1-3 0,-1-1 0,1-1 0,0 1 0,1-1 0,0 1 0,1 1 0,0 1 0,1-1 0,0 0 0,1 1 0,0 0 0,1 0 0,0 0 0,1 0 0,0 0 0,1 0 0,0 1 0,0-1 0,1 1 0,0 0 0,0 0 0,1 0 0,0 1-8,0 1 1,0 0-1,0 0 1,1 1 0,0 0-1,0 1 1,1-12 0,0 1-1,0 1 1,1 1-1,-1 0-9,-1 2 1,0 1 0,1 0-1,-1 1 1,1 1 0,1 5-1,0 0 1,1 1 0,-1 1-1,2 0-24,1-15 0,0 2 0,1 0 0,0 2 0,-1 7 0,0 1 0,1 2 0,0 1-41,4-19 0,2 2 0,1 5 0,-2 16 0,2 4 0,-1 3-328,3-19 0,3 7 164,2 18 0,2 10 0,11-3 627,4 43 0,-4 49-299,-10 58 0,-6-26 0,-1 8 0,-5-12 0,0 3 0,1 4 0,2 9 0,1 4 0,0 3 0,-4-12 0,0 2 0,-1 2 0,1 0 0,2 2 0,-1 0 0,1 2 0,0 0 0,1 7 0,0 2 0,1 0 0,0 1 0,0 1 0,0 2 0,1 0 0,0 0-66,-1-14 0,-1-1 0,1 1 0,0 1 0,0-1 1,0 3-1,1 1 0,-1-1 0,0 2 0,1-1 66,-1 5 0,1 1 0,1 0 0,-1 1 0,1-1 0,0 0 0,0 0 0,0 0 0,1 1 0,1 0-90,0 5 1,2 1-1,-1 0 1,1 1 0,0-1-1,-3-15 1,0-1 0,0 1-1,0-1 1,1 1-1,-1-1 8,1 2 0,1 0 0,-1 0 0,1 0 0,0 1 0,1-1 0,0 1 0,0 1 0,0-1 0,1 1 0,-1 0 0,1 0 0,0 1 0,0 2 0,-1-1 0,2 0 0,-1-1 0,1 0 0,-1-5 0,1-1 0,0 0 0,0-1 0,0 1 0,0-1-17,5 16 1,-1 0 0,1 0-1,0-1 1,-1-2 0,-1-6-1,0-1 1,-1-1 0,1 0-1,-1-2 54,0-3 0,1-1 1,-1 0-1,0-2 1,-2-1-1,3 11 1,-1-2-1,-1-1 0,-1-1 45,0-5 0,-1 0 0,-1-2 0,-1-3 0,1 7 0,-3-4 0,-1-2 142,4 27 1,-2-10-1,-8-36 1,-2-7-1,3 26 1</inkml:trace>
  <inkml:trace contextRef="#ctx0" brushRef="#br0" timeOffset="82144">25420 10565 24093,'-68'0'0,"-4"0"0,-15 0 0,3 0 0,7 0 0,7 0 0,0 0 0,-4 0 0,-7 0 0,-7 0 0,-7 0 0,44 0 0,-1 0 0,-3 0 0,0 0 0,-2 0 0,-1 0 0,-1 0 0,0 0 0,-2 0 0,0 0 0,-3 0 0,0 0 0,-6 0 0,-2 0-246,-6 0 0,-1 0 0,-6 0 0,-1 0 0,-4 0 0,-1 0 0,-2 0 0,-2 0 0,2 0 0,0 0 0,-6 0 0,-2 0 82,32 0 0,-1 0 0,0 0 0,-6 0 0,0 0 0,-1 0 0,-3 0 0,1 0 0,-1 0 0,0 0 0,0 0 0,1 0 0,3 0 0,1 0 0,-1 0 0,-1 0 0,-1 0 0,0 0 0,1 0 0,-1 0 0,0 0 0,0 0 0,-1 0 0,2 0 1,2 0 1,2 0 0,-1 0 0,3 0 0,0 0 0,2 0 162,-25 0 0,2 0 0,4 0 0,3 0 46,6 0 0,1 0 0,1 0 0,2 0-46,8 0 0,1 0 0,2 0 0,3 0 0,-38 0 0,49 0 0,-1 0-83,-42 0 0,10 0 83,13 0 983,8 0-62,10 0 62,22 0-492,15 0 1,61 0-1,24 0 1,27 0-322,-42 0 0,1 0 0,6 0 0,2 0-416,11 0 0,1 0 0,5 0 0,1 0 219,10 0 1,3 0 0,-27 0 0,1 0 0,1 0-138,5 0 0,1 0 0,0 0 0,2 0 0,0 0 0,-1 0 0,0 0 0,1 0 0,0 0 0,6 0 0,2 0 0,0 0 23,6 0 1,1 0-1,2 0 1,-18 0-1,1 0 1,1 0-1,1 0 18,4 0 0,0 0 0,1 0 0,0 0 0,0 0 0,1 0 0,-1 0 0,0 0 0,-2 0 0,0 0 0,0 0 0,0 0 0,1 0 0,1 0 0,-1 0 0,1 0 0,-1 0 0,0 0 0,1 0 0,-1 0 0,1 0 0,0 0 0,0 0 0,0 0 0,-3 0 0,-1 0 0,1 0 0,-1 0 0,1 0 0,-1 0 0,1 0 0,-1 0 0,-3 0 0,-1 0 0,0 0 0,-1 0 0,1 0 0,0 0 0,-1 0 0,1 0 0,0 0 0,0 0 0,1 0 0,-1 0 0,-1 0 0,-1 0 0,1 0 0,-1 0-41,25 0 0,-2 0 0,1 0 0,-1 0 0,0 0 0,-1 0 0,-5 0 0,-1 0 0,0 0 0,-1 0 0,0 0 0,0 0 65,-1 0 0,0 0 0,0 0 0,-2 0 1,-1 0-1,-1 0 99,-2 0 0,-2 0 0,0 0 0,-3 0 0,0 0 0,-1 0 64,-6 0 0,-2 0 0,0 0 0,29 0 0,-2 0-64,-2 0 0,-1 0 0,-9 0 0,-1 0 245,-7 0 1,-1 0 0,-5 0 0,-2 0-132,-9 0 1,-2 0 0,-5 0-1,-1 0 869,36 0 0,-7 0 0,-18 0 0,-17 0-492,-20 0 1,-93 0-165,-31 0 1,31 0 0,-2 0-83,6 0 1,0 0 0,-9 0 0,-1 0-11,-7 0 0,-1 0 1,-5 0-1,-1 0-235,-7 0 0,-2 0 0,27 0 0,-1 0 0,0 0 0,0 0 0,-1 0 0,0 0 0,-3 0 0,0 0 0,0 0-164,3 0 0,1 0 0,-2 0 0,-4 0 0,-1 0 0,-1 0 0,-2 0 0,0 0 0,-2 0 0,-8 0 0,-3 0 0,0 0 140,19 0 0,0 0 0,-2 0 0,1 0 1,-3 0-1,0 0 0,0 0 0,0 0-99,0 0 0,1 0 0,-1 0 0,0 0 0,0 0 0,1 0 0,-2 0 0,1 0 0,-2 0 0,0 0 0,-1 0 0,0 0 0,-1 0 0,-1 0 0,1 0 0,-1 0 0,1 0 0,0 0 0,0 0 0,0 0 0,1 0 0,1 0 0,-1 0 0,1 0 0,5 0 0,1 0 0,-1 0 0,1 0 0,-3 0 0,0 0 0,0 0 0,-1 0 93,0 0 1,-1 0-1,-1 0 1,1 0 0,-1 0-1,0 0 1,0 0-1,0 0-93,2 0 0,0 0 0,1 0 0,0 0 0,1 0 0,1 0 0,0 0 0,0 0-41,-22 0 0,1 0 0,1 0 0,2 0 0,1 0 0,1 0 0,0 0 0,1 0 0,0 0 0,2 0 0,1 0 0,1 0 147,6 0 0,2 0 0,0 0 1,4 0-1,0 0 0,2 0 17,-27 0 0,2 0 0,9 0 0,2 0 245,4 0 1,3 0 0,6 0 0,2 0-225,10 0-1,2 0 1,7 0 0,3 0 962,-26 0 0,20 0 0,6 0 0,30 0-492,20 0 1,47 0-1,23 0 1,17 0-165,0 0 1,-35 0 0,3 0-83,8 0 1,2 0 0,7 0 0,2 0-1,6 0 1,3 0 0,6 0 0,2 0-492,2 0 0,0 0 0,6 0 0,2 0 236,-30 0 0,1 0 1,1 0-1,3 0 1,2 0-1,1 0 10,1 0 0,2 0 0,0 0 0,4 0 0,2 0 0,0 0-164,2 0 0,1 0 0,2 0 0,5 0 0,1 0 0,2 0 41,-19 0 0,1 0 0,0 0 0,1 0 0,3 0 0,0 0 0,1 0 0,0 0 0,0 0 0,1 0 0,0 0 0,0 0 0,-2 0 0,-1 0 0,1 0 0,-2 0 0,-3 0 0,0 0 0,-1 0 0,0 0 0,0 0 0,0 0 0,0 0 0,0 0 41,1 0 0,-1 0 0,0 0 1,1 0-1,1 0 0,-1 0 0,1 0 1,-1 0 81,-3 0 0,-1 0 0,1 0 0,-1 0 0,2 0 0,1 0 0,-1 0 0,0 0 0,19 0 0,0 0 0,-1 0 0,-21 0 0,0 0 0,-1 0 0,1 0 0,-1 0 0,-1 0 0,1 0 0,0 0 0,1 0 0,1 0 0,0 0 0,-1 0-164,23 0 0,-2 0 0,1 0 0,0 0 0,0 0 0,-2 0 0,-7 0 0,-1 0 0,0 0 0,0 0 0,1 0 0,-1 0 19,-2 0 1,1 0-1,-1 0 1,-3 0-1,-1 0 1,0 0-6,-3 0 1,0 0-1,-1 0 1,-3 0 0,-1 0-1,-1 0 150,-5 0 0,-2 0 0,0 0 0,30 0 0,-1 0 165,-5 0 1,-2 0 0,-6 0 0,-3 0-166,-6 0 0,-2 0 0,-7 0 0,-2 0 491,36 0 1,-14 0 491,-15 0 0,-16 0 0,-19 0 0,-17 0 0,-11 0-492,-53 0 1,11 0-1,-35 0 1,-2 0-1,2 0 1,-9 0-1,3 0 1,-13 0-1,1 0 1,-9 0-1,4 0 1,0 0-176,6 0 1,-6 0-317,0 0 0,42 0 0,1 0 0,-49 0 0,4 0 0,1 0 0,3 0 0,-2 0 0,-2 0 0,-4 0 0,10 0 0,7 0 0,11 0 0,1 0 0,-4 0-85,10 0 1,0 0 84,11 0 0,-1 0 0,-4 0 0,-2 0 0,-4 0 0,2 0 0,3 0 0,-3 0 0,-8 0 0,3 0 0,3 0 0,-2 0 0,7 0 0,7 0 0,5 0 0,9 0 0,-13 0 0,22 0 491,4 0 1,58 0-487,19 0 1,14 0-6,-8 0 0,4 0 0,8 0 0,16 0-328,7 0 0,-40 0 0,2 0 294,3 0 0,1 0 0,2 0 1,0 0-213,3 0 0,0 0 0,6 0 0,2 0 0,5 0 0,3 0 0,8 0 0,3 0 143,4 0 1,2 0 0,-2 0 0,0 0-144,-2 0 0,0 0 0,-1 0 0,0 0 0,1 0 0,1 0 0,2 0 0,0 0 0,-5 0 0,-2 0 0,0 0 0,-1 0 0,-9 0 0,-1 0 0,-3 0 0,0 0 22,-3 0 0,1 0 0,0 0 0,0 0 127,-3 0 1,-1 0-1,-4 0 1,-2 0 96,-7 0 0,-1 0 0,-2 0 0,-1 0 491,47 0 1,-8 0-306,-15 0 0,-8 0-186,-16 0 983,-15 0 0,4 0 0,-22 0 0,-9 0-492,-43 0 1,-2 0-1,-23 0 1,7 0-1,-1 0 1,-8 0-165,-5 0 1,-10 0-328,-7 0 0,-3 0-428,-2 0 1,-7 0 427,1 0 0,-6 0-328,6 0 0,42 0 0,-1 0 187,0 0 1,0 0 0,-4 0 0,-1 0 140,-4 0 0,0 0 0,0 0 0,0 0-1,0 0 0,-1 0 0,-2 0 0,-2 0-2,0 0 1,-2 0-1,-3 0 1,-1 0-1,-1 0 1,0 0 0,-1 0 0,1 0-244,0 0 0,0 0 0,-1 0 0,-1 0 0,-3 0 0,-1 0 0,-3 0 0,-1 0 130,-1 0 0,-1 0 1,-3 0-1,-1 0 114,-3 0 1,-2 0 0,-3 0 0,-2 0-163,28 0 0,0 0 0,-2 0 0,-6 0 0,-1 0 0,0 0 0,-3 0 0,0 0 0,-1 0 0,-6 0 0,0 0 0,0 0 0,1 0 0,0 0 0,-1 0 0,-6 0 0,-1 0 0,-1 0 41,23 0 0,0 0 0,-1 0 0,-1 0 0,-2 0 0,-1 0 0,-1 0 0,1 0 0,0 0 0,0 0 0,0 0 0,0 0 0,-1 0 0,-1 0 0,0 0 0,1 0 0,2 0 0,1 0 0,-1 0 0,1 0 0,-3 0 0,1 0 0,-1 0 0,0 0 40,-1 0 1,-1 0-1,0 0 1,0 0-1,-3 0 1,0 0-1,0 0 1,0 0 82,0 0 0,0 0 0,0 0 0,1 0 0,0 0 0,0 0 0,0 0 0,0 0-123,2 0 0,0 0 0,0 0 0,0 0 0,1 0 0,1 0 0,-1 0 0,-1 0 0,-1 0 0,0 0 0,-1 0 0,1 0 0,0 0 0,0 0 0,0 0 0,0 0 56,2 0 0,1 0 1,-1 0-1,1 0 1,1 0-1,0 0 0,1 0 1,0 0-98,-21 0 0,1 0 0,1 0 0,-1 0 0,1 0 0,0 0 126,1 0 0,0 0 1,0 0-1,2 0 1,0 0-1,2 0-5,2 0 1,2 0-1,1 0 1,3 0-1,1 0 1,1 0 42,4 0 0,1 0 0,2 0 0,2 0 0,1 0 0,0 0 196,3 0 1,0 0-1,1 0 1,-28 0 0,4 0-162,7 0 0,3 0 0,7 0 0,2 0-35,9 0 0,2 0 0,6 0 0,2 0 983,-44 0 0,12 0 0,32 0-492,20 0 1,31 0-1,28 0 1,14 0-1,27 0 1,16 0-247,-30 0 1,3 0 0,7 0 0,2 0-1,9 0 1,2 0 0,1 0 0,3 0-15,8 0 1,2 0-1,5 0 1,1 0-396,-27 0 0,1 0 0,1 0 0,3 0 0,2 0 0,1 0 163,4 0 1,1 0-1,-1 0 1,-2 0 0,0 0-1,0 0-163,4 0 0,1 0 0,0 0 0,1 0 0,0 0 0,1 0 0,1 0 0,0 0 0,1 0 0,4 0 0,2 0 0,0 0 0,6 0 0,2 0 0,-1 0 0,-4 0 0,-1 0 0,0 0 65,3 0 0,1 0 0,-2 0 0,-4 0 0,0 0 0,-2 0 99,-4 0 0,-1 0 0,0 0 0,-2 0 0,0 0 0,-1 0 0,1 0 0,-1 0 0,-2 0 0,-9 0 0,-1 0 0,0 0-197,1 0 0,-1 0 1,-1 0-1,28 0 0,-2 0-32,-2 0 0,0 0 0,-1 0 0,-1 0 239,-3 0 0,-2 0 0,-6 0 1,-3 0-11,-3 0 0,-2 0 0,-4 0 0,-2 0 245,-4 0 1,-2 0 0,-3 0 0,-1 0-68,-3 0 1,-1 0-1,35 0 805,-17 0 0,-8 0 0,-10 0 0,-15 0 0,-12 0 0,-17 0-492,-55 0 1,5 0-1,-40 0 1,-9 0-165,-8 0 1,43 0 0,-2 0-574,-8 0 0,-2 0 0,-7 0 0,-2 0 141,-9 0 1,-2 0 0,-9 0 0,-2 0-60,26 0 0,-1 0 0,0 0 0,-1 0 0,0 0 0,-1 0 0,-6 0 0,-1 0 0,-2 0 0,-5 0 0,-2 0 0,-1 0 41,18 0 0,0 0 0,-1 0 0,-1 0 0,-6 0 0,-2 0 0,0 0 0,-2 0 0,-5 0 0,-1 0 0,-1 0 0,1 0 0,1 0 0,2 0 0,-1 0 0,-1 0 0,-4 0 0,0 0 0,0 0 0,0 0 0,1 0 0,1 0 0,-1 0 0,0 0 0,-2 0 0,0 0 0,-1 0 0,0 0 0,-1 0 0,0 0 0,0 0 0,-2 0 13,19 0 1,-1 0 0,0 0 0,0 0-1,1 0 1,-18 0 0,1 0 0,0 0-1,-1 0 11,20 0 1,0 0 0,0 0-1,-1 0 1,1 0 0,-1 0-1,0 0 1,-1 0 0,1 0-1,0 0 0,0 0 1,-1 0 0,1 0-1,-1 0 1,1 0 0,-1 0-1,-1 0 1,1 0 0,0 0-1,-1 0-11,-1 0 1,0 0 0,0 0 0,0 0-1,1 0 1,-17 0 0,0 0 0,1 0-1,0 0-13,0 0 0,0 0 0,0 0 0,0 0 0,2 0 0,1 0 0,-1 0 0,1 0 0,2 0 0,1 0 0,0 0 0,1 0 0,1 0 0,1 0 0,1 0 0,0 0 0,1 0 0,-1 0 0,2 0 0,1 0 0,8 0 0,1 0 0,0 0 0,1 0 18,-24 0 0,1 0 1,1 0-1,6 0 1,2 0-1,0 0 237,2 0 1,1 0 0,0 0 0,6 0 0,1 0-1,1 0-132,2 0 0,1 0 0,2 0 0,-24 0 0,4 0 245,2 0 1,3 0 0,14 0 0,3 0-66,6 0 1,4 0-1,-37 0 803,23 0 0,27 0-492,24 0 1,95 0-247,-20 0 1,5 0 0,15 0 0,3 0-1,-1 0 1,2 0 0,10 0 0,3 0-83,-21 0 1,3 0 0,-1 0 0,3 0 0,0 0 0,1 0-1,6 0 1,2 0 0,1 0 0,3 0 0,1 0 0,2 0-328,3 0 0,1 0 0,1 0 0,6 0 0,1 0 0,1 0 66,-21 0 0,2 0 1,-1 0-1,0 0 1,0 0-1,0 0 0,0 0 1,1 0-26,2 0 0,1 0 0,1 0 0,0 0 0,3 0 0,1 0 0,0 0 0,0 0 0,5 0 0,0 0 0,1 0 0,1 0 0,2 0 0,1 0 0,1 0 0,1 0 13,-17 0 1,1 0 0,1 0 0,-1 0-1,0 0 1,14 0 0,0 0 0,-1 0-1,1 0 0,-17 0 1,-1 0 0,1 0 0,0 0-1,-1 0 1,17 0 0,-1 0 0,1 0-1,-1 0-13,0 0 0,1 0 0,-1 0 0,1 0 0,-1 0 0,1 0 0,-1 0 0,1 0 13,-18 0 1,1 0 0,0 0 0,-1 0-1,0 0 1,13 0 0,-1 0 0,0 0-1,-1 0-13,1 0 0,0 0 0,0 0 0,-1 0 0,-3 0 0,0 0 0,0 0 0,-1 0 38,1 0 1,-1 0 0,1 0-1,-1 0 1,-2 0 0,1 0 0,-1 0-1,0 0 106,0 0 0,0 0 0,0 0 0,-2 0 0,-6 0 1,0 0-1,-2 0 0,0 0-21,23 0 0,0 0 0,-2 0 0,-6 0 0,0 0 0,-1 0 134,-1 0 0,0 0 0,-2 0 0,-5 0 0,-1 0 0,0 0-134,-3 0 0,-1 0 0,-2 0 0,22 0 0,-2 0 245,-5 0 1,-3 0 0,-9 0 0,-3 0 31,-8 0 1,-4 0 213,-8 0 1,-3 0 491,26 0 0,-40 0-492,-107 0 1,-13 0-247,3 0 1,-9 0 0,0 0 0,-2 0-83,23 0 1,-2 0 0,-2 0 0,-8 0 0,-2 0 0,-2 0-1,-10 0 1,-1 0 0,-1 0 0,-3 0 0,0 0 0,-2 0-287,20 0 0,0 0 0,-1 0 0,0 0 0,-5 0 0,0 0 0,0 0 0,-2 0 13,-1 0 1,-1 0 0,-1 0 0,-1 0-1,12 0 1,-1 0 0,-1 0 0,0 0-1,-2 0 11,-4 0 1,-1 0 0,-1 0-1,-1 0 1,0 0 0,-1 0-1,-1 0 1,1 0 0,-2 0-1,-1 0 17,10 0 0,-1 0 0,0 0 0,-1 0 0,-1 0 0,2 0 0,-1 0 0,1 0 0,0 0 0,-1 0 0,0 0 0,0 0 0,-3 0 0,0 0 0,0 0 0,0 0 0,-1 0 0,1 0 0,-1 0 0,-1 0 0,1 0 0,-1 0 0,1 0 0,-1 0 0,-2 0 0,-1 0 0,1 0 0,-1 0 0,1 0 0,1 0 0,4 0 0,0 0 0,1 0 0,1 0 0,-1 0 0,0 0 0,-1 0 0,1 0 0,0 0 0,-1 0 0,1 0 0,0 0 0,1 0 0,1 0 0,-1 0 0,0 0 0,1 0 0,-1 0 0,0 0 0,0 0 0,-1 0 0,1 0 0,0 0 0,-1 0 0,2 0 0,0 0 0,-1 0 0,1 0 0,0 0 0,0 0-8,0 0 1,0 0-1,0 0 1,1 0 0,0 0-1,0 0 1,-11 0 0,1 0-1,0 0 1,1 0-1,0 0 36,1 0 0,1 0 1,-1 0-1,2 0 1,-1 0-1,5 0 1,0 0-1,1 0 1,0 0-1,1 0 54,1 0 0,1 0 0,-1 0 0,2 0 0,1 0 0,-15 0 0,2 0 0,0 0 0,1 0 0,4 0 0,0 0 0,2 0 0,1 0 0,-14 0 0,2 0 0,2 0 144,8 0 1,1 0-1,3 0 1,13 0-1,3 0 1,3 0-145,-19 0 0,7 0 491,14 0 1,7 0-1,-12 0 1,74 0-353,48 0 1,-2 0 0,6 0-140,11 0 0,4 0 0,12 0 0,3 0 189,10 0 1,4 0-1,-25 0 1,3 0-1,1 0-189,7 0 0,2 0 0,2 0 0,7 0 0,2 0 0,1 0 0,-19 0 0,1 0 0,0 0 0,1 0 0,0 0 0,1 0 0,0 0 0,1 0 0,5 0 0,2 0 0,1 0 0,0 0 0,3 0 0,-1 0 0,1 0 0,1 0-99,-17 0 1,0 0 0,0 0-1,1 0 1,1 0 0,4 0-1,2 0 1,0 0 0,0 0-1,1 0 52,4 0 1,0 0-1,1 0 1,-1 0 0,1 0-1,-2 0 1,0 0 0,0 0-1,0 0 1,0 0-53,4 0 1,-1 0 0,1 0-1,0 0 1,0 0 0,-2 0-1,-1 0 1,1 0 0,-1 0-1,1 0 0,0 0 1,1 0 0,0 0-1,-1 0 1,0 0 0,1 0-1,-1 0 1,0 0 0,0 0-1,0 0 20,2 0 1,0 0 0,0 0 0,-1 0-1,0 0 1,-4 0 0,-1 0 0,-1 0-1,1 0 1,-1 0 78,0 0 0,0 0 0,0 0 0,-1 0 0,0 0 0,-2 0 0,-1 0 0,-1 0 0,1 0 0,-1 0 0,1 0 0,-1 0 0,0 0 0,0 0 0,-1 0 0,-2 0 0,0 0 0,-1 0 0,1 0 0,-1 0 0,0 0 0,0 0 0,-1 0 0,0 0 0,-1 0 0,14 0 0,-2 0 0,0 0 0,-1 0 0,-2 0 0,0 0 0,-1 0 0,-1 0 0,-3 0 0,-1 0 0,-1 0 0,-1 0 0,-3 0 0,-1 0 0,-1 0 0,0 0 0,21 0 0,0 0 0,-3 0 129,-4 0 0,-1 0 1,-3 0-1,-9 0 1,-3 0-1,-2 0-129,24 0 0,-4 0 0,-10 0 0,-5 0 491,-13 0 1,-4 0 491,36 0-492,-42 0 1,-47 0-1,-35 0 1,-49 0-247,20 0 1,-6 0 0,-16 0 0,-5 0-83,17 0 1,-2 0 0,-2 0 0,-9 0 0,-4 0 0,-1 0-24,-9 0 0,-2 0 1,-2 0-1,18 0 1,-2 0-1,-1 0 1,-2 0-264,-7 0 0,-1 0 0,-2 0 0,1 0 0,-1 0 0,1 0 0,-1 0 0,-1 0 37,14 0 1,-1 0 0,0 0 0,0 0 0,-1 0 0,0 0 0,1 0-1,-1 0 1,-1 0 0,-1 0-5,-3 0 1,-1 0-1,-1 0 1,-1 0 0,0 0-1,10 0 1,-1 0 0,0 0-1,-1 0 1,-1 0-1,-1 0 8,-6 0 0,-2 0 0,0 0 0,-1 0 0,0 0 0,1 0 0,0 0 0,0 0 0,0 0 0,-1 0 0,1 0 0,-2 0 6,12 0 0,-2 0 1,1 0-1,-1 0 0,0 0 1,0 0-1,1 0 1,-13 0-1,-1 0 0,2 0 1,-1 0-1,0 0 0,0 0-6,0 0 0,0 0 0,0 0 0,0 0 0,0 0 0,0 0 0,1 0 0,-1 0 0,0 0 0,1 0 0,-1 0 0,0 0 0,-1 0 0,0 0 0,-1 0 0,1 0 0,0 0 0,2 0 0,4 0 0,1 0 0,1 0 0,0 0 0,0 0 0,0 0 6,-1 0 1,1 0 0,-1 0 0,1 0 0,0 0 0,1 0 0,3 0 0,1 0 0,1 0 0,0 0 0,0 0 0,1 0 75,1 0 0,0 0 0,0 0 0,0 0 0,1 0 0,1 0 0,-13 0 0,0 0 0,1 0 0,1 0 0,0 0 0,5 0 0,-1 0 0,1 0 0,2 0 0,1 0 0,-11 0 0,3 0 0,1 0 0,2 0 84,8 0 1,0 0 0,3 0 0,2 0 0,-10 0 0,2 0 0,5 0-85,-23 0 0,8 0 327,24 0 1,10 0 0,-7 0 655,62 0-951,101 0 1,-28 0 0,8 0-33,-4 0 0,7 0 0,0 0 0,-1 0 0,0 0 0,2 0 44,8 0 0,3 0 0,1 0 0,5 0 0,1 0 0,3 0-44,-20 0 0,1 0 0,1 0 0,1 0 0,3 0 0,2 0 0,0 0 0,1 0 0,4 0 0,2 0 0,0 0 0,0 0 0,0 0 0,0 0 0,0 0 0,1 0 0,-17 0 0,1 0 0,1 0 0,-1 0 0,1 0 0,1 0 0,0 0 0,0 0 0,1 0 0,0 0-89,2 0 0,0 0 0,1 0 0,1 0 0,0 0 1,4 0-1,1 0 0,0 0 0,1 0 0,1 0 89,-11 0 0,1 0 0,1 0 0,0 0 0,0 0 0,0 0 0,14 0 0,0 0 0,-1 0 0,1 0 0,0 0-82,-14 0 0,1 0 0,-1 0 0,1 0 0,-1 0 0,1 0 0,-1 0 0,0 0 0,-1 0 0,1 0 0,0 0 0,-1 0 8,0 0 0,-1 0 0,0 0 0,1 0 0,-1 0 0,1 0 0,0 0 0,1 0 0,0 0 0,0 0 0,0 0 0,-1 0 59,0 0 0,0 0 1,0 0-1,-1 0 1,0 0-1,0 0 1,11 0-1,0 0 0,-1 0 1,-1 0-1,1 0 15,-3 0 0,0 0 0,0 0 0,-1 0 0,0 0 0,-5 0 0,0 0 0,0 0 0,-1 0 0,-1 0 0,18 0 0,-1 0 0,0 0 0,-1 0 0,-4 0 0,0 0 0,-1 0 0,-2 0 0,-3 0 0,-1 0 0,-2 0 0,-1 0 0,18 0 0,-3 0 0,-1 0 121,-9 0 1,-1 0 0,-3 0-1,-9 0 1,-2 0 0,-1 0-122,25 0 0,-4 0 0,-15 0 0,-5 0 491,-10 0 1,-5 0 491,20 0-738,-13 0 1,-93 0 0,-16 0 0</inkml:trace>
  <inkml:trace contextRef="#ctx0" brushRef="#br0" timeOffset="82933">13492 9753 23708,'-39'-46'0,"0"-1"0,-2-9 0,0-4 0,-5-14 0,-1-4 0,2-2 0,1-1-246,-4-4 0,3 1 0,8 10 0,4 1 0,4 8 0,6 2 0,12 7 0,10 1 0,9 5 0,7 1 0,11-8 0,6-2 0,10-7 0,4-2 0,6-13 0,4-3 156,-11 21 0,3-1 1,-1-1-1,1-1 1,0-1-1,2 0-74,4-5 0,3 0 0,1 1 0,0-1 0,1 2 0,2 0 0,2 0 0,1 0 0,1 0 0,2 0 0,1 0 0,1 1 23,-15 16 1,1 0-1,1 1 1,0 0-1,18-13 1,0 1-1,1 1 0,4 2 1,0 1-1,2 1 1,-20 15-1,0 0 1,1 1-1,0 1 26,2 1 0,0 2 1,0 0-1,1 1 0,21-12 1,0 1-1,2 2 116,-1 3 1,0 1 0,1 2 0,-6 4 0,0 1 0,0 1 0,-2 1 0,-1 0 0,1 3 1,-4 2-1,1 2 0,-1 1-65,-2 1 1,0 2 0,-1 1-1,-3 4 1,-1 1 0,-1 2 64,30-2 1,-3 5-1,-10 1 1,-2 4-249,-6 5 0,-2 4 0,-10 5 0,-2 4 204,-4 1 1,-2 5-1,-6 2 1,-3 5 286,-3 3 1,-2 4-1,26 27-245,-16 12 0,-16 5 0,-14 19 0,-17 5 0,-10-44 0,-4 0 0,-4 2 0,-7 1 245,-10 3 1,-6 0 0,-8 1 0,-5-2-1,-11 2 1,-4-2 0,-8 6 0,-4 0-410,17-19 0,-3 0 0,0-1 0,-2-1 0,-1 0 0,-1-1 136,-9 3 1,-2 0 0,-2-1-1,-3 0 1,-3 0 0,-1-1-96,17-8 0,-1 0 0,-1-1 0,-2 0 0,-6 1 0,-2 0 0,-2-1 0,0 1 24,9-4 1,-1 0 0,-1 0-1,0-1 1,-1 0 0,-1 0-1,-1-1 1,-1 0 0,0 0-1,-2 0 0,-7 2 1,-1 1 0,-1 0-1,-1 0 1,1 0 0,-2 0-1,1 1 1,-1 0 0,0 0-1,-1 0 17,13-6 0,0 0 0,-1 0 0,1 0 0,-1 0 0,0 1 0,-1 0 0,1 1 0,-1 0 0,0 1 0,0-1 0,0 0 0,-1 0 0,-1 1 0,0-1 0,1 0 0,-1 0 0,1-1 0,3 0 0,0 0 0,0-1 0,0 1 0,1-1 0,-1 0-8,-1 0 1,1 0-1,-1 1 1,0-1 0,1 0-1,0 0 1,-15 5 0,1 0-1,0 0 1,1 0-1,-1 0-9,1 1 1,-1 0 0,1 0-1,0 0 1,0 0 0,2-1-1,0-1 1,-1 1 0,1-1-1,0 0 69,1 0 0,0 0 1,0 0-1,0-1 1,2 0-1,6-3 1,2 0-1,0-1 1,0 0-1,0 0 30,3-2 0,-1 0 0,1 0 0,1-1 0,0 0 0,-12 4 0,1-1 0,0 0 0,2-1 0,4-2 0,0-1 0,1-1 0,2-2 0,-17 4 0,1-3 0,3-3 196,9-5 1,2-2-1,4-3 1,-17 2 0,7-6-167,16-7 1,6-8 0,-27-29 296,44-31 1,34 23 0,7-6-83,10-15 1,10-4 0,10-10 0,10-3-244,-2 15 0,5-2 0,4-1 1,10-9-1,5-1 0,2-1-2,-7 13 0,2-2 0,1-1 0,4 1 0,-8 11 0,3-1 0,1 1 0,2-1 0,0 1 0,6-5 0,0 0 0,2 0 0,2 1 0,1 1 0,2-1 0,2 1 0,1 1 0,1 0 0,3 1 0,-10 8 0,1 1 0,2 1 0,0 0 0,2 0 0,0 1 0,3-2 0,2 1 0,1 0 0,0 1 0,2 0 0,0 1 0,3-1 0,1 1 0,1 1 0,1 0 0,1 0 0,0 1 0,-9 5 0,1 1 0,0 0 0,1 0 0,0 1 0,1 0 0,0 0-71,4-2 1,0 1 0,0 0 0,2 0-1,-1 1 1,1 0 0,-1 2 0,-1 1 0,1 0-1,0 2 1,-1 0 0,2 0 0,-1 0-1,2 1 35,2-2 0,1 1 0,1 0 0,0 0 0,0 1 0,0 0 1,0 1-1,-1 0 0,0 1 0,0 0 0,0 0 0,0 1 1,0 0-1,1 1-35,1-1 1,0 1 0,0 0 0,0 0-1,1 1 1,-1 0 0,1 1 0,-1 0 0,1 0-1,-1 1 1,1 0 0,0 1 0,-1 0-1,1 0 29,0 0 0,1 1 1,-1-1-1,1 2 0,-1-1 1,0 2-1,-1 0 0,-3 1 1,0 1-1,-1 1 0,0 0 1,0 1-1,-1 0 0,1 0 42,-1 1 0,0 0 0,0 1 0,0 0 0,-1 0 0,0 1 0,0-1 0,10-1 0,0 0 0,0 1 0,-1 0 0,0 1 0,-1 0 0,-2 1 0,0 1 0,0 0 0,-1 0 0,-1 2 0,0 0 0,-4 1 0,-1 1 0,0 0 0,-1 1 0,0 0 0,-1 2 0,12-1 0,-1 1 0,0 1 0,-2 1 0,-1 0 0,9 0 0,-1 1 0,-2 2 0,-1 0 1,-8 1 1,-1 1-1,-2 1 1,-2 1-1,13 1 1,-4 3 0,-3 1 194,-11 1 1,-4 1-1,-4 3 1,14 5 0,-9 7-73,-21 4 0,-9 6 1,5 34 366,-38 15 1,-45 11-247,2-37 1,-8 0 0,-14 7 0,-8-1-233,10-16 1,-4-1 0,-2 0 0,-6 2 0,-1-2 0,-4 0 5,-6 4 0,-4-2 1,-2 0-1,14-11 1,-1-1-1,-2 0 1,-1 1-20,-5 2 0,-2 2 0,0-1 0,-3-1 0,-5 2 0,-2-1 0,-2 0 0,-1 0 0,13-5 0,-2 0 0,-1 0 0,0-1 0,0 0 0,0 1 0,-1-1 0,0-1 0,-1 1 0,-1 0 0,-4 0 0,-1 1 0,-1-1 0,0 1 0,-1 0 0,-1 0 0,-1 0 0,-1 1 0,0-1 0,-1 0-82,12-4 0,1-1 0,-1 0 0,-1 0 0,0 0 0,-1 0 0,-5 2 0,0 1 0,-1 0 0,0 0 0,-1 0 0,-2 0 17,9-3 0,-1 0 1,-1 0-1,0 0 1,0 0-1,0 1 1,0 0-1,1-1 1,0 1-1,1 0 1,-1 0-1,1 0 1,-1 1-1,-1-1-6,-3 2 1,0 1 0,-1-1 0,-1 1-1,1 0 1,0 0 0,0 0 0,1-1 0,1 1-1,-1-1 1,0 1 0,1 0 0,-1 0-1,0 1 29,0-1 0,0 1 0,0 0 0,0 1 0,1-1 0,-1 1 0,-1 0 0,1 0 0,-1 0 1,0 1-1,0 0 0,1 0 0,-1 0 0,0 1 36,-1 0 1,0 0 0,0 1-1,0 0 1,0-1 0,1 1-1,0 0 1,4-1 0,1 0-1,0 0 1,0 0 0,1 0 0,0 0-1,-1 0 6,2 0 0,-1 0 0,0 0 0,1-1 0,0 1 0,0 0 0,1 0 0,-10 4 0,1 1 0,1 0 0,0 0 0,0 0 0,0-1 0,2 0 0,0 0 0,0-1 0,1 1 0,0 0 0,1 0 0,3-1 0,1 0 0,0 0 0,1 0 0,0 1 0,1-1 0,3-1 0,0 0 0,1 0 0,0 0 0,1 0 0,2-1 0,-7 3 0,1-1 0,2-1 0,0 1 0,2-1 0,-12 6 0,2 1 0,1-2 0,2-1 0,9-4 0,2-2 0,1-1 0,1 0 0,-14 6 0,0 1 0,0 0 0</inkml:trace>
  <inkml:trace contextRef="#ctx0" brushRef="#br0" timeOffset="83475">7074 10565 16056,'63'-61'0,"0"1"0,-1 0 0,1-1 0,5-1 0,0-1 0,2 1 0,-1-1-110,0 1 1,0-1 0,1 1 0,2-1-1,-10 9 1,2 0 0,1-1 0,1 0-1,1-1 20,5-3 1,2-2-1,0 1 1,2-1 0,0 0-1,-8 8 1,0 0 0,1-1-1,1 1 1,1-1-1,1 0 8,4-3 0,2-2 0,1 1 0,0-1 0,1 1 0,-1 0 0,0 1 0,1 1 0,0 0 0,0 0 0,1 0 0,0 0 11,-7 5 1,-1 1 0,2 0 0,0 0-1,0 0 1,1 0 0,0 1 0,3 0 0,-1 0-1,2 0 1,-1 1 0,2-1 0,0 1-1,0 1 5,3-2 0,1 0 1,0 0-1,0 1 1,2 0-1,-1 0 1,2 1-1,-9 5 1,0 1-1,1-1 1,0 2-1,1-1 1,0 0-1,1 1 0,0-1 4,3-1 1,0 0-1,1 0 1,0 0-1,1 0 1,-1 1-1,0 0 1,0 1 0,-3 2-1,0 0 1,-1 1-1,1 0 1,-1 1-1,1-1 1,0 1-1,0 0-4,0 1 0,1-1 1,-1 1-1,1 0 1,0 0-1,0 0 1,0 1-1,-1 0 1,10-4-1,0 1 1,-1-1-1,1 1 1,-1 1-1,1 0 0,-1 0-5,0 1 1,-1 0 0,1 0 0,0 1-1,-1 0 1,0 1 0,1 0 0,-3 2 0,0 0-1,-1 0 1,1 1 0,0 0 0,-1 1-1,0 0 10,0 0 0,-1 1 0,0 0 0,0 0 1,0 1-1,-2 0 0,0 2 0,6-3 0,-1 1 1,0 1-1,-2 1 0,1 0 0,-2 0 61,-2 2 0,0 0 0,-1 0 0,-1 1 0,0 0 0,-2 1 0,9-1 0,-2 1 0,0 0 0,-1 2 0,-1 0 34,-5 1 1,-1 0-1,-1 2 1,0 0 0,-3 2-1,11-1 1,-1 3 0,-2 0-1,-3 1-34,14-2 0,-3 1 0,-5 2 0,-16 3 0,-4 2 0,-3 1 327,7-1 1,-9 4 0,14 17 163,-53 13 1,-48 21-490,-45 20 0,13-26 1,-8 0-3,10-10 0,-3 1 0,-4 0 0,-10 7 0,-5 1 0,-3 0 0,12-7 0,-3 1 0,-1-1 0,-2 1 0,-7 3 0,-2 1 0,-2 0 0,-1 0 0,9-6 0,-2 0 0,-1 0 0,0-1 0,0 2 0,-2 0 0,-1 0 0,0 1 0,0-1 0,-2 1 0,-4 1 0,-1 1 0,-1-1 0,-1 0 0,0 1 0,14-6 0,-1 1 0,0-1 0,0 0 0,-1 1 0,0-1 0,-2 1 0,-1 0 0,0 0 0,-1-1 0,0 1 0,-1 1 0,-4 1 0,-2 0 0,0 1 0,-1-1 0,-1 1 0,0 0-33,9-4 1,-1 0 0,-1 0 0,0 1 0,0-1 0,-1 0-1,2 1 1,-1 0 0,0-1 0,0 1 0,0 0 0,0 1-1,-1-1 1,0 1 32,7-4 0,-1 1 0,-1 0 0,0 0 0,0 0 0,0 0 0,0 0 0,1 1 0,-10 4 0,0 0 0,1 0 0,0 1 0,0-1 0,0 1 0,-1 0-71,1 0 1,-1-1 0,0 1 0,0 1-1,1-1 1,-1 1 0,1-1 0,0 1 0,1 1-1,0-1 1,-1 1 0,1 0 0,0 0-1,0 0 10,0 0 0,-1 0 1,0 0-1,1 0 1,0 0-1,1 0 0,0-1 1,5-1-1,1-1 1,1-1-1,0 1 0,0 0 1,1 0-1,0-1 61,1 1 0,0 0 0,0 0 0,1-1 0,0 1 0,0 0 0,1-1 0,-9 4 0,1-1 0,0 0 0,1 1 0,0-1 0,0 0 0,2 0 0,1 0 0,1 0 0,-1 0 0,1 0 0,1-1 0,-13 6 0,1-2 0,1 1 0,0-1 0,1 1 0,3-2 0,1 0 0,1 0 0,1 0 0,2-2 0,-12 5 0,3-1 0,1-1 0,2 0 0,7-3 0,2 0 0,2-1 0,1-3 0,-15 7 0,3-4 0,2-1 196,13-6 1,2-1-1,2-4 1,-16 2 0,5-7-76,21-9 0,6-7 0,-6-11 370,40-17 1,43-35-247,4 11 1,6-5 0,22-18 0,9-6-171,-10 11 1,4-4 0,4 0 0,-9 12 0,3 0-1,1-1 1,2-1-76,6-8 0,2-1 0,2-1 0,1-1 0,-9 11 0,1 0 0,2-1 0,0 0 0,1-1 0,7-3 0,0-1 0,2-1 0,1 1 0,1-1 0,-10 9 0,1 1 0,0-1 0,2 0 0,0 0 0,2 0 0,-6 5 0,1 0 0,0 0 0,2 0 0,0 1 0,0 0 0,0 0 0,0 1 0,1 0 0,-1 0 0,1 1 0,1 0 0,0 0 0,1 0 0,3-1 0,1-1 0,1 1 0,0 0 0,1 0 0,0 1 0,1 0 0,3 0 0,0 0 0,1 0 0,1 1 0,0 0 0,1 1 0,0 0-62,-8 4 1,0 1-1,1 0 1,0 1-1,1-1 1,0 1-1,0 0 1,0 1 0,3-1-1,0 0 1,0 0-1,0 1 1,1 0-1,0 0 1,1 0-1,0 1 0,3-2 1,0 1 0,1 0 0,1 1 0,-1 0-1,0 0 1,0 0 0,-1 1 0,-4 2 0,0 0 0,0 1-1,-1-1 1,0 2 0,0-1 0,0 1 0,1 1-5,-1 0 0,0 1 1,0 0-1,0 1 1,0 0-1,0 0 1,0 1-1,-1-1 1,9-2-1,0 0 1,-1 0-1,0 0 1,1 1-1,-1 0 0,0 1 2,-1 2 0,0-1 0,1 2 0,-1 0 0,0 0 0,-1 1 0,1-1 0,-4 2 1,1 1-1,-1-1 0,0 1 0,-1 1 0,0 0 0,1 0 64,10-3 0,0 1 0,0 0 0,-1 1 0,-1 1 0,-1 0 0,-8 4 0,0 0 0,-2 2 0,0-1 0,-1 2 0,-1-1 0,11-2 0,-2 1 0,0 0 0,-2 1 0,-1 1 0,12-1 0,-2 1 0,-1 1 0,-3 1 105,-10 2 1,-1 0-1,-1 2 1,-3 1-1,15 0 1,-3 1-1,-4 3-105,-14 4 0,-2 2 0,-5 2 0,7 4 0,-9 5 491,8 24 1,-42 12-165,-46 17 1,-10-23 0,-10 0-271,-19 11 1,-8 0 0,10-11 0,-3 0 0,-4 0-56,-10 5 1,-4 1 0,-3-1 0,13-8 0,-3-1 0,-1 0 0,-2 1-3,-7 2 0,-2 1 0,-1 0 0,-2 0 0,11-6 0,-2 0 0,0 0 0,-1 1 0,-2-1 0,-5 3 0,-2 1 0,0-1 0,-1 1 0,0-1 0,0 1 0,0 0 0,-1 0 0,0-1 0,-1 1 0,10-5 0,0 0 0,0 0 0,-1 0 0,-1 0 0,1 0 0,-2 1 0,-1 1 0,0-1 0,0 1 0,-1 0 0,0 0-76,-4 1 0,0 0 1,-1 1-1,-1 0 0,0 0 1,-1 1-1,10-4 1,-1 0-1,0 1 0,-1 0 1,0 1-1,-1-1 0,0 1 68,-5 1 1,0 1 0,-2 0 0,1 0 0,-1 1 0,1-1-1,0 1 1,2-1 0,0 0 0,1 1 0,-1-1 0,1 1-1,-1 0 1,0 0-64,-2 0 1,0 1 0,-1 0 0,1-1-1,0 1 1,0 0 0,1 0 0,2 0 0,1 0-1,0 0 1,0 0 0,0 0 0,1 0-1,0 0 4,1 0 0,0 0 1,1-1-1,0 1 1,0 0-1,0 0 1,0 0-1,0 0 1,1 0-1,0 1 1,0 0-1,0 0 0,1-1 1,-1 1 65,2-1 0,-1 0 0,0 0 0,1-1 0,0 1 0,1 0 0,0-1 1,-9 5-1,1 1 0,1-1 0,0 0 0,0-1 0,1 1 1,1-2 0,1 0 0,0-1 0,1 0 0,0 1 0,1 0 0,3-1 0,1 0 0,0 0 0,1 0 0,0 0 0,0 0 0,1-1 0,1 0 0,-1 0 0,2 0 0,-1-1 0,2 1 0,-10 5 0,1 1 0,1-1 0,1 0 0,0 0 0,5-4 0,-1 1 0,2-1 0,0-1 0,2 0 0,-9 5 0,2-1 0,1-1 0,2 0 0,-14 7 0,2 0 0,4-2 0,11-8 0,1 1 0,0 0 0</inkml:trace>
  <inkml:trace contextRef="#ctx0" brushRef="#br0" timeOffset="83756">6637 10565 16909,'65'-71'0,"0"0"0,0 0 0,-13 17 0,0 0 0,2 0 0,0-2 0,6-4 0,1-1 0,2-1 0,1 0-110,6-5 1,2-2 0,2 1 0,1-2-1,-11 11 1,1 0 0,1-1 0,1-1-1,1 1 20,2-1 1,2 0-1,0-1 1,1 0 0,1 0-1,-9 7 1,1-1 0,1 0-1,0 0 1,1 0-1,0-1 14,4-2 0,1 0 1,0 0-1,1 0 0,1-1 1,1 1-1,-8 6 1,2 0-1,0-1 0,1 1 1,1-1-1,-1 1 0,2 1 5,1-2 1,0 0 0,1 1 0,1-1-1,0 1 1,1 0 0,0 1 0,3-1 0,1-1-1,1 2 1,0-1 0,0 1 0,1 0-1,0 1 0,-1 1 1,1 0 0,-1 0 0,1 1-1,1 0 1,-1 1 0,2 1 0,1-1 0,1 1-1,0 1 1,1 0 0,0 0 0,0 1-1,1 1 9,-10 5 1,1 0-1,0 1 1,0 0-1,0 0 1,1 1-1,-1 0 1,0 0 0,0 1-1,0-1 1,1 1-1,-1 1 1,0-1-1,0 2 1,0-1-1,0 1-9,9-4 1,0 0 0,0 1 0,0 1-1,0 0 1,0 0 0,0 1 0,-2 0 0,1 1-1,-1 0 1,0 1 0,0 1 0,0 0-1,-1 1-11,9-3 0,0 1 0,-1 1 0,-1 0 0,1 1 0,0 0 0,-2 2 0,0-1 0,0 1 0,0 0 0,-1 1 0,1 1 0,-3 0 0,0 2 0,-1-1 0,0 1 0,0 1 0,0-1 0,-4 2 0,0 0 0,-1 0 0,1 1 0,-2 0 0,-1 2 16,10-3 0,-2 1 0,-1 1 0,0 1 0,-1 1 0,-6 1 0,0 2 0,-1 0 0,-1 2 0,-3 0 140,7 1 0,-2 1 1,-2 1-1,-1 1 1,14-1-1,-3 1 1,-3 1-75,-11 2 0,-3 1 0,-3 2 0,12 2 0,-7 4 491,19 15 1,-35 11-1,-52 12 1,-35 15-412,-35 15 1,10-25 0,-8 1 88,-14 6 1,-6 1-1,17-12 1,-4 0 0,-2 1-170,-8 1 0,-3-1 0,-2 1 0,14-8 0,-1 1 0,-2 1 0,-2-2 0,-7 3 0,-2 0 0,-1 0 0,-2 0 0,14-5 0,-2 0 0,-1 1 0,-1-1 0,0 1 0,-4 0 0,-1-1 0,-1 1 0,-1-1 0,1 1 0,-2 2 0,0-1 0,-1 1 0,1-1 0,-1 0-79,-1-1 0,1 0 1,-2-1-1,1 1 0,-2 0 1,12-4-1,-1 0 1,0 1-1,-1 0 0,0 0 1,-1 0 78,-5 2 0,0-1 0,-1 1 0,-1 0 0,0 0 0,-1 1 0,6-2 0,0 0 0,-1 1 0,-1 0 0,0 0 0,-1 1 0,1 0-66,-4 2 0,-1 0 1,0 0-1,0 1 1,0 0-1,-1 0 1,1 0-1,8-3 1,0 0-1,0-1 1,-1 2-1,1-1 1,0 0-1,0 1 0,1 0-5,-10 4 1,0 1 0,1-1 0,1 1-1,-1 1 1,0-1 0,1 0 0,-1 1 0,0-1-1,0 1 1,0 0 0,0 0 0,1 1-1,0-1 17,0 1 1,0 0 0,1 1 0,-1-1 0,1 1 0,0-1 0,0 1 0,2 0 0,-1 0 0,1 0-1,0 0 1,1 0 0,-1 0 0,2 0 53,1-1 0,1 1 0,0-1 0,0 0 0,1 1 0,0-1 0,0 1 0,2-1 0,-1 1 0,2 0 0,-1 0 0,1-1 0,0 1 0,2 0 0,-10 4 0,2 1 0,1 0 0,-1-1 0,2 1 0,0-1 0,2-1 0,1 0 0,0 0 0,1 0 0,1 0 0,0 0 0,-11 6 0,1 1 0,1 0 0,1-1 0,1 0 0,4-4 0,1 0 0,1 0 0,1 0 0,2-2 0,-11 9 0,0-1 0,4-2 0,6-3 0,2-2 0,5-3 0,4-3 0,-6 1 0,0 0 0</inkml:trace>
  <inkml:trace contextRef="#ctx0" brushRef="#br0" timeOffset="84031">6559 10565 15479,'72'-56'0,"0"0"0,1 0 0,-1 0 0,5-3 0,2-1 0,1 0 0,0 0-99,-15 13 1,1-1 0,0 1-1,1-1 1,0 0 0,5-4-1,1-1 1,0-1 0,1 1-1,1-1 9,5-3 1,0 1-1,2-2 1,0 1 0,2 0-1,-11 6 1,2 0 0,-1 1-1,2-1 1,0 0-1,0 0 8,2-1 0,-1 1 0,2-1 0,-1 1 0,2 0 0,-1-1 0,4 0 0,1 0 0,0 0 0,1 0 0,0 0 0,-1 0 6,0 0 0,0 1 1,0-1-1,0 1 0,1 0 1,0-1-1,-8 7 1,1 0-1,0 0 0,0 0 1,1 0-1,1 0 0,0-1 5,3-1 1,1-1 0,1 1 0,0-1-1,0 0 1,1 1 0,-1 0 0,2 0 0,0 1-1,1-1 1,0 1 0,0-1 0,0 2-1,0-1 0,-1 1 1,2 1 0,-1-1 0,0 1-1,0 0 1,1 1 0,-1 0 0,-1 0 0,0 1-1,1 0 1,-1 0 0,0 1 0,0 0-1,-1 1 0,-4 2 1,0 0 0,-1 1 0,1 1-1,-1 0 1,0 0 0,0 1 0,1 0 0,-1 1-1,0 0 1,0 0 0,1 1 0,-1 0-1,0 1-11,12-5 0,1 0 0,-1 1 0,0 0 0,0 1 0,0 0 0,-2 2 0,0-1 0,0 1 0,0 1 0,-1 0 0,-1 0 62,-4 3 1,-1 0-1,0 1 1,-1 0 0,-1 1-1,1 0 1,12-5-1,0 1 1,-1 0 0,0 2-1,-3 0 20,-6 4 0,-2 1 0,0 1 0,-1 1 0,-1 0 0,15-5 0,-1 2 0,-1 0 0,-1 1 82,-7 2 0,0 2 0,-2 0 0,-2 0 0,17-3 0,-2 0 1,-4 3-83,-14 5 0,-4 2 0,-2 1 0,20-5 0,-8 3 491,-23 7 1,-7 2-1,19-3 1,-63 31-406,-46 12 0,-4-8 0,-9 1-86,-18 3 0,-8 2 0,14-6 0,-4 2 0,-2 0 79,-10 4 1,-4-1 0,-3 2 0,14-5 0,-2 0 0,-2 0 0,-1 1-80,-4 1 0,-1 1 0,-2 0 0,-1 1 0,-7 2 0,-3 1 0,0 0 0,-2 0 0,18-7 0,-2 0 0,0 0 0,0 0 0,-2 1 0,-4 2 0,-2 0 0,0 1 0,-1 0 0,0 0 0,-5 1 0,0 1 0,-1 0 0,-1 0 0,-1 0 0,11-3 0,0-1 0,-1 0 0,-1 1 0,0 0 0,0 1-71,-1 0 1,-1 0-1,1 1 1,-2 0-1,1 1 1,-2-1-1,8-3 1,0 1-1,-1-1 1,0 0-1,-1 1 1,1 0 0,0 1 70,-2 0 0,1 0 0,-1 1 0,1 0 0,-1 1 0,-1-1 0,1 1 0,-4 1 0,0 0 0,-1 0 0,0 1 0,0-1 0,0 2 0,-1-1-62,9-2 1,0 0-1,0 0 1,0 1-1,-1 0 1,1 0-1,0 0 1,-1 1 0,0-1-1,1 0 1,-1 1-1,0-1 1,0 1-1,0 0 1,1 0-1,0 0-4,1-1 0,0 1 1,1 0-1,0 0 1,0 0-1,0 1 1,1-1-1,-1 0 1,-11 6-1,1 0 1,-1 0-1,0 1 1,1-1-1,1 1 0,1-1 32,4-1 0,0 0 0,2 1 0,0-1 0,0 1 1,1-1-1,-1 1 0,1 0 0,-1 0 0,1 0 1,0 0-1,0 0 0,1 1 0,0 0 34,1-1 0,0 1 0,0 1 0,1-1 0,0 0 0,1 0 0,-1 0 0,-9 6 0,-1 0 0,1 0 0,0 0 0,1 0 0,1-1 0,5-2 0,1 0 0,0-1 0,1 1 0,0-1 0,1 1 0,2-2 0,0 0 0,1 0 0,0-1 0,2 1 0,1-2 0,-4 5 0,2-2 0,1 0 0,1 1 0,0-1 0,1 0 0,1 0 0,-1 0 0,1 0 0,-1 0 0</inkml:trace>
  <inkml:trace contextRef="#ctx0" brushRef="#br0" timeOffset="84624">6054 10565 7603,'78'-61'0,"0"0"0,0 0 0,0 0 0,0 0 0,0 0 0,-5 5 0,-1 1 0,0 0 0,-1 0 0,0 1 0,0 0 0,-1 2 0,0 0 0,0 0 0,0 1 0,-1 0 0,1 0-9,-1 2 0,-1 0 0,1 1 0,-1-1 0,2 1 1,0 0-1,3-2 0,0 0 0,1 1 0,1-1 0,0 0 1,1 0 8,3-2 0,0 0 0,2 0 0,-1-1 0,2 0 0,0 1 0,-8 4 0,1 1 0,1-1 0,0 0 0,1 1 0,0-1 0,0 0-3,2-1 1,1 0-1,0-1 1,1 1-1,0 0 1,1 0-1,-1 1 1,4-2-1,-1 1 1,2 0-1,-1 0 1,1 1-1,0 0 1,0 1 2,-1 1 0,1 0 0,-1 1 0,1 0 0,0 1 0,0 0 0,0 0 0,1-1 0,0 1 0,0 1 0,1-1 0,0 1 0,0 0 0,0 0-2,1 0 1,-1 0 0,1 0 0,0 1-1,0 0 1,1 0 0,-1 0 0,0 1 0,0 0-1,1 0 1,-1 0 0,1 1 0,-1 0 0,0 1 1,-2 0 0,-1 1 0,1 0 0,-1 1 0,1 0 0,-1 0 0,0 1 0,-1 0 0,0 1 0,0 0 0,0 1 0,-1 0 0,0 0 0,0 1-5,9-3 1,0 0 0,-1 1-1,0 0 1,-1 1 0,1 1 0,-2 0-1,-1 2 1,1-1 0,-1 2-1,0-1 1,0 1 4,-3 1 0,0 0 0,-1 1 0,1 0 0,-2 0 0,1 1 0,12-3 0,-1 1 0,0 1 0,-1 0 0,-2 0 0,-6 1 0,-1 1 0,-1 0 0,-1 1 0,-1 1 0,14-3 0,-2 1 0,-1 2 0,-3 0 0,-12 2 0,-1 1 0,-2 1 0,-1 1 0,14-1 0,-2 1 0,-3 0 327,-11 2 1,-3 1 0,-3 3-62,18 0 1,-7 2 224,11-4 1,-83 32-165,-70 12 1,6-5 0,-6 3-166,-18 7 1,-5 2 0,17-10 0,-3 0 0,-2 1-163,-9 4 0,-4 0 0,-2 0 0,16-5 0,-1 1 0,-2 0 0,-1 0 0,-7 3 0,-2 0 0,-1 1 0,-2 0 0,14-4 0,-2 0 0,-1 1 0,0 0 0,-1 0 0,-2 2 0,-2 0 0,0 0 0,0 1 0,-1-1 0,-2 2 0,-2-1 0,0 0 0,1 1 0,-1 0 0,1 0 0,0 0 0,0 1 0,-1 0 0,-1 0 0,12-5 0,-1 0 0,0 1 0,-1 0 0,-1 0 0,1 0-76,-2 2 0,-1 1 1,0 0-1,0 0 0,-1 1 1,-2-1-1,8-2 1,-2 1-1,0-1 0,-2 1 1,1 0-1,-1 0 0,1 1 5,-3 1 1,-1 0 0,0 1 0,0 0-1,0 1 1,0 0 0,0 0 0,-1 0 0,-1 2-1,1-1 1,-1 1 0,1 0 0,0 0-1,1 0 0,1-1 1,0 0 0,1 1 0,0-1-1,0 1 1,0 0 0,0 0 0,1 0 0,-1 0-1,0 0 1,1 1 0,-1-1 0,1 1-1,-1 0 0,0 0 1,0 1 0,-1 0 0,1 0-1,0 1 1,0-1 0,0 0 0,1 0 0,1 1-1,0-1 1,0 0 0,0 1 0,0-1-1,1 1 43,2-1 0,0 0 1,0-1-1,1 1 0,0 1 1,0-1-1,1 1 0,-11 6 1,0 0-1,0 1 0,1 0 1,1 0-1,1-1 28,5-2 0,0 0 0,1-1 0,1 1 0,1-1 0,-1 1 0,3-1 0,0-1 0,0 1 0,1 0 0,0 0 0,1-1 0,-12 7 0,0 1 0,2-1 0,-1-1 0,2 1 0,4-4 0,1 1 0,0-1 0,2-1 0,1 1 0,-11 6 0,2 1 0,1-2 0,2 0 0,6-3 0,1-2 0,2 0 0,2-1 152,-11 8 1,3-2 0,4-1 0,11-7-1,2-2 1,4-1-153,-12 7 0,6-5 491,-25 7 1,65-28-1,39-32 1,46-27-369,-9 7 1,6-6 0,16-14 0,5-6-108,-15 11 0,4-1 0,1-3 0,-13 8 0,2-1 0,1-1 0,0-1-16,6-4 0,2-1 0,0 0 0,2-1 0,4-3 0,2-1 0,2-1 0,0 0 0,-12 9 0,1-1 0,1 0 0,1 0 0,0-1 0,6-2 0,0 0 0,1-1 0,1 0 0,0 0 0,3-2 0,0 0 0,0 1 0,2-1 0,0 0 0,-11 8 0,0 0 0,1 0 0,1 0 0,-1 0 0,1 1-82,-1 0 0,0 0 0,0 1 0,0-1 0,2 1 0,0-1 0,6-3 0,1 0 0,1 0 0,0 0 0,2-1 0,0 1 53,-9 5 0,1 0 0,0 0 1,1-1-1,1 1 0,0 0 1,1 1-1,3-3 0,1 2 0,0-1 1,1 0-1,0 1 0,1-1 1,-1 1-43,3-1 1,-1 1 0,1 0 0,0-1-1,1 1 1,-1 1 0,0 0 0,0 0 0,1 0-1,-1 1 1,1 0 0,-1 0 0,0 1-1,0 1 0,-3 1 1,-2 1 0,1 0 0,0 1-1,-1 0 1,1 0 0,0 1 0,0-1 0,1 1-1,-1 0 1,1 0 0,0 1 0,0-1-1,0 1 61,0 0 0,0 1 1,1-1-1,0 1 1,-1 0-1,1 1 0,-1 0 1,-1 0-1,-1 1 1,1 0-1,-1 0 0,0 0 1,0 2-1,0-1 10,10-2 0,-1 0 0,1 1 0,-2 0 0,1 1 0,0 0 0,-3 1 0,1 1 0,-1 0 0,0 0 0,0 1 0,-2 1 0,-5 1 0,-1 1 0,0 1 0,-1 0 0,0 0 0,-1 1 0,13-3 0,-2 1 0,1 0 0,-2 1 0,0 0 0,-5 1 0,0 0 0,-1 1 0,-1 0 0,-1 1 0,14-3 0,-1 0 0,-2 1 0,-2 1 78,-10 3 1,-2 2-1,-1 0 1,-2 0 0,17-3-1,-3 1 1,-5 2-79,15 1 0,-8 3 327,-17 2 1,-8 4 0,8 15 163,-57 15 1,-63 20-471,-5-14 1,-10 0-1,-19 7 1,-5 2-22,17-6 0,-3 2 0,-3-1 0,-10 2 0,-2 1 0,-3 0 0,16-6 0,-2 0 0,-1 1 0,-1 0 0,-6 2 0,-2 0 0,-2 0 0,0 0 0,-4 2 0,-1-1 0,-1 1 0,-1 1 0,14-6 0,-1 1 0,0 0 0,-1 0 0,-1 1 0,-5 1 0,-1 0 0,0 1 0,-2 0 0,1 1 0,10-5 0,0 1 0,0 0 0,0 0 0,-1 1 0,0-1 0,-1 1 0,0 0 0,0-1 0,0 1 0,-1 1 0,-1-1 0,-4 2 0,0 0 0,-2 1 0,1 0 0,-1 0 0,1 0-61,1 0 0,0 1 0,1-1 0,-1 1 0,-1 1 0,-1-1 0,9-3 0,-2 1 0,0-1 0,0 1 0,-1 0 0,0 0 0,-1 1 61,-3 1 0,-1 1 0,0 0 0,0 1 0,-1-1 0,1 2 0,-1-1 0,-2 1 0,1 1 0,-1 0 0,-1 0 0,1 1 0,0-1 0,0 1-66,1 0 0,-1 0 1,0 1-1,1 0 1,-1-1-1,1 1 1,-1 0-1,11-5 1,1 1-1,-1-1 1,0 0-1,1 1 1,0-1-1,0 1 0,0-1 7,-7 5 0,0-1 0,0 0 0,0 1 0,1-1 0,0 1 0,0 0 0,-1 1 1,1 0-1,0 0 0,0 0 0,0 1 0,0-1 0,0 1 59,1 0 0,-1 0 0,1 0 0,0 0 0,0 0 0,0 0 0,1 0 0,3-1 0,-1 0 0,2 0 0,-1-1 0,1 1 0,1 0 0,0-1 0,-8 6 0,1 0 0,0 0 0,1-1 0,0 1 0,2-1 0,3-3 0,1 0 0,0 0 0,1-1 0,1 1 0,2-2 0,-7 6 0,2-1 0,1 0 0,2-1 0,0-1 0,-12 7 0,1-1 0,2-1 0,1-1 0,9-3 0,2 0 0,1-1 0,1-1 29,-16 7 1,2-1 0,9-6-1,8-3 1,8-4 0,13-12 0,1 1-1</inkml:trace>
  <inkml:trace contextRef="#ctx0" brushRef="#br0" timeOffset="85758">5760 10565 18216,'70'-50'0,"1"1"0,-1-1 0,2 0 0,1-1 0,1-2 0,-13 10 0,0-1 0,2 0 0,0-2-123,5-4 0,1 0 0,2-2 0,0 0 0,8-5 0,1-1 0,1-1 0,1 0 24,-13 11 1,0-1 0,1 0-1,0 0 1,2 0 0,3-2-1,1 0 1,2 0 0,-1 0-1,1 1 0,0 0 1,1 1 0,0 1-1,1-1 1,0 0 0,4-2-1,0-1 1,1 1 0,1-1-1,0 0 17,-12 8 0,1-1 0,0 1 0,1-1 0,1 0 0,0 0 0,5-3 0,1 0 0,1-1 0,0 0 0,1 0 0,-1 1 6,3 0 0,-1 0 1,1 1-1,1-1 0,0 1 1,0 0-1,-9 6 1,0-1-1,1 1 0,0 0 1,1 0-1,-1 1 0,0 1 5,0 0 1,-1 1 0,1 0 0,0 1-1,0 0 1,0 0 0,0 1 0,1-1 0,0 0-1,0 1 1,0 0 0,1 0 0,-1 0-1,1 0 0,-1-1 1,0 1 0,1 0 0,-1 0-1,1 1 1,-1-1 0,1 1 0,0 1 0,0 0-1,0 0 1,1 1 0,-1-1 0,0 1-1,0 0-5,-2 1 0,0 0 1,0 0-1,-1 1 0,1-1 1,0 1-1,-1 0 1,14-4-1,-1-1 0,0 1 1,0 0-1,-1 1 0,0 0-6,-2 1 0,-2 0 0,0 1 0,0 0 0,0 0 0,0 2 0,0-1 0,-1 2 0,1 0 0,-1 0 0,0 0 0,1 1 0,-3 0 0,1 0 0,0 0 0,-1 1 0,0 1 0,0 0 0,-3 1 0,1 2 0,-1-1 0,-1 2 0,0 0 0,-1 0-17,10-1 1,-1 0 0,-1 1 0,0 1-1,-1-1 1,-5 2 0,0-1 0,0 1-1,-2 1 1,-1 1 98,8-2 0,0 3 0,-3 0 0,-1 1 0,17-4 0,-4 0 0,-2 3 196,-10 4 1,-3 2-1,-4 0 1,16-2 0,-7 1-48,-21 6 0,-6 1 342,10-3 1,-66 31-165,-43 12 1,1-7 0,-7 0-154,-17 7 0,-6 0 1,-18 5-1,-7 2-138,22-10 0,-3 1 1,-2 1-1,-9 1 1,-3 1-1,-2 1-36,15-6 0,-1 2 0,-1-1 0,-2 0 0,-6 3 0,-1-1 0,-2 0 0,0 1 0,15-6 0,0 0 0,0 1 0,-1-1 0,-1 0 0,-4 0 0,-1 1 0,0 0 0,0-1 0,-1 0 0,1 0 0,0 0 0,-1 0 0,0 0 0,0 1 0,-3 0 0,0 0 0,0 1 0,-1 0 0,-1 0-90,-3 2 1,-2 0-1,0 1 1,-1 0 0,0 1-1,9-4 1,0 0 0,-1 0-1,0 1 1,-1 0-1,-1 1 14,-3 1 0,0 1 1,-1-1-1,-1 2 1,0-1-1,0 1 0,12-5 1,-1 0-1,-1 1 1,1 0-1,0 0 1,0 0-1,0 1 5,2-1 1,0 0 0,0 0 0,0 1-1,0-1 1,1 1 0,-1 0 0,0 0 0,0 0-1,-1 0 1,1 0 0,0 0 0,0 1-1,0 0-5,1-1 0,0 1 1,-1 0-1,1 0 0,0 1 1,1-1-1,-1 0 1,-11 6-1,-1 0 0,1 0 1,0 1-1,1-1 0,0 0 57,3-1 0,0 0 0,1-1 0,0 1 0,0 0 0,0 0 0,0-1 1,0 1-1,0 0 0,0 0 0,1 0 0,1 0 19,3-2 0,1 1 0,1 0 0,-1 0 0,1 0 0,1 0 0,0-1 0,0 1 0,1-1 0,-1 1 0,1-1 0,1 1 0,-15 6 0,1 0 0,0 1 0,1-1 0,1 0 0,4-1 0,1-1 0,0 1 0,2-1 0,0-1 0,4-1 0,1-1 0,0-1 0,1 0 0,1 0 0,-13 6 0,0 0 0,2-1 0,0-2 42,8-3 1,2-2-1,0 0 1,2 0 0,-18 8-1,3-1 1,2 0-43,5-3 0,2-1 0,3-2 0,11-5 0,2-1 0,3-3 491,-13 3 1,5-3-26,13-4 1,7-6 24,2-16 1,55-35-165,42-31 1,-5 14 0,7-5-132,13-7 1,6-4-1,-17 16 1,2-1 0,3-1-77,8-5 1,3-1 0,2-2 0,-14 12 0,2-1 0,1 0 0,0-1-121,4-2 0,1 0 0,1-1 0,1 1 0,4-2 0,1 0 0,0 0 0,2 1-77,0-1 1,1 0 0,1 0 0,1 0 0,-13 9 0,1 0 0,0-1 0,1 1 0,1-1 76,3-1 0,0-1 0,2 0 0,0 1 0,1-2 0,4-1 0,2-1 0,0 0 0,1 0 0,0 0-82,-13 8 0,2 0 0,0 1 0,0-1 0,0 1 0,0-1 0,2 0 0,0 0 0,1 0 0,0 0 0,-1 1 0,1 0 0,-2 1 0,1-1 0,-1 2 0,1-1 0,0 1 0,0-1 0,1 1 0,0 1 0,1-1 0,0 1 0,0 0 0,0 0 0,2-1 0,0 1 0,1 0 0,0 0 0,0 1 0,0 0 0,-1 0 0,0 1 0,1 0 0,-1 0 0,0 1 0,0 0-17,14-6 1,-1 1 0,0 0-1,-1 1 1,0 0 0,-1 0-1,-1 1 1,0-1 0,-1 2-1,0 1 0,-6 3 1,0 1 0,-1 0-1,0 1 1,0 1 0,-3 0-1,0 1 1,0 1 0,-1 0-1,1 0 48,17-5 1,-1 0-1,1 1 1,-3 0-1,-5 4 1,-1 0 0,-1 1-1,-1 0 126,-6 2 0,0 1 0,-2 0 0,-1 2 1,14-4-1,-1 1 0,-4 3-75,-13 6 0,-2 2 0,-2 1 0,18-7 0,-5 3 491,-19 8 1,-4 2-1,25-5 1,-59 36-345,-40 12 0,-44 21-147,10-21 0,-6 0 0,-13 7 0,-4 2 141,17-12 1,-2 1 0,-2 1-1,-8 1 1,-2 0 0,-2 1-142,-4 3 0,-1 0 0,-2 0 0,-7 2 0,-2 0 0,-2 1 8,18-8 0,-2 1 1,0 0-1,-1 1 0,-4 1 1,-2 1-1,-1 0 0,0 0-8,-2 0 0,-2 0 0,1-1 0,-1 1 0,-1 2 0,1 0 0,-1 0 0,0-1-99,2-1 1,0-1-1,0 1 1,-1 1-1,13-5 1,-1 2-1,1 0 1,-2 0-1,-1 0 99,-4 2 0,-1 0 0,-1 0 0,-1 1 0,0 0 0,-4 3 0,0 1 0,-1 1 0,0-1 0,0 1-82,14-7 0,-1-1 0,0 1 0,0 0 0,0 0 0,1 0 0,0 0 0,1 0 0,-1 0 0,1 0 0,1 0 0,0-1-17,-10 6 1,1 0 0,0 0-1,1 0 1,1 0 0,0 0-1,1 1 1,0 0 0,0 0-1,1-1 17,1 0 1,1 0 0,0 0 0,1 0 0,0 0 0,1 0 0,1 0 0,0 0 0,1 0 0,0-1 81,-14 8 0,1-1 0,0 0 0,1 0 0,4-3 0,1 1 0,1-1 0,1-1 37,7-2 1,0-1 0,2-1-1,1 0 1,-18 9 0,2-2-1,2 1-37,4-3 0,2-1 0,2 1 0,7-5 0,0 0 0,4 0 245,-21 13 1,5-1 0,11-9 0,6-3-25,13-12 0,4-4 762,-13 13-492,17-19 1,59-22-34,23-19 1,27-22-459,-21 12 0,5-4 0,8-8 0,4-3 196,10-6 1,3-3-1,-20 14 1,1-2 0,2-1-128,4-1 1,2-2-1,2 0 1,6-6-1,1-1 1,3 0-111,-16 13 0,2-1 0,0 1 1,2-2-1,4-3 0,1-2 0,1 0 1,0 0 40,1 1 0,1 0 0,1-1 0,0 1 0,5-4 0,1 0 0,1 0 0,-1 0-110,0 0 1,-1 1 0,1 0 0,3-1-1,-11 9 1,2 1 0,1-1 0,1 0-1,0 0 20,5-2 1,1-1-1,1 0 1,1 0 0,1 1-1,-12 7 1,0 1 0,2-1-1,0 1 1,0 0-1,0-1 8,0 1 0,1 0 0,-1 0 0,1 0 0,0 0 0,0 1 0,-1 1 0,1 0 0,-1 0 0,1 0 0,-1 1 0,0 1-17,10-5 1,-1 2 0,0 0-1,-1 0 1,0 1 0,-1 0-1,-2 1 1,1 1 0,-1 0-1,0 0-11,-2 2 1,-1 0 0,0 0 0,0 1-1,-1 1 1,16-7 0,0 0 0,-1 2-1,-1 0 34,-6 3 1,0 2-1,-1 0 1,-1 0 0,-3 1-1,-1 1 1,-1 1-1,-2 0 161,13-3 1,-2 1-1,-1 1 1,-7 3-1,-2 2 1,-2-1-86,-9 2 0,-2 0 0,-2 2 0,17-4 0,-5 4 491,-16 4 1,-5 2-1,18-3 1,-65 27-314,-35 7 1,-45 18-179,22-10 0,-6 2 0,-19 7 0,-5 0 129,20-7 0,-3 0 0,0 1 0,-9 4 0,-1 2 0,-1 1-129,-8 1 0,-1 1 0,-3 0 0,17-6 0,-1 0 0,-1 0 0,-2 1 0,-3 0 0,-2-1 0,-1 1 0,0 1 0,-2 1 0,0 0 0,-1 1 0,0-1 0,2 1 0,-1 0 0,0 0 0,0 0 0,-5 2 0,0 1 0,0 0 0,-2 0-99,16-5 1,-1 1 0,-1-1-1,0 2 1,-1-1 0,-5 3-1,-1 0 1,-1 1 0,0 0-1,0 1 86,-4 0 1,0 2 0,-1 0 0,0 0 0,0 0 0,0 2 0,-2 1 0,2-1 0,-1 1 0,1 0-87,3-2 1,1-1 0,0 1-1,1 0 1,-1 0 0,1 1-1,-1 0 1,1 0 0,0 0-1,0 1 0,2-2 1,0 2 0,1-1-1,0 0 1,0 0 0,0 0-1,1-1 1,-1 1 0,2 0-1,0-1 29,3 0 1,1 0 0,1 0-1,0 0 1,0 0 0,3-1-1,0 0 1,1 0 0,0 0-1,1-1 70,-11 6 0,1-1 0,1-1 0,1 1 0,0 0 0,1 0 0,1 1 0,0-1 51,3-1 1,0-1 0,1 1 0,1-1 0,1-1 0,1-2 0,1 1 0,1-1-52,-15 11 0,1 0 0,2-1 0,6-4 0,1 0 0,3-1 196,10-5 1,2-1-1,1-1 1,-22 12 0,3-3-142,11-5 1,3-3 0,6-6-1,4-4 928,-20 18-492,27-12 1,31-27-1,24-8 1,19-12-1,27-17 1,30-20-247,-32 14 1,4-5 0,11-8 0,4-3-83,-20 10 1,1-2 0,1-1 0,7-4 0,2 0 0,0-2-1,5-3 1,1-2 0,1 0 0,5-2 0,3-1 0,0 1-287,-18 13 0,1 0 0,0 1 0,2-1 0,2-1 0,1-1 0,1 0 0,0 0 10,3-1 1,1-1-1,0 0 1,2-1-1,6-3 1,1-1-1,1 0 1,1 0 13,-15 10 1,0-1 0,1 1-1,0 0 1,2 0 0,2 0-1,2 0 1,0 0 0,0 1-1,1 0 0,1 0 1,-1 1 0,2 0-1,-1 1 1,1 0 0,-1 2-1,1 0 1,-1 0 0,1 1-1,0 0 0,0-1 1,0 1 0,1-1-1,-1 1 1,0 1 0,-2 2-1,-1 0 1,0 1 0,0 1-1,-1 0-24,13-6 0,0 1 0,0 1 0,-1 1 0,-4 2 0,0 0 0,0 1 0,-3 2-18,-6 4 1,-2 1-1,-1 1 1,-1 0-1,20-7 1,-2 0-1,-1 2-23,-5 3 0,-1 1 0,-2 0 0,-7 3 0,-1 0 0,-2 2 409,23-1 1,-5 2 0,-16 2 0,-5 3-51,32 2 296,-31 12 1,-31 29-1,-31 12 1,-35 21-165,-41 2 1,24-26 0,-3 2-83,-10 6 1,-4 1 0,-11 1 0,-4 1-50,-5 3 1,-3 0-1,24-14 1,-3-1 0,0 1-48,0 1 1,-1 0 0,-1-1 0,-5 3 0,-2 0 0,-1 0-150,-1 1 0,-2 1 0,-1 0 0,-6 2 0,-2 1 0,-1 1 0,22-12 0,-1 2 0,0-1 0,0 1 0,-4 1 0,0 1 0,0-1 0,0 0-123,0 0 0,0 0 0,0-1 0,-1 2 0,-2 1 0,0 1 0,-1 1 0,-1 0 0,-3 1 0,-1 1 0,-1-1 0,1 1 0,-1 1 0,0-1 0,0 1 0,0 0 0,0 0 0,1 0 0,0 0 0,1 0 0,2-1 0,1-1 0,0 0 0,2 0-18,4-3 1,2-1-1,0 0 1,0 0-1,-18 11 1,0 0-1,0 0-23,0-2 0,1 1 0,0-1 0,6-2 0,0 0 0,2 0-164,5-3 0,0 0 0,1-1 205,3-3 0,0-2 0,4 0 0,-14 9 0,4-2 0,0-2 0,1-1 0</inkml:trace>
  <inkml:trace contextRef="#ctx0" brushRef="#br0" timeOffset="85973">6336 10565 21412,'61'-35'0,"1"1"0,0-1 0,-1 1 0,-1 1 0,-2 1 0,15-6 0,-1 1 0,3-3 0,0 0-246,3-3 0,1-1 0,5 0 0,1 1 0,-1-2 0,1 2 0,3 2 0,0 1 0,-3-1 0,-1 0 0,5 1 0,1 1 49,-1-2 0,2 0 1,-27 15-1,0 1 0,0 0-49,30-7 0,-2 0 0,-5 3 0,-3 2 0,-7 6 0,-2 1 0,-10 0 0,-2 2 214,-4 5 1,-2 2 120,-6-1 0,-1 1-89,37 1 491,-32 18 1,-38 17-1,-34 16 1,-30 8-415,-17-3 0,23-16 0,-3 0 168,-7 5 1,-3 0 0,-9 6 0,-2 2-132,-7 3 1,-2 1 0,-6 3 0,-3 1-279,26-18 0,-1-1 0,-1 2 0,-4 2 0,-1 1 0,-1 0-164,-4 2 0,-1-1 0,-1 2 229,-6 2 1,-1 1 0,0 0-1,4-3 1,-1 0 0,1 0-1,-4 1 1,1 1 0,-1 0-1</inkml:trace>
  <inkml:trace contextRef="#ctx0" brushRef="#br0" timeOffset="86222">6851 10565 20514,'66'-41'0,"0"1"0,0 0 0,-6 3 0,0 1 0,-3 2 0,14-5 0,-3 3 0,-4 2 0,-1 2-246,-2-1 0,0 1 0,-3 7 0,-2 0 182,-2-2 0,-3 2 0,31-8 64,-13 4 983,-18 15-607,-8 6 346,-24 8-723,-19 16 0,-27 3 0,-20 16 0,-3 2 0,-3 4 1,-7-4 76,-4 3 0,-8 5-77,-9 2 1,-1 3-62,37-24 1,-3 0 0,0-1 0,-1-1 60,0 2 1,-1 0 0,0-4 0,-1 1 0,0 4 0,0 1 0</inkml:trace>
  <inkml:trace contextRef="#ctx0" brushRef="#br0" timeOffset="86815">7774 10565 23689,'67'-15'0,"0"0"0,0-1 0,2 0 0,8-1 0,2 0 0,4 0 0,3-1 0,7-2 0,2-1-164,-28 8 0,1 0 0,1-1 0,4-2 0,1-1 0,0 1 0,1 1 0,1-1 0,0 1 0,4-2 0,1-1 0,0 0 0,3-1 0,0-1 0,-1 1 0,-6 1 0,0 0 0,0 0 0,1-2 0,-1 0 0,1 1 0,-5 3 0,-1 0 0,0 0 0,-2 0 0,0 1 0,-1-1 0,1 1 0,-1 0 0,0-1-33,0-1 0,-1-1 1,-1 0-1,25-4 0,-2 0-49,-7 1 0,-3 1 0,-8 4 0,-2 1 0,-8 0 0,-2 1 0,-6 3 0,-3 1 209,36-14 35,-23 13 1,-29 3 0,-31 8 492,-27 0 1,-16-6-1,-25 0 1,-18 0-247,32 5 1,-4 2 0,-9 3 0,-2 2-1,-7 2 1,-2 2 0,-4-1 0,-1 1-88,-5 4 0,-1 1 0,-1 0 1,-1 1-356,-8 4 0,-2 1 1,33-8-1,-1 0 0,-2 2 33,-6 1 0,-1 2 0,0 0 0,3-1 0,0-1 0,0 1 0,-8 4 0,-1 0 0,0 1 0,-1 1 0,1 1 0,-2-1 0,-2 2 0,-2 0 0,0 1 0,-1 1 0,0 2 0,-1-2 0,-1 1 0,-1-2 0,2 2 0,6-1 0,2 1 0,1 0 54,0 0 1,1-1 0,2 0 0,10-4-1,1-1 1,2-1 0,-28 6 0,1 1-1</inkml:trace>
  <inkml:trace contextRef="#ctx0" brushRef="#br0" timeOffset="115183">29262 11316 24598,'62'0'0,"-4"0"0,-9 0 0,-3 0 0,1 0 0,21 0 0,-4 0 0,6 0 0,-10 0 0,-16 0 0,-1 0 0,-8 0 0,-8 0 0,-2 0 0,-7 0 0,-8 0 0,-42 0 0,-1 0 0,-34 0 0,8 0 0,1 0 0,8 0 0,-7 0 0,5 0 0,2 0 0,3 0 0,-5 0 0,-7 0 0,-7 0 0,2 0 0,-9 0 0,-3 0 0,-6 0-386,7 0 0,-7 0 386,7 0 0,-1 0 0,6 0 0,8 0 0,4 0 0,11 0 0,-11 0 0,27 0 0,-2 0 0,25 0 772,47 0-772,-6 0 0,52 0 0,-15 0 0,8 0 0,-14 0 0,4 0 0,2 0 0,-1 0-304,1 0 0,2 0 304,4 0 0,1 0 0,5 0 0,-4 0 0,-9 0 0,1 0 0,0 0 0,-2 0 0,-4 0 0,-12 0 0,-1 0 0,-14 0 0,-10 0 0,-12 0 0,-61 0 0,-12 0 0</inkml:trace>
  <inkml:trace contextRef="#ctx0" brushRef="#br0" timeOffset="116225">29716 10749 24630,'-60'-2'0,"7"-4"0,1-4 0,3-7 0,-3-1 0,-4 8 0,9 5 0,-3 3 0,-3 2 0,-7 0 0,-4 0 0,-4 0 0,-2 0 0,0 0-242,1 0 0,-1 0 242,0 0 0,2 0 0,4 0 0,4 0 0,-4 0 0,0 0 0,7 0 0,-1 7 0,19-5 0,-3 14 0,24-6 0,20 1 0,16 1 0,7-6 242,10 5 0,8-7-242,3 2 0,12-4 0,6-2 0,4 0 0,2 0 0,0 0-304,0 0 0,6 0 304,-1 0 0,9 0 0,-3 0 0,5 0 0,1 0 0,2-2 0,4-4 0,2 2 0,4-7 0,-2 5-492,-4-6 0,-5 8 422,-1-1 1,-3-3 69,-15 2 0,-3 0 0,-5 6 0,-15 0 0,-11 0 573,-19 0-573,-55 0 0,12 0 491,-32 0 1,9 6-405,-2 0 1,-1 0-88,1-6 0,-3 0 0,-3 0 0,-4 0 0,-8 0 0,6 0 0,0 0 0,-2 5-308,-9 1 0,-11 0 308,-7-6 0,-2 0-492,2 0 0,2 0 375,-8 0 0,47 0 1,1 0 116,-2 0 0,1 0 0,-47 0-374,17 0 0,5 0 374,7 0 0,4 2 0,8 4 0,7-4 551,16 6-551,8-8 983,10 0-815,56 7 1,-10-5 244,35 4 1,-10-4-414,4-2 0,4 0 0,8 0 0,2 0 0,4 0 0,-3-2-247,9-4 1,-2 4 246,1-3 0,2 3 0,-7 2 0,0 0 0,-6 0 0,3 0 0,-3 0 0,-11 0 0,-1 7 0,-27 3 0,2 0 0,-41 5 0,-23-11 0,-16 8 0,-7-8 246,7 1 1,-5 3-247,-6-2 0,-4 6 0,-8-6 0,-6 1 0,1-1 0,-3-4-289,2 4 1,-3-4 288,-9-2 0,1 0-492,0 0 0,-6 0 393,-1 0 0,1-8 99,6-4 0,7 3 0,5-3 0,11 0 0,5-5 0,7-1 0,6 1 0,3 0 0,0-16 542,6 3-542,2-20 983,10 13-749,8-6-234,7 9 0,2-1 0,8 0 0,0 0 0,0 8 0,-8-6 0,7 5 0,-7-7 0,8-7 0,0-3 0</inkml:trace>
  <inkml:trace contextRef="#ctx0" brushRef="#br0" timeOffset="118596">11588 10277 25069,'-43'-19'0,"8"-5"0,8-3 0,10-8 0,-1 0 0,10-11 0,8-1 0,18-7 0,17 7 0,8-3 0,9-3 0,8-1-492,4-4 0,4 2 434,2-8 0,-32 30 0,2 0 58,0-1 0,1 0 0,-2-2 0,0 2 0,36-23 0,-36 26 0,0 0 0,37-26 0,-3 1-303,-9 11 1,-3 3 302,-9 8 0,-7 8 0,-5 4 0,-3 3 0,-10 3 0,-9 7 491,-10 10 1,-18 18-423,-8 11 0,-1-2 252,-10 2 0,-8 2-321,-10 10 0,-3-2 0,-2 7 0,-3 3-396,-3 9 1,-10 2 395,-8 4 0,38-29 0,-1 0-246,1 0 0,0 0 0,-3 1 0,-1 1 61,-7 7 1,-1 0 0,-2 0-1,-1 1 185,-5 4 0,0 1 0,2-2 0,1-1 0,5-3 0,1-1 0,1-2 0,1-2 0,3-1 0,1 0 0,-35 24 0,8-10 0,16-7 0,3-10 0,22-16 0,4-3 360,17-16 1,41-28-361,8-6 0,9-11 0,-9 4 0,12-5 0,11-13 0,4-3 32,1-8 1,-30 35-1,0-1-32,1-2 0,2 0 0,3-2 0,3 0 0,1-3 0,1-1 0,2-2 0,0-1 0,3 0 0,1 1 0,0-4 0,1 1 0,1 2 0,0 1 0,-2 0 0,-1 0 0,-5 5 0,-1 1 0,-5 4 0,-1 2 0,33-24 0,-18 13 0,-6 10 0,-11 8 0,-6 17 0,-18 3 0,-13 14 0,-15 5 0,-5 11 0,-19 6 0,0 12 0,-17 6 0,-5 11 0,-12 6 0,33-29 0,0 0 11,-2 3 1,0 0-1,-2-2 1,-1 1-12,-5 4 0,-1 0 0,0 0 0,-2 1 0,-5 4 0,-2 1 0,1 2 0,-1 1-246,-7 5 0,-2 1 0,-1 0 0,0 1 0,-1 0 0,0 2 0,-2 1 0,-1 0 0,-3-1 0,0-1 0,9-5 0,0-2 228,-1 0 0,2-3 0,7-5 0,1-2-228,3-3 0,0 0 0,2-3 0,2-1 228,4-1 0,1-2 0,-27 20 18,12-16 0,12-8 983,11-17-828,15-3 1,14-30 335,24-12 1,15-13-1,13-10 1,13-12-247,-28 29 1,2 0 0,4-2 0,3-1-419,3-2 0,2-1 0,3-5 0,3-1 173,6-5 0,2-1 0,-4 0 0,1-2-246,4 0 0,2 0 0,1-4 0,2 0 49,4-2 0,2 0 1,-20 18-1,1 0 0,2 0 33,4-4 0,0 1 0,0-1 0,-3 4 0,-2 0 0,0 0 101,2 0 1,0 0-1,-2 1 1,21-19 0,-2 0 62,-2 6 0,0 0 0,-4 4 0,0 0 0,-4 1 0,-2 1 0,-4 6 0,-1 1-246,-5 4 0,-1 1 0,-2 3 0,-1 2 122,29-26 0,-7 6 124,-10 11 0,-19 12 983,-6 10-660,-23 15 1,-12 12 167,-15 16 1,-16 9-1,-14 14 1,-13 13-165,-10 16 1,31-34 0,-2 2-398,-4 5 0,-3 1 1,-1-1-1,-1 1 70,-4 8 0,-2 1 0,-2-2 0,-1 1 0,-5 6 0,0 0 0,1 1 0,0 1-246,-3 3 0,-2 2 0,-5 1 0,-1 2 82,22-20 0,0 0 0,-1 1 0,-4 1 0,0 1 0,0 0 0,-2 3 0,1 1 0,0-1 0,5-5 0,0-1 0,0 0 32,0 1 1,0 0-1,2-1 1,-19 16-1,2 0 132,3-2 0,2-2 0,4-5 0,2-1-246,0-4 0,3-1 0,8-8 0,3-1 140,4-1 1,2-2 0,-25 25 105,15-15 0,5-5 983,15-22-248,9-5-244,49-46 1,4 4-1,35-31 1,-2-1-247,-31 26 1,1-3 0,3-6 0,2-2-249,6-2 1,1-1-1,0-4 1,1-1 2,6-3 0,2 0 0,-1-2 0,1-1-246,1-3 0,2 0 0,7-3 0,2 0 82,-22 18 0,2-1 0,0 0 0,3-2 0,1-1 0,1 0 0,4-6 0,0 0 0,0-1 0,1-1 0,0 1 0,0-1 0,1 1 0,0 1 0,0 0 0,0 2 0,-1 1 0,0-1 0,0 0 0,-1-1 0,0 1 0,-4 7 0,-1 1 0,1 0-33,-2-1 0,1 0 1,-1 1-1,22-18 0,-1 2-49,-5 3 0,0 1 0,-1 2 0,0 2 0,-2 4 0,-1 1 0,-4 2 0,-3 3 65,-6 5 0,-1 2 1,-4 0-1,-1 2 672,34-17 1,-11 3 118,-12 14 373,-11 16-492,-12 3 1,-22 26-1,-19 7 1,-13 13-1,-22 16 1,-13 9-165,-16 14 1,28-27 0,-3 2-83,-7 2 1,-1 1 0,-1 4 0,-1 1-84,-5 3 1,-2 0 0,0 2 0,-2 1-409,-5 3 0,-2 0 0,-1 3 0,-1 0 82,21-18 0,-1 1 0,1 0 0,0-1 0,0-1 0,-2 2 0,-5 4 0,-1 2 0,-1 0 0,1-2 0,0 0 0,-1 0 0,-2 1 0,-1 1 0,-1-1 0,1 1 0,0-1 0,0 0 0,0 1 0,-1 0 0,2-1 0,6-6 0,1-1 0,0-1-33,3 0 0,1-1 1,0-1-1,-17 11 0,2-2-49,6 0 0,0-3 0,4-5 0,2-2 199,4-2 0,3-3 0,-32 21 47,16-11 983,15-15 0,7-13-492,15-10 1,17-32-1,16-11 1,17-13-1,12-10 1,10-12-247,-17 30 1,2-2 0,1-2 0,2-1-1,4-4 1,1-1 0,5-1 0,2-1-185,4-8 0,1-2 1,1 3-1,1 0-307,0-5 0,0-1 0,4 2 0,1 0 11,0-1 1,2 0 0,6-3-1,0-2 235,-18 19 0,-1-1 0,1 1 0,22-19 0,0 0-197,-22 21 0,-1-1 1,1 1-1,19-18 0,0 2-49,-5-1 0,0 2 0,-4 4 0,0 1 40,-1 2 0,-1 2 1,-9 8-1,-1 2 38,-3 6 1,-2 1-1,24-25 168,-12 15 983,-7 4-664,-18 16 664,-10 10-492,-56 48 1,3 4-346,-1-2 1,-2 4 0,1-4-1,0 1-146,-2 4 0,-1 0 0,-7 6 0,-1 1 207,-6 7 1,-1 1 0,2 0 0,-1-1-208,-5 3 0,-2 1 0,2 1 0,0 0-246,-3 1 0,-2 1 0,-5 5 0,-2 2 82,20-20 0,-1 0 0,1 1 0,1 0 0,1-1 0,0 1 119,-3 1 0,0 1 0,1-1 1,-17 19-1,1-2 45,0-2 0,2-3 0,6-6 0,1-2 0,3-4 0,2-2 0,11-9 0,2-3 0,-29 25 0,20-21 0,15-12 0,22-19 0,18-7 0,13-17 491,17-18 1,15-10-165,8-13 1,-21 23 0,2-2-234,4-5 1,1-3-1,4-3 1,1-1 21,6-5 0,1-3 1,3-4-1,0-2-116,8-6 0,0-2 0,1 1 0,2-1-164,-19 21 0,2-1 0,0 0 0,3-2 0,1 0 0,1-2 0,5-2 0,1-1 0,1-1 0,2-2 0,0 0 0,1-2 0,3-2 0,2-2 0,-2 1 0,-3 6 0,0 1 0,0 0 0,0 0 0,0 0 0,0 2 0,-3 4 0,-1 2 0,1 0 92,-3 2 0,0 0 0,0 2 0,-1 1 0,0 2 0,0 0-125,-3 0 0,1 1 1,-2 2-1,21-14 0,-3 3-49,-1 4 0,-2 3 0,-7 3 0,-2 2 0,-1 4 0,-2 2 0,-5 6 0,-3 2 215,-4 2 1,-3 1 1013,29-8-295,-6 14-197,-23 32 1,-28 30-1,-23 31 1,-31 11-247,10-38 1,-4 1 0,-6 4 0,-2 3-1,-3 9 1,-3 2 0,-3-1 0,-3 1-208,-6 8 1,-2 0 0,-1 0 0,-1 1-203,16-23 0,-2 0 0,0 1 0,-1 2 0,-1 0 0,0 2 0,-4 4 0,-2 2 0,0-1 0,2-3 0,-1-1 0,0 1 0,-2 5 0,0 0 0,-1 0 0,2-2 0,-1-1 0,0 0 0,0 1 0,-1 1 0,2-2 0,1 0 0,1-1 0,0 0 0,2 0 0,0 1 0,2-2 0,6-8 0,0-2 0,1 0-82,-20 23 0,2-2 0,9-11 0,3-2 0,6-6 0,2-1 0,2-7 0,3-1 1229,-18 32-499,12-20 499,24-13-492,9-26 1,31-19-1,12-15 1,12-18-1,5-17 1,16-12-247,-30 23 1,0 0 0,4 0 0,1-1-1,4-7 1,-1-1 0,1-2 0,0-1-1,5-2 1,0-1 0,0-4 0,1-2-107,8-2 1,0 0-1,-1-1 1,1-2-337,5-5 0,2-2 1,-23 24-1,0 0 0,0-1 98,3-1 1,1 0 0,0-1-1,3-4 1,0-1 0,1 0-1,3-3 1,-1-1 0,1 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2:51.7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7762 11963 24185,'-36'-39'0,"0"-1"0,-2-3 0,1-1 0,4-2 0,1-2 0,-1 0 0,2-2 0,12-1 0,5 1-492,-3-44 0,13 1 56,10 6 0,4-10 190,-2 45 0,1-1 0,0-4 0,0-2 102,-1-8 1,1 0 0,2 3 0,1 0-103,0-6 0,0 0 0,3 1 0,1 0 150,-2-3 0,1-1 1,4-2-1,3-2 97,1-4 0,0-1 1,-1 3-1,1-1-1,0-1 0,0-1 0,1 2 1,1-1-1,4 0 0,0-1 0,-2 2 0,0-1 0,2-4 0,1 1 0,-3 7 0,0 1 0,-1 0 0,0 1 0,0 3 0,1 2 0,-1 3 0,0 0 0,-2 5 0,-1 0 0,0 3 0,0 2 0,16-35-213,2 11 0,-12 17 213,-6 17 742,-3 12-742,-11 18 491,-24 56 1,-3 11-323,-1-5 1,-2 3 0,-12 45-170,13-44 0,-1 1 0,-1 4 0,-1 1 46,0 8 1,0 2 0,-6 5 0,-1 2-47,-2 6 0,0 1 0,1 0 0,0 1-246,-1 4 0,0 1 0,0-1 0,0 1 49,-2 1 0,-2 2 1,12-24-1,0 1 0,-1 0 76,-2 5 1,-1 0 0,1 0-1,1 1 1,1 0 0,-2 0-44,-3 6 0,-2 2 0,1-2 0,3-2 0,0 0 0,-1 0 0,-2 3 0,0 0 0,0-1 0,2-2 0,2-1 0,-1 0 0,1 1 0,0-1 0,0-1 0,2-7 0,1-1 0,-1 0-33,0-3 0,-1 0 1,1 0-1,-7 24 0,0-1-49,3-6 0,0-1 0,4-4 0,2-1 175,-1-2 1,1-2 0,4-10-1,1-4 71,-17 39 983,8-13 0,17-19-492,3-25 1,14-31-1,5-35 1,11-22-1,6-19 1,4-11-249,-15 33 1,-1-3 0,4-5 0,-1-2-50,0-8 0,1-2 0,4-9 0,0-2-194,2-4 0,-1-2 0,0-2 0,0-1-246,3-5 0,0 0 0,0-1 0,-1-1 82,-9 30 0,0-1 0,1-1 0,2-5 0,2-2 0,0-1 152,2-5 1,1-2 0,1 0 0,2-1 0,1-1 0,-1 0-153,1-3 0,0 0 0,1-1 0,0 2 0,2 0 0,-1 0 0,-2 4 0,-1 1 0,2 0 0,1-2 0,1 0 0,0 1 0,-1 1 0,0 1 0,0 2 0,-3 6 0,-1 2 0,1 0-33,-1 3 0,0 1 1,0 1-1,12-26 0,2 2-49,0 3 0,1 3 0,-3 6 0,-1 3 53,1 2 1,0 4-1,-8 11 1,0 3 192,-1 4 0,0 1 0,22-30 491,-7 21 1,-10 15 491,-8 20-492,-16 11 1,3 28-1,-16 19 1,-10 21-1,-7 14 1,-10 23-247,7-39 1,-1 2 0,-1 8 0,-1 0-54,-2 6 0,-2 0 0,-6 8 0,0 1-192,-1 8 0,-2 1 0,8-24 0,-1 1 0,1 0 0,0 2 0,2 1 0,-2 1 0,-3 2 0,-2 1 0,0 0-164,2-1 0,0 1 0,0 1 0,-3 6 0,-1 3 0,-1 1 23,-2 7 1,-1 1-1,0 2 1,7-18-1,0 1 1,-1 0-1,0 1 18,-3 3 0,-1 0 0,1 0 0,-1 1 0,1-1 0,0 2 0,0-1 0,1 0 0,1-2 0,0 0 0,1-1 0,0 0 0,0-3 0,0-1 0,1 0 0,0 0-18,1-2 1,0-1-1,1 1 1,-1-2-1,-8 20 1,-1-1-1,1-2-23,2-6 0,0-1 0,0-2 0,3-6 0,0-1 0,1-3-82,-8 19 0,1-5 0,2-7 0,0-5 0,6-9 0,0-5 0,4-10 0,0-5 229,-13 17 508,8-26 1,18-29-1,3-26 1,4-16-48,8-25 1,10-19-445,-2 29 0,2-3 0,1-7 0,3-4 245,2-9 1,3-3 0,4-9 0,2-2-83,-8 26 1,0-2 0,2 1 0,2-5 0,1 0 0,1-1-127,-1-1 0,1-1 0,1 0 0,2-4 1,0 0-1,2-1-37,2-1 0,1-1 0,1-2 0,-5 14 0,0 0 0,1-2 0,1 0-123,0-2 0,1-1 0,1-1 0,1 0 0,2-2 0,2-2 0,0 1 0,0 0 0,0 1 0,0 0 0,0 0 0,1-1 0,1 0 0,1-2 0,0 1 0,0 0 0,2 0 0,-1 1 0,1-1 0,0 1 0,0-2 0,0 1 0,-1-1 0,1 3 0,0 3 0,0 1 0,0 0 0,-1 1 0,0 2 0,-1 0 0,-1 1 0,1 1-41,8-13 0,-1 2 0,0 0 0,-1 2 0,-1-1 0,1 2 0,0 4 0,0 0 0,-1 1 0,-3 1 0,0 0 0,-1 2 23,-1 7 1,1 1-1,-2 1 1,-2 0 0,-1 1-1,-1 2 386,10-15 1,-1 2 0,-3 5 0,-1 2-236,-1 8 1,0 4 0,-4 5-1,-2 4 973,21-23 0,-5 19-492,-29 28 1,-5 34-1,-20 24 1,-11 25-165,-18 22 1,10-34 0,-1 4-83,-2 8 1,-2 2 0,-7 8 0,-2 3-50,-4 7 1,-1 3-1,14-26 1,0 1 0,-1 1-264,-3 4 1,-1 1-1,-1 1 1,0 1-1,0 1 1,-1 1 66,-2 3 0,-2 0 0,-1 2 0,-3 5 0,-1 3 0,-1 0 0,11-20 0,0 1 0,0 1 0,-1 0 0,-3 7 0,0 0 0,0 1 0,-1 1-123,-1 1 0,0 1 0,0 0 0,-1 1 0,-3 4 0,0 1 0,-1 1 0,0 1 24,8-16 1,1 1 0,0 1-1,-1 0 1,1-1 0,-2 1-1,0 0 1,0-1 0,1 1-1,0 0-11,1-1 1,0 1 0,1 0 0,0-1-1,0 0 1,-8 14 0,0 0 0,1-1-1,0-1-13,4-5 0,0-2 0,1 1 0,1-2 0,0 0 0,1-1 0,1-1 0,-1 0-18,2-3 1,0 0-1,0-1 1,1-1-1,-11 19 1,0-1-1,1-3-23,4-7 0,1-3 0,1-1 0,3-4 0,0-2 0,2-2-82,-9 18 0,3-5 0,6-12 0,0-4 628,1-11 0,0-5-382,-17 29 491,14-39 1,18-26-1,11-34 1,12-22-165,6-24 1,-1 22 0,3-3-178,3-10 1,1-3 0,3-9 0,2-3 45,6-11 1,1-3-1,-10 25 1,2-2 0,0 0-34,2-3 1,2-1 0,-1 0 0,2-4 0,0-1 0,1 0-227,2 0 0,1 0 0,1-2 0,0-3 0,0 0 0,1-2 63,1-3 0,1 0 0,1-1 0,-7 17 0,0-1 0,1 0 0,0-1 0,0 0 0,0 0 0,1 0 0,0-1 0,3-2 0,1 0 0,1-1 0,-1 1-123,0 1 0,-1 0 0,1 1 0,1-1 0,1 0 0,1-1 0,0 1 0,0 0 0,0 0 0,-1 0 0,1 0 0,1 1 0,-1 1 0,2 1 0,-1 0 0,1 2-41,10-19 0,1 2 0,-1 0 0,-1 4 0,-1 1 0,-1 1 0,-6 8 0,0 1 0,-1 1 0,-2 4 0,0 1 0,0 1-33,-1 2 0,0 1 1,0 1-1,15-25 0,-1 3 95,-4 6 1,-1 4 0,-3 9 0,-3 2 101,-7 9 0,-2 3 0,26-26 983,-17 16 0,-7 19-492,-23 30 1,-18 42-165,-15 31 1,1-18 0,-2 5-83,-4 6 1,-3 2 0,-5 9 0,-3 4-50,-4 8 1,-2 3-1,12-21 1,-1 2 0,-2 2-34,-1 6 1,-2 2 0,-1 1 0,-4 5 0,-1 2 0,0 1-305,-1 1 1,-1 2-1,0 0 1,11-20-1,0 1 1,-1 0-1,1 0 18,0 0 0,0-1 0,-1 1 0,0 1 0,-3 7 0,-1 1 0,-1 1 0,0 2 13,-2 5 1,-1 1 0,0 2 0,-1 0-1,8-13 1,-1 1 0,1 1 0,-1 0-1,1 0 11,-1 1 1,1 1 0,-1 0-1,1 1 1,0-1 0,0 0-1,0 0 1,1 0 0,0-1-1,0 0-24,-5 13 0,-1-1 0,2-1 0,-1 0 0,0-1 0,1 0 0,0 0 0,0-1 0,1-1 0,0 0 0,1-1 0,1 0 0,0-3 0,2-1 0,0 0 0,0-1-123,2-2 0,1-1 0,-1-1 0,1 0 136,0-3 1,-1 0 0,1-2 0,3-5-1,-8 28 1,3-7 0,-1-10 0,1 0-1</inkml:trace>
  <inkml:trace contextRef="#ctx0" brushRef="#br0" timeOffset="1150">5568 13474 13593,'29'-81'0,"0"1"0,-1 0 0,1 0 0,-2 4 0,0 1 0,0 0 0,0 1 0,7-19 0,0 0 0,0 1-141,1-1 1,-1 0-1,2-1 1,-7 19-1,1-1 1,1-1-1,-1 1 18,2-1 0,0 0 0,0 0 0,1-1 0,1-2 0,0-1 0,1 0 0,1 1 0,1 1 0,1 1 0,0 0 0,1-1 0,0-3 0,0 0 0,1 0 0,1 0 3,1-2 0,2-1 0,0 1 0,0-1 0,1 0 0,-1 0 0,1 0 1,0 0 119,-2 3 0,1 0 0,0 1 0,-1 0 0,2 3 0,-1-1 0,0 1 0,0 1 0,-3 3 0,0 1 0,-1 1 0,1 0 0,1 1 0,0 1 0,1 0 0,-1 0 0,-1 0 0,0-1 0,-1 1 0,1 1 0,-1 2 0,1 0 0,-1 1 0,0 0 10,11-16 1,-1 0 0,0 2 0,-1 2 0,0 0 0,-1 3-11,-3 6 0,-1 1 0,1 1 0,-2 3 0,0 1 0,-1 0 61,-3 4 0,0 0 0,-1 2 0,14-20 0,-3 3-61,-7 11 0,-2 4 0,-5 7 0,-2 5 983,13-11 0,-11 15 0,-17 25-492,-42 57 1,-9 14-247,3-6 1,-4 5 0,-1 4 0,-2 2-1,-3 5 1,-1 2 0,-6 10 0,-1 3-50,-4 6 1,-1 1-1,15-22 1,0 1 0,0 1-250,-4 6 1,-1 1 0,-1 1 0,-3 3-1,-1 2 1,0 1 52,-2 3 0,-1 2 0,1 0 0,-2 0 0,1 1 0,0 0-141,3 0 1,0 0-1,-1 1 1,8-17-1,0 1 1,0 1-1,-1 1 18,-3 3 0,0 2 0,0 1 0,-1 0 0,-1 5 0,-2 1 0,1 0 0,0 1 0,0 1 0,0 0 0,0 0 0,0-1 0,2-1 0,0 0 0,1-2 0,0 0 0,2-5 0,0-1 0,1-1 0,1 0 0,1-1 0,0 1 0,0-1 0,1 0 0,-1-1 0,1 0 0,-1 0 0,2-1 0,0-2 0,1 1 0,0-2 0,1 0-41,-9 18 0,0-2 0,1-1 0,3-3 0,0-1 0,1-2 0,3-8 0,-1-3 0,2 0 0,3-3 0,1-1 0,0 0 8,-12 26 1,1-3 0,1-11-1,1-3 401,5-9 1,2-4 0,4-12 0,1-4 737,-11 15 0,11-19-492,11-22 1,18-46-1,12-23 1,17-40-248,-13 41 1,3-2 0,7-13 0,2-2 0,1-7 1,0-2 0,5-8 0,0-2-194,-9 24 1,0-1 0,1-1-1,2-4 1,1-1 0,1-1-154,2-4 1,1 0 0,1-2 0,4-6-1,1-1 1,1-1 100,0-2 0,1 0 0,0-1 0,-8 18 0,0 0 0,1 0 0,0 0-123,-1 2 0,0 0 0,0 0 0,2-1 0,4-7 0,1-1 0,1 0 0,0-2 13,2-3 1,0 0 0,1-2 0,0 0-1,-6 15 1,0-2 0,1 1 0,0-1-1,0 1 0,0 0 1,0 0 0,1 0 0,0 0-1,-1 1 1,10-17 0,1 1 0,-1 0-1,-1 1-13,-1 6 0,-1 1 0,1 0 0,0 1 0,0 0 0,0 1 0,0-1 0,0 2 0,-2 2 0,0 1 0,0-1 0,0 2 0,0 0 0,-1 1 0,0 0 0,0 1-41,11-15 0,0 2 0,-2 1 0,-3 1 0,-1 1 0,-1 2 51,-4 10 0,-2 2 1,1 2-1,-3 3 1,0 2-1,0 2 113,16-20 0,-2 4 0,-6 10 0,-4 2 491,-11 11 1,-2 3 491,21-25-492,-25 43 1,-19 37-1,-20 30 1,-19 30-247,9-22 1,-2 3 0,-8 10 0,-2 4-50,-3 15 1,-2 3-1,9-21 1,-1 1 0,-1 1-34,-2 4 1,-1 2 0,-1 1 0,-1 6 0,-1 1 0,-1 0-276,-3 3 1,-1 0-1,0 2 1,-1 2-1,0 2 1,0 1 111,9-20 0,1 2 0,-1 0 0,-1 1 0,-3 5 0,-1 2 0,-1 0 0,0 0-123,-1 3 0,0 0 0,0 1 0,-1 0 0,-2 5 0,-2 1 0,1 0 0,0 1 24,8-17 1,1 1 0,0 1-1,0 0 1,-1-1 0,1 3-1,-1-1 1,-1 1 0,1 0-1,0 0 0,0 1 1,-1 0 0,1 0-1,-1 0 1,1-1 0,1-1-1,-1 0 1,1-1 0,0 0-1,0-1-24,-7 12 0,0 0 0,0-1 0,1-1 0,3-3 0,1 0 0,0-2 0,2-1-41,-7 14 0,2-2 0,0-2 0,3-5 0,1-1 0,0-3-33,3-6 0,0-2 1,1-2-1,-14 21 0,3-6 153,6-13 0,2-6 0,6-13 0,4-5 1027,-8 12 0,8-26-492,17-17 1,12-60-165,15-19 1,-7 16 0,2-5-83,4-3 1,3-4 0,0-13 0,2-3-50,7-7 1,2-3-1,-9 22 1,0-1 0,2 0-34,1-2 1,1-1 0,1-1 0,3-7 0,0-1 0,1-1-193,2-4 1,1-2 0,0 0 0,4-7 0,0-1 0,0-1 28,-8 24 0,0-1 1,0 0-1,1 0 0,1-4 1,1-1-1,0 0 1,1 0-124,-1 1 0,1 0 0,1 0 0,0-1 0,4-3 0,0 0 0,1-1 0,0 0 0,1-5 0,1 0 0,-1-1 0,2 0 0,0 0 0,2-1 0,-1 1 0,0 0 0,0 0 0,-1 0 0,0 0 0,0 2 0,1 2 0,1 1 0,0 1 0,-2 1 0,-3 5 0,-2 2 0,0 0 0,1 0 0,1 3 0,0 0 0,0 0 0,0 1-41,8-21 0,-1 0 0,0 2 0,1 2 0,1 1 0,-1 1 0,-4 6 0,0 0 0,-1 1 0,-3 6 0,-1 1 0,0 2-24,15-21 1,-2 5 0,-8 7-1,-2 2 679,-3 11 1,-1 2-175,-3 9 0,-4 3 174,7-22 1,-21 39-1,-28 31 1,-21 33-165,-19 31 1,18-21 0,-2 3-183,-7 11 0,-1 3 0,-8 7 0,-1 4 18,13-15 1,-1 2 0,0 2 0,-4 5 0,-1 2 0,1 1-96,-3 6 0,-1 2 0,0 1 1,-4 5-1,-1 1 0,0 1-191,14-21 0,-1 1 0,0 0 0,0 1 0,-3 4 0,-1 1 0,1 0 0,-1 2 39,-1 4 1,0 0 0,-1 2-1,-1 1 1,6-11 0,-1 2 0,-1 0-1,0 1 1,0 1-16,-1 3 1,-1 2 0,1 0-1,0 0 1,-1 1 0,-1 1-1,1 1 1,-1 1 0,0-1-1,1 0 0,1-1 1,1 0 0,0 1-1,0-1 1,0 0 0,0-1-1,-1 0 1,1 0 0,-1 0-1,2 0 0,0-1 1,1 0 0,0 0-1,1 0 1,-1-1 0,1-2-1,1 0 1,-1-1 0,1 0-1,0 0-24,-6 12 0,1 0 0,0-1 0,1-1 0,1-2 0,0-1 0,0-2 0,1 0-18,4-8 1,-1-2-1,2 0 1,0-1-1,-10 18 1,1-1-1,1-1-22,3-4 0,2 0 1,0-4-1,3-7 1,0-2-1,2-2 408,-9 20 1,1-5 0,2-12 0,2-6 272,-13 21 465,3-20-492,22-35 1,14-44-10,18-36 1,15-30-483,-1 29 0,3-3 0,0-13 0,2-5 196,4-11 1,2-3-1,-7 24 1,0-1 0,1-1-95,2-4 1,1-1 0,2 0-1,3-6 1,2 0 0,1-1-83,1-5 0,0-2 0,2 0 0,-7 16 0,0-1 0,1 0 0,0-1-20,1 1 0,1 0 0,-1 0 1,1-1-1,1-3 0,0-2 1,-1 1-1,2 0-123,0 1 0,-1 1 0,2 0 0,0 0 0,3-4 0,1 0 0,1-1 0,0-1 13,3-3 1,-1-1 0,2-1 0,0 0-1,-7 14 1,1 0 0,0 0 0,0 0-1,1 0 11,-1-1 1,1 1 0,-1 0-1,1 0 1,0 0 0,1 0-1,0 0 1,0 0 0,0 1-1,0 0-24,8-11 0,-1 1 0,0 0 0,1 1 0,-1 1 0,1 0 0,0 1 0,-1 0 0,-1 2 0,0 0 0,0 1 0,0 1 0,-1 1 0,0 2 0,0-1 0,0 2-5,-2 4 0,1 1 0,-1 0 0,0 1 0,12-18 0,0 1 1,-1 3 127,-4 7 0,-2 2 0,0 2 0,-4 4 0,0 2 0,0 1 245,16-21 1,-2 3 0,-7 11 0,-1 4-223,-8 13 0,-1 5 0,21-24 960,-17 33-492,-24 16 1,-12 40-34,-22 20 1,-18 36-459,4-31 1,-3 2-1,-5 13 1,-4 4 195,-5 9 1,-3 3-1,12-19 1,-2 2 0,0 1-34,-3 3 1,0 2 0,-2 1 0,-4 7 0,-2 0 0,0 2-202,-2 2 1,-1 2 0,1 0 0,9-16 0,0 1-1,0 0 1,0 1 37,-1 3 0,-1 1 0,1 0 0,-2 1 0,-2 5 0,-1 1 0,0 0 0,-1 1 0,-2 3 0,1 0 0,-2 0 0,1 2 0,6-11 0,0 0 0,-1 2 0,1-1 0,-1 1-99,0 1 1,0 0 0,0 1-1,0 0 1,0 1 0,-2 2-1,1 0 1,-1 2 0,0-1-1,1 0 0,-2 1 1,1 1 0,-1-1-1,1 1 1,0 0 0,0 0-1,0 1 1,1-1 0,0 0-1,0 0 0,2-3 1,0-1 0,0 0-1,0 0 1,1-1 0,1-1-1,0 0 1,0-1 0,1-1-1,0 0-24,-6 10 0,2-1 0,-1 0 0,1-2 0,2-1 0,-1-1 0,1-1 0,0 0 0,2-2 0,-1 0 0,1 0 0,0-1 0,2-5 0,1 0 0,0-1 0,2-1 32,-9 17 0,3 0 0,0-5 1,5-11-1,1-2 0,3-3 0,-7 19 1,0 0-1</inkml:trace>
  <inkml:trace contextRef="#ctx0" brushRef="#br0" timeOffset="1415">4608 13474 18466,'40'-91'0,"0"1"0,0 0 0,-9 21 0,0 0 0,0 0 0,-1 1 0,7-14 0,0 1 0,0-1 0,3-4 0,0 0 0,0-2-141,1 0 1,-1-2-1,1 1 1,-7 19-1,0 0 1,1-1-1,0 0 18,2-3 0,1-1 0,0-1 0,1-1 0,2-7 0,2-1 0,0 0 0,0-1 13,2-2 1,-1-1 0,2 0 0,0 0-1,-7 14 1,1 0 0,1-1 0,-1 0-1,2 1 11,-1 2 1,1-1 0,-1 1-1,2 0 1,-1 0 0,1-1-1,1 0 1,0 0 0,-1 0-1,1 1 0,-2 0 1,-1 1 0,1-1-1,0 1 1,0 1 0,1 1-1,0 1 1,1 1 0,-1-1-1,-1 2-24,9-15 0,-2 2 0,0 0 0,0 1 0,0 5 0,-1 2 0,0 0 0,0 1-18,-5 6 1,-1 0-1,-1 2 1,1 0-1,13-15 1,-1 1-1,0 1-23,-3 3 0,0 1 0,-1 2 0,-4 7 0,-1 2 0,0 2-82,14-18 0,-2 3 0,-8 11 0,-3 6 737,-10 14 1,-2 4 181,20-15-182,-19 21 1,-27 62-1,-20 23 1,-21 38-247,9-34 1,-4 4 0,-8 8 0,-2 4-50,-4 10 1,-3 5-1,10-23 1,-2 2 0,0 2-34,-1 2 1,-1 2 0,0 1 0,-5 8 0,-2 1 0,0 1-287,9-17 0,-1 1 0,0 0 0,0 1 0,-3 6 0,1 1 0,-1 1 0,0 0 68,-1 0 0,-1 1 0,1 0 0,0 1 0,-2 6 0,0 1 0,0 1 0,-1-1-55,-1 0 1,0 1 0,-1-1 0,0 3-1,8-14 1,1 1 0,-1 1 0,0 0-1,0 1 11,-3 3 1,0 2 0,0-1-1,0 1 1,0 0 0,0 2-1,0 0 1,0 0 0,0 0-1,1 0 0,1-2 1,0-1 0,0 1-1,1-1 1,0 0 0,0-3-1,0 0 1,1-1 0,0-1-1,2-1-24,-5 11 0,2-1 0,1-1 0,-2-1 0,1-4 0,-1 0 0,1-2 0,0 0-123,4-3 0,0-1 0,0 0 0,1-2 136,-1 0 1,0-1 0,1-2 0,2-5-1,-13 25 1,3-5 0,2-7 0,1 0-1</inkml:trace>
  <inkml:trace contextRef="#ctx0" brushRef="#br0" timeOffset="1715">4952 13474 19061,'25'-74'0,"1"1"0,-1 0 0,2 0 0,0 1 0,1-1 0,1-3 0,2-1 0,0 0 0,-1-4 0,1-1 0,1 0 0,3-3 0,1-1 0,-1-1-141,0 0 1,0 0-1,0-1 1,-6 19-1,1-1 1,1 0-1,0 0 18,0-3 0,1-1 0,0 0 0,1-2 0,2-7 0,2-1 0,0-2 0,1 1 13,3-3 1,1-1 0,1 1 0,0-2-1,-8 16 1,-1 0 0,1 0 0,0-1-1,1 1 11,-1 2 1,1 0 0,0-1-1,1 2 1,-1-2 0,1 1-1,-1 0 1,1 0 0,0-1-1,0 2 0,1-1 1,1 1 0,-1 0-1,1 0 1,-1 0 0,0 1-1,0-2 1,0 1 0,-1 1-1,1 0-24,7-12 0,0 0 0,0 1 0,0 0 0,-1 1 0,0-1 0,-1 1 0,1 1 0,-3 6 0,0 2 0,-1 0 0,1 1 0,-1 0 0,-1 1 0,1 0 0,0 1-18,0 2 1,2 0-1,-1 1 1,-1 0-1,10-17 1,-1 0-1,-1 2-23,-2 7 0,-1 1 0,-2 1 0,-3 6 0,-2 0 0,-1 3 138,10-13 0,-1 5 0,-6 8 0,-2 4 26,-6 9 0,0 4 491,20-13 1,-35 29-1,-11 35 1,-29 31-165,-24 33 1,15-21 0,-2 4-289,-5 13 0,-3 2 1,-8 10-1,-3 3 97,15-20 1,0 1 0,-2 2 0,-5 5 0,-1 2 0,-1 2-137,-4 9 0,-2 1 0,0 3 0,9-18 0,0 3 0,-1-1 0,-1 2-123,-1 3 0,-2 0 0,1 1 0,0 1 0,0 0 0,0 1 0,0 1 0,0-1 88,0 0 0,0 0 0,0 0 0,0 2 1,6-11-1,0 0 0,0 2 0,-1 0 0,0 1-64,-3 4 1,0 2 0,-1 0-1,0 1 1,0 0 0,-1 2-1,-1 2 1,1 0 0,-1 0-1,1 0 0,0 1 1,0 0 0,0 0-1,1 0 1,-1-1 0,2-1-1,0-1 1,-1 0 0,2-1-1,0 0 0,4-5 1,0 0 0,0 0-1,1-1 1,0-1 0,0-2-1,1-1 1,-1 0 0,1-1-1,1 1-24,-8 13 0,1 1 0,0-2 0,0 0 0,1-2 0,0-1 0,0 0 0,1-2 45,5-6 0,0-1 0,0-1 0,1 0 1,-11 20-1,0-1 0,2-3 78,7-9 0,0-3 0,1-1 0,1-4 0,0-2 0,0-2 122,3-4 1,1-1 0,1-3 0,-4 8 0,1-4-1,6-12 1,0 0 0</inkml:trace>
  <inkml:trace contextRef="#ctx0" brushRef="#br0" timeOffset="1999">4296 13474 21209,'22'-63'0,"0"0"0,0 0 0,2-2 0,1 0 0,-2 1 0,9-29 0,0 0 0,-5 24 0,1 0 0,1-1-164,1-3 0,1 0 0,1-2 0,3-5 0,2-2 0,-1-1 23,3-5 1,-1-1-1,2-2 1,-8 20-1,2-2 1,0 0-1,0-1 18,0-2 0,0-1 0,1 0 0,1-1 0,3-4 0,2 0 0,-1 0 0,1 0 13,1-1 1,0 1 0,0-1 0,1-1-1,-6 14 1,0-1 0,1 0 0,0 0-1,1-1 11,1-3 1,0 0 0,1-1-1,0 0 1,0 0 0,2-2-1,0 1 1,1-1 0,0 1-1,0 0 0,-1 2 1,0 0 0,0 1-1,0 0 1,0 0 0,0 2-1,-1-1 1,1 1 0,0 2-1,-1 0-24,8-11 0,0 3 0,-1 0 0,0 1 0,-1 1 0,0 2 0,0 0 0,0 1 0,0 0 0,1 2 0,-1 0 0,0 0 0,-3 4 0,1 1 0,-1 0 0,-1 1-41,11-14 0,-1 1 0,0 3 0,-4 4 0,-1 3 0,0 3-33,-6 10 0,0 3 1,-1 2-1,12-17 0,-2 4-295,-4 8 0,-3 5 983,-6 11 1,-4 4-1,10-8 1,-24 51-451,-27 27 0,-15 37-41,0-24 0,-5 3 0,-4 12 0,-4 4 196,-8 10 1,-3 3-1,11-21 1,-1 2 0,-1 1-112,-3 7 1,-2 1 0,-1 1 0,-5 7 0,-1 2 0,-1 1-173,11-18 1,-1 1 0,-1 0 0,0 1 0,0 1 0,-1 1 0,0 0 0,0 1 86,1 0 0,-1 0 0,1 0 0,-2 1 0,-1 4 0,-1-1 0,0 2 0,-1 0-110,-3 5 1,1 0 0,-2 2 0,1 0-1,6-10 1,0 0 0,0 1 0,-1 0-1,0 1 11,-3 5 1,-1 2 0,0-1-1,0 1 1,1-1 0,2-1-1,-1 0 1,1-1 0,0 1-1,0-1 0,-1 2 1,-1-1 0,0 0-1,1 0 1,0-1 0,3-2-1,0-1 1,1 0 0,-1-1-1,1 0-24,-9 14 0,1-1 0,-1 0 0,1-1 0,4-4 0,-1 0 0,2-1 0,-1 0 52,1-3 0,0-1 0,0-1 0,1-1 0,5-6 0,2-1 0,-1-1 1,1-1 60,-11 16 1,0-1 0,1-2 0,6-7 0,0-1 0,2-1 9,2-8 0,1-1 0,1-1 0,-14 23 0,3-3 196,6-12 1,2-6-1,-11 16 1,20-25 0</inkml:trace>
  <inkml:trace contextRef="#ctx0" brushRef="#br0" timeOffset="2265">4147 13474 24310,'13'-55'0,"1"0"0,2-3 0,3-3 0,6-11 0,2-2 0,7-9 0,2-3 0,-10 23 0,1-1 0,0-1-164,3-6 0,1-1 0,1-1 0,1-3 0,0 0 0,2-3 23,3-5 1,1-1-1,0-2 1,-8 19-1,0 0 1,1-1-1,0-1 18,4-5 0,0-1 0,1 0 0,0 0 0,1-1 0,0 0 0,0-1 0,1 0 0,3-4 0,0-1 0,0 0 0,1-1 0,1-3 0,1-1 0,0 0 0,2 0 24,-8 14 1,2-1 0,0 1-1,0-1 1,0 0 0,1-2-1,0-1 1,0 1 0,1-1-1,0 0 47,1-2 0,2 1 0,-1-1 1,1 1-1,0 1 0,-3 4 0,1 2 1,-1 0-1,1 0 0,-1 1 0,-1 2 1,0 0-1,0 1 0,0 0 0,0 1 1,8-13-1,0 1 0,0 0 0,0 2-71,-2 3 0,1 1 0,0 1 0,-1 0 0,-2 2 0,0 0 0,0 1 0,0 1-18,-1 2 1,1 1-1,-1 2 1,-1 0-1,9-11 1,-3 2-1,1 1-56,-4 7 0,0 2 1,-2 2-1,15-18 0,-3 5-295,-7 12 0,-1 5 0,-7 9 0,-5 5 0,8-11 0,-26 46 983,-30 30 1,-18 29-247,1-12 1,-3 2 0,-4 7 0,-3 5-1,-8 13 1,-1 5 0,-6 8 0,-3 3-83,13-18 1,-2 1 0,-1 1 0,-2 4 0,0 2 0,-1 1-155,7-13 0,0 2 0,-1 0 1,1 0-1,-13 19 0,0-1 0,0 2-132,10-15 0,0 0 0,-1 1 0,1 0 0,1 0 0,0-1 0,-1 1 0,0 1 0,-4 3 0,0 0 0,-1 2 0,0 0 0,-2 7 0,-1 2 0,1 0 0,-3 2 24,8-12 1,-3 2 0,1 0-1,-1 0 1,2 1 0,1-2-1,0 0 1,1 0 0,0 0-1,-1 1 0,-2 2 1,1 0 0,-2 0-1,1 0 1,0 0 0,2-3-1,-1 0 1,1 0 0,0 0-1,0 0 0,1-1 1,0 1 0,1 0-1,0-1 1,0 0 0,0-1-1,0-1 1,0 0 0,0 0-1,2 0-11,0-1 1,0 1 0,1-1 0,1 0-1,0-1 1,-7 12 0,2-2 0,0-1-1,0 0-13,1-2 0,2-1 0,-1 0 0,1-2 0,3-5 0,0-1 0,0-2 0,1 1 24,-10 18 1,0-2 0,1-1-1,3-7 1,-1-3 0,2 0-1,5-4 1,-1-1 0,0 1-1</inkml:trace>
  <inkml:trace contextRef="#ctx0" brushRef="#br0" timeOffset="2549">3619 13474 20931,'31'-66'0,"0"0"0,0 1 0,2-3 0,1-1 0,0-1 0,1-5 0,1-1 0,2-2 0,4-7 0,1-1 0,0 0 0,-1 1 0,0-1 0,0-1-123,-9 18 0,0 0 0,1-2 0,0 1 0,1-2 0,1 1 0,0-1 0,1 0 0,1-3 0,1 0 0,0-1 0,2-1 0,2-5 0,1-1 0,0-1 0,1-1 24,-6 13 1,1-1 0,-1-1-1,1 0 1,0 1 0,-1 0-1,0 2 1,0-1 0,0 0-1,1 1 0,1-3 1,1 0 0,0 1-1,1-1 1,-1 2 0,-1 2-1,-1 0 1,1 0 0,0 1-1,0 0-24,9-16 0,1 1 0,0-1 0,0 2 0,-1 2 0,0 1 0,1 0 0,-2 1 0,0-1 0,-1 1 0,0 0 0,-1 2 0,-2 6 0,-1 1 0,0 1 0,0 0-18,-2 1 1,1 1-1,-1 0 1,0 1-1,11-16 1,0 1-1,0 1-23,-2 4 0,-1 0 0,0 1 0,-3 7 0,0 1 0,-1 1-33,-3 4 0,1 1 1,-3 3-1,10-16 0,-1 5-295,-6 8 0,-1 5 311,-8 11 1,-2 5 671,12-13 1,-24 46-1,-27 30 1,-27 33-247,6-17 1,-4 4 0,-10 15 0,-1 6-50,-7 12 1,-1 5-1,11-21 1,-2 1 0,0 2-34,-4 9 1,-2 2 0,0 2 0,-4 4 0,-1 2 0,-1 2-287,12-17 0,-1 1 0,0 1 0,-1 1 0,-4 3 0,0 2 0,-1 0 0,-1 1 28,-1 4 1,-1 1 0,0 1 0,0 1 0,-2 0 0,1 1 0,0 1 0,-1 0-5,9-13 1,0 1 0,-1 1-1,1 0 1,0 0 0,-1 1-1,1 1 1,-1 0 0,0 0-1,1 1 0,-3 3 1,1 0 0,-1 1-1,0 0 1,1-1 0,1-1-1,0 0 1,0 0 0,0 1-1,0-1 0,-2 1 1,0 1 0,0 0-1,0-1 1,2-1 0,3-5-1,2-2 1,0-1 0,0 1-1,0-2-24,-10 17 0,0 0 0,1-2 0,0 0 0,4-5 0,2-2 0,-1 1 0,1-2 0,2-2 0,0 0 0,1-1 0,-1-1 0,3-2 0,0-1 0,1 0 0,-1-1-106,-11 19 0,0 0 0,2-2 229,3-8 0,1-3 0,3-5 0,0 0 0,5-9 0,-14 22 0</inkml:trace>
  <inkml:trace contextRef="#ctx0" brushRef="#br0" timeOffset="2840">3331 13474 17736,'32'-72'0,"0"0"0,1 0 0,-1 0 0,-1 2 0,-1 1 0,1 0 0,-1 1 0,9-14 0,-1 1 0,2 0 0,0-3 0,2 1 0,0-2-123,-9 17 0,0 0 0,0-1 0,2 0 0,2-3 0,0 0 0,1-1 0,1-1 0,3-6 0,-1-2 0,2 0 0,0 0 0,1 0 0,0-1 0,1 0 0,0-1 24,-5 12 1,1-1 0,-1-1-1,2 0 1,-1 0 0,1 1-1,0-1 1,0 0 0,1 1-1,0-1 0,0-1 1,1 1 0,1-1-1,-1 1 1,1-1 0,0 1-1,0-1 1,0 0 0,0 1-1,0 0-11,0 0 1,1 0 0,0 0 0,-1 1-1,0 1 1,8-13 0,0 1 0,0 1-1,0 1-13,-2 2 0,0 1 0,-1 1 0,1 1 0,-2 4 0,0 0 0,0 2 0,0 1 0,-1 2 0,1 0 0,-1 2 0,-1 0 0,-2 3 0,0 1 0,-1 1 0,1 0-41,14-18 0,-1 1 0,0 2 0,-9 11 0,-1 2 0,0 1 117,-3 6 0,0 1 0,-1 3 0,12-11 0,-3 4 47,-8 8 0,-3 3 983,22-20-492,-21 33 1,-37 39-39,-24 31 0,-19 27-453,7-17 0,-4 3 0,-5 9 0,-3 3 196,-9 11 1,-3 3-1,14-17 1,-1 1 0,0 2-117,-5 6 0,-1 2 0,0 2 0,-5 6 0,-1 3 0,-1 0-186,10-14 0,-2 1 0,1 0 1,-1-1-1,1 0 0,0-1 0,-1 0 1,0 1 105,-2 3 0,1 1 0,-2-1 0,1 1 0,-2 1 0,-1 1 0,0-1 0,1 2-110,-1 4 1,0 1 0,1 0 0,-2 2-1,9-13 1,-1 0 0,1 1 0,-2 1-1,1 1 11,-3 4 1,-1 2 0,0 0-1,0 0 1,0-1 0,3-2-1,0-1 1,0 0 0,0-1-1,0 1 0,-1 2 1,-1-1 0,0 0-1,0 1 1,1-2 0,3-2-1,1-1 1,0 0 0,0-1-1,0 1-24,-11 15 0,1 0 0,-1 0 0,1 0 0,2-2 0,1 0 0,0 0 0,-1 0 0,1-2 0,-1 0 0,0 0 0,1-2 0,4-5 0,0-1 0,1-1 0,0 0 88,1-2 0,1-1 0,0 0 1,0-1-1,-10 18 0,1-1 0,1-1 35,0-2 0,0-1 0,4-6 0,-3 6 0,3-7 0,6-13 0,-1 0 0</inkml:trace>
  <inkml:trace contextRef="#ctx0" brushRef="#br0" timeOffset="3115">2619 13474 15385,'35'-92'0,"-1"-1"0,1 1 0,-2 5 0,1 1 0,1 1 0,0 0 0,1 1 0,0-1 0,2-3 0,1-2 0,1 1 0,0 0 0,1 1 0,0-1-123,-10 19 0,1 1 0,0-2 0,1 1 0,1-1 0,1-1 0,1 0 0,1 0 0,1-3 0,1 0 0,1-1 0,0-1 0,1-1 0,2-2 0,0 1 0,1-2 0,3-4 0,1-1 0,1-1 0,-1 2 0,-3 2 0,0 1 0,1 1 0,0-1 0,3-2 0,0 1 0,1 0 0,0 1 0,-2 3 0,-1 1 0,0 1 0,1 0 0,0 3 0,0-1 0,0 1 0,0 1 0,-1 0 0,-1 0 0,1 1 0,0 0-18,-1 2 1,1-1-1,0 2 1,-1 0-1,9-15 1,0 1-1,0 2 129,-1 2 0,1 1 1,-1 2-1,-5 6 0,-1 1 1,0 2-12,-1 4 1,0 0 0,-1 3 0,-4 5 0,-2 2-1,0 2 23,14-18 0,-3 4 0,-7 13 0,-3 5 983,23-29 0,-19 28-492,-20 30 1,-32 41-1,-17 24 1,-22 35-247,15-32 1,-2 4 0,-10 11 0,-2 2-50,-6 13 1,-2 3-1,15-25 1,0 1 0,-1 1-34,-4 5 1,-2 1 0,-1 1 0,-2 5 0,-2 1 0,1 1-281,-3 5 1,0 0 0,-1 2-1,10-18 1,0 0 0,-1 2-1,1 0 117,-2 4 0,0 0 0,0 2 0,-1-1 0,0 2 0,-1 0 0,0 0 0,-1 1-110,-3 6 1,-2 1 0,0 0 0,1 2-1,9-15 1,0 2 0,0 0 0,0 1-1,-1 0 11,-2 4 1,-1 2 0,1 0-1,-1 0 1,0 0 0,1 1-1,0 0 1,0-1 0,0 1-1,-1 1 0,0 1 1,-1 0 0,-1 1-1,2-1 1,0-1 0,2-2-1,2-2 1,0 1 0,0-1-1,-1 0 0,1 0 1,0-1 0,-1 1-1,1-1 1,1 0 0,1-2-1,1 0 1,1-1 0,-1 1-1,0-1 23,-10 16 0,0 1 1,1-2-1,0 0 0,3-4 1,2-1-1,-1 0 1,1-1-1,0-2 0,0 0 1,1 0-1,-1 0 0</inkml:trace>
  <inkml:trace contextRef="#ctx0" brushRef="#br0" timeOffset="3432">2069 13474 14609,'37'-75'0,"0"0"0,-1-1 0,1 1 0,0 0 0,6-14 0,-1 0 0,0 1 0,0 2-123,-3 6 0,0 1 0,0 1 0,1 0 0,2-2 0,0 0 0,1-1 0,1 0 13,1-3 1,2 0 0,0 0 0,0-2-1,-7 15 1,0 0 0,0-1 0,1 0-1,0-1 11,2-3 1,2-1 0,0 0-1,-1-1 1,0 2 0,-2 4-1,-1-1 1,-1 2 0,1-1-1,1 1-11,-1 1 1,1-1 0,0 1 0,0 1-1,0 0 1,9-14 0,0 0 0,0 2-1,0 0-13,-1 3 0,-1 1 0,1 0 0,-1 0 0,-1 3 0,0 0 0,0 0 0,0 1 70,-1 3 1,0-1-1,-1 2 1,0 0 0,-3 6-1,-1 0 1,0 1 0,0 2 52,13-18 0,-1 2 0,0 3 0,-3 6 0,-1 2 0,-1 1 7,-4 4 1,0 2 0,-1 1 0,14-20 0,0 5-8,-5 8 0,-1 5 0,-14 16 0,-1 5 983,27-15 0,-23 20-492,-23 32 1,-26 32-165,-15 27 1,0-13 0,-3 3-83,-5 3 1,-2 3 0,-5 11 0,-3 4-50,-8 5 1,-1 3-1,14-21 1,1 2 0,-1 1-34,-4 4 1,-1 1 0,0 1 0,-5 4 0,0 1 0,0 0-210,-2 5 1,-1 1 0,0 0 0,-2 4 0,-1 0 0,0 1 45,12-16 0,-1 0 0,0 1 0,0 0 0,0-1 0,-1-1 0,0 1 0,0 1-123,-1 3 0,0 1 0,-1 0 0,0 0 0,-3 3 0,0-1 0,0 1 0,-1 0 0,0 3 0,0-1 0,0 1 0,0 0 0,-1 2 0,0 0 0,0 0 0,0 1 0,1 1 0,-1 0 0,1 1 0,1-2 0,2-5 0,1-1 0,0-1 0,1 0 0,0-2 0,0 1 0,1-2 0,1 0 0,2-3 0,0-1 0,1-1 0,0-1-41,-10 18 0,-1-2 0,1 0 0,1-3 0,1-1 0,-1-1 0,2-3 0,0 0 0,1-3 0,5-9 0,1-3 0,1-1 112,-14 21 0,3-6 0,12-17 0,1-3 0,5-6 1,-1 0-1</inkml:trace>
  <inkml:trace contextRef="#ctx0" brushRef="#br0" timeOffset="14511">1889 13474 24232,'24'-68'0,"-1"1"0,7-2 0,1-1 0,-3-5 0,2-2 0,7-7 0,4-3-164,-11 23 0,1-3 0,1 1 0,0-2 0,1-1 0,1 0 0,4-6 0,1-1 0,0 0 0,1-2 0,0 0 0,1-1 23,2-5 1,2-2-1,0 0 1,-9 17-1,1 0 1,0-1-1,1-2 18,4-5 0,2-1 0,0-2 0,1 1 0,-1-2 0,1 0 0,0 0 0,1-2 24,-6 13 1,0-1 0,1 0-1,1-1 1,-1 1 0,-1 1-1,1-1 1,0 1 0,-1 0-1,2 0-11,-1 0 1,1-1 0,0 1 0,0 1-1,0-1 1,10-14 0,1 0 0,-1 0-1,1 1-13,-1-1 0,1 0 0,-1 1 0,0 2 0,-3 6 0,0 1 0,0 1 0,0 0 0,-1 2 0,1 1 0,-1 0 0,-1 2 0,-2 3 0,0 2 0,-1 0 0,1 1 41,13-17 0,0 1 0,0 2 0,-2 6 0,0 1 0,-1 1 0,-4 4 0,0 1 0,-1 2 0,-3 4 0,-1 3 0,0 2-164,17-17 0,-3 6 0,-10 12 0,-1 5-246,-8 5 0,-1 6-492,22-6 1475,-27 18 1,-21 60-1,-20 15 1,-19 35-247,3-35 1,-3 1 0,-7 7 0,-2 3-1,-2 8 1,-4 3 0,-8 8 0,-2 3-83,13-24 1,1 1 0,-2 1 0,-4 6 0,-1 1 0,0 1-328,-3 6 0,-1 1 0,0 0 0,-1-1 0,-1-1 0,1 2 77,-3 2 1,1 2-1,-1 0 1,-1 2-1,-2-1 1,1 2-37,13-19 0,-1 1 0,0 0 0,0 1 0,-3 4 0,0 1 0,-1 1 0,0 0 0,-5 7 0,-2 0 0,1 1 0,0 0 0,2-2 0,0-1 0,0 0 0,0 1 0,-2 3 0,0 0 0,0 1 0,0-2 0,2-2 0,1-1 0,-1 0 0,1-1 0,1-1 0,0-2 0,1 1 0,0-1 0,1-1 0,1 0 0,0 0 0,0-1-18,1-2 1,1 0-1,0-2 1,0 0-1,-7 13 1,1-1-1,0-2-23,1-2 0,0-1 0,1-2 0,5-6 0,1-2 0,1 0-15,1-3 1,1-1 0,1-1 0,-14 24 0,1-3 423,2-7 1,1-4 0,8-14 0,2-4-173,3-4 0,2-5 1,-11 17 909,7-21 0,19-18 0,1-15-492,46-53 1,-4-6-247,1 4 1,2-3 0,-1-2 0,0-1-1,5-3 1,2-3 0,6-10 0,2-3-50,1-4 1,3-3-1,-12 19 1,1-2 0,0-2-231,3-4 0,1-1 0,1 0 1,0 0-1,1-1 0,0 0 34,1-4 0,0-1 0,2 0 0,2-1 0,1-2 0,1 0-141,0-3 1,0-1-1,1-2 1,-7 16-1,1-1 1,0-2-1,2 0 18,3-7 0,0-1 0,2-1 0,0 1 0,1-1 0,0 1 0,1 0 0,1-1 13,-10 13 1,0 1 0,1-1 0,0 0-1,-1 1 1,10-15 0,0 1 0,1 0-1,-1 1-13,0 2 0,1 1 0,-1 0 0,0 0 0,0 1 0,1-1 0,-1 1 0,1 1 0,0 0 0,1 0 0,0 1 0,0 1 0,-4 5 0,0 1 0,0 1 0,-1 1-18,-1 2 1,1 0-1,-1 0 1,-1 2-1,13-18 1,0 2-1,-1 0-23,-1 2 0,-1 1 0,0 2 0,-4 3 0,0 2 0,0 1 0,-1 2 0,0 1 0,-2 3 0,-5 9 0,0 3 0,-2 0 409,19-18 1,-2 4 0,-11 13 0,-3 3-190,-7 6 0,-2 4 0,24-12 927,-12 19-492,-23 15 1,-15 29-1,-20 20 1,-14 29-165,-14 18 1,9-32 0,-1 3-83,-5 7 1,-2 2 0,-8 7 0,-1 2-50,-4 6 1,-2 3-1,12-22 1,-1 1 0,-2 1-34,-3 5 1,-1 1 0,0 0 0,1 2 0,0 0 0,0 0-328,-4 5 0,-1 1 0,0 0 0,-1 1 0,1 0 0,-2 0 147,0 4 1,-2 1 0,0 0 0,10-16 0,-1 1 0,0 0 0,0 1 16,-3 6 0,0 0 0,0 2 0,0-1 0,0 1 0,1-1 0,-1 1 0,0 0-123,-2 5 0,-2 2 0,1-1 0,0 0 0,1-1 0,1-1 0,-1-1 0,1 2 0,-1 1 0,0 0 0,1 0 0,-1 0 0,2-2 0,-1 0 0,0-1 0,1 0 0,1 1 0,0 0 0,0-1 0,1-1 0,4-7 0,-1-2 0,1 0 0,0 0-41,-10 19 0,1 0 0,0-2 0,3-7 0,1-2 0,1 0 0,3-4 0,1-1 0,1-2 0,3-3 0,1-2 0,1 0 6,-12 23 0,2-4 1,5-11-1,1-6 158,7-13 0,1-5 983,-21 33 0,23-43-492,9-12 1,20-43-1,16-22 1,9-20-165,14-22 1,-19 37 0,0-1-83,4-8 1,1-3 0,6-7 0,1-2-1,4-5 1,0-3 0,7-10 0,1-3-171,-13 26 1,0-2-1,0 1 1,2-3 0,0-1-1,0 1-75,2-3 0,0 0 0,0 0 0,-1-2 0,1 0 0,0 0 0,3 1 0,1 0 0,1-2 0,2-7 0,1-2 0,1-1-123,-7 15 0,0-1 0,1 0 0,0-1 0,0 1 0,1-1 0,1 0 0,0 0-123,1-5 0,0 0 0,1 0 0,0 1 164,0 2 0,-1 1 0,1 0 0,0 1 0,-1 1 0,0-1 0,0 2 0,1-1 0,-2 3 0,0 0 0,0 1 0,0 0-246,13-19 0,-1 0 0,0 2 260,-3 4 0,0 2 1,-1 2-1,-3 6 1,-1 1-1,0 2 1,-3 5-1,-1 2 1,0 0 67,17-26 0,0 2 0,-3 4 0,0 1-246,-3 6 0,-1 4 0,-7 11 0,-2 3 237,-5 9 1,-1 3 0,20-17 991,-17 21-766,-18 8 274,1 25 1,-37 25-1,-3 23 1,-20 26-229,-10 10 0,18-35 0,-2 3-18,-3 7 1,-2 2 0,-3 3 0,-1 2-1,-6 8 1,-1 2 0,-5 8 0,-1 3-335,15-24 1,-1 2 0,-1-1 0,1 1 0,-2-1 0,1 1 88,0 1 0,-1 0 0,0 0 0,-2 4 0,-1 1 0,1 0-164,-1 2 0,0 1 0,-2 0 0,-5 7 0,-1 2 0,0 2 41,10-13 0,0 1 0,0 2 0,-1-2 0,0-1 0,0-1 0,0 0 0,-1 1 0,-1 3 0,0 2 0,-1 0 0,2-1 0,1-3 0,1 0 0,0 0 0,0-1 0,1-1 0,0-1 0,0 0 0,1 1 0,0-2 0,0 1 0,1-1 0,-1 0-18,0-1 1,1 1-1,-1-2 1,2-1-1,-10 15 1,2-3-1,0 0-23,3-3 0,0-1 0,1-1 0,2-5 0,2-1 0,-1 0-33,4-4 0,0-1 1,1-1-1,-14 24 0,1-3 260,2-8 1,2-4 0,7-13-1,0-4-63,7-8 0,0-4 0,-17 23 983,5-21 0,12-8 0,4-24-492,15-9 1,10-38-1,12-21 1,13-20-165,10-8 1,-15 34 0,2-1-83,4-9 1,1-2 0,4-6 0,2-2-1,4-10 1,1-3 0,-1 1 0,0 0-403,-8 23 1,0 0 0,1-1 0,0-1 0,0-1 0,1 0 156,1-2 0,1-1 0,1 0 0,2-7 0,2-1 0,0-1 0,2-3 0,1-2 0,1 0 0,1-2 0,1-1 0,0 0-123,-8 17 0,0-1 0,1 1 0,0-1 0,0 1 0,0 0 0,1 0 0,-1 1 0,2-2 0,1 1 0,-1-1 0,1 1 0,-2 1 0,-1-1 0,1 1 0,0 1-41,12-20 0,1 0 0,-1 2 0,-4 7 0,-1 1 0,0 2 0,0 5 0,0 1 0,-1 1 0,-4 4 0,-1 1 0,0 1-33,-1 4 0,-1 0 1,-1 2-1,14-21 0,-1 3-49,-2 4 0,-1 4 0,-6 12 0,-2 3 130,-6 5 1,0 3-1,20-17 1099,-17 19 0,-16 18 0,-3 15-492,-39 53 1,-6-1-247,4-4 1,-3 5 0,-2 0 0,-2 1-1,-2 4 1,-2 3 0,-3 9 0,-1 2-1,-6 7 1,-1 2 0,-2 5 0,-1 3-181,13-27 1,0 1-1,0 1 1,-2 5 0,-1 0-1,1 1-65,-2 0 0,1 1 0,-2 1 0,-2 3 0,-1 0 0,0 2-164,3-1 0,-1 0 0,0 2 0,-4 6 0,-1 0 0,0 2 23,-2 3 1,-1 2-1,0 0 1,12-17-1,-1 0 1,0 0-1,0 0 18,1 0 0,0 0 0,-1 0 0,1 0 0,1-1 0,-1 0 0,1-1 0,0 0 122,-9 15 1,0 0 0,1-1-1,2-1 1,0-1 0,0 0 0,1-2 0,0-1 0,1-1 0,3-4 0,1 0 0,1-2-197,1-3 0,1-2 1,1-1-1,-14 23 0,1-3-49,6-10 0,0-3 0,3-6 0,1-3 119,4-9 1,2-2-1,-22 36 127,12-26 983,20-23 0,-2-19-492,21-16 1,2-24-1,11-11 1,13-21-165,5-14 1,-7 25 0,2-3-83,2-6 1,1-2 0,5-8 0,2-1-40,0-3 1,2-3 0,2-7 0,1-1-207,4-8 0,2-1 0,-13 26 0,1-1 0,1 0 0,-2-3 0,1 0 0,1 0 0,3-4 0,2 1 0,-1-2-164,-1 0 0,-1-1 0,2 0 0,5-6 0,2-1 0,1-1 23,1-6 1,2-2-1,0 0 1,-10 19-1,1 0 1,0-1-1,0 1 18,1-1 0,-1 0 0,1 0 0,0 0 0,0 0 0,0 0 0,-1 1 0,1 1-41,12-17 0,-1 2 0,0 0 0,0 1 0,0-1 0,0 2 117,-2 3 0,0 0 0,1 1 0,0-1 0,0 0 0,0 1 47,-2 6 0,0 2 0,-1 0 0,-2-1 0,0 1 0,0 2-164,-3 7 0,0 3 0,-1-1 0,-3 2 0,0-1 0,-1 1-82,18-20 0,-1 1 0,-4 6 0,1 2 0,-5 8 0,-1 2 0,-7 9 0,-3 3 117,17-19 1112,-9 11-836,-16 34 0,-13 13 1,-17 25-1,-15 14 1,-16 18-1,-14 15-147,-9 15 0,22-28 0,-2 1 0,-4 4 0,-2 1 0,-4 7 0,-3 3 196,-3 6 1,0 2-1,14-20 1,1 2 0,-1-1-87,-2 2 1,-1 0 0,0 1 0,0 1 0,0 0 0,1 0-252,-1-2 0,1 0 0,-2 1 1,-3 3-1,-1 1 0,0 2 141,-3 3 0,1 2 0,-1 1 0,-4 4 0,0 0 0,0 2 0,-1 4 0,-1 1 0,1-1 0,0-4 0,0-2 0,1 0 0,2-4 0,0-1 0,1-2 0,4-4 0,0-2 0,1-1 0,3-6 0,2-1 0,-1-1 0,-15 22 0,2-4-42,7-13 1,1-4-1,3-4 1,2-5 41,-23 17 0,12-19 0,11-16 0,12-16 491,-4-13 1,21-46-165,1-24 1,9 20 0,4-3-212,2-4 1,3-2 0,2-10 0,4-2 82,5-9 0,4-3 0,4-11 0,1-4-199,-7 26 0,2-2 0,0-1 0,3-7 0,1-1 0,0-1-141,3-4 1,0-1-1,1-1 1,-6 17-1,0-1 1,1 0-1,1 0 18,2-4 0,1 0 0,0-1 0,1-1 0,1-5 0,0-1 0,1-1 0,0 0 13,3-5 1,1-1 0,1-1 0,1 0-1,-7 17 1,2-1 0,-1-1 0,1 1-1,1 0 11,0 0 1,0 0 0,1 0-1,1 0 1,-1 0 0,1 2-1,0 0 1,1 0 0,0 0-1,0 2-11,0 2 1,0 1 0,0 0 0,1 0-1,-1 1 1,10-18 0,-1 0 0,1 1-1,1 0-13,2 1 0,1 0 0,1 0 0,-1 1 0,-1 1 0,0 0 0,0 1 0,0 0 0,-1 4 0,1 0 0,-1 1 0,1 0 0,0 2 0,0 0 0,0 1 0,0 1 0,-2 5 0,0 0 0,0 1 0,0 0 0,-2 2 0,0-1 0,0 0 0,0 2-18,1 1 1,-1 1-1,1 1 1,0 0-1,11-16 1,0 2-1,0 1-23,-3 7 0,0 3 0,-2 0 0,-3 7 0,-2 0 0,0 4 134,14-15 1,-2 4 0,-7 5 0,-1 3 274,-8 12 1,-1 3 0,-7 4 0,-2 4 737,18-7 0,-23 16-492,-13 17 1,-28 40-1,-11 14 1,-14 26-295,10-29 1,-4 1-1,-4 8 1,-2 1 47,-5 7 1,-3 2 0,-8 12 0,-3 2-83,16-23 1,0 1 0,-2 2 0,-4 5 0,-2 1 0,0 1-196,0 0 1,0 1-1,-1 1 1,-5 4-1,0 1 1,-1 1 31,-3 5 0,0 1 0,-1 2 0,13-16 0,-1 1 0,-1 1 0,1 0 0,-2 1 0,0 0 0,-1 1 0,0 1 0,-4 5 0,0 2 0,0 0 0,-1-1-110,-2 2 1,1-1 0,-1 0 0,0 2-1,9-13 1,0 1 0,0 0 0,0 1-1,-1 0 11,-2 2 1,0 1 0,0 0-1,-1 0 1,1-1 0,0-1-1,0 0 1,1-1 0,-1 1-1,2-2-24,-11 15 0,2-1 0,0-1 0,1 0 0,1-5 0,1-1 0,0-2 0,1 0-18,7-7 1,0-2-1,1-1 1,0 0-1,-13 17 1,1-2-1,0-1-23,4-5 0,-1-1 0,1-2 0,5-4 0,0-2 0,0-1-33,4-7 0,0-2 1,1-1-1,-14 15 0,2-4 314,9-8 1,0-5-1,5-9 1,-1-4-118,-33 18 491,9-15 1,12-31-1,9-12 1,7-15-1,21-26 1,9-17-392,3-23 1,6 35 0,2-3-101,2-8 0,3-2 0,6-6 0,4-1 196,7-11 1,4-3-1,-8 23 1,1 0 0,2-1-34,3-5 1,2-1 0,-1-1 0,1-3 0,0-1 0,2 1-321,3-2 1,3 1 0,0-1 0,1-5 0,2 0 0,1-2 156,3-3 0,2-1 0,1-2 0,-8 18 0,2 0 0,0-1 0,1-1 0,0-1 0,1 0 0,1 0 0,0-1 0,2-2 0,2 0 0,0 0 0,0 0-123,0 1 0,1 0 0,0 1 0,1-1 0,2-2 0,1 0 0,0-1 0,1 0 13,1-4 1,1 0 0,1 0 0,0 0-1,-8 15 1,0-1 0,1 1 0,0 0-1,0-1 11,-1 2 1,1-1 0,-1 0-1,1 1 1,1 0 0,1-1-1,1 1 1,0 0 0,0 0-1,-1 0-11,-2 2 1,0 1 0,0 0 0,-1 0-1,2 1 1,13-15 0,0 1 0,1 0-1,0 0-13,-1 0 0,-1-1 0,0 1 0,1 1 0,0 3 0,0 1 0,0 0 0,-1 2 31,-4 2 1,1 0 0,-2 2 0,1 0 0,0 2-1,-1 2 1,0 0 0,-2 1 92,13-12 0,-3 1 0,0 2 0,-2 3 0,0 2 0,0 1 4,-5 6 0,1 2 0,-2 1 1,-4 4-1,-1 0 0,-1 2-5,17-14 1,-3 4 0,-7 9 0,-3 5 490,-11 10 1,-1 6 491,29-12-492,-20 16 1,-26 40-1,-20 20 1,-24 23-165,-23 18 1,12-26 0,-4 3-83,-9 10 1,-3 2 0,-7 8 0,-3 1-83,14-20 1,-2 0 0,-1 1 0,-4 5 0,-1 2 0,-1 1-205,-5 5 0,-2 2 0,0 1 0,9-13 1,0 1-1,-1 1 0,0 0 41,-2 2 0,1 0 0,-2 1 0,1 0 0,-2 2 0,0-1 0,-1 1 0,1-1-123,-1 0 0,1 0 0,-1-1 0,-1 2 0,-3 5 0,-2 1 0,0 1 0,-1 1 24,10-11 1,-1 2 0,0 0-1,-1 1 1,0 0 0,-4 4-1,0 1 1,-1 0 0,0 1-1,0 0 0,-2 4 1,0 1 0,-1 0-1,0 0 1,1 0 0,-1-2-1,0 0 1,0 1 0,0-2-1,2 1 0,2-2 1,1-1 0,0 0-1,1 0 1,-1-1 0,1-1-1,0 0 1,0-1 0,1 0-1,0 0-11,2-2 1,0 1 0,1 0 0,0-1-1,1 0 1,-12 13 0,0 1 0,1-1-1,1-1-13,4-4 0,0-1 0,1-1 0,1 0 0,2-4 0,0-1 0,2-1 0,0-1-41,-8 12 0,3-1 0,-1-2 0,4-4 0,-1 0 0,1-3 167,3-3 0,0-2 0,2-1 0,-15 19 0,1-5-3,8-12 0,2-4 0,6-9 0,2-5 983,-21 19 0,20-11-492,3-34 1,29-21-1,1-27 1,22-29-165,13-24 1,-3 29 0,4-2-83,3-8 1,2-2 0,7-11 0,2-2-50,4-5 1,1-2-1,-10 21 1,1-2 0,1 0-34,4-5 1,0-1 0,2-1 0,5-7 0,0-2 0,1 0-305,2-3 1,0-1-1,1 1 1,-10 19-1,1 1 1,1-1-1,-2 1 18,0-2 0,-1 0 0,0 0 0,2 0 0,4-3 0,1 1 0,2-1 0,-1-1 13,4-5 1,0-1 0,0 0 0,2-1-1,-9 13 1,1 0 0,1 0 0,0-1-1,1 1 11,2-3 1,1 1 0,1-1-1,-1 1 1,1-1 0,0 0-1,0-1 1,0 1 0,0-1-1,0 2 0,0 1 1,0 0 0,1 1-1,-1 0 1,1 1 0,-1-1-1,1 1 1,-1 0 0,0 0-1,1 0-11,-1 1 1,1 0 0,-1 0 0,1 0-1,-1 1 1,12-14 0,1 0 0,0 1-1,-1 1-13,-1 3 0,-1 1 0,1 1 0,-1 0 0,-1 2 0,-1 0 0,1 0 0,-2 2 0,-3 4 0,-1 1 0,0 1 0,0 0 0,-1 4 0,-1 0 0,1 1 0,-1 1 64,13-14 1,0 1 0,0 1 0,-4 4 0,1 2 0,-2 1 58,-6 6 0,-1 1 0,0 2 0,20-19 0,-3 4 245,-8 16 1,-3 3 0,-11 6 0,-1 4 555,27-11 182,-11 19-492,-27 27 1,-21 44-1,-28 20 1,-23 29-406,8-44 1,-4 1 0,-4 10 0,-4 3 158,-9 8 1,-3 3 0,-5 6 0,-2 1-89,15-20 0,-2 1 1,-1 2-1,-6 4 1,-1 1-1,-1 1-321,-2 5 0,0 1 0,-1 0 0,-2 2 0,-1-1 0,0 1 114,1-1 1,-1 1 0,-1 0 0,13-15 0,-1 0 0,0 1 0,-1 0-61,-3 3 1,0 1 0,-1 1 0,-1 1-1,6-8 1,0 2 0,-1 1 0,0 0-1,-1 1 11,-2 3 1,-2 0 0,0 1-1,0 1 1,0-1 0,-3 3-1,0 1 1,0-1 0,0 2-1,0-1 0,0 1 1,0 1 0,0 0-1,0 0 1,-1-1 0,1 1-1,-1-1 1,0 1 0,1-1-1,-1 2 0,1 0 1,0 1 0,-1 0-1,1 0 1,0 1 0,0-1-1,0 1 1,0-1 0,0 1-1,1-1 0,2-2 1,0 0 0,0-1-1,1 1 1,0-1 0,0-1-1,1 0 1,0 0 0,1-1-1,0-1-11,3-5 1,1 0 0,0-1 0,1 0-1,0 0 1,-10 12 0,1 1 0,1-1-1,0-1 88,3-2 1,1 0 0,0-1 0,1-1 0,3-5 0,-1-1 0,2-1 0,1-1 21,-9 13 0,2-3 0,1-1 0,4-9 0,1-1 0,3-3 245,-11 14 1,3-4 0,10-16 0,2-4 364,-19 25-119,19-28 1,24-40-1,15-19 1,12-22-1,17-20 1,9-30-478,-9 32 0,1-3 0,2-11 0,2-4 182,5-5 1,3-3-1,-11 18 1,2-1 0,0-2-81,5-4 0,0-2 1,3-2-1,4-6 0,3-3 1,0 0-209,2-4 1,1 0 0,0-2 0,-11 19 0,0-2 0,0 0 0,1 1 91,-1 0 0,1 0 0,-1 1 0,2-2 0,1-4 0,2-1 0,-1 0 0,2 0-110,2-2 1,1 0 0,1-1 0,1-1-1,-6 9 1,0-2 0,2-1 0,-1 0-1,2 0 11,2-2 1,1 0 0,0 0-1,1-1 1,0 0 0,2-4-1,1-1 1,0 0 0,1 0-1,0 0 0,0 1 1,1 0 0,0 0-1,0 0 1,1 0 0,0 0-1,-1 0 1,1 0 0,1 0-1,0 0 0,2 0 1,1 0 0,0 0-1,0 0 1,0 0 0,-2 1-1,1 0 1,-1 0 0,1 0-1,-1 1 0,0 2 1,-1 0 0,0 0-1,0 2 1,1-1 0,0 2-1,0 0 1,0 0 0,0 1-1,-1 2 0,-3 4 1,0 0 0,0 2-1,0-1 1,-1 2 0,1 0-1,-1 1 1,0 0 0,0 1-1,0 0 98,12-15 0,1 1 0,-2 0 0,1 2 0,-4 2 0,1 2 0,-2 0 0,1 2 1,-3 2 0,0 2 0,0 0 0,-1 1 0,-4 3 0,0 1 0,0 0 0,-1 2 0,13-10 0,-1 3 0,-1 0 0,-5 3 0,-2 2 0,1 1 196,-4 5 1,-1 2-1,0 1 1,16-17 0,-3 5-39,-10 17 1,-3 3 332,-9 3 1,-3 6-1,18 10 1,-32 22-1,-17 27 1,-30 24-165,-22 23 1,10-27 0,-4 4-83,-4 10 1,-3 2 0,-11 13 0,-3 2-83,15-25 1,-2 1 0,-1 1 0,-6 7 0,-1 1 0,-1 0-1,-4 3 1,0-1 0,-1 2 0,-5 7 0,-1 1 0,-1 1-287,14-16 0,0 0 0,-1 1 0,-1 0 0,-4 6 0,-1 0 0,0 1 0,0 0 0,-1 1 0,0 0 0,0 0 0,-1 1 0,-3 3 0,0 1 0,0 0 0,-1 0 13,1 0 1,0 1 0,-1 0 0,0 1-1,10-12 1,-1 1 0,-1 0 0,1 1-1,-2 0 20,-2 5 1,-1 1-1,-1 1 1,1 0 0,-1 1-1,8-12 1,0 1 0,0 1-1,0-1 1,-1 1-1,1 0 8,0 0 0,-1 1 0,1 0 0,-1 0 0,1 0 0,0 0 0,0 0 0,0 0 0,1 1 0,0-1 0,0 0 0,1-1-17,-7 10 1,1 0 0,1-1-1,-1 1 1,1-1 0,-2 3-1,0-1 1,1 1 0,-1 0-1,0 0 0,1-1 1,0 1 0,1 0-1,-1 1 1,0-1 0,0 0-1,0 0 1,0 0 0,1 0-1,1 0 0,1-3 1,2-1 0,0 1-1,0-1 1,0 0 0,2-2-1,1 0 1,0 0 0,0-1-1,1-1 47,-8 12 0,1-2 0,0-1 0,1 0 0,4-2 0,0-2 0,0 0 0,0-1 52,2-4 0,0-2 0,0 0 0,2 0 0,-10 17 0,3 0 0,0-3 140,4-8 0,2-3 0,0-1 1,6-6-1,2-2 0,0-3-140,-10 10 0,3-4 0,10-9 0,4-4 983,-22 24 0,13-24-492,20-34 1,14-34-1,24-19 1,9-29-165,14-17 1,-15 27 0,2-3-83,6-8 1,2-4 0,6-11 0,3-3-83,-11 23 1,1-2 0,1-2 0,5-8 0,1-2 0,1-1-34,3-5 0,0-2 0,2-1 0,-10 19 0,0-1 0,1 0 1,-1-1-254,1-1 0,0-2 0,0 1 0,1-1 0,3-2 0,0 1 0,0-1 0,1-1 0,2-2 0,0-1 0,1-1 0,0-1 0,5-6 0,2 0 0,-1-1 0,2 0 24,-11 15 1,1-1 0,1 0-1,-1 0 1,2 0 0,2-4-1,0 1 1,1-1 0,1 0-1,0 0 0,2-1 1,0 1 0,1-1-1,0 1 1,0-1 0,0 1-1,1-1 1,-1 0 0,1 0-1,1 0 0,1-2 1,1 0 0,1 0-1,-1 0 1,1 1 0,-2 1-1,0 0 1,1 1 0,-1 0-1,1 1 0,-1 2 1,0 1 0,0 0-1,0 1 1,0 0 0,-1 1-1,0 0 1,0 1 0,0 0-1,-1 1 0,-1 3 1,0 1 0,-1 1-1,1 0 1,-1 0 0,0 0-1,0 0 1,-1 0 0,1 1-1,0 0-24,14-14 0,0 1 0,0 1 0,0 0 0,-3 1 0,0 1 0,-1 0 0,0 1 27,-1 4 1,-1 1 0,0 0 0,0 1 0,-4 2 0,0 1 0,-1 0 0,1 3 167,13-13 1,0 2 0,-1 2-1,-3 2 1,-2 1 0,0 2-73,-3 3 0,0 2 0,-2 1 0,-6 3 0,-1 2 0,0 2 245,19-12 1,-2 4 0,-11 4 0,-2 5 10,-11 13 0,-3 4 727,23-15-492,-23 20 1,-34 54-1,-20 24 1,-28 26-483,10-33 0,-4 1 0,-10 11 0,-4 3 187,-5 7 1,-4 3-1,13-16 1,-2 2 0,0 0-101,-4 2 1,0 1 0,-1 2 0,-4 5 0,-1 1 0,0 2-162,-5 5 1,-1 1-1,-2 0 1,14-14 0,-2 0-1,0 0 1,-1 1 64,-3 2 0,-1 0 0,0 1 0,0 0 0,0 1 0,0 0 0,0 1 0,1-1-123,-1 1 0,1 0 0,-1 1 0,0 0 0,-6 5 0,0 1 0,-1 1 0,-1 2 24,11-12 1,-2 1 0,0 0-1,0 1 1,-1 1 0,-3 4-1,-2 1 1,0 1 0,1 0-1,-1 1 17,11-11 0,-1 1 0,1 0 0,0 0 0,-1 0 0,1 1 0,-1 0 0,-1 0 0,1 0 0,0 0 0,0 0 0,0-1-17,-7 12 1,1-1 0,0-1-1,1 1 1,-2 0 0,1-1-1,-1 1 1,0 0 0,1 0-1,-1 0 0,1 1 1,-1 0 0,1 0-1,0 0 1,0 0 0,1-1-1,1 1 1,-1-1 0,1 0-1,1 0 12,2-2 0,0 0 1,1-1-1,0 1 1,0-1-1,1-2 0,1 1 1,0-1-1,0-1 1,1 0 55,-9 11 1,1 0 0,0-1-1,2 0 1,1-3 0,2-1 0,0 0-1,0-1 31,2-3 0,0-2 0,0 0 0,2-1 0,4-3 0,0-1 0,1-2 0,1-1 147,-8 11 1,2-2 0,1-2 0,5-7 0,2-1 0,2-3-148,-7 11 0,2-6 0,7-10 0,2-5 983,-18 21 0,15-31-492,20-24 1,19-46-1,15-16 1,16-32-247,-11 31 1,3-3 0,7-10 0,2-2-50,2-11 1,3-4-1,-7 22 1,2-1 0,1-2-34,3-9 1,1-2 0,1-2 0,3-4 0,2-2 0,1-1-278,1-5 1,2-1-1,0-2 1,-9 19 0,0 0-1,0-1 1,1 1 113,0-1 0,-1 1 0,1 0 0,0-1 0,3-4 0,1 0 0,1-1 0,0-1-110,1-3 1,0 0 0,1 0 0,2-2-1,-7 11 1,1-1 0,1-1 0,0 0-1,1 0 11,2-2 1,0-2 0,1 1-1,0-1 1,1 0 0,3-3-1,1-1 1,1 0 0,0 0-1,0 0 9,1-1 1,1-1-1,0 1 1,1 0 0,-1-1-1,-8 14 1,0-1 0,0 0-1,0 1 1,1-1-1,-1 1 0,1-1 1,1 0-1,-1 0 1,1 0 0,-1 0-1,1 0 1,9-12 0,0 0-1,0 0 1,0 0-1,1 2-9,-2 4 1,0 0 0,0 1-1,1 0 1,0 1 0,-1-1-1,1 1 1,0 0 0,0 0-1,-1 2 0,-2 3 1,-2 2 0,1 0-1,0 0 1,0 1 0,0 0-1,0 1 1,1 0 0,-1 1-1,0-1-11,-1 1 1,0 0 0,-1 0 0,1 0-1,0 2 1,12-13 0,1 1 0,0 0-1,-1 2 99,-4 2 0,-1 0 1,1 2-1,-1 0 0,-1 2 1,1 1-1,-1 1 0,-1 0 58,-5 6 0,-1 0 0,-1 1 0,1 1 0,15-14 0,-1 2 0,0 0-47,-3 5 0,-1 1 0,0 1 0,-6 4 0,0 1 0,-2 2 196,-4 6 1,-1 1-1,-2 2 1,13-14 0,-2 5-11,-12 15 0,-3 4 797,29-13-492,-30 21 1,-36 50-43,-31 27 0,-28 26-449,16-27 0,-5 3 0,-10 7 0,-3 2 196,-10 11 1,-2 3-1,17-19 1,-2 2 0,0 1-154,-3 2 1,-2 1 0,0 1 0,-3 5 0,-1 3 0,-2-1-89,11-14 1,-1-1 0,0 2 0,-1 0 0,-2 4 0,0 1 0,0 0 0,-1 1 44,-3 3 0,0 0 0,-1 1 0,1 0 0,-1 0 0,0 1 0,0-1 0,-1 0-110,1-1 1,-1 0 0,1 0 0,-2 2-1,10-10 1,0 2 0,-1 0 0,-1 1-1,0 0 11,-4 6 1,-1 0 0,0 1-1,-1 0 1,0 2 0,-2 3-1,0 1 1,-1 0 0,0 1-1,0 1 17,8-11 0,0 1 0,-1 0 0,0 0 0,1 0 0,0 0 0,0 0 0,1-1 0,0 1 0,0-1 0,0 0 0,1 0-17,-9 10 1,2 0 0,-1 0-1,1-1 1,1 1 0,-1 1-1,1 0 1,1 0 0,-1 0-1,1 0 0,-1 0 1,1 0 0,0 0-1,0 0 1,0 0 0,1 0-1,-1 1 1,1-1 0,0 0-1,0-1 64,2-2 0,0 0 0,0-1 0,1 1 0,0-1 0,1 0 0,1-1 0,0 1 0,0-1 0,2 0 16,3-5 0,2 0 0,0 0 0,0-1 0,1-1 0,-11 15 0,1-1 0,0-1 0,1 0 19,3-4 0,1 0 0,1-1 0,-1-2 0,2-3 0,0-2 0,1-1 0,2-2 133,-8 14 0,3-2 1,1-3-1,4-6 1,0-2-1,3-3-133,-8 13 0,3-4 0,8-10 0,2-4 491,5-14 1,2-4 491,-19 23-492,28-35 1,7-21-1,24-24 1,9-22-1,20-19 1,7-26-247,-17 34 1,3-3 0,4-10 0,3-4-50,7-11 1,3-5-1,-12 21 1,0-3 0,1-1-34,2-5 1,1-2 0,0-1 0,5-4 0,1-2 0,0 1-305,3-3 1,0 0-1,1-2 1,-12 19-1,1-1 1,0-1-1,0-1 45,2-2 1,1-2-1,0 0 1,2-1 0,2-4-1,1-1 1,1 0 0,0-1-15,3-1 1,1 0 0,1 0 0,1-2-1,-10 13 1,2 0 0,-1-1 0,2 0-1,0 0 11,2-2 1,2 0 0,-1-1-1,2 1 1,-1-1 0,1 0-1,1-1 1,-1 0 0,2 0-1,-1 0 0,3-3 1,0 0 0,0-1-1,1 1 1,0 1 0,1 0-1,-1 1 1,2 0 0,-1 1-1,0 0 0,-2 2 1,1 1 0,-1-1-1,0 2 1,1-1 0,-2 3-1,1-1 1,-1 1 0,0 1-1,0 1-11,-4 4 1,0 1 0,-1 1 0,0-1-1,1 1 1,11-14 0,0-1 0,1 1-1,0 1-13,-1 1 0,0 2 0,1 0 0,-1 0 0,-1 2 0,0 1 0,0 0 0,-1 2 16,-4 3 0,-1 2 0,0 0 0,0 1 0,-1 3 0,0 0 0,0 1 0,-1 1 107,11-13 0,-2 2 0,1 2 0,-4 6 0,0 2 0,0 1 196,-5 4 1,-1 0-1,0 2 1,18-14 0,-3 4-133,-11 11 0,-3 3 1,-9 6-1,-3 4 919,19-6 0,-12 16-492,-32 33 1,-28 40-165,-27 28 1,8-28 0,-4 1-83,-6 2 1,-2 3 0,-8 11 0,-3 4-50,-10 5 1,-2 3-1,16-20 1,0 2 0,-2 0-34,-3 0 1,-2 1 0,0 1 0,-5 6 0,-1 2 0,-1 1-305,-5 2 1,-1 2-1,-1 1 1,14-14-1,0 2 1,0 0-1,-1 0 123,-2 2 1,-1 0 0,0 1 0,0 0 0,-2 3 0,0 0 0,1 1 0,-1 0-93,1-1 1,0 0 0,0 1 0,-1 1-1,8-10 1,-1 0 0,0 1 0,-1 1-1,-1 1 11,-3 5 1,-1 1 0,0 2-1,-1 0 1,0 0 0,-1 2-1,-1 0 1,0 1 0,0 1-1,-1-1 0,1 2 1,-1-1 0,0 1-1,0 0 1,1 0 0,1-1-1,1 0 1,0 0 0,0 0-1,1-1 0,2-4 1,1 1 0,1-2-1,0 1 1,-1 0 0,2-1-1,0 0 1,0 0 0,0 1-1,0-1 0,-1 1 1,0 0 0,0 0-1,1 0 1,0 0 0,1-2-1,0 0 1,1 0 0,0 0-1,1-1-11,1-2 1,1-1 0,0 0 0,1 0-1,0 0 1,-10 12 0,1-1 0,1-1-1,2-1-29,5-5 0,1-2 1,1 0-1,0-2 1,-12 16-1,1-3 1,0 0 138,3-5 0,1-1 0,3-2 0,5-6 0,1-1 0,3-3 245,-13 15 1,3-5 0,9-10 0,4-5 357,-14 9 380,15-20-492,19-26 1,15-30-1,14-23 1,11-25-490,18-27 0,-14 34 0,3-3 243,4-10 1,4-2 0,4-4 0,3-1-83,-12 16 1,1-2 0,1 0 0,3-3 0,1-2 0,1 0-42,3-7 0,1 0 0,0-3 1,4-4-1,0-1 0,1-2-122,-8 15 0,0-2 0,2 1 0,-1 0 0,0 2 0,1 0 0,0 0 0,0 0-123,1-3 0,0 0 0,1-1 0,1 0 0,1-1 0,1 0 0,0 0 0,1-1 13,2-4 1,0 0 0,1-1 0,2-1-1,-9 12 1,2-2 0,0 1 0,1-2-1,0 0 11,6-4 1,0-1 0,1-1-1,0 0 1,0 1 0,-1 1-1,0 0 1,-1 0 0,1 1-1,0-1 0,1-2 1,1 1 0,0-1-1,0 1 1,0 0 0,-1 3-1,1 0 1,0 0 0,-1 1-1,1 1 0,0 0 1,-1 0 0,1 0-1,0 1 1,0 0 0,0 1-1,0 0 1,1 1 0,0-1-1,-1 1-11,1-1 1,0 1 0,0-1 0,0 1-1,0 1 1,10-11 0,0 1 0,0 1-1,0 0-13,-2 1 0,0 0 0,0 1 0,0 1 0,-2 3 0,-1 2 0,1 0 0,-1 0 43,-1 2 1,0 0 0,0 0-1,-1 2 1,-2 2 0,0 1 0,0 1-1,-1 0 143,-1 1 1,-1 0-1,0 0 1,-2 2 0,12-10-1,-1 1 1,-1 2-64,-3 4 0,-1 0 0,-1 2 0,-6 7 0,-3 0 0,1 3 245,19-15 1,-2 3 0,-11 6 0,-2 3 87,-5 12 1,-2 2 649,20-16-492,-24 25 1,-34 44-1,-20 16 1,-26 33-463,10-28 0,-3 2 1,-9 9-1,-3 2 216,-5 10 1,-3 2 0,-11 10 0,-4 2-83,17-18 1,-2 1 0,-1 1 0,-2 1 0,-1 1 0,0 0-243,-5 6 0,0 1 0,-1 1 1,-3 2-1,0 1 0,-2 0 79,14-15 0,0 0 0,-1 1 0,0 1 0,-1 2 0,1 2 0,-2 0 0,0 0 0,-4 4 0,0 1 0,-1 0 0,-1 0 0,0 3 0,-2 0 0,1 1 0,-2 1-99,9-10 1,0 1 0,-1 1-1,-1 0 1,1 0 0,-3 3-1,0-1 1,0 2 0,0-1-1,0 1 0,-2 3 1,1 0 0,-1 1-1,1 0 1,-1 0 0,-1 1-1,0 1 1,0 0 0,0 0-1,0 0 9,9-11 1,0 0-1,1 0 1,-1 1 0,1-1-1,0-1 1,-7 10 0,0 0-1,1 0 1,0-1-1,1 2-9,0-1 1,1 1 0,0 0-1,1 0 1,0-1 0,1-2-1,0 0 1,1 0 0,0 0-1,1 0 0,0-1 1,0 0 0,1 1-1,0-1 1,1 0 0,1-2-1,0-1 1,0 1 0,1-1-1,0 0-11,2-2 1,0 0 0,0 0 0,1-1-1,1-1 1,-8 11 0,2-1 0,0-1-1,0 0 53,4-5 0,0 0 0,2-1 0,0-1 0,-9 15 1,2-3-1,2-1 57,2-6 0,2-2 0,3-2 0,6-9 0,2-1 0,1-3 491,-12 15 1,2-6-47,12-11 1,2-7 45,-13 7 1,26-32-1,16-27 1,18-21-1,17-26 1,15-24-447,-19 29 1,2-3-1,5-9 1,2-2 199,2-10 1,3-2 0,6-8 0,3-3-100,-14 23 0,0-3 1,2 0-1,2-4 0,0-2 1,2 0-165,3-6 1,2 0 0,0-2 0,-11 16-1,1-1 1,-1 0 0,2-1 17,4-6 0,1 0 0,0-1 0,0 0 0,-2 3 0,0 0 0,1 0 0,0-1-123,2-2 0,1-1 0,1 0 0,1 0 0,3-3 0,1 0 0,0 0 0,2-1 24,-9 13 1,0-1 0,1 0-1,0-1 1,2 0 0,2-3-1,1 0 1,1 0 0,1-1-1,-1 0 0,3-3 1,0-1 0,0 0-1,1 0 1,-1 2 0,-1 3-1,0 0 1,0 1 0,0 0-1,0 1 0,0 0 1,1 0 0,-1 0-1,0 1 1,0 1 0,-2 2-1,0 0 1,-1 1 0,1 0-1,-1 1-24,12-12 0,0 0 0,-1 0 0,0 1 0,-1 2 0,0-1 0,0 2 0,0 0 0,0 1 0,1 0 0,-1 2 0,0 0 0,-5 5 0,1 0 0,-1 2 0,-1-1-11,-1 3 1,0-1 0,0 2 0,-1 0-1,17-13 1,0 1 0,-1 2 133,-5 2 0,-2 2 0,1 1 0,-5 4 0,0 2 0,-1 0 196,-3 5 1,0 1-1,-2 3 1,15-11 0,-2 3-163,-6 6 0,-2 3 0,-12 10 0,-3 4 949,31-15 0,-20 18-492,-21 28 1,-35 47-165,-23 23 1,-3-23 0,-5 3-83,-8 5 1,-3 0 0,-6 7 0,-1 3-50,-8 9 1,-3 3-1,16-21 1,-1 1 0,-1 1-34,-7 6 1,-2 2 0,0 2 0,-4 4 0,-1 2 0,-2 1-287,11-14 0,-2 2 0,0 0 0,1 0 0,0-1 0,1 0 0,0 0 0,-1 1 17,-3 1 1,0 2 0,-1-1 0,1 2 0,-3 1 0,0 1 0,-1 1 0,1 0-5,-3 3 1,1 1 0,-2 0 0,0 2-1,9-11 1,-1 1 0,0 1 0,-1 0-1,0 2 11,-5 4 1,-1 1 0,0 1-1,0 1 1,1-2 0,1-1-1,1-1 1,0 0 0,0 1-1,0 0 0,-2 2 1,1 1 0,-1 0-1,1 0 1,0-1 0,2-2-1,1-1 1,1-1 0,-1 1-1,0-1 0,1 1 1,0-1 0,0 0-1,1 0 1,0 0 0,1-1-1,1 0 1,1 0 0,-1 1-1,0-1-11,-1 0 1,0 1 0,0-1 0,1-1-1,1 0 1,-8 11 0,2-2 0,1-1-1,-1 0-13,1-1 0,0-2 0,1 0 0,1-1 0,4-5 0,2 0 0,1-2 0,0 0 47,1-2 0,0-1 0,1-1 1,1-1-1,-8 16 0,1-2 0,1-1 272,4-8 1,1-2-1,2-2 1,-10 15 0,3-5-181,5-11 1,3-5 0,11-13 0,2-5 966,-18 9 0,24-20 0,7-19-492,40-63 1,5-1-247,-4 3 1,2-5 0,3-1 0,2-2-1,2-8 1,2-2 0,6-6 0,3-3-83,-11 23 1,1-1 0,1-2 0,2-5 0,1-3 0,1 0-143,3-7 1,2-1 0,0 0 0,2-1 0,0 0 0,1 0-22,4-6 0,0-1 0,1 0 0,1 1 0,-1-1 0,1-1-123,-12 19 0,0 0 0,0-2 0,1 0 0,3-4 0,1-2 0,1 0 0,1-1 13,5-5 1,1-1 0,1-1 0,0-1-1,-9 16 1,0-1 0,0 0 0,1-1-1,0 0 11,4-5 1,0 0 0,0-1-1,1 0 1,0 0 0,1 1-1,-1 0 1,1 1 0,1-1-1,-1 1 0,0-1 1,1 1 0,0-1-1,0 1 1,0 0 0,-1-1-1,1 1 1,-1 0 0,1-1-1,0 1 0,1-1 1,0 1 0,0-1-1,0 1 1,0 0 0,-4 5-1,0 0 1,1 0 0,-1 1-1,1 1 0,0 0 1,0 0 0,1 1-1,0 0 1,-1 1 0,-1 2-1,0 0 1,0 1 0,0 0-1,0 0-11,1 0 1,-1 0 0,0 0 0,1 1-1,-1 0 1,12-11 0,0 0 0,-1 0-1,0 1-13,0 1 0,1 0 0,-2 1 0,0 1 0,-5 5 0,-1 1 0,-1 1 0,0 0 96,-2 2 1,-1 1-1,1 0 1,-1 2 0,13-13-1,0 2 1,-1 0 169,-4 3 1,0 0-1,0 3 1,-4 6 0,-1 2-1,-1 1-143,-4 1 0,-2 1 0,0 2 0,11-8 0,-2 3 491,-7 4 1,-1 3-1,-6 12 1,-3 4-1,15-14 1,-22 30-1,-27 19 1,-30 21-165,-22 25 1,13-15 0,-2 4-140,-8 7 1,-2 3-1,-7 8 1,-2 2 7,-9 8 1,-2 2-1,16-18 1,-1 3 0,-1 0-95,-5 5 0,-3 1 0,0 1 0,-7 6 0,-1 2 0,0 1-225,12-14 0,0 2 0,-1 1 0,0-2 0,1 0 0,-2-2 0,1 1 0,-1 1 0,-1 3 0,0 0 0,0 1 0,0 0 0,-3 2 0,1 0 0,-1 1 0,0 0 13,-2 3 1,-1 0 0,0 1 0,-1 2-1,9-10 1,0 2 0,0 1 0,-1 0-1,-1 1 11,-5 5 1,-2 1 0,1 0-1,-1 1 1,1 0 0,2-1-1,0 1 1,0 0 0,0 0-1,0 1 0,-2 1 1,-1 0 0,1 1-1,0 0 1,1 0 0,1-1-1,1 0 1,1 1 0,0-1-1,0 0 0,0 0 1,1 0 0,-1-1-1,1 1 1,0-1 0,1 0-1,0-1 1,0 0 0,0 1-1,1-1 0,0-1 1,1 1 0,0 0-1,0-1 1,2-1 0,3-5-1,1 0 1,0 0 0,1-1-1,0 0-24,-10 14 0,0 0 0,1-1 0,1 0 0,4-4 0,1-1 0,1-1 0,0 0 157,2-4 0,0-1 1,1 0-1,2-1 0,-12 16 1,2-1-1,1-2-34,3-5 0,1-2 0,2-2 0,8-9 0,1-1 0,1-3 245,-15 21 1,3-4 0,9-11 0,3-4 24,6-11 1,2-3 712,-22 25-492,26-35 1,14-27-1,18-20 1,23-29-165,24-23 1,-21 21 0,0-3-83,6-10 1,2-4 0,5-9 0,1-4-83,-11 16 1,0-1 0,3-2 0,4-4 0,3-1 0,1-2-1,4-6 1,2-1 0,0 0 0,1 0 0,1 0 0,1-1-287,-11 15 0,1-1 0,0-1 0,0 0 0,-1 0 0,0 0 0,0-1 0,1 0 0,1-2 0,1 0 0,1-1 0,1 0 0,3-3 0,0 0 0,1-1 0,2-1 120,3-5 0,0-2 1,2 1-1,0-1 0,2 0 1,0 0-1,1 0 0,1-2-96,-9 11 1,0-1 0,1 0-1,0-1 1,0 1 0,1 1-1,0 0 1,0 0 0,1 0-1,0 0 0,0-1 1,1 0 0,1 0-1,-1 0 1,1 1 0,0-1-1,0 1 1,0 0 0,1 0-1,0 0 0,0-1 1,1 0 0,0 0-1,-1 0 1,0 1 0,-2 4-1,-1 0 1,0 1 0,0 0-1,0 0 0,0 0 1,0-1 0,0 1-1,0 0 1,0 1 0,-1 1-1,1 1 1,0 1 0,-1 0-1,1 0-11,0 1 1,0 1 0,0 0 0,1 0-1,-1 0 1,13-14 0,0 1 0,-1 0-1,1 0-13,-1 1 0,0 1 0,-1 1 0,0 1 0,-5 5 0,-1 0 0,0 1 0,1 2 22,-2 2 1,0 1 0,1 2 0,-2-1 0,-2 4 0,0 0 0,-1 1 0,-1 1 100,17-13 0,-1 2 0,-1 1 0,-4 4 0,-1 0 0,-1 2 196,-6 5 1,-1 1-1,-1 2 1,18-10 0,-2 4-163,-11 8 1,-2 4 0,-8 7 0,-3 2 948,21-11-492,-12 16 1,-50 48-132,-20 24 1,-31 25-361,8-29 0,-5 1 0,-4 8 0,-3 3 196,-10 8 1,-3 2-1,16-16 1,-1 0 0,-2 2-113,-5 6 0,-3 1 0,-1 2 0,-4 5 1,-2 2-1,-2 1-130,11-14 0,-1 2 0,0-1 0,0 1 0,0 0 0,0 1 1,1 0-1,-2 0 46,-2 2 0,-2 1 0,1-1 0,-1 2 0,2 0 0,-1 1 0,1 1 0,-2-1-110,-2 3 1,-1-1 0,-1 2 0,-1 1-1,10-8 1,-1 2 0,-1 1 0,1 0-1,-2 1 17,-5 4 1,0 2-1,-2 0 1,1 0-1,-1 0 1,0 1-1,0 0 1,0 0 0,-1 0-1,0 1 3,9-8 1,0-1-1,-1 2 1,1-1 0,-1 1-1,2-1 1,-12 12 0,2 0-1,-1 0 1,1 0-1,0 1 8,10-11 0,0-1 0,1 1 0,0 1 0,0-1 0,0 0 0,0 0 0,1 0 0,-1 1 0,1-1 0,0 0 0,-1 1-8,0 2 1,-1 0-1,1 0 1,-1 1 0,1-1-1,0-1 1,-7 10 0,0-2-1,1 1 1,0 0-1,0 0 66,0 2 1,0 0 0,1 0-1,0 1 1,0-2 0,2-2-1,0-1 1,1 0 0,0 0 0,0 0 18,2 0 1,0 1 0,1 0-1,0-1 1,0 0 0,1-2-1,0-2 1,0 1 0,0-1-1,2 1 5,1-2 0,1 0 0,0 1 0,1-2 0,0-1 0,-7 9 0,1-2 0,0-1 0,1-1 54,3-4 0,1 0 0,0-2 0,1 0 1,-8 13-1,2-2 0,0-2-54,6-8 0,0 0 0,2-3 0,3-7 0,2-2 0,1-2 245,-9 13 1,3-4 0,9-18 0,4-3 585,-9 17 152,20-31 0,13-11-492,24-55 1,5-4-165,20-38 1,-15 32 0,2-1-83,6-7 1,2-3 0,3-8 0,2-3-50,4-9 1,3-3-1,-12 21 1,2-2 0,0 0-34,4-7 1,1-1 0,0-1 0,6-7 0,1-2 0,1 0-287,-10 15 0,1 0 0,1 0 0,0 0 0,-1 1 0,-1 0 0,1 0 0,1 0 0,3-3 0,0-1 0,1 0 0,1 0 0,1-3 0,0 0 0,0 0 0,2 1 13,0-2 1,1 0 0,1 0 0,0-1-1,-6 9 1,0-1 0,0 0 0,2-1-1,0 0 11,4-4 1,2 0 0,0 0-1,0-1 1,1 1 0,-2 0-1,0 1 1,1 0 0,0-1-1,0 1 0,3-2 1,0-1 0,0 0-1,1 1 1,-1 0 0,-1 3-1,0 0 1,0 1 0,0 0-1,0 0 0,0 1 1,0 0 0,1 0-1,-1 1 1,0 0 0,-1 2-1,0 0 1,0 0 0,0 0-1,1 1-11,0 1 1,0-1 0,1 1 0,-1 1-1,-1 0 1,11-12 0,0 2 0,-1 0-1,0 1-13,-2 3 0,1 0 0,-1 2 0,-1 0 0,-1 2 0,0 0 0,-1 0 0,1 2 19,-2 1 0,0 1 1,-1 1-1,0 0 0,-2 3 1,0 1-1,-1 1 0,0 0 104,14-16 0,0 2 0,-1 2 0,-6 9 0,-2 2 0,-1 2 196,-4 3 1,-2 2-1,-1 0 1,19-13 0,-2 2-169,-8 5 0,-2 3 0,-7 9 1,-3 3 462,-8 5 1,-2 4 491,14-3-492,-21 10 1,-39 38-1,-11 8 1,-28 26-165,-13 15 1,18-20 0,-4 3-83,-4 7 1,-2 3 0,-10 9 0,-3 4-83,16-21 1,-2 2 0,0 0 0,-4 4 0,0 0 0,-2 2-182,-6 4 1,-2 1-1,0 1 1,-1 3 0,-1 2-1,-2 0 18,14-14 0,0 1 0,-2 1 0,1 0 0,-2 3 0,0 0 0,0 1 0,-1 1 0,-3 2 0,-1 1 0,-1 0 0,0 1 0,-1 2 0,-1-1 0,-1 2 0,-1 1-99,10-10 1,0 1 0,-2 0-1,1 2 1,-1-1 0,-2 4-1,-1 0 1,0 0 0,0 1-1,-1 1 9,-1 4 1,-1 1-1,0 0 1,0 1 0,-1 0-1,10-11 1,1 1 0,-1-1-1,0 1 1,-1 0-1,1 1 0,-1 1 1,0 1-1,-1 1 1,1-1 0,-1 0-1,2 0 1,-10 9 0,2 0-1,-1-1 1,1 1-1,-1 0-9,1 1 1,0-1 0,0 1-1,0 0 1,1-1 0,1 0-1,0 0 1,1-1 0,0 0-1,-1 1 0,2-1 1,-1 1 0,1-1-1,-1 1 1,2 0 0,0-1-1,0 0 1,1 0 0,-1 0-1,1 0 0,1-1 1,-1 0 0,1-1-1,1 0 1,0-1 0,4-4-1,1 0 1,0-1 0,1-1-1,1 0-24,-10 12 0,0-1 0,2-1 0,0 0 0,6-6 0,1 0 0,0-2 0,1-1-41,-11 16 0,1-2 0,1-3 0,6-8 0,2-3 0,1-1 360,8-8 1,1-3-1,2-2 1,-8 8 0,3-6-148,-17 16 442,21-23 1,22-47-1,16-12 1,18-28-240,16-25 1,-9 21 0,1-5-253,5-7 0,2-4 0,5-12 0,2-4 196,2-10 1,3-2-1,-12 27 1,1 0 0,2-2-124,2-3 1,0-2 0,2-1-1,4-6 1,2-1 0,0 0 19,2-5 1,0 0 0,2-2 0,-10 18 0,1-1 0,0 0 0,1-1-94,3-3 0,0-2 0,0 0 0,1 1 0,-1 2 0,-1 1 0,2 0 0,-1-1-123,4-4 0,1-1 0,-1-1 0,1 0 0,1 0 0,-1-1 0,1-1 0,1 1 13,3-4 1,2 1 0,0-1 0,1-1-1,-10 12 1,0 1 0,1-2 0,0 1-1,2-1 11,3-2 1,2 0 0,1-1-1,-1 1 1,0 0 0,-2 2-1,-1 0 1,0 0 0,1 1-1,0-1 0,1 0 1,1 0 0,0 0-1,0 0 1,0 1 0,0 0-1,-1-1 1,0 1 0,0 0-1,0 0 0,0 1 1,-1-1 0,1 0-1,-1 0 1,1 1 0,1-1-1,0 1 1,0 0 0,0 0-1,0-1 0,1 0 1,0 0 0,0 0-1,1 1 1,-2 0 0,-2 3-1,-1 1 1,0 1 0,0 0-1,0 0 65,-1 0 0,1 1 0,-1 0 0,1 1 0,-1 0 0,12-12 0,-1 0 0,1 1 0,-1 1 34,-1 3 0,-1 1 0,0 0 0,0 1 0,-3 1 0,1 1 0,-1 0 0,-1 1 61,-2 4 1,0 0-1,-2 1 1,0 1-1,10-11 1,-1 1-1,-1 2-61,-4 7 0,0 2 0,-2 2 0,15-17 0,-4 4 245,-9 7 1,-4 3 0,-8 14 0,-2 3 557,21-24-312,-27 31 1,-32 19-1,-22 20 1,-20 15-165,-21 20 1,19-11 0,-2 2-284,-10 10 1,-2 4-1,-9 9 1,-1 4 118,16-14 1,-1 2 0,-2 1 0,-5 4 0,-2 2 0,-2 1-67,-7 7 1,-3 3-1,0 0 1,-1 2-1,0 1 1,-1 1-221,13-14 0,0 2 0,0 0 0,-1 1 0,-2 1 0,0 0 0,0 1 0,-1 0 115,0 2 0,0 1 1,0-1-1,-2 2 0,-4 3 1,0 0-1,-1 1 1,-1 1-92,10-8 1,-1 0 0,1 1-1,-1 1 1,0-1 0,0 1-1,0-1 1,0 1 0,0 1-1,-2 0 9,-4 6 1,-2 0-1,0 1 1,-1 1 0,2 0-1,11-11 1,0 1 0,1-1-1,-1 1 1,1 0-1,-1 1 8,-1 1 0,0 1 0,0 0 0,-1 0 0,1 0 0,0 1 0,-1 0 0,1 1 0,-1 0 0,1 0 0,-1 0 0,1 1 0,-2 0 0,1 1 0,-1 0 0,1 0 0,0 0 0,1 0 0,2-2 0,0-1 0,1 1 0,1-1 0,-1 1 0,1 0 0,-1 0 0,0 1 0,1 0 0,0 0 0,-1 0 0,2 0 0,0 0 0,0-1 0,1 1 0,0-1 0,0 1 0,-1 0 3,1 0 0,-1-1 0,0 1 0,1 0 1,0 0-1,0 0 0,1 0 0,1 0 1,0 0-1,1 0 0,0 0 0,-1 0 79,-9 13 0,0 0 0,1-1 0,0 0 0,1 0 0,4-7 0,1 0 0,1 0 0,0-1 0,0-1 0,2-1 0,1-1 0,1 1 0,-1-2 0,1-1 0,-8 10 0,0-1 0,1-1 0,1 0 81,4-6 0,0 0 0,2-1 0,0-1 0,-11 15 0,1-1 1,3-3-82,8-10 0,1-1 0,2-4 0,-11 14 0,3-5 491,12-17 1,3-5 491,-13 12-492,24-29 1,27-58-1,15-28 1,18-30-247,-10 29 1,3-3 0,3-11 0,2-3-50,7-12 1,1-3-1,-13 25 1,0 0 0,2-2-34,3-4 1,3 0 0,-1-2 0,2-4 0,0-1 0,2-1-178,4-5 1,3-1-1,-1-2 1,-11 18-1,1-2 1,0 1-1,1-2 14,3-4 0,2-1 0,0 0 0,1 0 0,-2 1 0,0 1 0,1-1 0,1 0-123,2-4 0,1-1 0,0-1 0,1 0 0,2-2 0,0 0 0,1 0 0,0-2 13,1-3 1,0 0 0,1-1 0,2-1-1,-8 14 1,1-1 0,1 1 0,1-1-1,1-1 11,2-3 1,1-2 0,1 1-1,0-1 1,0 1 0,-1 2-1,0-1 1,1 1 0,0 0-1,1 0 0,1-2 1,1 0 0,0-1-1,0 1 1,0 0 0,-1 1-1,0 1 1,0 0 0,0 0-1,0 0 0,1 2 1,0 0 0,0 1-1,0 0 1,0-1 0,0 2-1,0-1 1,0 1 0,1 0-1,-1 0 0,1 0 1,0 0 0,0 1-1,1 0 1,-1 1 0,-3 3-1,1 0 1,0 1 0,-1 1-1,1-1 0,0 1 1,0 1 0,0-1-1,-1 2 1,1-1 0,-3 3-1,0 0 1,-1 1 0,0 0-1,1 1 43,11-13 0,-1 2 0,1 0 1,-1 0-1,-1 2 0,1-1 0,-1 2 1,0 0 79,-1 2 1,0 2-1,0 0 1,-2 2-1,-4 5 1,-1 1-1,0 1 1,-1 1-25,13-13 0,-1 1 0,-1 1 0,-7 7 0,-1 1 0,-1 2 196,-3 3 1,0 1-1,-2 2 1,15-17 0,-2 4-116,-5 11 0,-3 3 0,-14 9 0,-4 3 902,16-11 0,-19 20 0,-16 19-492,-63 62 1,-8 1-247,3-5 1,-3 5 0,-2 3 0,-1 2-50,-6 6 1,-2 2-1,17-18 1,-1 2 0,-1 1-34,-5 4 1,-2 1 0,0 2 0,-5 3 0,-2 2 0,0 1-305,-3 4 1,-1 2-1,-1 1 1,13-16-1,0 1 1,-1 1-1,-1 0 103,-4 5 1,-1 2-1,0 0 1,1 0-1,1-2 1,0-1-1,0 0 1,-1 1-73,-3 4 1,0 0 0,-1 0 0,0 2-1,12-12 1,0 0 0,-1 1 0,0 1-1,0 0 11,-5 3 1,0 0 0,-1 1-1,0 1 1,0 0 0,-2 3-1,0 0 1,0 2 0,0-1-1,-1 1 0,-3 3 1,-1 1 0,0-1-1,0 1 1,1-1 0,3-2-1,0-1 1,1 0 0,0 0-1,1 0 0,-1 0 1,1 0 0,0 0-1,1 0 1,0 0 0,2-2-1,0 0 1,1 1 0,0-1-1,1 0 0,2-1 1,0-1 0,0 1-1,1-1 1,-1 0 0,2-1-1,-1-1 1,0 1 0,1-1-1,0 0-11,1-2 1,0 1 0,0-1 0,1-1-1,1 0 1,-6 7 0,0 0 0,1-1-1,1-1-3,3-1 1,1 0 0,1-1 0,1-2 0,-10 13 0,1-2 0,2-1 112,3-5 1,2 0-1,0-3 1,6-9-1,0-1 1,2-2 490,-12 17 1,3-4-74,9-16 0,3-3 565,-21 22-492,33-41 1,29-43-1,27-30 1,15-34-444,-13 32 1,2-3 0,7-13-1,2-4 148,9-12 1,3-3-1,-16 25 1,0 0 0,2-2-100,4-7 0,1-1 0,0-1 0,2-5 0,1-1 0,0-1-133,6-3 0,0 0 0,1-2 0,-11 17 0,0-1 1,1 0-1,1-1 36,2-2 0,2 0 0,0-1 0,0 0 0,0 1 0,1-1 0,0 0 0,1 0-123,2-5 0,1 0 0,0-1 0,2 1 0,1-2 0,2 1 0,0-1 0,1 0 24,-11 14 1,0-1 0,1 0-1,1 0 1,1 0 0,2-2-1,1 0 1,1 0 0,0 0-1,1-1 0,2-3 1,0 0 0,1 0-1,0 0 1,0 1 0,-1 3-1,0 1 1,0 1 0,0-1-1,1 0 0,-2 0 1,0 0 0,1-1-1,-1 1 1,0 1 0,1 1-1,-1 1 1,1 0 0,-1 1-1,0-1 0,0 2 1,-1-1 0,0 1-1,0-1 1,0 2 0,1-1-1,0 1 1,0 1 0,0-1-1,0 0-11,1 1 1,-1-1 0,1 1 0,-1 0-1,0 1 1,11-9 0,-1 0 0,-1 2-1,1 0 59,-2 2 1,0 1-1,0 1 1,0 0-1,-4 3 1,-1 1 0,0 1-1,1 0 51,-2 3 0,1 2 0,-1 0 0,-1 0 0,15-13 0,-1 1 0,-1 2 81,-4 3 1,-1 1 0,-2 3 0,-7 7 0,-2 3-1,0 1-81,23-17 0,-3 5 0,-12 12 0,-4 4 491,-7 7 1,-3 2 491,23-11-492,-24 22 1,-40 46-1,-16 23 1,-33 34-247,10-37 1,-6 1 0,-6 9 0,-5 2-50,-8 8 1,-3 2-1,15-20 1,-2 2 0,-2 0-34,-4 4 1,-3 1 0,-1 2 0,-4 5 0,0 3 0,-2 0-250,11-12 0,0 1 0,-1 0 1,0 0-1,0 1 0,-1-2 1,1 2-1,-1-1 86,-2 4 0,-1 0 0,0 1 0,0-1 0,-1 0 0,-1 0 0,1 0 0,-1 0-123,0 3 0,0-1 0,-1 1 0,-1 2 0,-6 5 0,-1 2 0,-2 1 0,-1 1 24,10-10 1,-1 1 0,-1 0-1,0 1 1,1 0 0,-1 1-1,0 0 1,1 0 0,-1 1-1,0 0 0,-4 3 1,0 2 0,0-1-1,0 1 1,0 0 0,-1 0-1,2 0 1,-1 0 0,0 0-1,-1 0 0,0 2 1,0-1 0,-1 1-1,1 0 1,0 0 0,1-1-1,1 0 1,-1 1 0,1-1-1,-1 0 0,0 1 1,-1 0 0,1 0-1,0-1 1,1 1 0,4-5-1,1 0 1,0 0 0,1 0-1,0 0 0,-1-1 1,1 0 0,0 0-1,0 0 1,1-1 0,2-3-1,0 0 1,1 0 0,0-1-1,1 0-7,1-2 1,1 1 0,0-1 0,0-1 0,0 0 0,-10 12-1,0-2 1,0 0 0,2-1 105,3-2 0,1-2 0,0 0 0,1-2 0,-11 12 0,0-2 0,2-2 113,6-5 0,2-2 0,1-2 0,5-8 1,1-2-1,1-1-113,-17 19 0,3-4 0,8-12 0,1-5 491,10-11 1,1-5 491,-22 6-492,27-18 1,19-60-1,16-15 1,24-41-247,-6 39 1,4-3 0,9-10 0,2-3-50,4-11 1,2-1-1,-7 21 1,2 0 0,1-2-34,3-5 1,1-2 0,0-1 0,5-7 0,1-1 0,0-1-276,3-3 0,0 0 1,2-1-1,-11 17 1,2-1-1,-1 0 1,1 1 111,-1 0 0,1 0 0,-1 0 0,2 0 0,2-4 0,1 0 0,1 0 0,-1-1-123,3-2 0,-1 1 0,1-2 0,2 0 0,3-6 0,2-2 0,0 0 0,1 0 24,-10 15 1,0-1 0,0 1-1,1-1 1,1 0 0,1-3-1,2 1 1,0-1 0,1 1-1,-1 0 0,0 0 1,0 1 0,0 1-1,0-1 1,1 0 0,0 1-1,0-1 1,0 1 0,1-1-1,0 1 0,1-1 1,1 0 0,0 0-1,0 0 1,0 1 0,-1 0-1,-1-1 1,1 2 0,0-1-1,0 1 0,0 2 1,0 1 0,-1-1-1,1 2 1,-1-1 0,-2 2-1,1 1 1,-2 0 0,1 0-1,-1 1-24,10-12 0,0 1 0,0 2 0,-1-1 0,-2 4 0,0 1 0,1 1 0,-1 0 53,0 1 0,0 1 1,0 1-1,-1 0 1,-3 3-1,-1 1 1,0 0-1,-1 0 70,12-13 0,-1 1 0,-1 2 0,-4 6 0,0 1 0,-2 3 196,-8 8 1,0 2-1,-2 1 1,19-16 0,-3 4-52,-13 8 1,-3 3 345,-5 6 1,-3 4-1,8-7 1,-24 24-1,-26 27 1,-23 19-165,-24 22 1,17-11 0,-2 3-83,-8 7 1,-3 1 0,-5 11 0,-3 3-50,-9 7 1,-4 4-1,17-18 1,-2 3 0,-1 0-34,-4 5 1,-1 0 0,-1 1 0,-5 4 0,-1 2 0,0 0-305,1 2 1,1 1-1,-2 1 1,13-17-1,-1 1 1,-1 1-1,0 0 48,-2 3 0,1 1 1,-2 1-1,0 1 1,-6 6-1,-1 1 0,0 1 1,-1 0-7,12-11 1,-1 0 0,0 1-1,0 0 1,0 1 0,-3 3-1,-1 0 1,0 2 0,0-1-1,0 2 0,-2 1 1,1 0 0,-1 2-1,0-1 1,0 1 0,-1 0-1,-1 1 1,0 1 0,1-1-1,-1 1 17,11-10 0,-1 0 0,1 0 0,0 0 0,-1 0 0,1 1 0,-1-1 0,1 0 0,-1 1 0,1-1 0,-1 0 0,2 1-17,-10 11 1,2-1 0,-1 1-1,1 0 1,0-1 0,0 0-1,0-1 1,0 0 0,1 0-1,1 0 0,3-4 1,2 0 0,0 0-1,0 0 1,-1-1 0,1 0-1,0-1 1,-1 0 0,1 0-1,1 1-11,0-2 1,0 1 0,1 0 0,0 0-1,0-2 1,-9 13 0,0-1 0,0-1-1,2 0 17,3-5 0,0 0 1,2-1-1,0-1 1,4-4-1,1-2 1,1 0-1,1-2 94,-8 10 1,2-2 0,1-2-1,4-5 1,2-1 0,1-3 243,-12 16 1,2-4 0,6-13 0,4-6 442,-14 18-197,23-31 1,20-29-1,15-28 1,19-21-165,16-31 1,-10 20 0,2-4-316,10-12 1,2-2-1,7-12 1,3-3 150,-13 20 1,1-1 0,1-1 0,5-6 0,1 0 0,1-1-84,1-3 0,0-1 1,1 0-1,4-4 1,1 0-1,1 0-123,1-2 0,0 1 1,1-1-1,-13 18 1,-1-1-1,1 0 1,1-1 42,3-2 0,0 0 0,1 0 0,1-2 0,2-4 0,2-2 0,-1 0 0,1 0 0,1-1 0,1 0 0,0 0 0,1-1 0,3-2 0,1 0 0,1-1 0,0 2-110,-1 1 1,0 1 0,1 1 0,0-2-1,-10 15 1,0-1 0,0 0 0,1-1-1,1 1 11,0-1 1,2 0 0,0 0-1,0-1 1,-1 1 0,1 0-1,-1 0 1,1 0 0,-1 1-1,1-1-11,0 2 1,-1 0 0,1 0 0,-1 0-1,1 1 1,11-14 0,0 0 0,0 1-1,0 1-13,-4 5 0,0 0 0,0 1 0,0 0 0,0 1 0,0 0 0,1 0 0,-1 1 0,0 1 0,0 0 0,1 2 0,-2 0 0,-1 2 0,-1 1 0,-1 0 0,0 2 32,-2 3 1,-1 1 0,-1 0 0,1 1-1,14-13 1,1 0 0,-3 2 218,-6 9 0,-2 1 0,-1 0 0,-2 3 0,-1 0 0,-2 2-128,19-16 0,-2 2 0,-8 7 0,-2 3 327,-8 11 1,-3 3 0,30-21 655,-26 25-492,-23 15 1,-15 22-1,-20 16 1,-19 19-165,-16 21 1,10-19 0,-4 3-83,-5 12 1,-1 3 0,-9 6 0,-3 2-50,-7 7 1,-3 2-1,18-19 1,-1 2 0,-2-1-197,-3 2 1,-2 0 0,0 1 0,-4 7 0,-1 2 0,0 0-142,-3 3 1,-1 0-1,-1 2 1,11-13-1,0 0 1,-1 2-1,0-1 115,0 1 0,-1 0 1,0 1-1,0 0 0,-5 5 1,-1 0-1,0 1 1,0 0-85,-1 0 1,1 0 0,-2 1 0,0 1-1,9-9 1,0 1 0,-1 1 0,0 0-1,-1 1 11,-4 4 1,0 0 0,-1 1-1,1 1 1,-1 0 0,-1 2-1,-1 1 1,1 0 0,0 1-1,-1-1 0,0 1 1,0-1 0,0 1-1,1-1 1,0 1 0,1-1-1,0 0 1,1 0 0,1-1-1,0 1 0,2-4 1,1 0 0,1 0-1,0-1 1,-1 1 0,1 0-1,-1 0 1,1-1 0,0 1-1,-1 0 0,1 0 1,-1 0 0,0 0-1,0 0 1,1-1 0,0 0-1,1 0 1,0 0 0,1-1-1,0 1-11,2-2 1,1-1 0,0 1 0,1-1-1,-1 0 1,-9 12 0,0 1 0,0-2-1,2-1 11,4-5 1,1 0-1,0-2 1,1 0-1,2-5 1,0 0-1,1-2 1,0 0 98,-13 15 0,2-1 0,1-2 0,6-6 0,2-2 0,2-2 196,4-8 1,3-2-1,0-1 1,-10 14 0,3-4-42,11-14 0,2-5 828,-20 14-492,19-25 1,25-42-104,16-21 0,25-36-388,-8 22 0,1-5 0,6-14 0,2-4 196,8-7 1,1-3-1,-11 19 1,0-2 0,2-1-89,3-2 1,2-1 0,1-1 0,3-6-1,0-1 1,1-2-44,4-6 1,1-2 0,0-1 0,-9 17 0,1-1 0,0-1 0,0 0-66,3-2 0,0 1 0,1-1 0,-1-1 0,2-1 0,-1 0 0,1-1 0,0 1-123,0 2 0,1 1 0,0-1 0,1 0 0,3-5 0,0-1 0,1-1 0,0 0 13,4-4 1,1 0 0,1 0 0,0-2-1,-7 13 1,0-1 0,0 0 0,2-1-1,0 1 11,2-2 1,2-1 0,0 1-1,0 0 1,0-1 0,1 1-1,-1-1 1,1 0 0,-1 1-1,1 0 0,-1 3 1,-1 0 0,1 0-1,0 1 1,0-1 0,-1 1-1,0-1 1,0 0 0,0 1-1,1 0 0,1 0 1,-1 0 0,1 0-1,0 1 1,1-1 0,-1 1-1,1 0 1,0 0 0,-1 0-1,1 1 0,-2 2 1,0 1 0,-1 0-1,1 0 1,0 1 0,-1-1-1,1 1 1,0-1 0,0 2-1,-1 0 52,12-10 0,0 0 1,-1 1-1,0 1 0,-1 2 1,-1 0-1,0 1 1,-1 0 46,0 2 0,-1 1 0,0 0 0,0 1 0,-3 5 0,0 0 0,0 1 0,-1 1 87,14-15 0,-2 1 0,0 2 0,-3 6 1,-1 3-1,-2 1-87,-7 6 0,-2 1 0,-1 3 0,21-16 0,-2 4 245,-9 6 1,-4 3 0,-10 10 0,-3 4 617,24-9-372,-23 11 1,-26 35-1,-15 11 1,-18 24-1,-23 23 1,-25 22-429,21-29 1,-3 3-1,-6 7 1,-1 2 132,-8 9 1,-3 1-1,15-18 1,-1-1 0,-2 2-34,-5 6 1,-2 0 0,0 1 0,-5 3 0,0 1 0,-1 2-305,-2 2 1,-1 0-1,-1 2 1,15-17-1,0 0 1,-1 1-1,0 1 140,-2 2 1,-1 1-1,0 0 1,0 1-1,-4 4 1,0 0-1,0 1 1,-1 0 0,-1 1 0,-1 0 0,-1 0 0,0 2 0,10-10 0,-2 1 0,1 0 0,-1 1 0,0 0-99,-2 2 1,0 0 0,0 0-1,0 0 1,0 1 0,-1 1-1,-1 2 1,1-1 0,-1 1-1,-1 0 0,-2 3 1,-1 0 0,0 0-1,0 0 1,1 0 0,0 1-1,0-1 1,0 1 0,1-1-1,0 0 0,0 0 1,0-2 0,1 1-1,0 0 1,0 0 0,1-1-1,1 1 1,0 0 0,0 0-1,1-2 0,3-4 1,0-1 0,0-1-1,1 1 1,1-1 0,0 2-1,0-1 1,1 0 0,-1 1-1,1-1-24,-11 14 0,0 1 0,0-1 0,0-1 0,1 0 0,1-1 0,-1-1 0,2 0 43,3-3 0,1-1 0,1 0 0,0-1 0,2-5 0,0-1 0,1-1 0,2-1 58,-8 13 0,2-2 0,1-3 0,2-7 0,1-3 0,2-1 22,-15 19 0,3-3 0,6-11 0,3-4 491,15-10 1,3-4 491,-26 17-492,32-37 1,12-21-1,15-16 1,15-25-1,14-27 1,20-23-304,-21 33 0,2-3 0,7-10 1,2-4 7,4-8 1,1-5-1,-12 23 1,1-2 0,1-1-54,4-3 1,1-1 0,0 0 0,4-6-1,1-2 1,1 0-285,5-4 1,0-2-1,2 0 1,-11 17-1,1-1 1,1 0-1,0-1 135,0-1 1,0 0 0,1-1 0,0 0-1,2-1 1,1-1 0,1 1 0,-1 0-118,1 1 0,0 1 0,0 0 0,1-1 0,2-3 0,1-2 0,1 0 0,0-1 0,3-1 0,0-1 0,2-1 0,-1 1 0,2-2 0,1 1 0,0-1 0,0 1 0,1-1 0,0 0 0,0 0 0,0 1 0,-2 3 0,0 1 0,0 1 0,-1 0 0,-2 5 0,0 1 0,-1 1 0,-1-1 0,-1 2 0,-2-1 0,0 1 0,0 0 0,0 0 0,0 1 0,0 0 0,0 0 0,-1 2 0,0 0 0,0 1 0,0 0-41,14-16 0,0 1 0,0 2 0,-4 3 0,0 2 0,-2 1 48,-4 7 1,-2 1 0,-1 1 0,-1 1 0,0 1-1,-2 1 311,-3 3 1,0 0-1,-1 2 1,19-22 0,-2 4-196,-8 12 0,-1 4 1,-6 7-1,-3 4 983,15-22 0,-7 24-492,-32 7 1,-7 34-1,-24 17 1,-23 25-165,-23 26 1,18-23 0,-1 2-83,-5 6 1,-2 2 0,-6 8 0,-2 2-50,-5 6 1,0 2-1,17-22 1,-1 1 0,0 1-34,-5 5 1,0 1 0,-2 1 0,-2 4 0,-1 2 0,-1-1-113,-3 4 0,-2 0 0,1 0 0,-1 1 0,0 1 0,0 0-192,2 0 1,-1-1-1,-1 2 1,11-15-1,0 2 1,-2 0-1,0 0 18,-3 5 0,-2 0 0,0 1 0,-1 0 0,-3 5 0,0 1 0,-1 1 0,0 0 13,10-12 1,-1 1 0,1 0 0,-1 0-1,1 0 1,-12 14 0,1 0 0,0-1-1,1 1-13,1-3 0,1 0 0,1-1 0,0 1 0,1-3 0,0 1 0,1-1 0,-1 0 0,0 0 0,-1 0 0,1 0 0,0 0 0,3-2 0,0 0 0,1 0 0,1-1 0,1-3 0,1-2 0,0 1 0,1-1 0,1-2 0,1 0 0,0 0 0,1-2-41,-12 14 0,1-3 0,0 0 0,5-5 0,1-1 0,0 0-33,3-4 0,0 0 1,2-2-1,-16 18 0,3-3 65,10-12 1,1-4 0,9-11-1,3-4 1115,-16 11 0,16-15-492,20-27 1,11-26-1,12-19 1,19-23-165,16-18 1,-13 27 0,2-4-83,4-10 1,2-2 0,4-10 0,2-2-50,6-3 1,3-3-1,-16 22 1,1-2 0,1-1-50,5-3 1,0-1-1,2-1 1,3-5 0,1-1-1,1-1-146,1-1 0,0-1 0,1 0 0,3-4 0,0 0 1,1 0-143,-1 2 1,0 1-1,1-1 1,-10 16-1,1-2 1,0 1-1,2-2 18,3-3 0,1-1 0,1-1 0,0 0 0,3-4 0,2 0 0,-1-1 0,1-1 0,1-1 0,1-2 0,0 1 0,0 0 0,0 1 0,0 0 0,0 0 0,0 2 0,-1 3 0,-1 1 0,0 1 0,0 0 0,0-1 0,-1 0 0,1 0 0,0 1 0,1 1 0,1 2 0,0-1 0,0 0 0,-2-1 0,1 0 0,-1 0 0,0 1 0,-2 3 0,1 2 0,0 0 0,0 0 0,0 1 0,0 0 0,0 0 0,-1 2 0,-5 4 0,0 1 0,-1 1 0,2 0 0,-1 1 0,2 0 0,-1 1 0,-1 0-41,14-16 0,-1-1 0,-1 3 0,-1 5 0,-1 2 0,-1 0 121,-7 6 1,-1 0-1,0 2 1,21-15 0,-3 3 42,-10 8 0,-3 3 0,-8 9 0,-1 3 491,-6 9 1,-3 2 491,20-22-492,-17 34 1,-34 34-1,-20 32 1,-23 25-247,8-29 1,-4 1 0,-4 8 0,-3 3-1,-10 8 1,-3 2 0,-6 8 0,-3 3-83,15-19 1,-2 2 0,-1 0 0,-4 5 0,-2 2 0,-1 0-225,-2 3 1,-1 1 0,-1 0 0,-3 4 0,-1 1 0,-1 0 60,1 0 0,-1 0 0,-1 2 0,15-17 0,0 1 0,-1 1 0,1 1-123,-3 3 0,-1 0 0,1 2 0,-3 0 0,-5 6 0,-2 0 0,-1 2 0,0 1 24,11-13 1,0 1 0,-1 0-1,0 1 1,0 0 0,-2 1-1,-1 2 1,0-1 0,0 1-1,1-1 0,1 1 1,0-1 0,0 1-1,1 0 1,-1 0 0,0-1-1,0 0 1,0 0 0,0-1-1,0 1 0,0 0 1,0-1 0,0 1-1,0-1 1,1 1 0,1-1-1,-1 0 1,1-1 0,1 1-1,0 0-11,2-3 1,1 0 0,0 0 0,1 0-1,0 0 1,-11 13 0,0 1 0,1-2-1,1-1-13,4-5 0,0-1 0,1-2 0,0 1 0,2-2 0,1-1 0,-1 0 0,1-1-18,2-2 1,0 0-1,1-2 1,0 1-1,-12 14 1,1-1-1,1-2 174,6-7 0,2 0 0,1-3 0,4-6 0,0-1 0,3-3-33,-11 11 0,3-4 0,4-9 0,4-3 983,-18 29 0,8-28-492,22-22 1,13-30-1,15-20 1,15-20-165,14-26 1,-8 24 0,1-3-83,3-8 1,3-3 0,8-11 0,3-3-50,6-9 1,3-3-1,-11 23 1,2-2 0,0-1-34,1-3 1,0-1 0,2-1 0,4-4 0,2-2 0,0 0-328,0 0 0,0 0 0,1-1 0,3-5 0,0-1 0,1 0 117,-11 19 0,0 0 0,0 0 0,1-2 1,4-4-1,0-1 0,1-1 0,0 0 47,4-2 0,0-1 0,1 1 0,0-2 0,2-1 0,1-1 0,0 0 0,0 1-123,0 1 0,1 0 0,0 0 0,0 0 0,2-2 0,-1 1 0,2 0 0,0 0 13,-11 15 1,1 0 0,1 0 0,-1 0-1,0 1 1,12-15 0,-2 0 0,1 0-1,1 1-13,-1 3 0,0 0 0,0 0 0,0 1 0,-1 1 0,-1-1 0,0 1 0,0 2 0,-2 4 0,0 0 0,-1 2 0,1 0 0,-1 0 0,1 0 0,-1 1 0,0-1 0,0 2 0,-1-1 0,0 1 0,0 1 0,-1 2 0,0 2 0,-1 0 0,0 1-41,13-15 0,0 2 0,0 2 0,-5 5 0,0 3 0,-1 0 156,-5 6 1,0 2-1,-2 1 1,19-15-1,-2 2 8,-5 5 0,-2 3 0,-10 9 0,-3 3 983,25-22 0,-14 19-492,-27 28 1,-22 32-1,-12 20 1,-29 29-165,-18 18 1,13-32 0,-5 3-83,-6 7 1,-3 2 0,-9 9 0,-3 2-83,18-22 1,0 1 0,-2 2 0,-3 4 0,-2 2 0,0 0-113,-3 2 0,-1 0 0,0 1 0,-2 4 0,0 2 1,-2 0-52,-2 4 0,-1 1 0,-1 0 0,12-15 0,0 1 0,-1 0 0,0 0 0,-2 1 0,0 0 0,0 0 0,-1 1 0,-4 4 0,-1 0 0,0 2 0,0-1-123,-2 3 0,1-1 0,-1 1 0,0 1 0,-4 3 0,-1 2 0,0 0 0,-1 1 24,11-13 1,-1 1 0,0 0-1,-1 1 1,1 0 0,0 0-1,0 0 1,1 1 0,-1-1-1,0 0 0,1 0 1,0-1 0,0 1-1,1-1 1,-1-1 0,2-1-1,0 0 1,0-1 0,0 0-1,2-1-24,-9 11 0,2-1 0,0 0 0,1 0 0,0-1 0,1-1 0,-1 1 0,2-1 0,0-2 0,1 0 0,0 0 0,1-1 0,3-2 0,0 0 0,0-1 0,0-1-41,-12 13 0,-1-2 0,2 0 0,3-2 0,1-1 0,1-2 0,7-8 0,1-2 0,0-1 0,2-4 0,0-2 0,2-2 54,-16 17 1,3-4 0,9-8 0,1-5 600,8-9 1,3-4 491,-21 16-492,15-26 1,22-28-1,9-16 1,15-19-1,7-27 1,22-23-247,-11 33 1,3-3 0,6-12 0,4-3-50,4-6 1,3-2-1,-11 22 1,1-2 0,0 0-34,2-4 1,1 0 0,1 0 0,3-3 0,1 0 0,1-1-307,3-3 1,1-1-1,0 0 1,4-5-1,2-1 1,-1 0 142,0-3 1,0-1 0,1 0-1,2 1 1,1 0 0,0 1-142,-2 0 1,0 1-1,1-1 1,-11 18-1,0 0 1,0 0-1,1 0 18,3-3 0,0-1 0,1 0 0,0 1 0,1-2 0,-1 1 0,1-1 0,0 1 0,1-1 0,0 0 0,1 0 0,0 0 0,-2 2 0,-1 0 0,1 1 0,-1 0-21,11-16 0,0 0 1,0 1-1,0 1 1,1 0-1,-1 1-20,0 3 0,1 1 0,-1-1 0,-1 0 0,-1 0 0,-1 1 0,-2 2 0,-1 1 0,1 1 0,-2 3 0,1 1 0,-2 0 154,-5 6 1,0 1 0,-1 1 0,-1 1 0,-1 1-1,1 1 170,19-22 0,-2 1 0,-4 3 0,-3 2-159,-8 8 0,-3 2 1,-3 7-1,-2 5 982,15-22 0,-15 23-492,-12 14 1,-34 35-1,-21 16 1,-20 24-165,-20 28 1,25-21 0,-3 3-132,-6 8 1,-3 2-1,14-13 1,-2 2 0,0 1-34,-3 3 1,0 1 0,-2 2 0,-5 4 0,-2 1 0,0 2-305,-2 3 1,-1 2-1,-1 1 1,12-14-1,-2 0 1,1 0-1,0 1 28,-1 1 1,1 1 0,-1 0 0,-1 0-1,-3 4 1,0 0 0,-1 1 0,1 0-11,0 0 0,0 0 0,0 1 0,-1 0 0,-4 5 0,0 0 0,0 1 0,-1 1 24,10-11 1,0 1 0,0 0-1,-1 1 1,1-1 0,-1 0-1,0-1 1,0 1 0,0 0-1,0 0-24,-11 14 0,0 1 0,0-1 0,2-1 0,2-3 0,0-2 0,2 0 0,1-2-18,5-7 1,1 0-1,1-2 1,1 0-1,-12 16 1,1 0-1,1-3-23,3-3 0,0-2 0,2-2 0,5-5 0,2-1 0,0-2-82,-13 16 0,2-3 0,9-12 0,3-3 737,12-14 1,2-3-173,-22 19 664,26-15-492,10-25 1,19-30-1,15-23 1,18-19-236,18-28 1,-20 33 0,1-3-12,6-10 1,2-4 0,7-7 0,3-3-83,-16 19 1,0-2 0,2 0 0,7-5 0,1-2 0,1 0-318,1-3 0,1-1 0,0 0 0,3-4 0,2-1 1,-1 0 153,-1 0 0,0 0 0,1-2 0,-9 16 0,1 0 0,2-1 0,-1 0-123,4-4 0,1 0 0,0-2 0,1 0 0,4-5 0,1-2 0,1 0 0,0-1 13,-9 13 1,-1-1 0,1-1 0,0 1-1,1 0 1,11-14 0,1 1 0,0 0-1,-1 1-13,-1 2 0,0 1 0,-1 0 0,1 2 0,-2 0 0,1 2 0,-1 0 0,0 0 0,-3 3 0,1 0 0,-1 1 0,0 0 0,-1 2 0,-1-1 0,0 2 0,0 1-41,14-13 0,-1 3 0,-1 0 0,-3 2 0,-1 1 0,-1 2 0,-5 6 0,-1 2 0,0 1 0,-4 4 0,-1 0 0,-1 2 108,20-24 0,-2 4 0,-6 11 0,-2 4 56,-10 7 0,-2 5 0,29-20 983,-22 23-492,-17 12 1,-18 31-1,-12 15 1,-28 26-165,-13 27 1,6-27 0,-6 3-83,-4 8 1,-3 3 0,-8 9 0,-3 3-50,-7 9 1,-2 2-1,18-22 1,0 2 0,-2 0-34,-3 2 1,-2 0 0,0 0 0,-4 4 0,0 1 0,-2 0-305,-4 4 1,-2 1-1,0 1 1,14-15-1,0 2 1,-1 0-1,1 0 82,-2 2 1,0 1 0,0-1 0,0 2 0,-3 2 0,0 0 0,-1 1 0,0 0-65,-1-1 0,0 1 0,-1 0 0,-1 0 0,-1 2 0,0 0 0,-1 1 0,0 0 0,-1 2 0,0 1 0,0 0 0,-1 0 0,0-1 0,0 0 0,0 0 0,2-1 0,3-3 0,2-1 0,0 0 0,1-1 0,0-3 0,1 0 0,1-2 0,1 0-41,-9 12 0,3-1 0,-1-1 0,3-5 0,1-1 0,0 0 0,3-2 0,1-1 0,0-1 0,4-7 0,0-2 0,2-1 204,-13 17 0,4-2 1,5-9-1,2-3-40,11-15 0,1-3 983,-21 17 0,13-20-492,22-24 1,7-24-1,18-20 1,15-27-165,15-14 1,-14 30 0,2-1-83,5-5 1,3-1 0,3-8 0,3-2-1,6-9 1,2-2 0,4-6 0,3-3-83,-16 24 1,0-1 0,2-1 0,3-2 0,1 1 0,-1-1-328,0 1 0,-1 0 0,2-1 0,4-3 0,1 0 0,1-1 74,0-2 0,0-1 0,2-1 1,6-7-1,3-1 0,0-1-33,-13 18 0,1 0 0,0-1 0,0 0 0,1-1 0,0 1 0,1-1 0,0 1-18,-1 1 1,0 1-1,0 0 1,0 0-1,14-18 1,-1 1-1,0 0-23,-1 2 0,1 0 0,-1 1 0,-1 3 0,0 1 0,-1 1 0,-3 5 0,-1 1 0,0 1 0,-1 4 0,-1 1 0,-1 2-82,11-18 0,-2 3 0,-1 5 0,-2 2 131,-7 4 0,-1 3 0,-3 5 0,-1 3 115,-6 10 0,-2 3 0,23-17 983,-19 24-492,-12 16 1,-13 14-1,-16 17 1,-16 17-1,-13 17 1,-22 18-247,20-27 1,-2 1 0,-4 7 0,-3 1-1,-6 5 1,-1 3 0,-2 7 0,-1 2-1,-5 3 1,-1 1 0,-4 5 0,-2 1-396,18-23 0,0 1 1,-2-1-1,-2 2 1,-2-1-1,0 3 150,-1 5 0,-2 1 0,0 1 0,-2-1 0,0 1 0,-2 1-141,-2 7 1,-1 1-1,-1 0 1,13-16-1,0-1 1,-1 1-1,0 0 18,-3 4 0,0-1 0,-1 2 0,0-1 0,1 2 0,-1-1 0,0 1 0,0-1 0,-2 2 0,-1 1 0,0-1 0,2-1 0,3-4 0,2 0 0,0-1 0,0 1-18,0-2 1,1 0-1,0-1 1,1 0-1,-12 15 1,2 0-1,0-3-23,2-4 0,0-1 0,2-1 0,4-2 0,1 0 0,-1-2-33,2-6 0,-1 0 1,4-2-1,-10 17 0,3-3 316,3-10 0,3-3 0,9-9 0,4-3-119,-21 22 983,17-19-492,18-28 1,12-18-1,12-17 1,13-17-1,16-17 1,16-20-247,-20 27 1,2-3 0,5-8 0,2-3-1,2-9 1,3-3 0,7-5 0,3-2-83,-14 21 1,3-1 0,-1-1 0,-1-1 0,0 0 0,2-1-328,4-6 0,1-1 0,-1-1 0,0 1 0,-1 0 0,2-1 23,4-2 1,1-1-1,2-1 1,-12 13-1,1-1 1,1-1-1,1-1 18,5-5 0,2 0 0,1-1 0,0 0 0,-1 1 0,1 1 0,-1-1 0,2 0 0,2-3 0,0-1 0,1 0 0,-1 1 0,-2 3 0,-1 1 0,0 0 0,0 0 0,-1 0 0,0-1 0,0 1 0,-1 1 0,0 3 0,-1 0 0,1 1 0,-1 0-18,-1 0 1,1 0-1,-2 1 1,1 1-1,11-13 1,0 2-1,-2 0-23,-3 2 0,0 1 0,-2 1 0,-3 4 0,-2 1 0,1 1 0,-2 3 0,-1 2 0,1 1 0,-3 2 0,0 1 0,-1 2-82,20-21 0,-1 2 0,-8 8 0,-2 2 491,-9 8 1,-3 3 0,-6 5 0,-2 4 224,19-13 513,-16 11-492,-20 31 1,-25 20-1,-15 19 1,-26 23-194,-15 24 1,26-32 0,-1 3-54,-7 10 1,-1 3 0,-8 3 0,-3 2-50,-5 9 1,-2 3-1,17-23 1,-1 0 0,-1 1-361,-4 6 0,-1 2 0,1 0 0,0-2 0,1 1 0,-1 1 97,-4 2 0,-1 1 0,1 1 0,-1 1 0,1 0 1,-2 1-75,-3 2 1,-1 1-1,-1 1 1,14-13-1,-1 1 1,-1 1-1,0 1 18,-7 6 0,-2 1 0,0 0 0,1 1 0,2-2 0,2 1 0,-1 0 0,-1 0 0,-2 3 0,0 0 0,0 0 0,0-1 0,2-2 0,1-1 0,0-1 0,0 1 0,1-2 0,0 0 0,0 0 0,1 0 0,2-3 0,0 1 0,1-1 0,0 1-18,0-1 1,0 1-1,1-1 1,1-1-1,-11 12 1,3 0-1,-1-2-23,3-2 0,1-1 0,1-2 0,4-6 0,1-2 0,1-1 43,5-6 1,2 0-1,0-2 1,-17 20 0,2-2 365,9-7 1,3-2 0,3-11 0,2-3-11,-18 24 748,15-23-492,18-22 1,17-27-1,8-16 1,25-34-487,22-35 0,-12 31 0,4-3 240,6-12 1,3-3 0,5-5 0,2-1-83,-16 21 1,-1-2 0,2 0 0,4-5 0,2 0 0,0-2-221,2-3 1,0-1-1,1 0 1,3-4 0,1 0-1,1-1 57,-11 16 1,1 0 0,0 0 0,0-1 0,13-18 0,0-1 0,2 0-124,-12 16 0,1-1 0,0 1 0,1-1 0,1-1 0,1 1 0,0 0 0,1-1 0,1-1 0,0-1 0,1 1 0,1-1 0,1-1 0,1 0 0,0 0 0,0-1 0,2-2 0,1 0 0,0 0 0,0 1 0,-4 4 0,-1 1 0,1 1 0,0-1 0,0 0 0,1-1 0,0 1 0,0 1 0,-2 3 0,1 0 0,-1 1 0,0 0 0,-1 2 0,0 0 0,-1 1 0,1-1 0,1 1 0,1 0 0,-1 1 0,1 0-18,-2 0 1,0 1-1,-1 0 1,1 2-1,15-15 1,0 3-1,-1 0 54,-4 2 0,0 0 0,0 3 1,-3 5-1,-1 3 0,-1 0 190,-4 2 0,-1 1 1,0 2-1,-2 5 1,0 2-1,0 0-103,19-18 0,-3 4 0,-10 12 0,-1 4 327,-6 7 1,-3 2 0,22-7 655,-18 20-492,-19 8 1,-8 41-1,-19 16 1,-21 25-165,-15 15 1,5-35 0,-6 1-83,-5 7 1,-4 2 0,-5 6 0,-3 2-50,-3 5 1,-2 1-1,13-19 1,0 1 0,-1 0-109,-2 3 0,-2 2 1,-1-1-1,-4 5 0,-2 1 1,-1 1-89,-3 6 0,0 1 0,-1 0 0,0-1 0,-1-1 0,1 2-123,12-16 0,0 2 0,-1-1 0,1 1 0,-1 0 0,-1 0 0,1 1 0,-1 0 0,-1 2 0,0 0 0,0 1 0,0 0 0,-3 3 0,-1 0 0,0 1 0,-1-1 0,-2 4 0,-1 0 0,1 0 0,0 0 0,4-5 0,0-1 0,1 1 0,0-2-9,1-1 1,1-1-1,0 0 1,1-1 0,-11 17-1,1-1 1,1-1 131,3-5 0,1-1 0,0-1 0,4-4 0,1-1 0,0-2-197,4-4 0,0-2 1,1-1-1,-12 19 0,2-4 83,4-10 1,2-2 0,9-10 0,3-3 1096,-19 23-590,9-16 590,24-27-492,5-19 1,38-47-255,12-19 1,-9 16-1,2-3-237,3-4 0,2-1 0,8-9 0,2-3 245,2-6 1,3-3 0,6-8 0,2-1-83,-15 20 1,-1-1 0,2 1 0,0 1 0,2-1 0,0 1-269,2-5 1,1 0 0,-1-1-1,1 2 1,1 0 0,-1-1 104,1-1 0,0-1 0,2-1 0,4-4 0,3 0 0,0-2 0,-10 14 0,2-1 0,-1 0 0,1 0 0,14-17 0,0 1 0,1-2-141,-15 18 1,1-2-1,-1 0 1,1 2-1,14-17 1,0 0-1,0 2-23,-4 2 0,0 2 0,0-1 0,0 3 0,-1 0 0,1 2 0,-4 3 0,1 2 0,-1 1 0,-4 5 0,0 0 0,-1 2-33,-4 2 0,0 1 1,-2 2-1,18-16 0,-1 2-49,-6 4 0,-2 2 0,-4 6 0,-1 3 483,-1 3 1,-3 2 0,21-19-238,-13 22 983,-20 18-492,-16 15 1,-25 43-96,-15 17 1,-18 24-397,16-34 0,-2 2 0,-7 7 0,-4 2 245,-7 10 1,-3 1 0,-1 2 0,-1 1-50,-7 10 1,-2 2-1,17-27 1,0 2 0,0 0-304,-4 4 1,-1 1 0,0 1 0,-1 1 0,0 1 0,-2 0 106,-3 4 0,-2 1 0,0 1 0,-1 3 0,-1 1 0,0 1-123,10-15 0,-1 1 0,-1 0 0,0 0 0,-1 2 0,-2 1 0,0-1 0,1 1 0,-2 1 0,1 0 0,0 0 0,-1 0 0,1 0 0,0-1 0,0 0 0,1 0-18,-1 0 1,0 0-1,1 0 1,2-2-1,-8 10 1,3-3-1,0-1-56,2-6 0,1 0 1,3-3-1,-14 18 0,3-4-49,9-9 0,1-4 0,8-12 0,3-3 1229,-21 26-960,21-27 960,12-18 0,19-17-758,38-55 1,2 0-226,-3 3 0,4-5 0,-1 1 0,2-3 245,5-9 1,1-2 0,1-1 0,2-2-1,7-10 1,2-1 0,2-4 0,1 1-182,-14 23 1,1 0-1,0-1 1,2-4-1,0-2 1,1 0-65,3-4 0,2-1 0,0 0 0,3-3 0,0 0 0,1-1-123,-9 13 0,0 0 0,1-1 0,0 0 0,3-2 0,-1 1 0,1 0 0,1 0 0,2-2 0,1 1 0,0-1 0,1 1 0,0-1 0,0 0 0,1 1 0,-1-1-18,-1 2 1,0-1-1,0 1 1,-1 1-1,15-14 1,-2 1-1,0 1-23,-3 3 0,-1 0 0,-1 3 0,-3 4 0,-1 2 0,-1 1 0,-1 4 0,-1 1 0,0 0 0,-3 4 0,-1 0 0,1 1-33,-2 2 0,0 0 1,-2 1-1,13-13 0,-1 4 11,-6 7 0,-2 3 0,-9 8 0,-2 4 1169,24-14-65,-12 12-427,-25 26 1,-25 38-1,-19 23 1,-24 28-247,13-34 1,-2 1 0,-5 6 0,-4 2-1,-9 11 1,-3 2 0,-3 4 0,-2 2-83,12-19 1,-1 2 0,0 0 0,-1 2 0,0 1 0,-2 1-328,-5 6 0,-2 2 0,0-1 0,1 0 0,0 1 0,-1 0 50,-4 3 1,-1 2 0,-1 1 0,12-15 0,0 1 0,0 2-1,0-1-9,-3 4 0,0 1 0,-1 0 0,0 1 0,-4 3 0,-1 1 0,0 1 0,-2 0 13,10-11 1,-2 1 0,1 1 0,-1-1-1,1 0 1,-11 12 0,1 0 0,0 0-1,0 0-13,1 2 0,0 1 0,1-1 0,0 0 0,2-4 0,2 1 0,-1-2 0,1 0 0,0-3 0,1 0 0,0-1 0,1 0 0,2-3 0,1 1 0,-1 0 0,1-1-18,2-2 1,-1 0-1,1-1 1,1 0-1,-10 13 1,2-2-1,0 0-23,6-4 0,0-1 0,2-1 0,3-7 0,0-1 0,2-2 101,-14 20 0,1-2 0,7-9 0,1-2 63,8-10 0,3-3 983,-21 22 0,15-22-492,24-34 1,26-27-1,15-19 1,20-23-165,15-24 1,-22 26 0,2-4-83,10-12 1,3-2 0,-1-5 0,3-2-83,-14 22 1,2-2 0,1 0 0,2-3 0,0-2 0,2 0-181,3-6 1,2 0 0,0 0 0,4-3 0,1 0 0,0-1 16,4-6 0,0-3 0,0 1 0,-13 20 0,-1-1 0,2 1 0,0-2-123,3-3 0,1-1 0,1 0 0,0-1 0,4-2 0,0-1 0,1 0 0,1 0 13,4-3 1,1 0 0,0-1 0,1 0-1,-11 13 1,-1-1 0,1-1 0,0 1-1,1 0 0,1-2 1,2 0 0,-1 0 0,0 0-1,0 1 1,12-12 0,-1 0 0,0 1-1,1 1-13,-1 0 0,1 1 0,-1 0 0,0 1 0,-2 4 0,-1-1 0,0 2 0,0-1 0,-1 2 0,0 0 0,0 1 0,0 0 0,-2 2 0,0 1 0,0 0 0,0 0 0,1 2 0,0 0 0,0 0 0,-2 1 0,-3 4 0,-2-1 0,0 1 0,-1 2-41,18-14 0,-1 2 0,-1 1 0,-5 3 0,0 1 0,0 2 63,-2 5 0,1 2 0,-2 0 0,-6 3 0,-1 0 0,0 1 101,21-13 0,-3 4 0,-11 10 0,-2 6 327,-7 9 1,-3 4 0,31-7 655,-24 13-492,-19 8 1,-16 47-1,-23 16 1,-18 26-165,-17 14 1,7-38 0,-4 1-83,-7 13 1,-3 2 0,-5-1 0,-3 1-83,12-15 1,-1 0 0,-1 1 0,-1 1 0,-2 1 0,-1 1-145,-5 7 1,-2 1 0,0 1 0,-2 2-1,-1 0 1,0 2-20,-5 6 0,-2 1 0,0 0 0,16-20 0,-1-1 0,-1 2 0,1-1-123,-2 4 0,1 0 0,-2 0 0,1 0 0,-2 2 0,0 1 0,-1-1 0,0 1 0,-1 2 0,0 1 0,-1 0 0,1 1 0,-3 4 0,0 0 0,-1 2 0,0 0 13,9-12 1,-1 0 0,-1 1 0,2-1-1,0 0 1,-9 14 0,2 0 0,0 0-1,0 1-13,-1 0 0,-1 0 0,0 0 0,2 0 0,3-2 0,0 0 0,1 0 0,0 0 0,0 1 0,1-1 0,-1 1 0,1 0 0,2-2 0,0 0 0,1 0 0,0 0 0,0 1 0,1 0 0,-1-1 0,3-1 0,3-8 0,2 0 0,0-1 0,0-1-41,-9 21 0,0-1 0,2-2 0,4-10 0,2-2 0,0-1 141,4-5 0,0-2 1,0-2-1,-9 16 0,1-5 514,7-12 1,2-5 5,-12 21 486,13-26 0,23-41-492,41-67 1,12-15-392,-4 14 1,3-6 0,0-3-1,0-2 145,4-5 1,1-3 0,4-5 0,3-1-83,-16 24 1,1-1 0,0-1 0,4-5 0,0-1 0,1 0-188,2-4 1,0-1-1,2-1 1,3-2 0,1-2-1,2 0 24,-11 17 0,0-1 0,2-1 0,-1 1 0,0-1 0,0 0 0,1-1 0,0 0-123,2-5 0,1 0 0,0-1 0,1 0 0,3-2 0,0 1 0,2-1 0,0 0 0,3-3 0,1 0 0,0-1 0,2 1 0,1-3 0,2 1 0,0-1 0,0 0 13,-11 13 1,1 0 0,-1 0 0,1-1-1,-1 2 1,10-13 0,0 2 0,-1-1-1,0 1-13,1 1 0,-1 0 0,0 0 0,0 1 0,-3 4 0,1 0 0,-1 1 0,0 0 0,-1 3 0,-1-1 0,1 1 0,0 1 0,-2 2 0,0 0 0,1 1 0,-1 0-18,0-2 1,1 0-1,-1 1 1,0 1-1,12-12 1,0 2-1,-1 1-23,0 0 0,1 1 0,-2 1 0,-6 6 0,-1 1 0,0 0 216,-2 3 0,1 1 0,-2 1 0,-3 4 0,-1 1 0,0 3-52,23-16 0,-3 4 0,-14 9 0,-3 3 491,-6 8 1,-3 2 491,25-19-492,-18 29 1,-34 29-1,-24 27 1,-25 29-165,-22 23 1,17-30 0,-5 1-83,-7 8 1,-3 3 0,-8 6 0,-2 1-83,15-18 1,-1 0 0,0 1 0,-5 6 0,0 2 0,-1 0-201,-5 4 1,0 1-1,-1 1 1,-3 5-1,0 1 1,-2 1 36,12-15 0,0 1 0,-1 0 0,0 0 0,2-2 0,-1 1 0,0-1 0,0 2-123,-4 3 0,-1 0 0,0 2 0,0 0 0,-2 2 0,1 0 0,-1 1 0,0 1 13,-3 4 1,-1 1 0,1 1 0,-2 0-1,12-12 1,0-1 0,-1 2 0,0-1-1,0 2 11,-4 3 1,0 1 0,-1 0-1,1 0 1,0-1 0,3-3-1,1-1 1,0 0 0,0-1-1,0 1-11,1 0 1,-1 1 0,0-1 0,1 0-1,0-1 1,-9 13 0,1-2 0,0 0-1,1-1-13,1-1 0,1 0 0,1-1 0,0 0 0,2-3 0,1 1 0,0-1 0,1 0-18,2 0 1,0-1-1,1 0 1,0-1-1,-10 13 1,0-1-1,1-2-23,3-3 0,0-1 0,2-2 0,4-5 0,2-2 0,1-1 115,4-2 0,2-2 0,0-1 1,-16 19-1,1-3 294,8-7 1,1-3 0,7-13 0,2-3 576,-15 22 161,15-22-492,20-30 1,25-28-1,15-24 1,23-25-400,-17 18 1,1-4 0,7-9 0,1-4 152,5-10 1,2-2 0,5-6 0,2-3-124,-14 21 1,1-1 0,1-1 0,4-4 0,2 0 0,0-1-187,1-5 1,2-2 0,0 1-1,5-2 1,1-1 0,1-1 63,-11 14 0,0 0 0,0-2 0,1 2 0,-2 1 0,0 0 0,1 0 0,0-1-123,2-3 0,1 0 0,0-1 0,1 0 0,3-1 0,1 0 0,0-1 0,1 1 0,1-4 0,1-1 0,1 1 0,2-1 0,3 0 0,1-1 0,2 1 0,-1-2 13,-11 13 1,1-1 0,0-1 0,-1 1-1,1 2 1,9-11 0,0 2 0,0 0-1,0 0-13,-1 2 0,-1-1 0,0 1 0,0 1 0,-3 3 0,0 1 0,0 0 0,0 1 0,-1 2 0,0 1 0,0 0 0,-1 0 0,-1 2 0,0-1 0,0 2 0,0 0-41,17-14 0,0 1 0,-1 1 0,-7 6 0,-2 0 0,0 3 154,-3 4 0,0 2 1,-2 1-1,-5 3 0,-1 1 1,-1 2 9,21-15 0,-2 3 0,-7 8 0,-2 3 327,-6 7 1,-3 3 0,23-13 655,-22 20-492,-19 16 1,-19 30-1,-20 24 1,-21 25-247,3-24 1,-5 3 0,-4 7 0,-4 1-1,-5 7 1,-3 2 0,-9 11 0,-4 2-83,14-20 1,-1 1 0,0 1 0,-4 3 0,0 1 0,-1 1-212,-3 3 1,-2 1 0,0 1 0,-1 2 0,0 2 0,-1 0 47,-2 4 0,-1 1 0,-1 0 0,13-16 0,-1 0 0,0 0 0,-1 1 0,-3 3 0,-1 2 0,0 0 0,0 0 0,-1 1 0,0 1 0,-1 1 0,0 0-123,-3 5 0,-1 0 0,0 1 0,1-1 0,-1 2 0,1 0 0,-1-1 0,0 1 0,-1 0 0,-1 0 0,1-1 0,1 1 0,1-2 0,2 0 0,0 1 0,1-1 0,-1-1 0,2 1 0,-1-2 0,2 0 0,6-8 0,0-1 0,1 0 0,0-1-41,-12 19 0,1-2 0,1 0 0,4-8 0,2-1 0,1-2 0,3-3 0,0-1 0,2-1 0,2-3 0,2-1 0,0-1-2,-15 25 0,2-3 0,7-14 0,3-4 166,2-5 0,2-3 0,10-11 0,2-3 983,-19 24 0,16-19-492,6-28 1,25-19-1,12-15 1,15-24-1,19-17 1,9-22-247,-22 37 1,4-1 0,4-8 0,3-1-1,1 1 1,3-1 0,9-7 0,2-2-1,4 1 1,3 0 0,4-3 0,1 0-220,1-1 0,2 2 0,3 0 1,1 2-27,-26 18 0,0 0 0,1 0-99,1 0 1,0-1 0,3 0-1,10-7 1,2-1 0,1-1-1,1-3 1,0 0 0,0-1-1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3:10.6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12190 12173 24504,'0'52'0,"-8"9"0,-1-15 0,-1-3 0,-5-18 0,5-15 0,0-18 0,-3-25 0,7-19 0,0-7 0,6 1 0,-6-6 0,0-11 0,0-7-492,6-11 0,-2 0 385,0 41 0,-1-1 1,2-1-1,0-1 107,-2-5 0,0-2 0,2-5 0,0-2 0,1 0 0,0-1 0,-3-2 0,0 0-246,0 2 0,0 0 0,0 3 0,0 0 0,3 0 0,0 0 0,-2-1 0,-1-1 207,0-1 0,0 0 0,-1 1 1,0 0 38,1 5 0,0 0 0,2 2 0,-2 0 0,-2-2 0,-1 0 0,3 0 0,2 0-246,-2 2 0,0 2 0,-1 1 0,0 1 112,-2-41 0,-1 12 134,1 11 0,4 12 983,-14 4-804,14 31 312,-21 21 1,12 41-1,-13 19 1,5 12-419,1 1 0,7 10-73,-1 7 0,2 5-34,-1 6 1,-3 6 33,11-44 0,0 1 0,-1 0 0,1 0 0,-1 2 0,2 1 0,0-2 0,0 0 0,-4-1 0,0-1 0,4-1 0,0 0 0,-1 4 0,1 1 0,0 1 0,2 0 0,-1 1 0,2 0 0,-1 2 0,0-1 0,-1-7 0,2 0 0,1 3 0,1 1 0,0-4 0,0 0 0,4 6 0,0 1 0,-1-4 0,-1 0 0,0-3 0,0-1 0,7 39 0,-1-4-322,7-2 0,-3-1 322,-3-5 0,4-11 0,-5-12 0,5-11 0,1 11 0,-7-27 0,-2 2 983,-8-33-712,0-41 0,-2 1 78,-4-24 0,-4 1-349,-7 5 0,-1-6 0,1 6 0,-1-14-210,1 2 1,-1-9 209,1 3 0,0-5-492,-1 5 0,3-9 461,3-3 0,-4-7 31,10 43 0,1-1 0,0-3 0,0 0 0,-1-2 0,0-1 0,4-1 0,1-2-246,-2-2 0,0 0 0,1-2 0,0 0 82,-1-4 0,0 0 0,2 4 1,0 0 163,-2 2 0,0 0 0,2 2 0,0 0 0,1 1 0,0 0 0,1 1 0,0 2 0,2 2 0,0 1 0,0 4 0,2 1-212,6-31 1,3 3 211,-8 8 353,7 8-353,-3 2 947,0 31-960,-2 5 504,-8 79 1,0-16-132,0 42 0,0-3-363,0 3 0,0 10-325,0 3 0,0-43 0,0 0 306,0 2 1,0-1 0,0 3 0,0 1 21,0 2 0,0 0 0,0 2 0,0 1 0,0-3 0,0 0 0,0 3 0,0 0 0,-1 3 0,2 0 0,-1 5 0,2 0 0,0 3 0,1 2 0,-2 1 0,0 1-246,2-3 0,0-1 0,1 4 0,0 0 0,-1-3 0,0-1 0,3 6 0,-1 0 135,-2-5 1,0-1 0,1 0 0,0-2 110,-1-8 0,0-2 0,-2-3 0,0-1-148,2-4 1,0 0 0,-2-1-1,-1-1 148,0 38 0,0-13 0,-1-11 0,-5-11 0,4-13 0,-14-22 491,7-26 1,-9-25-327,1-19 0,-1-12-165,1 0 0,-7-14 327,1-9 1,11 37 0,1-1-220,2-4 0,0-1 0,1 0 0,-1 0-344,0 1 1,0-1 0,3-1 0,1 0 235,-1-4 0,0-1 0,3-5 0,0-1 0,-3-2 0,1 0 0,2-2 0,2 0-246,-2 2 0,0 1 0,2-4 0,0 0 0,1 1 0,0-2 0,3-4 0,0-1 196,-1 3 1,2 1 0,1 2-1,1 2 50,-3 7 0,0 0 0,1 2 0,0 0-246,-1 1 0,0 0 0,-2-2 0,0 0 214,2 1 1,-1 1 0,0 2 0,-2 2 31,0-42 0,0 48 0,0 1 0,0-43 0,-5-4 136,-1 10 0,0 5-136,6 18 983,0 12-611,-8 1 611,6 22-492,-6 12 1,-3 28-1,-1 24 1,-7 2-145,7 10 1,2 9-348,-1 14 0,7 7 0,-2 11 0,-2 1-342,3 4 1,-1 4 341,6-45 0,0 1 0,-3 3 0,0 1 0,0 1 0,0 0 0,0-1 0,0 0 0,3 2 0,0-1 0,0 0 0,0 0 0,0 3 0,0 1 0,0 4 0,0 1 0,0 0 0,0 0 0,3 1 0,0-2-246,0-4 0,0-1 0,3 0 0,0 0 48,-4 0 1,1 0 0,3-1 0,0 0 197,-3-1 0,0-1 0,1-2 0,0 0-246,-1-3 0,-1-1 0,-1 0 0,0-1 214,5 48 0,2 0 32,-2-12 0,0-3 0,-6-15 0,0-6 0,0-5 0,0-12 983,0-3-724,0-24 724,0-3-578,-8-47 0,4 6 86,-8-28 1,6 3-361,-5-8 0,1-4-131,-2-8 0,-3-2-231,3-4 1,3-1 230,-3-5 0,2-3-492,-1 3 0,-3-5 438,8-6 0,0 42 1,-1-1 53,1-3 0,0-1 0,1-3 0,0 0-246,-1 1 0,1-1 0,0-3 0,0-2 46,-1 1 1,0-2-1,-1-7 1,1-1 199,3 3 0,0 0 0,-3-3 0,0 1 0,3 7 0,0 1 0,-2-3 0,-1 1 0,3 1 0,0 1 0,-3-2 0,0 1 0,3 3 0,0 1 0,-2 2 0,-1 0 0,3 6 0,0 1 0,-3-43-227,6 8 0,-6 3 227,1 14 383,-1 4-383,6 14 983,0 7-933,-8 18 441,-2 19 1,-7 26-43,-1 11 1,7 6-178,-1 6 0,8 5-272,-2 13 0,2 5 0,-1 11 0,3 5-492,-4 7 0,4 8 392,2 4 0,0-45 0,0 1 100,0 0 0,0 0 0,0 2 0,0-1 0,0-1 0,0 1 0,0 1 0,0 2-246,0 4 0,0 2 0,0 3 0,0 2 59,0 2 0,0 1 1,0 0-1,0 0-59,0-3 0,0 0 0,0 0 0,0 1 0,0 2 0,0 0 0,0 0 0,0-1 203,0 1 0,0 0 0,0-4 1,0-2-204,0-9 0,0 0 0,0 2 0,0 0 155,0-1 0,0-1 0,0 0 0,0 0 113,0-2 0,0-1 1,0-3-1,0-1-22,0 36 0,-6-7 491,0-5 1,-1-7-174,1-10 665,4-15 0,-14-25 0,7-11-541,-17-22 1,7-18 48,-4-20 1,-3-11-406,3 0 0,0-4-86,5-1 0,1-7-292,-1 0 1,1-13 291,0 2 0,5-5-492,0 5 0,6-2 413,-5-4 0,8 41 0,2-1 79,-2-5 0,0 0 0,2-3 0,0-1-246,1-1 0,0-2 0,0 0 0,0-2 0,0-2 0,0-1 0,0-3 0,0 0 240,0 0 0,0 1 0,1 1 0,0 2 6,2 2 0,0 0 0,-2 1 0,2 0 0,2-1 0,1 0 0,-3-1 0,0 0 0,3 4 0,0 0 0,-4 3 0,0 0 0,0 2 0,2 1 0,-1 4 0,1 0-190,-1-2 0,0 1 0,1 2 0,0 1 190,2-47 0,-2 12 0,7 11 0,-7 7 0,2 5 564,4 3-564,-8 9 983,5 15-889,-7 12 889,0 17-492,0 55 1,0-12-426,0 35 1,0-3-67,0 3 0,0 10-64,0 13 0,0-42 0,0 1 64,0 3 0,0 0 0,1 4 0,0 1-246,2-2 0,0 0 0,-1 3 0,0 0 36,4 3 1,0 1 0,-3 6 0,-1 3 209,4 4 0,0 1 0,-1 2 0,0-1-246,0-1 0,1 0 0,2 2 0,0 1 0,-2-1 0,0 1 0,-1 4 0,-1 0 92,2-4 1,0-1 0,-1-1 0,0-3-93,0-9 0,1-2 0,0 3 0,-2 0 65,-1-2 0,0 0 0,-2 1 0,0 0 43,2-1 1,0 0 0,-1-3 0,0 0 137,1-6 0,-1 0 0,-1-1 0,0-1 261,2-3 1,0-2-1,-1 47-261,-2-5 0,0-20 0,0-9 983,-8-15 0,6 1 0,-13-20 0,13-5 0,-6-25-492,0-33 1,1 0-1,-5-20 1,-4 3-430,5-8 1,-3-6-63,3-12 0,-5-6-492,4-11 0,-1-6 445,7 44 0,0 0 0,-2 1 0,1-1-199,1-3 0,0 0 0,-1-1 0,0-1 48,2-3 1,-1-2-1,-1-3 1,0-2 197,4-8 0,0-1 0,-2 3 0,-1-1-246,2-7 0,2-1 0,-1 5 0,0 1 0,3 3 0,0 1 0,1 1 0,0 0 126,2 3 0,0 3 0,-1 8 0,2 3-91,4 4 0,1 1 1,5-33 210,9 9 0,-4 14 877,-1 10-877,-1 7 983,9 10-415,-7 16-77,6 11 1,-9 33-1,-5 16 1,5 9-106,-4 9 1,3 5-387,2 11 0,1 7-126,-1 11 1,3 4 125,-8-45 0,-1 1 0,-4 2 0,0 0-246,1 0 0,1 1 0,-2 3 0,0 0 88,1-1 1,1 1 0,0 2 0,0 2 157,0 4 0,-1 0 0,0-4 0,0 0 0,-2 4 0,-1 0 0,2-4 0,0 0 0,-4-1 0,0-2 0,3-2 0,-1-1 0,-1-1 0,-2-2 0,4 45-492,-6-5 0,6-5 448,0-2 1,-1-5-155,-5-1 1,0-15 197,0-2 934,0-8-934,0 5 983,-7-7-401,-3-17 401,-7-14-872,-1-31 1,1-21 130,-1-12 0,1-11-242,-1 5 0,-1-5 0,-4-6 0,3-4 0,-3-8 0,-2-10-492,1-7 0,1-2 385,14 39 1,1 1-1,-16-46 107,13 43 0,-1-1 0,0 1 0,1-1 0,1-7 0,2-2 0,2 3 0,1 0 0,-2-6 0,2 1 0,3 6 0,0 0 0,-1 2 0,0 1 0,2 3 0,0 0 0,1-47 0,6 11-201,0 13 0,6 11 201,-7 5 0,9 11 0,-2 1 0,-5 16 0,9-2 0,-6 24 491,-1 9 1,7 23-346,-4 12 1,1 13-147,-1 5 0,3 9 0,-3 13 0,3 5-327,3 7 1,-1 10 326,-8-44 0,0-1 0,0 0 0,-1 1-246,1 2 0,0 1 0,-3 1 0,-1 2 73,1 2 1,0 0 0,-1 2-1,0 0 173,1 7 0,-1 0 0,0-7 0,-2 0 0,-2 1 0,-2 0 0,1-2 0,0-1 0,0-6 0,0 0 0,0-3 0,0-1-184,0 42 1,-2-19 183,-4-10 0,-3-16 0,-9-5 969,-7-16-969,-2-17 0,-12-26 491,4-18 1,2-9-119,10-4 1,-2-3-374,-5-20 0,-4-6-328,-1-17 0,17 45 0,1-1 281,-4-3 1,1-1 0,1-6 0,1-2 46,0-2 0,1-2 0,-1-8 0,-1-2-246,-2-5 0,2-3 0,2 0 0,2-2 0,-3-8 0,2-1 0,4 1 0,2 0 0,1-3 0,1 0 0,2 0 0,2 0 195,3-1 1,2 2 0,0 10 0,0 3 50,1 5 0,2 3 0,0 5 0,1 2-246,4 5 0,0 1 0,0 4 0,-1 0 238,1 1 0,0 1 0,12-36 8,-3 10 0,3 15 0,-9 7 0,3 13 983,3 3-725,-9 24 725,-1 3-492,-8 63 1,0-12-1,0 35 1,-2 5-366,-4 7 0,2 5-270,-7 12 0,8-46 0,0 1 144,-3 3 0,0 2 0,3 3 0,1 0 0,-4 5 0,0 0 0,4 1 0,0 0 0,-1 7 0,0 2 0,-1 2 0,0 3-246,2 4 0,-1 2 0,-1 5 0,0 2 82,2-25 0,0 0 0,0 0 0,1-2 0,1 0 0,-1 0 0,0 3 0,-1 1 0,-1 0 0,1-2 0,-1 0 0,1 0-82,-1 29 0,0 0 0,-1-4 0,0 0 0,1-4 0,0-2 0,2-9 0,0-3 0,-1-6 0,-2-2 0,1-6 0,-1-4-246,-2 40 0,-8-13 1278,3-16-786,3-24 491,-8-13 1,7-33-1,-9-11 1,6-21-253,1-14 0,-1-16-239,-5-14 0,5-13 245,6 34 1,0-1 0,2 2 0,-1 0-1,-1-4 1,0-1 0,1-2 0,2 0-245,3-3 1,0 0-1,0-5 1,0-2-2,0-2 0,0 1 0,0 1 0,0 0-246,0-4 0,0-1 0,3-4 0,2 0 223,0 0 1,2-3 0,0-6 0,1-2 22,1-5 0,0 0 0,0 3 0,1 0-246,2-3 0,-1 0 0,-1 2 0,0 1 0,1 0 0,1 0 0,-2 1 0,-1 0 11,0 1 1,0 1-1,0 9 1,-1 1-12,1 1 0,0 1 0,-3 8 0,0 2 110,-1 3 1,1 2 0,-1 4 0,0 2 339,0 0 0,2 3 0,6-35-204,-7 13 983,0 12 0,-6 19 0,0 10-492,0 26 1,-14 24-1,-3 20 1,-3 12-1,9-1 1,-5 15-1,4 8 1,-3 11-577,-3 13 0,8-41 1,-1 1 84,3 5 0,-1 0 0,-5 2 0,1 1 0,3-1 0,2 2 0,-3 6 0,1 2 0,1 2 0,0 1 0,0 4 0,1 1-246,-1 3 0,0 1 0,3 7 0,1 1 49,-2 8 0,2 2 1,3-32-1,0 1 0,0 1 33,-2 7 0,0 2 0,1-2 0,1-4 0,1-1 0,0 1 0,-1 2 0,0 1 0,0 0 0,-1-4 0,1-1 0,-1-1 0,1-2 0,1 0 0,-2 0 0,-1 1 0,-1-1 0,1 1-82,-2 30 0,0 0 0,-1-8 0,0-2 0,2-6 0,-1-3 0,-2-7 0,0-2 0,3-6 0,-1-2 0,-2-8 0,0-2 102,0-2 1,-1-3 143,-9 20 0,9-21 0,1-27 0</inkml:trace>
  <inkml:trace contextRef="#ctx0" brushRef="#br0" timeOffset="1042">10151 13247 24443,'-20'-65'0,"1"-11"0,1-11 0,1-10-246,8 43 0,1-2 0,-1-5 0,0-1 0,0-4 0,1-2 0,-1-5 0,2-1 0,1-4 0,0-1 0,-1 0 0,1 1 0,2-4 0,2 1 0,-1-3 0,0-1 0,2-2 0,2-1 0,3-4 0,2-2 82,-1 27 0,1-2 0,0 1 0,0 1 0,1 0 0,0-1 0,2-1 0,1-1 0,0 0 0,-1 0 0,1 0 0,0 0 0,1 2 0,1 0 0,0 0 0,0-1 0,0-1 0,1 0 96,0-2 1,1-1-1,0 2 1,4-27-1,0 2 68,3 3 0,-1 0 0,-1 4 0,1 1-246,0 7 0,1-1 0,-3 1 0,1-1 100,1 3 1,0 1-1,-4 8 1,-1 1 145,0 4 0,0 2 0,-5 4 0,1 3 245,0 6 1,1 1 0,10-38 0,-1 11 55,2 4 682,-7 33-492,-9 8 1,-14 47-1,-5 7 1,-4 12-1,-1 12 1,0 9-1,-1 20 1,1 11-262,8-38 1,0 1 0,0 5 0,-1 1 9,-2 1 0,0 2 1,2 3-1,-1 0-240,-3 5 0,-1 0 0,3 0 0,1 0-246,-4 5 0,1 1 0,2 2 0,0 0 0,-2 0 0,-1 1 0,1 10 0,1 3 141,-1 6 1,-1 2 0,4-30 0,0 0 0,0 1-60,1 5 0,0 1 0,1 0 0,0-2 0,0 0 0,0-1 0,-1 3 0,0 0 0,1 0 0,1-3 0,0 0 0,0 0-33,-1 1 0,-1 0 1,0-1-1,-1 28 0,1-3-49,-2-5 0,1-2 0,1-5 0,0-1 0,1-7 0,1-1 0,-1-3 0,0-2 98,0-2 1,1-2 0,2-7 0,0-2 147,0-1 0,0-1 0,1 42 491,-7-16 1,8-11-2,-2-12 493,-3-19 0,7-6 0,-6-23-492,8-41 1,0-4-1,0-35 1,0 2-1,0-8 1,0-5-368,0-12 1,-3 41 0,0-1-125,0-4 0,0-2 0,0-6 0,0 0 0,3-5 0,0 0 0,0-1 0,0 0-246,0-4 0,0-1 0,0-1 0,0-1 0,0-6 0,0-1 0,4-5 0,0-3 161,0 24 1,-1-1-1,2 0 1,0 3 0,1 1-1,0-1-79,2-4 0,-1-2 0,2 2 0,-1 2 0,1 0 0,1 1 0,1 0 0,1 0 0,0 0 0,0 1 0,0-1 0,1 1-33,0 1 0,1 0 1,-1 0-1,6-24 0,-1 2-49,2 0 0,1 1 0,-2 6 0,-1 1 0,-1 4 0,1 1 0,-1 1 0,1 0 147,-1 4 0,1 1 0,-2 7 1,1 1 98,-3 5 0,1 2 0,0 4 0,1 3 491,7-35 1,-6 7 276,-5 11 215,0 19 0,-3 12 0,-1 23-492,-23 41 1,-3 4-1,-11 35 1,2 6-13,4 11 0,1 10-599,8-42 0,-1 1 0,1 5 0,-1 2 120,-2 6 0,-1 2 0,2 3 0,1 3 0,-2 7 0,-1 1 0,3-1 0,-1 1-197,-4 4 0,-1 2 1,9-25-1,-1 1 0,2 0 33,-1 2 0,0 1 0,1 1 0,-1 5 0,0 2 0,1 0 0,-1 5 0,0 1 0,1 0 0,-1-5 0,1 0 0,-1-1 72,0 2 0,0 0 1,1-1-1,1-4 1,1-1-1,1-2 92,0-3 0,0-1 0,0-1 0,-4 31 0,-1-2 0,2-2 0,-1-2 0,0-10 0,1-3-246,2-2 0,0-2 0,1-6 0,1 0 68,1-5 1,0 0-1,-2-5 1,1 0-60,0 3 0,2-2 1,-5 35 236,-1-7 0,7-20 983,-2-10-346,-4-19 346,8-6 0,-6-24-492,1-48 1,5 3-1,-4-40 1,-4-2-1,-1-9 1,1-12-564,4 41 0,0 0 0,4-1 0,0-1 72,0-6 0,-1-2 0,-1 1 0,0-1 0,1-5 0,0 0 0,0-4 0,0-1 0,3-9 0,0-1 0,0 2 0,0-1-246,0-8 0,0-2 0,3 2 0,2 0 49,0-3 0,2-2 1,-2 33-1,1-1 0,0-1 33,1-2 0,1-1 0,0 0 0,1 4 0,0 1 0,0 0 64,2 1 0,1 0 0,0 0 0,6-30 0,1 0 100,1 6 0,1 0 0,-2-1 0,1-1-246,3 2 0,0 0 0,0 6 0,-1 1 0,1 1 0,1 1 0,-2 5 0,0 1 0,-1 4 0,-1 2 0,-2 3 0,1 0 95,1 1 0,1 2 0,-3 5 1,-2 1 150,-1 4 0,0 2 0,16-39 491,-8 15 1,0 18-150,-5 11 641,-9 15 0,-1 13-492,-8 49 1,-8 2-1,-3 31 1,-5 8-1,-1 4 1,-7 17-247,13-41 1,-1 1 0,-2 0 0,-1 1-231,3 3 1,1 2 0,-4 2 0,1 2-16,2 4 0,0 0 0,-3 3 0,-1 2 0,2 3 0,-1 1 0,-1 0 0,-1 1-246,0 7 0,-1 1 0,1 4 0,-1 3 82,7-27 0,-1 1 0,0 1 0,0 3 0,0 2 0,0 1 0,-2 8 0,0 1 0,1-1 0,1-3 0,0-1 0,1 1 0,-1 3 0,1 1 0,-1 0 0,0-2 0,0 0 0,1 0 0,1 0 0,1 0 0,-1-1 0,0 0 0,-1 0 0,1 0 0,0 1 0,1 0 0,-1-1 0,-1-7 0,1 0 0,0-1-33,2-1 0,1 1 1,-2-3-1,-5 28 0,-1-3-49,4-5 0,-1-2 0,-2-2 0,-1-1 0,3-3 0,1-3 0,-1-12 0,0-3 180,4-6 0,-1-2 0,-9 32 1049,1-17-938,0-14 1,3-24 0,2-11 0</inkml:trace>
  <inkml:trace contextRef="#ctx0" brushRef="#br0" timeOffset="3800">9282 13247 24403,'-7'-42'0,"-1"-1"0,-1-13 0,-2-13 0,-3-13-328,8-17 0,0 46 0,0-3 82,3-7 0,1-2 0,-2-1 0,2-1 0,1-6 0,2 0 0,-1-2 0,0-1 0,0-5 0,0-1 0,0 0 0,0-1 0,-1-7 0,2-1 0,5 4 0,1 0 169,1-9 1,2-1-1,4 3 1,3 0-121,0-1 0,1-2 1,-6 31-1,0-1 0,1 0 59,2-1 1,1 0 0,-1 1 0,5-30 0,-1 1 137,1 3 0,1 0 0,0 4 0,1 2 0,-2 2 0,0 1 0,1-2 0,-1 1-246,-2 3 0,-1 1 0,-2 3 0,-1 1 16,1 3 1,-1 2 0,-2 5 0,-1 0 221,4 3 1,0 0-1,-4 5 1,1 0 7,2 0 0,1 1 0,6-37 0,3 2 0,-11 23 983,-1 6-123,-8 16 123,11 5-492,-13 24 1,-10 19-1,-15 23 1,0 10-1,0 8 1,-3 5-1,3 13 1,-2 10-214,2 13 1,1 11-377,8-44 1,-1 1 0,3 5 0,1 1 97,-4 1 0,1 2 0,0 5 0,1 2 0,-2 4 0,0 0 0,-1 0 0,1 1 0,4 4 0,-1 2 0,-3 3 0,-1 1-246,1 5 0,1 2 0,0 7 0,1 1 82,3-29 0,0 1 0,1 0 0,1 5 0,1 0 0,0 1 0,0-1 0,-1 1 0,0 0 0,0-1 0,-1 1 0,1-2 73,0-3 0,0-2 0,0 1 1,1 0-1,-1 0 0,0 0 91,0 28 0,-1 0 0,-2 3 0,-2 0-246,2-8 0,-1-2 0,0-3 0,1-3 0,2-9 0,0-3 0,1-3 0,-1-2 5,0-1 1,0-2 0,1-6 0,-1-3 240,-8 39 983,-1-15-733,1-26 733,7-15-492,-6-12 1,14-40-1,-3-20 1,3-12-1,2-5 1,0-10-1,0-8 1,0-15-256,0-14 0,0 41 0,2-1-236,0-1 0,1-2 0,-1-5 0,0-2-246,4 0 0,0-2 0,-3-2 0,0-1 0,2-4 0,1-1 0,-1-10 0,0-1 149,0-2 0,2-2 1,-1 27-1,2-1 1,-1-1-68,-1 0 0,0-1 0,0 0 0,1-5 0,1 0 0,0-1 0,0-2 0,0-2 0,-1 0 0,0-3 0,0-1 0,1 0 0,1 3 0,1-1 0,0 1 0,-1 0 0,0-1 0,2 2 41,0 8 0,0 0 0,2 1 0,0 0 0,1-1 0,-1 2 123,1 1 0,-1 1 0,1 1 0,1 0 0,1 0 0,0 1-246,4-25 0,0 2 0,3 3 0,1 3 28,-4 12 1,1 2 0,-1 3 0,1 2 257,-4 2 0,0 2 1,1 1-1,-1 3-40,18-37 983,-7 4-525,-3 27 525,-16 15-492,-1 14 1,-16 43-1,-3 19 1,-5 14-1,-1 15 1,-3 12-165,-3 11 1,13-31 0,-1 1-83,-3 4 1,-1 1 0,0 6 0,1 2-241,-4 2 1,1 2-1,-1 1 1,1 1-252,0 3 0,-1 0 0,-2 2 0,-1 1 0,1 5 0,-1 1 0,-3 8 0,0 3 175,8-28 1,0 1-1,1 1 1,0 4-1,0 1 1,1 0-94,-2 3 0,0 1 0,1 0 0,0 2 0,-1 1 0,0 1 0,-1 3 0,-1 0 0,1 1 0,0 1 0,0 1 0,1-1 0,0 1 0,1 0 0,-1-2 0,0-2 0,-1-1 0,1-1 2,3-5 1,-1-2 0,1 0 0,-1-2 0,0-1 0,1 1-3,1-1 0,1 0 0,-1-1 0,-1 0 0,-1-1 0,0-1-78,-6 27 1,0-2 0,2-1 0,1-3 241,2-9 0,1-1 0,0-4 0,0 0 10,0-4 1,-1-1 0,2-4-1,1-2-10,3-6 0,1-3 0,-10 33 983,1-23-228,-1-23 228,1-16-492,7-25 1,2-39-1,8-19 1,0-14-34,0-3 0,0-13-131,0-11 1,1 47 0,0 0-200,2-3 0,0-1 0,1-4 1,2 0-129,2-4 0,1 0 0,0-4 0,0 0 0,-1 1 0,1 0 0,2-3 0,1 0-218,0-2 0,0-1 0,3-5 0,1-1 218,-2-5 0,1-1 0,1-2 0,1-1-246,0-2 0,1 0 0,0-3 0,1-1 82,-6 29 0,1-1 0,-1-1 0,1-1 0,1 0 0,-1-1 0,1-1 0,1 0 0,0 0 0,0 1 0,0 0 0,0 1 117,5-28 1,-1 0 0,1 4 0,1 0 46,-2 2 0,0 0 0,1 0 0,1 1-246,1 4 0,1 1 0,-3 5 0,0 3 23,-3 8 1,-1 2 0,1 6 0,-1 2 338,1-1 0,-1 1 0,-3 8 0,-1 1-116,11-38 0,-5 9 491,-2 14 1,-5 12 183,0 11 308,-8 12 0,3 12-492,-14 17 1,-15 23-1,-7 12 1,-2 13-1,8 5 1,1 9-1,-7 14 1,0 5-754,-6 12 0,18-42 1,-1 1 261,1 3 0,-1 1 0,-2 6 0,0 2 0,-1-1 0,1 2 0,-4 8 0,1 3-246,3 2 0,0 1 0,-2 6 0,1 1 49,0 1 0,1 1 1,7-23-1,1 1 0,-2 1 33,-1 3 0,-1 2 0,1 1 0,1 6 0,1 2 0,-1 0 0,-2 0 0,0 0 0,1 1 0,3 2 0,1 0 0,0-1 0,-3-5 0,0-1 0,1 0 0,3 1 0,2 0 0,-1-1 0,-3-1 0,0 0 0,1-1 0,0-1 0,1 0 0,0 0-33,-2-4 0,0 0 1,1-1-1,-4 30 0,1-2-49,-1-11 0,0-3 0,5-5 0,-1-1 0,0-6 0,-1-2 0,2-4 0,0-2 398,2-7 1,-1-1 0,-8 38-153,-1-23 0,1-16 983,-1-13 0,8-20 0,3-6-492,7-53 1,-6-15-1,0-34 1,0-6-165,6 6 1,0 36 0,0-1-83,0-6 1,0-1 0,0-4 0,0-2-138,0-1 0,0-2 0,3-5 1,0-1-355,0-4 0,0-1 0,3-7 0,-1-1 61,-2-6 0,0 0 0,4-4 0,2 0 21,-4 29 0,1 0 0,0 0 0,2-4 0,0-1 0,2-1 0,0-5 0,2-1 0,0 0 0,1-3 0,-1-1 0,0 1 0,1 1 0,1 0 0,0 1 0,0 0 0,1 0 0,1 2 48,0 8 1,2 2 0,0 0 0,-1 0-1,1 1 1,-1 1-131,9-27 0,1 2 0,1 2 0,2 1 64,-1 7 1,0 1-1,-3 7 1,-1 1 181,-4 8 0,-1 2 0,-2 4 0,0 1 155,0 2 0,-1 2 0,2 2 0,1 3-155,15-38 0,-4 5 0,-13 24 983,-1 0-186,0-3 186,-7 30-492,-2 0 1,-16 41-1,-3 7 1,-5 9-1,-1 9 1,-7 9-1,1 9 1,-8 15-1,2 13 1,2 12-584,12-44 0,1 1 0,-1 5 0,0 1 92,-2 1 0,0 2 0,-4 7 0,1 2 0,-1 2 0,1 0 0,-1 3 0,-1 1 0,2 1 0,0 2 0,-2 6 0,-1 2-197,-3 10 0,0 3 1,6-27-1,1 3 0,-1 0 33,1 3 0,0 0 0,-1 2 0,-1 2 0,-1 1 0,1-1 0,1-1 0,1-1 0,0 1 0,-1 0 0,1 0 0,0 1 0,1-2 0,1 1 0,-1-1 0,1 1 0,-1-1 0,1-1 0,-1-4 0,1 0 0,-1-1 0,3-2 0,0 0 0,-1-1-82,-8 24 0,1-2 0,4-1 0,0-2 0,-2-4 0,1-1 0,-1-1 0,1-1 0,3-8 0,-1-2 0,-1-5 0,-1-2-82,5-14 0,1-3 0,-11 31 1311,2-15 0,-4-23-492,7-16 1,3-42-1,11-24 1,-2-17-1,2-18 1,0-13-294,6 37 0,0-1 1,1-7-1,0-2 47,2-7 1,0-2 0,1-5 0,2-1-233,2-4 1,1-1-1,3-3 1,2 1-260,0 3 0,1-1 0,1-4 0,1-1 188,0 1 1,1-2 0,2-9 0,2 0 57,-7 29 0,1 0 0,0 0 0,1-3 0,0 1 0,1-1 0,1 3 0,1 1 0,-1-1 0,1-3 0,0-1 0,1 1-164,0 0 0,0-1 0,1 0 0,1-5 0,2 0 0,-2 0 0,-1 3 0,-1 0 0,0 1 0,3-2 0,0 0 0,0 1 0,-2 8 0,-1 0 1,0 1-1,2-3 1,-1 1-1,1 0 164,0 2 0,1 2 0,-1-1 0,0-2 0,-1 0 0,1 2 0,9-24 0,0 1 0,-1-1 0,-2 1-246,-2 11 0,-1 1 0,-3 5 0,0 0 91,1 3 0,-1 0 0,-2 5 0,0 2 336,0 4 1,-1 1-1,0 8 1,-1 1-182,4-24 983,1 8 0,-7 18-492,-7 17 1,-16 27-1,-12 23 1,-5 10-1,0 8 1,-4 5-1,-8 12 1,0 12-165,0 12 1,14-36 0,-1 1-216,-1 2 0,0 1 0,0 5 0,1 0-112,-1 3 0,-1 1 0,-1 5 0,-2 2-246,-1 3 0,-2 2 0,-3 2 0,0 1 0,1 4 0,0 1 0,-2 7 0,0 1 49,-1 2 0,0 2 1,11-24-1,0 1 0,0 1 33,-1 2 0,0 1 0,0 1 0,-1 3 0,1 1 0,0 1 0,0-3 0,0 1 0,-1 0 0,1-1 0,-1 1 0,2-2 11,2-7 1,0-2 0,2 1-1,-1 0 1,0 0 0,0 0 152,0-2 0,-1 0 0,1 0 0,-7 30 0,0 0-246,-1-3 0,0-2 0,4-2 0,1-1 0,1-7 0,0-1 0,3-1 0,1-1 178,-1-2 1,-1-2 0,3 0 0,-1-2 67,2-8 0,-1-2 0,4-2 0,1-2 491,-10 38 1,4-9-446,1-15 937,8-8 0,-5-17-492,13-20 1,-4-27-1,12-16 1,4-17-1,7-17 1,1-16-165,-1-13 1,-8 31 0,0-1-292,-1-4 0,1-1 0,2-7 1,1-2-37,0-4 0,0-2 0,3-3 0,1-1-246,-2-6 0,1-1 0,4-4 0,1-1 19,0-3 1,0 0-1,2-2 1,-1-1 29,-1 1 0,1-2 1,-6 29-1,0 0 0,1-1 33,3-5 0,1-1 0,0 0 0,0-2 0,0-1 0,2 1 0,0-2 0,2 0 0,-1 1 0,0 2 0,0 1 0,-1 1 94,0 4 1,-1 1-1,0 1 1,13-28-1,-2 0 70,-2 2 0,-1 1 0,3 1 0,0 0-246,-3 4 0,0 1 0,0 3 0,0 1 18,-3 9 0,0 2 0,0 0 0,-1 1 282,-2 0 0,0 2 1,2-1-1,-1 2-54,-3 6 0,-1 1 0,-3 3 0,-1 2 0,7-35 0,-4 9 983,-1 3-216,-8 12 216,-3 19-492,-7 12 1,-19 45-1,-4 11 1,-14 30-1,2 11 1,-2 15-247,14-30 1,-1 1 0,2 6 0,0 3-191,-1 7 1,-1 2 0,-4 4 0,0 1-56,2 2 0,0 2 0,-3 3 0,-1 3-246,1 0 0,0 2 0,-1 8 0,-2 1 82,9-31 0,0 1 0,-1 1 0,1 3 0,-1 0 0,1 1 0,0 1 0,0 0 0,-1 0 0,1 2 0,0 0 0,0 1 0,-1 3 0,1 0 0,0-1 0,0 0 0,-1 0 0,1-1 0,-1-2 0,1 0 0,0-1 0,2-1 0,0-1 0,1 0-33,0-5 0,1 0 1,0 0-1,-8 31 0,1 0-49,3-2 0,0 0 0,-2 3 0,1-2 0,4-6 0,0-1 0,-4 0 0,1-1 73,2-13 1,1-1 0,0 0 0,-1-2 417,4-6 1,0 0 0,0-2 0,1-2-222,1-9 1,0-3 0,-10 39 958,8-28 0,7-17 0,-6-24-492,30-57 1,-10-11-165,19-44 1,-9 43 0,-1 0-83,2-1 1,0-1 0,1-9 0,1 0-134,0-2 0,0 0 0,4-10 0,1-2-112,1-2 0,1-1 0,1-11 0,2-1 0,2 1 0,0 0 0,-1-4 0,1 0-197,2 1 0,2-1 1,-12 27-1,1-1 0,1-2 33,1-7 0,1 0 0,1-2 0,2-3 0,2-1 0,0 0 6,2-4 1,1-1-1,1 1 1,-1 1 0,1 0-1,-1 1 158,0 5 0,1 1 0,-2 0 0,0 1 0,0 0 0,-1 1 0,-1 3 0,-1 0 0,0 1 0,1-1 0,1 1 0,-1 0 0,-1 5 0,0 0 0,0 1 0,0 1 0,-1 0 0,-1 2-246,8-25 0,0 3 0,-1 3 0,1 1 0,0 3 0,0 1 0,-1 2 0,-2 3 0,-2 8 0,-1 1 0,-3 3 0,-2 2 126,11-28 1,-2 5 1102,-4 18-345,-12 12 345,-9 17-492,-8 17 1,-21 34-1,-8 19 1,-8 13-1,2 11 1,-8 5-165,-3 11 1,20-29 0,1 2-83,-1 3 1,0 2 0,-4 5 0,0 1-129,-2-1 0,0 0 0,-2 3 1,0 0-364,-1 3 0,0 0 0,-3 7 0,0 2 0,0 2 0,1 1 0,-2 5 0,0-1 0,1-1 0,0 0 0,-4 7 0,-1 2 82,12-25 0,1 2 0,-2-1 0,-3 4 0,0 0 0,0 0 0,2 2 0,0 0 0,0 0 0,-2 0 0,0 1 0,0-1 88,4-3 0,0-2 0,0 1 0,0 1 0,0-1 0,0 1 76,2-1 0,0 0 0,0 0 0,-2 2 0,1 1 0,-1 0 0,2 0 0,0 1 0,0 0 0,-1 0 0,-1-1 0,1 0 0,2-3 0,2 0 0,-2 0 0,0-1 0,0-1 0,-1 1 0,0 1 0,-1 0 0,2 0 0,1-2 0,0-1 0,1 0 0,-12 28 0,0-2 0,6-5 0,0-3-246,3-7 0,0-2 0,2-5 0,0-2 94,0-3 0,1-2 1,4-7-1,0-3 1135,-19 31-710,12-18 710,-4-29-615,21-16 1,-1-32 122,19-15 1,3-23-1,9-6 1,5-24-165,0-11 1,-7 41 0,1-1-168,1-4 0,-1-2 0,1-6 0,1-2-160,4-8 0,1-2 0,1-4 0,2-1 0,2-2 0,0 0 0,1-3 0,0-1-246,0-2 0,-1 0 0,1-3 0,2-1 82,-10 29 0,2-1 0,0-1 0,3-6 0,1-1 0,0-2 0,1-3 0,0 0 0,0-2 0,2 0 0,0-1 0,1 1 0,-1 1 0,0 1 0,0-1 0,-1 2 0,0 0 0,1 1 0,1 3 0,2 1 0,-1-1 0,-1 1 0,-1-1 0,1 2 0,-1 3 0,0 1 0,0 1 0,0 3 0,0 1 0,-2 2-82,9-22 0,0 3 0,2 2 0,1 1 0,-3 3 0,0 2 0,-1 1 0,0 2 125,-5 10 0,0 2 0,-5 3 0,0 3 121,20-24 0,-14 9 983,2 19 0,-12 12-492,-6 18 1,-11 24-1,-12 17 1,-3 20-1,-9 9 1,-7 19-1,-4 3 1,-10 16-247,19-42 1,-1 1 0,-5 8 0,-2 1-73,2 1 1,0 2 0,-3 5-1,1 2-419,2 1 0,0 0 0,-4 0 0,0 1 188,-2 4 0,0 2 0,-5 4 1,0 3 57,-1 2 0,0 2 0,11-22 0,-1 2 0,0 0-164,1 1 0,0 1 0,-1 1 0,0 4 0,-1 3 0,-1-1 0,-1 4 0,0 1 0,0 0 0,1 3 0,0 0 0,1 1 0,-2 1 0,-1 1 0,2-1 0,0-1 0,1 0 0,0-2 0,2-3 0,0-2 0,0 0 0,-1-3 0,0 0 0,0-1 159,3-3 0,0 0 1,0-1-1,-1 1 0,1-1 1,0 0-160,1-3 0,1 0 0,0 0 0,2-3 0,1 0 0,-1-1-82,-9 21 0,2-2 0,3-3 0,1-2-246,1-5 0,0-1 475,3-8 0,1-2 0,-2-6 0,1-3 0,-13 37 1</inkml:trace>
  <inkml:trace contextRef="#ctx0" brushRef="#br0" timeOffset="4115">6267 13247 24403,'35'-94'0,"-20"46"0,0 0 0,4-8 0,1-2 0,-3-5 0,1-2 0,4-6 0,2-3-246,-1-4 0,1-1 0,3-6 0,2-1 0,0-4 0,0-1 0,1-2 0,0 0 49,-1 3 0,1 0 1,-10 24-1,1 0 0,2 0 33,1-2 0,1 1 0,1-2 0,2-6 0,1-2 0,0 0 0,1-4 0,1-1 0,1 1 0,1 0 0,0 0 0,0 0 0,-2 1 0,-1 0 0,2 1 0,1 2 0,1 1 0,0 0 0,-1 0 0,0 1 0,0-1 0,-1 3 0,0 0 0,1 0 0,0 2 0,0 1 0,0 1 0,-3 5 0,0 0 0,-1 0 83,0 3 0,0 1 0,0 1 0,14-25 0,0 1 82,-5 7 1,0 1-1,-1 3 1,1 2-2,-2 2 0,-2 2 0,-5 13 0,-2 3-144,0 3 0,-1 1 1,14-28 143,1 16 983,-12 15-501,-3 18 0,-19 25 9,-7 12 1,-9 15-1,-15 20 1,1 9-1,-12 20 1,2 13-247,10-38 1,0 3 0,-1 3 0,1 2-187,-3 7 0,0 2 0,-3-1 0,-1 2-305,2 6 0,-2 1 0,-3 0 0,0 0 0,1 2 0,0 1 0,-2 4 0,-2 3 209,-2 3 0,1 2 0,12-27 1,1 0-1,-1 2-127,-2 5 0,0 1 0,-1 0 0,0 4 0,-2 0 0,1 1 0,-2 4 0,0 1 0,0 0 0,-1 0 0,0 1 0,1 0 0,-1 4 0,1 1 0,1-1 0,2-6 0,1-1 0,0 0 9,0 0 0,-1-1 0,2 1 1,1-4-1,0 1 0,1-2 155,1-2 0,-1-2 0,1 1 0,0 0 0,0 0 0,-1-1-197,1 0 0,-1-1 1,1-1-1,-7 24 0,0-2-295,3-5 0,2-3 471,1-4 0,3-5 1,6-20-1,2-3 1,-14 45-1</inkml:trace>
  <inkml:trace contextRef="#ctx0" brushRef="#br0" timeOffset="4415">6500 13247 22962,'21'-83'0,"1"0"0,-1 0 0,-1 1 0,-3 15 0,1 0 0,3-6 0,1-3-246,1-5 0,0-1 0,2 3 0,-1-1 0,-1-4 0,0-1 0,3-3 0,1-1 49,-1 0 0,0-2 1,-7 23-1,-1-1 0,2-2 33,2-3 0,2-2 0,-1-1 0,0 0 0,-1-2 0,1 1 0,4-5 0,1-1 0,-1 0 0,-2 2 0,0 1 0,0 0 0,2 1 0,1 0 0,-1 1 0,-1 0 0,-1 1 0,2 0 0,1 2 0,2-1 0,-1 3 0,-4 7 0,0 2 0,1 1-82,14-28 0,1 4 0,-4 9 0,0 3 0,-2 5 0,0 2 0,-1 3 0,0 2 154,-2 4 1,0 3 0,-3 11 0,0 3 91,17-27 983,-3 20 0,-8 7-492,-16 31 1,-3 30-1,-16 34 1,-8 22-1,-3 13 1,-7 8-247,7-43 1,-1 1 0,-2 7 0,-1 1-1,-5 2 1,-1 2 0,-1 6 0,-1 3-150,-2 4 1,-2 1-1,-2 1 1,0-1-343,0 6 0,-1-1 0,-2 1 0,-1 1 49,1 3 0,-1 3 1,9-28-1,-3 2 0,1 1 175,-3 6 1,0 1 0,0 1 0,-1 0 0,0 1 0,0 2-143,-2 4 0,-2 2 0,1 0 0,0 1 0,1-1 0,-2 1 0,0 1 0,-1-1 0,0 0 0,0-2 0,0 0 0,0 0 0,0 1 0,-1 0 0,2-2 0,3-7 0,1-2 0,0 0-164,0 1 0,1 1 0,0-3 205,4-5 0,-1-2 0,2-3 0,-9 21 0,1-3 0,5-10 0,0 1 0</inkml:trace>
  <inkml:trace contextRef="#ctx0" brushRef="#br0" timeOffset="5074">6143 13247 20477,'9'-72'0,"0"0"0,1 0 0,-1-5 0,1 0 0,0 0 0,1 1 0,1 0 0,0 1 0,0-1 0,0 0 0,1-1-164,0-4 0,0 0 0,2-2 0,1-2 0,1-1 0,2-1 23,1-3 1,2-1-1,0-1 1,-5 18-1,1 0 1,0-1-1,1-1 18,1-5 0,0-1 0,0 0 0,1 1 0,0 3 0,-1 0 0,1 1 0,1-1 0,1-2 0,2 0 0,0 0 0,1 0 0,-2 4 0,1 0 0,-1 0 0,2 1-18,-1 2 1,1 0-1,1 1 1,-1-1-1,9-21 1,1 1-1,0 1-23,1 2 0,0 0 0,0 2 0,-2 7 0,-1 2 0,2 1 0,-2 3 0,1 1 0,0 1 0,-1 4 0,-1 0 0,-1 2-33,0 2 0,-1 1 1,-1 1-1,12-27 0,0 3-49,2 1 0,-1 3 0,-8 10 0,0 3 18,0 4 1,0 3 0,-9 11-1,0 4 1211,27-34 0,-20 16-445,7 14 445,-28 32-492,-20 69 1,-15 9-247,1-8 1,-3 5 0,2-2 0,0 0-1,-3 8 1,-1 1 0,-3 7 0,-2 3-1,-2 9 1,-1 1 0,-1 2 0,0 1-226,9-23 0,-1 0 1,1 1-1,1-1 0,-1 1 1,1 0-21,-1 2 0,0 1 0,-1 1 0,-1 1 0,-1 0 0,0 1 0,-1 4 0,0 1 0,0 1 0,-1 0 0,0 2 0,-1 0 0,-3 3 0,-2 2 0,1 0 0,0 1 0,-1 1 0,1-1-164,0 1 0,0-1 0,0 1 0,0 0 0,0 0 0,0 0 0,2 0 0,0 0 0,1-2 0,1-4 0,1-1 0,0-1 0,0 0 0,1 0 0,0-1 0,2-4 0,0-2 0,0 1 80,2-2 1,0 0 0,0 0 0,-1-3 0,0 0 0,0 1-114,2 0 0,2 0 1,-2-1-1,-11 26 0,1-3-38,3-3 0,2-1 0,0-8 0,2-1 335,2-4 1,1-2 0,4-7-1,0-2-100,1-6 0,1-3 0,-9 28 983,5-20 0,13-21-492,-5-20 1,36-70-165,3-24 1,-6 22 0,1-3-83,-1 5 1,1-1 0,0-6 0,1-4-1,1-8 1,0-3 0,5-5 0,1-1-80,2-7 1,2-1 0,3-5 0,0-2-331,-12 26 0,0-2 0,1 1 0,1 3 0,0 0 0,1-1 0,1-5 0,0-1 0,1 0 0,0 0 0,1 0 0,1-1 0,2-5 0,2-2 0,-1-1 0,2-2 0,0-2 0,0-1 23,-6 17 1,1-3-1,0 1 1,0 0-1,8-17 1,0 0-1,0 1-23,3-3 0,0 0 0,0 2 0,-3 6 0,0 2 0,1 0 0,-1 0 0,1 0 0,0 1 0,-1 5 0,-1 0 0,1 1 0,-1-1 0,0 0 0,0 1 0,-3 8 0,0 1 0,1 1-33,-2 2 0,0 1 1,0 1-1,13-25 0,-1 3-49,-2 7 0,0 1 0,0 1 0,1 2 491,-3 4 1,-2 2 0,-6 11 0,0 4-171,-4 5 1,-2 4 0,14-18 907,-4 13 0,-16 16-492,-3 14 1,-47 64-165,-4 22 1,8-22 0,0 1-1,-20 40 1,18-34 0,0 2-83,-3 7 1,0 2 0,-4 8 0,0 2-1,-5 6 1,1 1 0,2 1 0,0 1-399,9-25 0,0 2 0,0-1 1,0 2-1,1-1 0,-1 1 153,-1-1 0,-2 1 0,1 1 0,-2 7 0,-1 1 0,0 1 0,-4 7 0,-1 1 0,0 0 0,-1 2 0,1 0 0,-1 2-123,7-15 0,-1 1 0,1 0 0,-1 1 0,2-1 0,1 1 0,0 0 0,-1 0 0,0 2 0,0 0 0,0-1 0,0 1 0,0 0 0,-1-1 0,1 0 0,-1 0-18,1 1 1,0 1-1,0-1 1,0-2-1,-10 18 1,0-3-1,0-1-23,3 0 0,0-2 0,1 0 0,0-5 0,1 0 0,1-1 0,2-3 0,2 0 0,-1-1 0,1-1 0,-1 0 0,1-1-33,1-2 0,-1 0 1,2-3-1,-11 22 0,0-3-49,1-11 0,-1-3 0,5-7 0,0-4 255,4-8 0,0-5 0,-24 29 0,9-13 0</inkml:trace>
  <inkml:trace contextRef="#ctx0" brushRef="#br0" timeOffset="5390">5139 13247 24403,'-3'-73'0,"2"-6"0,1-20 0,5 43 0,3-3-246,0-6 0,2-4 0,7-7 0,3-3 0,-1-4 0,2-3 0,4-3 0,1-2 82,-7 27 0,0 0 0,1 0 0,0-1 0,1 1 0,0-1 0,2-1 0,0 0 0,1 0 0,2-4 0,0-1 0,1-2 0,2-4 0,0-1 0,1 1 0,1 0 0,0 1 0,2 0 0,1-4 0,1 0 0,1 1 0,-1 1 0,0 2 0,1-1 0,1 1 0,0 1 0,0-1 0,1 0 0,1-1 0,0 1 0,4-2 0,0 0 0,0 1 0,-4 7 0,-1 1 0,1 1 0,0-1 0,0 1 0,-1 1 0,-3 5 0,-1 0 0,0 1 62,-1 1 0,0 0 0,0 0 0,15-25 0,1 1-144,1 2 0,-1 1 0,-2 6 0,-1 3 54,-4 4 0,-2 2 0,-1 2 0,-1 2 347,-2 8 0,-2 3 1,-2 1-1,-2 1-155,0 7 0,-1 2 0,11-22 983,-5 16 0,-11 15-492,-7 13 1,-11 26-1,-12 15 1,-11 12-1,-13 12 1,-3 7-1,-1 16 1,-9 9-165,-4 9 1,21-40 0,0 1-83,-3 5 1,0 2 0,-3 6 0,0 1-96,-6 6 1,0 1-1,1 0 1,0 0-397,-3 3 0,-1 0 0,0-1 0,0 1 49,-2 2 0,-1 1 1,11-18-1,0 2 0,0 1 33,-4 7 0,0 3 0,0 0 0,0 1 0,-1 2 0,-1 1 0,-3 5 0,-1 3 0,0-2 0,-1 0 0,0 0 0,0 0 0,-1 4 0,0 0 0,1 1 0,0 0 0,0 0 0,0 0 0,-1 3 0,0 1 0,1-1 0,2-6 0,0 0 0,0-1 0,-1 0 0,0 0 0,1-1 0,2-3 0,1-1 0,0 1 161,-1-2 1,1-1 0,1 1 0,2-3-1,0 0 1,-1 0 2,0 0 0,0-1 0,1-2 0,3-6 0,1-2 0,0-1 0,-12 24 0,0-2 0,3-7 0,3-6 0,-10 17 0,6-18 0</inkml:trace>
  <inkml:trace contextRef="#ctx0" brushRef="#br0" timeOffset="6666">4474 13247 22234,'30'-88'0,"0"0"0,1-3 0,-1 2 0,-1 16 0,0 1 0,3-11 0,0-1-164,-7 22 0,0 0 0,1-1 0,0 2 0,1-1 0,0-1 0,1-4 0,1-1 0,1-1 0,1-1 0,1-2 0,0 1 0,0-2 0,1-1 0,1 0 0,5-7 0,1 0 0,1-2 0,3-5 0,1-2 0,0 0 0,1 2 0,1 1 0,0-2 41,-10 21 0,1 0 0,0-1 0,0 1 0,0 1 0,-1 1 0,1 0 0,1 1-18,0 0 1,0 1-1,0 0 1,1 1-1,11-20 1,0 1-1,0 0-23,2 2 0,0 0 0,-2 2 0,-4 7 0,-2 1 0,1 1 0,1 0 0,-1 1 0,1 1 0,-4 6 0,1 0 0,-1 1 0,0 1 0,0 1 0,-1 0 0,-2 2 0,-1 0 0,0 1-82,23-24 0,-1 1 0,-12 11 0,-1 2 0,-1 6 0,-1 2 0,-8 9 0,-1 3 573,-1 6 1,-2 2 0,26-25 483,-13 10 172,-12 22-492,-18 15 1,-11 32-1,-12 13 1,-11 18-1,-12 16 1,-14 20-247,17-39 1,0 3 0,-2 9 0,-1 4-1,-5 5 1,-1 2 0,-2 1 0,0 2-1,-6 4 1,-1 1 0,-1 4 0,0 1-443,-1 6 0,-1 1 1,15-27-1,-1 1 0,-1 1 34,-2 4 1,-1 1 0,0 1 0,0-1 0,0 1 0,0 1-2,-3 5 0,-1 1 0,0 0 0,-1 5 0,0 2 0,0 0 41,7-17 0,0 1 0,0 0 0,0 1 0,-1 0 0,1 1 0,0 0 0,-1 0-18,0 1 1,-1 1-1,0-1 1,2-1-1,-8 16 1,1 0-1,1-1-23,-1-4 0,1 0 0,1-2 0,5-5 0,1-1 0,0-1-33,3-4 0,0-1 1,0-1-1,-10 25 0,1-2 16,1-2 1,2-3-1,5-10 1,0-2 180,2-6 0,2-2 0,5-9 0,1-3 983,-13 30-502,0-11 502,24-25-492,-5-18 1,26-33-1,7-23 1,9-18-1,9-5 1,7-18-165,5-17 1,-19 32 0,2-3-83,2-8 1,0-2 0,2-4 0,0-1-1,1-5 1,0-1 0,3-4 0,1-1-443,2-3 0,0-1 1,-12 28-1,0-1 0,0 0 33,2-6 0,0-2 0,0 1 0,2 1 0,0 0 0,0-1 0,4-7 0,-1-1 0,2 0 0,0 1 0,1 1 0,0 0 0,3-2 0,2 1 0,-2-1 0,0 0 0,-1 0 0,1 1 0,0-1 0,1 0 0,0 1 0,-2 4 0,-1 1 0,1 1 0,-2 2 0,0 1 0,-1 1 0,0 3 0,0 0 0,-1 2-82,16-25 0,-1 1 0,-3 1 0,1 1 0,0 3 0,-1 1 0,-7 7 0,-1 2 109,0 4 0,0 2 0,-5 8 0,-1 2 464,-2 5 1,-2 2 0,28-25 276,-13 12 379,-11 21-492,-17 20 1,-15 20-1,-14 15 1,-5 18-1,-19 18 1,0 11-165,-17 17 1,26-35 0,0 1-83,-9 11 1,0 1 0,2 0 0,0 0-1,-5 7 1,0 2 0,-2 2 0,1 2-492,-2 3 0,0 1 0,-3 3 0,-1 1 78,-5 4 1,1 1 0,2 0 0,1 1 3,11-25 0,0 1 0,0 1 0,-1 4 0,0 0 0,-1 1 0,-1 3 0,-1 1 0,0 0 0,0 5 0,0 0 0,0 0 0,-2 3 0,0 0 0,1-1 0,5-3 0,1-1 0,0-1 50,-1-2 1,0 0 0,1-1 0,2-2 0,1-1-1,0-1 114,2-2 0,0-1 0,0-1 0,2 0 0,1-1 0,0 0-197,0 0 0,0 1 1,2-2-1,-8 18 0,2-1-2,3-1 0,1-3 0,3-8 1,2-2 385,3-2 1,1-1 0,0-8 0,1-2-188,-13 37 983,11-24-50,10-21-442,8-26 1,22-25-1,7-15 1,8-18-1,-2-11 1,7-24-255,-18 31 1,-1-3 0,2-6-1,0-3-129,2-3 1,-1-2 0,1-4-1,0-2-108,2-7 0,0-1 0,5-5 0,2-1-197,-9 21 0,0-2 1,1 1-1,12-29 0,-1-1 33,-12 27 0,0-1 0,1-1 0,1-3 0,2-1 0,0-1 0,3-5 0,1 0 0,1-2 0,1-6 0,0-1 0,1-1 0,3-4 0,-1-1 0,2 1 0,-2 3 0,1 1 0,0 0 0,0 0 0,-1-1 0,1 1 0,-2 5 0,0 1 0,0 0 0,-1 1 0,1 0 0,0 1 0,-2 3 0,-1 1 0,2-1 0,0-2 0,2 0 0,-2 1 0,-4 7 0,0 1 0,-1 1 0,0-1 0,0 1 0,0 1 0,-2 3 0,-1 2 0,0 0-82,14-26 0,-1 1 0,0 4 0,0 1 167,-2 2 0,-1 3 0,-5 10 0,-2 2 77,-6 8 1,-1 3 0,16-35 984,-13 19 0,-3 16-492,-17 19 1,-22 21-1,-16 20 1,-18 16-1,-5 24 1,-10 12-247,24-18 1,0 2 0,-3 3 0,0 3-1,-5 9 1,-1 2 0,-3 8 0,-1 2-124,13-16 0,-1 2 1,0 0-1,0 0 0,1 1 1,-2 0-287,-2 4 0,-1 0 0,0 1 0,-1 2 0,-1 1 0,0 1 9,-1 0 1,0 0-1,-1 3 1,-3 6-1,1 1 1,-2 3 154,-2 4 0,-2 2 0,0 0 0,14-21 0,-1 1 0,0 0 0,0 1-123,-1 4 0,-1 1 0,0 0 0,1 1 0,0-1 0,1 0 0,0 0 0,0 1 0,0 0 0,-1 0 0,1 1 0,0-1 0,1 1 0,1 0 0,-1 0 0,0-1-18,-1 1 1,0 0-1,-1-1 1,1 0-1,-9 16 1,1-2-1,0 1-23,1-2 0,0-1 0,1 0 0,3-5 0,0-1 0,2-1 0,1-3 0,2-2 0,-1 0 0,3-3 0,0-1 0,0-2-33,1-3 0,0-2 1,0-1-1,-12 18 0,1-3-49,4-6 0,1-2 0,4-10 0,0-3 573,7-9 1,0-1 0,-26 29 306,11-14 349,13-19 0,1-14-492,13-17 1,5-32-1,15-11 1,7-19-1,11-10 1,13-21-247,-14 36 1,1-1 0,5-8 0,2-3-1,1-5 1,1-2 0,3-5 0,2-3-1,5-5 1,1-1 0,3-5 0,0-3-410,-11 25 0,2-1 0,-1 0 0,1-1 0,0-1 0,1 1 0,1-3 0,1 0 0,1 0 0,1-2 0,1-2 0,-1 1 0,2-2 0,-1-1 0,2 0 0,4-5 0,3 0 0,0-2 23,-10 18 1,1-1-1,0 0 1,0 1-1,11-17 1,0 0-1,1 0-23,0 0 0,1 0 0,-1 1 0,-2 4 0,0 0 0,-1 1 0,0 1 0,-1 1 0,1 1 0,0 2 0,-1 1 0,1 0 0,0 1 0,0 1 0,-1 1 0,-4 6 0,-1 1 0,0 1-33,-2 0 0,0 0 1,-1 2-1,16-21 0,-1 3-49,-3 4 0,-1 2 0,-1 3 0,-1 2 491,-3 5 1,-1 2 0,-6 7 0,-2 2-187,-2 6 0,-2 3 0,12-17 924,-8 15 0,-20 12 0,1 19-492,-47 49 1,-2 0-247,2-1 1,-2 5 0,0-1 0,0 2-1,-5 4 1,0 3 0,-1 4 0,-1 2-1,-4 3 1,0 2 0,-4 7 0,-1 2-318,-3 7 0,-1 1 1,15-22-1,-2 0 1,0 0 71,-2 3 0,-1 0 0,0 1 0,-1 2 0,1 1 0,0 1-164,0 0 0,1 1 0,-1 1 0,-4 5 0,-1 3 0,-1 1 41,9-14 0,0 2 0,-1 1 0,-1 0 0,0 3 0,-1 0 0,-1 2 0,1-1 0,-4 5 0,0 0 0,1 1 0,-1-1 0,3 0 0,-1-1 0,1 1 0,1-2 0,0-1 0,1-1 0,0-1 0,0 1 0,2-2 0,0 0 0,0 0 0,1-1-18,-1 1 1,1-1-1,0 0 1,0-1-1,-13 20 1,1 0-1,0-2-23,4-3 0,1-2 0,0 0 0,0-2 0,2 0 0,0-2 0,4-8 0,2-1 0,-1-1 0,2-2 0,0-1 0,1-1-82,-14 25 0,1-3 0,2-5 0,1-3 35,4-9 0,2-4 211,4-4 0,2-3 0,5-12 0,1-3 0,-20 33 0</inkml:trace>
  <inkml:trace contextRef="#ctx0" brushRef="#br0" timeOffset="7341">3578 13247 24289,'28'-92'0,"-10"42"0,0-2 0,4-7 0,1-1 0,5-6 0,2-2 0,2-11 0,0-1-197,6-4 0,0-1 1,-12 24-1,1-1 0,0 1 33,1-1 0,1 0 0,1-1 0,1-3 0,1 0 0,0-2 0,1-1 0,-1 0 0,2-2 0,3-7 0,0-1 0,1-1 23,3-2 1,-1-2-1,2 0 1,-10 17-1,1-1 1,0 0-1,1 1 18,1 0 0,2 0 0,-1 1 0,1-2 0,0-2 0,1-1 0,-1 0 0,1 0 0,0-2 0,2 1 0,-1-1 0,1 0 0,0 0 0,1 1 0,0 0 0,0 0 0,-1 1 0,1 1 0,0 1 0,0-1 0,-2 3 0,1-1 0,-1 1 0,0 2-41,12-18 0,-1 2 0,0 0 0,-2 2 0,-1 1 0,0 0 0,0 2 0,-1 0 0,1 1 0,-1 3 0,0 0 0,-1 1 0,-1 4 0,-2 1 0,1 1 0,-3 3 0,0 1 0,0 2-82,16-24 0,-2 3 0,-4 7 0,-1 2 0,-1 3 0,-2 2 0,-6 10 0,-1 3-246,-3 6 0,-2 1 1475,20-28 0,-11 22-492,-24 25 1,-13 27-1,-23 23 1,-12 20-1,-18 15 1,-7 14-247,20-27 1,-2 3 0,-3 4 0,0 3-1,-1 5 1,-1 2 0,-8 7 0,-1 2-50,-2 6 1,-1 3-1,13-22 1,-1 1 0,0 1-361,0 1 0,1 1 0,-1 1 0,-3 2 0,0 0 0,0 1 0,1-2 0,1-1 0,-1 2 0,-5 5 0,-1 1 0,0 1 23,-1 6 1,0 2-1,-1 1 1,9-16-1,0 1 1,0 1-1,-1 1 18,-2 4 0,0 0 0,-1 2 0,1-1 0,0 0 0,1 0 0,-1 0 0,1-1 0,1-2 0,1 0 0,0 0 0,0-1 0,0 1 0,-1-1 0,1-1 0,0 1 0,2-2 0,1 0 0,0 0 0,0 0 0,-1 0 0,1 0 0,-1 0 0,2 0-41,-10 15 0,2-1 0,0 0 0,0-1 0,1-1 0,0-1 0,4-7 0,0-2 0,1 0 0,1 0 0,1 0 0,1-1 0,-1-2 0,1 0 0,1 0 0,1-1 0,0-1 0,0-1 140,-15 23 1,1-3-1,5-5 1,3-3 23,5-9 0,2-4 0,0-7 0,2-3 491,5-5 1,2-1 491,-24 36 0,14-36-492,16-13 1,11-48-1,20-20 1,17-22-1,6-12 1,13-19-247,-22 37 1,1-2 0,5-9 0,2-3-1,3-3 1,1-3 0,5-9 0,0-1-50,0-3 1,1-1-1,-13 25 1,1-1 0,0-1-361,2-3 0,1-1 0,1-1 0,2-2 0,2-1 0,0 0 1,0-3 0,1-1 0,0 0 0,4-4 0,1-1 0,-1-1 22,1-3 1,0 0-1,2-1 1,-9 17-1,2 0 1,0-1-1,1 0 18,2-4 0,1-1 0,1 0 0,-1 0 0,3-3 0,0 1 0,0-1 0,0 0 0,0 2 0,0-1 0,1 1 0,-1 0 0,-1 1 0,1 0 0,-1 1 0,1 1 0,-3 4 0,0 2 0,0 0 0,0 0 0,-1 1 0,0 1 0,0-1 0,1 1 66,0 0 1,0 0 0,0 1-1,0 0 1,-1 0 0,0 0 0,-1 0-1,1 1-107,12-17 0,1 0 0,-1 1 0,-2 2 0,1 0 0,-1 2 0,-4 6 0,1 1 0,-1 1 0,-1 3 0,1 1 0,-1 0 101,-2 0 0,-1 1 1,0 0-1,-1 4 1,0 1-1,-1 1 63,18-20 0,-2 3 0,0 5 0,-3 4 245,-10 8 1,-1 3 0,-4 6 0,-1 3-203,29-28 940,-8 16 0,-17 19-492,-18 17 1,-27 40-1,-23 18 1,-18 28-165,-11 8 1,19-28 0,-2 3-83,-5 3 1,-2 2 0,-4 12 0,-3 2-50,-3 2 1,-1 2-1,16-20 1,0 3 0,-1-1-315,-2 0 1,-1 0 0,0 0 0,-2 4-1,-1 1 1,1 1 117,-2 3 0,1 1 0,-1 1 0,-5 4 0,-1 1 0,0 0-1,-1 3 1,0 1 0,-1 0 0,-3 5 0,-1 0 0,-1 2-123,15-20 0,-1 1 0,1 0 0,-1 1 0,-2 3 0,0 2 0,0 0 0,-1 1 0,-2 5 0,0 1 0,-1 1 0,1 0 0,-2 0 0,0 1 0,0 0 0,0-1 0,0 0 0,0-1 0,0 0 0,0 0 0,1 0 0,1 0 0,0-1 0,1 0 0,3-4 0,2 0 0,-1-1 0,1 0 0,1-2 0,1 1 0,-1-1 0,1 0 38,0-2 0,0 0 0,0 0 1,1 0-1,0-1 0,1 0 0,1 0 1,-1 0-80,-10 18 0,1-1 0,0 0 0,1-2 0,1-1 0,1-2 0,4-7 0,0-2 0,1 0 0,2-2 0,0 0 0,1-1 33,2-1 0,0-1 0,0-1 0,-13 25 0,1-3 131,5-7 0,3-5 0,8-15 0,2-3 0,5-11 0,0 0 0</inkml:trace>
  <inkml:trace contextRef="#ctx0" brushRef="#br0" timeOffset="8007">3358 13247 22418,'43'-78'0,"1"0"0,4-8 0,1 1 0,-6 9 0,1 1 0,5-9 0,1-1-164,-17 27 0,-1 0 0,2-1 0,2-3 0,1-2 0,0 0 0,2-3 0,-1-1 0,2-1 0,2-4 0,1-2 0,0 0 0,1-2 0,0 0 0,2-2 0,2-4 0,1-1 0,1-1 41,-11 19 0,0-1 0,0 0 0,1-1 0,3-1 0,0-1 0,0-1 0,1 0 0,2-4 0,0-1 0,1 0 0,0 0 0,1 1 0,1 0 0,0 1 0,-1-1 0,0 2 0,0 0 0,1 0 0,-1 1 0,-2 4 0,1 0 0,0 1 0,-1 1-41,10-15 0,0 1 0,1 2 0,-1 3 0,2 1 0,-2 0 0,-1 0 0,-1 0 0,0 1 0,1 2 0,1 1 0,-2 1 0,-3 2 0,-1 1 0,1 1 0,-1 4 0,0 1 0,-1 1-33,-5 5 0,-2 2 1,0 0-1,22-22 0,0 1-49,-2 5 0,-1 2 0,-5 2 0,0 2 180,-3 6 0,-1 1 0,-4 7 0,-1 1 393,-6 8 1,-1 3 0,30-28 361,-11 5 294,-5 21 0,-17 5-492,-4 23 1,-39 16-1,-12 11 1,-15 22-1,-13 8 1,-10 13-247,19-23 1,-2 1 0,-4 6 0,-1 2-1,-5 5 1,-1 2 0,-6 7 0,-1 1-167,-4 4 1,0 4 0,18-19 0,0 1 0,-1 1-244,-2 1 0,-1 2 0,0 0 0,-4 5 0,0 2 0,0 0 0,-1 2 0,0-1 0,-1 2 0,-5 6 0,-2 1 0,1 1 23,-1 1 1,1 2-1,-2 1 1,11-14-1,-1 1 1,-1 1-1,1 1 18,-3 4 0,1 1 0,-1 1 0,-1 0 0,-1 3 0,-1 0 0,0 1 0,0-1 0,1-1 0,-2 1 0,2-1 0,-1 0 0,3-1 0,0-1 0,0 1 0,1-2 0,3-5 0,0 0 0,1-1 0,0 0 0,2-2 0,0 1 0,1-2 0,0 1-18,0-1 1,1-1-1,0 0 1,0 0-1,-14 19 1,-1 0-1,1-2-23,2-3 0,1-1 0,0-1 0,3-4 0,1 0 0,2-2 0,4-6 0,1-1 0,2 0 0,3-4 0,1 1 0,-1-1-33,1-1 0,1-1 1,-1 0-1,-14 17 0,1-3 91,5-6 1,1-2 0,6-6-1,2-3 433,9-9 1,0-2 0,-21 22 655,9-16 0,0-15-492,30-5 1,-1-26-1,24-12 1,3-27-1,20-19 1,4-20-247,-14 33 1,2-3 0,4-5 0,0-2-1,4-11 1,0-2 0,7-6 0,2-2-50,5-7 1,1-3-1,-16 27 1,0-1 0,0-1-361,1-1 0,0 0 0,0 0 0,3-4 0,0 0 0,1 0 101,1-1 1,1-1-1,0-1 1,4-7-1,1-1 1,1-1 62,2-3 0,2 0 0,0-1 0,-11 18 0,1-1 0,0 1 0,0-1-123,1-2 0,0 0 0,0 0 0,1 0 0,1-2 0,1-1 0,1 1 0,-1-1 0,2-1 0,-1 0 0,1-1 0,0 1 0,0-1 0,1 1 0,1-1 0,-1 2 0,-2 2 0,1 1 0,-1 0 0,1 1 0,-1 1 0,1 1 0,-1 0 0,-1 1-41,11-14 0,-3 2 0,1 0 0,1 0 0,-1 0 0,0 0 0,-1 1 0,0 0 0,-1 1 0,-3 3 0,0 1 0,0 2 0,-2 4 0,0 0 0,-1 3 0,-2 3 0,-1 1 0,0 2-82,16-20 0,-2 2 0,-4 8 0,-3 2 421,-5 3 0,-3 2 1,-3 10-1,-2 2-175,21-30 983,-15 26 0,-18 8 0,-15 38-492,-57 43 1,3 17-247,2-10 1,-4 5 0,1-2 0,-1 2-1,0 5 1,-1 3 0,-4 7 0,-1 2-50,-3 2 1,0 3-1,14-19 1,1 2 0,-2 0-336,-1 2 0,-2 1 0,-1 1 0,-3 7 1,-2 1-1,0 0 139,-1 0 0,-1 1 0,1 1 0,-3 6 0,0 3 0,0-1-141,-1 0 1,0 0-1,-1 2 1,12-13-1,-1 2 1,0 1-1,-1 2 31,-3 4 1,-1 1 0,0 1 0,-1 1-1,9-13 1,-1 1 0,1 1 0,-1 0-1,1-1 0,-1 1 1,1 0 0,0-1 0,0 1-1,0 0 1,-10 16 0,0 0 0,1 0-1,1-1-13,3-4 0,2-1 0,0-1 0,-1 0 0,2-2 0,-1 1 0,0-1 0,1-1 0,1 0 0,0 0 0,0-1 0,1-1 0,2-2 0,1 0 0,0-1 0,0 0-41,-9 16 0,1-1 0,0 0 0,2-3 0,0 0 0,2-2 0,6-8 0,2-3 0,-1 0 0,1-3 0,1 0 0,0-2 0,-14 27 0,5-7 0,13-32 0,5-4 0,-8 27 0</inkml:trace>
  <inkml:trace contextRef="#ctx0" brushRef="#br0" timeOffset="8340">2913 13247 22077,'42'-89'0,"1"0"0,-14 29 0,1-1 0,0-1 0,3-2 0,1 0 0,0-1 0,1-2 0,0-1 0,0-1 0,1-1 0,-1 0 0,1-1-164,2-4 0,1 0 0,0-2 0,4-6 0,1 0 0,1-1 23,3-3 1,0 0-1,2-1 1,-10 16-1,0 0 1,1-1-1,1 0 18,1-2 0,0 0 0,1-1 0,0 0 0,2-2 0,-1 0 0,1 0 0,0-1 0,1-1 0,1 0 0,0 0 0,1 0 0,0 1 0,0 0 0,0 0 0,0 0 0,-1 1 0,0 1 0,0 0 0,0 0 0,-1 3 0,0 0 0,1 1 0,-2 1 0,-2 6 0,0 0 0,-1 1 0,1 0 0,-1 1 0,0 1 0,1-1 0,-1 1-18,-1 0 1,0 0-1,0 1 1,0 0-1,15-17 1,-1 0-1,0 2-23,-3 2 0,-1 2 0,0 0 0,-1 3 0,0 1 0,-1 2 0,-5 6 0,0 1 0,-1 1 0,-2 1 0,1 1 0,-2 1-82,15-21 0,-2 3 0,0 5 0,-3 4 0,-9 8 0,-2 3 0,-3 6 0,-3 3 1229,13-19 0,-4 19-492,-24 12 1,-15 39-1,-27 12 1,-12 20-1,-18 15 1,-14 17-247,29-28 1,0 3 0,-5 7 0,-1 3-1,-5 7 1,-1 4 0,-4 3 0,-1 3-136,13-19 0,-1 2 1,0 0-1,-3 6 1,0 1-1,0 0-274,-2 1 0,-1 1 0,1 1 0,-3 4 0,-1 0 0,1 0 0,1-3 0,-1-1 0,1 2 0,-3 7 0,-1 1 0,0 1 41,11-16 0,-1 1 0,0 0 0,0 2 0,-3 5 0,0 1 0,-1 1 0,0 0 0,-4 4 0,0 0 0,-1 1 0,0-1 0,0 3 0,-1 0 0,1-1 0,0 1 0,2-2 0,0-1 0,0 0 0,0 0 0,1-2 0,1 0 0,-1 1 0,1-1 0,1 1 0,0-1 0,0 1 0,0 0 0,1-1 0,-1-1 0,1 0 0,1 0 0,2-2 0,0 0 0,1-1 0,-1 0 0,1-1 0,0 0 0,1-1 0,0 0-41,-11 16 0,0-1 0,1 0 0,0 0 0,1 0 0,-1 0 0,1-1 0,1 0 0,0-2 0,1-2 0,1-2 0,1 0-164,4-5 0,1-1 0,-1-2 256,0-3 0,-1-1 0,3-2 1,-4 14-1,2-3 0,-2-5 1,1 1-1</inkml:trace>
  <inkml:trace contextRef="#ctx0" brushRef="#br0" timeOffset="8698">2160 13247 19595,'30'-73'0,"0"0"0,0 1 0,0 0 0,0 0 0,0 2 0,-1 8 0,0 0 0,1 0 0,3-5 0,1-2 0,0-1-164,0-2 0,1-2 0,0-1 0,2-2 0,0-1 0,0 0 0,0 1 0,-1 0 0,2-2 0,2-2 0,1-2 0,2-1 41,-9 17 0,0-1 0,1-1 0,1 0 0,3-4 0,2 0 0,-1-1 0,2 0 0,0-2 0,2-1 0,0-1 0,0 1 0,2-2 0,1 0 0,0 1 0,-1 0 0,1 1 0,0 2 0,-1-1 0,1 1 0,-1-1 0,0 1 0,0 0 0,0 0 0,0 2 0,1 0 0,0 1 0,-1-1 0,0 1 0,0-1 0,-1 1 0,1 0 0,-1 3 0,0 0 0,0 1 0,0 0 0,0 2 0,0 1 0,0 0 0,-1 1-41,11-16 0,-1 0 0,0 2 0,0 1 0,1 1 0,-1 0 0,-2 0 0,1-1 0,-1 3 0,-1 3 0,0 2 0,0 1 0,-2 5 0,0 1 0,-1 1 0,-3 2 0,-1 1 0,-1 2 55,16-21 1,-2 3 0,-6 4-1,-1 4 354,0 6 1,-1 3 0,-7 5 0,-2 3 156,-5 10 0,-1 3 581,21-24-492,-13 17 1,-24 27-1,-12 16 1,-20 20-1,-15 26 1,-14 13-165,-9 22 1,19-33 0,-2 1-83,-5 8 1,-1 3 0,-5 4 0,-2 2-1,0 3 1,-3 1 0,-6 8 0,-2 1-278,19-21 1,-1 0-1,0 1 1,-5 3-1,-1 1 1,0 0 31,0 3 0,1 0 0,-1 0 0,-1 3 0,-1 0 0,1 1-164,-1-1 0,1 1 0,-1 0 0,-3 6 0,-1 1 0,-1 1 41,11-15 0,0 1 0,-1 0 0,-1 2 0,-2 3 0,-2 1 0,0 0 0,0 2 0,-1 3 0,-1 0 0,0 1 0,0 1 0,0-1 0,-1 1 0,1 0 0,1-1 0,1-2 0,1-2 0,0 1 0,1-1 0,0 0 0,1-1 0,0 0 0,0 1 0,1-2 0,0-1 0,0 1 0,0 0 0,0 0 0,0 1 0,0-1 0,0 0 0,1-2 0,0-2 0,0 1 0,1 0 0,0 1 0,0-1 0,1 1 0,1-1-41,-10 17 0,1-1 0,0 0 0,-1 0 0,0 0 0,1 0 0,3-3 0,1-1 0,0 0 0,-1-2 0,0-1 0,1-2 62,4-5 1,2-1-1,0-1 1,0-1-1,1-1 1,1-2 101,-13 21 0,3-5 0,11-17 0,1-4 0,6-6 0,0 0 0</inkml:trace>
  <inkml:trace contextRef="#ctx0" brushRef="#br0" timeOffset="9031">1779 13247 19669,'36'-70'0,"0"1"0,0-1 0,0 1 0,-1 1 0,0 0 0,-4 5 0,0 2 0,0-1 0,3-4 0,0-1 0,1 0-164,1-4 0,1-1 0,1-1 0,1-1 0,0 0 0,1-1 0,-2 2 0,1-1 0,0 0 0,6-6 0,0-2 0,1-1 23,2-3 1,0-1-1,2-2 1,-8 17-1,2-2 1,0-1-1,0 0 18,2-5 0,1 0 0,0 0 0,0-1 0,1 2 0,0-1 0,1 0 0,0 1 0,-1 1 0,0 1 0,0 0 0,0 1 0,-1 2 0,1 1 0,0 0 0,-1 0 0,0 0 0,-1 0 0,1 0 0,-1 1 0,1 0 0,0 1 0,-1 0 0,1 1 0,-3 3 0,-1-1 0,0 2 0,1-1 0,0 2 0,1 1 0,-1 0 0,0 1-41,10-14 0,1 2 0,-1 0 0,0 2 0,0 1 0,-1 0 0,-2 2 0,-1 0 0,0 0 0,0 4 0,0 0 0,0 0 0,-5 5 0,-1 1 0,1 1 0,-3 5 0,1 2 0,-2 1 86,12-17 1,-2 2 0,-3 7 0,0 1 322,-4 5 1,-1 2 0,-5 7 0,0 4 737,20-18 0,-16 15-492,-24 34 1,-12 11-1,-12 15 1,-17 20-1,-12 21 1,-22 20-247,26-30 1,-2 3 0,-4 10 0,-3 2-1,-6 3 1,-1 2 0,-2 7 0,-1 3-50,-5 3 1,-1 1-1,16-22 1,-1 1 0,0 1-361,-3 4 0,-1 2 0,0 1 0,-3 4 0,0 1 0,0 0 78,0 2 0,0-1 0,-1 2 0,-3 3 1,-1 2-1,1 0-37,11-19 0,1 1 0,-1 0 0,0 1 0,-4 5 0,0 2 0,-1 0 0,-1 1 0,-3 6 0,-1 1 0,0 0 0,-1 2 0,0 1 0,0 1 0,-1 0 0,1 0 0,1-1 0,0 0 0,0 0 0,0 0 0,1-1 0,0-1 0,1 0 0,0-1 0,3-5 0,1 0 0,0-2 0,1 1 0,1-1 0,0-1 0,1 0 0,-1 0 0,-1 0 0,0-1 0,0 0 0,1 0 0,2-1 0,1-1 0,0 0 0,0-1-18,1-2 1,-1-1-1,1 1 1,0-1-1,-9 20 1,1 1-1,0-3-23,4-6 0,1-2 0,-1 0 0,3-2 0,0-1 0,0-1 41,2-3 0,1-1 0,1-5 0,-3 5 0,3-6 0,9-6 0,1 0 0</inkml:trace>
  <inkml:trace contextRef="#ctx0" brushRef="#br0" timeOffset="9364">1739 13247 18742,'34'-79'0,"0"1"0,-1-1 0,1-1 0,-2-1 0,1 2 0,-4 8 0,0 2 0,0-1 0,2-3 0,1-1 0,0 0-164,1 1 0,-1-1 0,2 0 0,3-6 0,0 0 0,2-1 23,1-1 1,1-1-1,0-2 1,-8 15-1,0-1 1,0-1-1,2 0 18,2-5 0,0 0 0,2 0 0,-1-1 0,2-1 0,-1-1 0,2-1 0,0 1 41,3-4 0,2 0 0,-1-1 0,1 0 0,-2 0 0,1 0 0,-1 0 0,1 1 0,1-1 0,1 1 0,0-1 0,-1 1-164,1 0 0,0 0 0,0 0 0,1 0 123,-1 0 0,1 0 0,-1 1 0,1 1 0,-2 3 0,-1 2 0,1 0 0,-1 1 0,-1 1 0,0 0 0,-1 1 0,1 1 0,-1 3 0,0 1 0,1 1 0,-1 0 47,-2 1 0,-1 2 1,1-1-1,0 2 0,13-21 1,0 2-1,1 0 1,-4 6-1,0 0 0,0 2 1,-3 5-1,0 1 0,-1 1-121,-3 5 0,-1 1 1,-1 2-1,16-20 0,-2 3 59,-6 9 0,-1 2 0,-5 6 1,-1 2 628,-4 10 1,-2 3 359,19-25-360,-13 27 1,-28 35-1,-15 20 1,-17 21-1,-18 19 1,-15 18-317,18-27 0,0 2 0,-7 7 0,0 2 70,-4 9 1,-1 2 0,-4 5 0,-1 2-50,-6 8 1,-1 3-1,16-24 1,-2 0 0,0 2-229,-4 4 0,-1 1 0,0 1 1,-2 1-1,-1 1 0,0 1 32,-4 7 0,-1 1 0,1 0 0,0-2 0,-1 0 0,1 1-123,11-15 0,-1 0 0,0 1 0,0 0 0,-2 4 0,0 0 0,-1 0 0,0 2 0,-3 4 0,-1 1 0,0 1 0,-1 0 0,-2 3 0,0 1 0,-1 1 0,1 1 13,8-12 1,1 1 0,-1 1 0,1-1-1,0-1 1,-9 13 0,1-1 0,1-1-1,-1 2-13,0 0 0,0 2 0,1-1 0,1-1 0,2-3 0,1-2 0,0 0 0,0 1 0,1-1 0,0 0 0,1 1 0,0-2 0,2-2 0,1 0 0,1 0 0,-2-1 0,1 2 0,-2 0 0,2-1 0,0-1 0,4-5 0,0-1 0,1 0 0,1-1-41,-13 20 0,2 0 0,0-2 0,3-6 0,1-1 0,1-1 50,3-5 0,2-1 1,0-1-1,1-4 1,0-1-1,2-1 114,-12 26 0,1-4 0,1-11 0,4-4 0,15-14 0,3-4 0,-22 29 0</inkml:trace>
  <inkml:trace contextRef="#ctx0" brushRef="#br0" timeOffset="24353">1239 13247 23192,'36'-74'0,"0"1"0,3-2 0,1-1 0,-6 7 0,1-1 0,7-9 0,2-2-164,-12 22 0,1-1 0,1-1 0,0-1 0,1 1 0,1-2 0,0-4 0,1-2 0,0 1 0,-1 0 0,0 0 0,1 0 0,1-1 0,1-1 0,0 0 0,1-4 0,1-2 0,0 1 0,5-6 0,1-1 0,0 0 0,1-1 0,-1-1 0,2-1 41,-9 15 0,0-2 0,2 0 0,-1 1 0,0 0 0,1 0 0,0 0 0,0 0 0,0-1 0,0-1 0,0 0 0,0 0 0,1 0 0,-1 1 0,0-1 0,0 0 0,2 0 0,0 0 0,0 0 0,-1 1 0,-4 6 0,0 0 0,-1 1 0,1 0-18,0-1 1,1 0-1,-1 1 1,0 0-1,10-15 1,0 0-1,-1 1-23,-1 1 0,-1 1 0,1 0 0,-1 2 0,0 2 0,-1-1 0,0 2 0,0 0 0,-1 1 0,-2 6 0,-2 1 0,1 1-33,-4 4 0,0 0 1,-1 2-1,14-23 0,-1 3-49,-2 9 0,-1 2 0,-5 5 0,0 2 40,-2 5 0,-3 3 0,19-29 1189,-14 22 0,-12 19 0,-20 22-492,-32 56 1,-10 5-247,2-2 1,-2 4 0,0 1 0,0 1-1,-4 6 1,-2 2 0,-4 4 0,-1 1-1,-5 10 1,-1 3 0,-5 3 0,-1 2-248,18-21 0,-1 3 0,0 0 0,-4 3 0,-1 2 0,-1 0 2,-3 5 0,-1 1 0,1 0 0,0 0 0,0-1 0,0 2-164,-4 3 0,0 2 0,-1 1 0,-2 3 0,0 1 0,0 2 41,10-18 0,0 1 0,0 1 0,-1 1 0,0 3 0,-1 1 0,0 0 0,-1 1 0,-4 5 0,-1 1 0,0-1 0,2 0 0,3-6 0,3 0 0,-1-1 0,0 1 0,-1 0 0,0 1 0,1-1 0,0-1 0,4-4 0,0-1 0,2 0 0,-1-1 64,1-1 1,1 0 0,0-1 0,0 0 0,-11 18 0,0-1 0,0 0 58,3-4 0,0 0 0,2-2 0,3-6 0,0-1 0,1-2-197,2-2 0,0-1 1,1-1-1,-13 24 0,1-3 2,3-5 1,1-1-1,5-6 1,1-2 345,1-5 0,2-2 0,9-15 1,2-3-152,-15 31 983,4-32-492,25-11 1,-1-33-1,18-11 1,7-17-1,11-18 1,12-24-247,-12 25 1,1-3 0,3-7 0,0-3-1,5-5 1,0-2 0,2-5 0,0-3-50,9-10 1,2-3-1,-16 25 1,-1-1 0,2-1-361,4-6 0,2-2 0,-1 1 0,-2 0 0,1-1 0,0 0 0,2-2 1,0-1 0,2 0 0,2-2 0,1-1 0,0-1 22,2-2 1,-1-1-1,1-2 1,-7 15-1,1-2 1,0 0-1,1-2 18,2-4 0,1-1 0,0-1 0,0 1 0,0 0 0,0 1 0,0-1 0,1 0 0,1-3 0,1 0 0,-1 0 0,2 0 0,-2 4 0,1 0 0,0 1 0,-1-1 0,0 2 0,-1 0 0,0-1 0,0 2 0,0-1 0,-1 2 0,1-1 0,0 0 0,0 2 0,1-1 0,-1 0 0,0 2 0,-3 5 0,-1 0 0,0 1 0,0 0-41,13-20 0,-1 0 0,0 2 0,-2 3 0,0 2 0,0 0 0,-1 2 0,-1 2 0,1 0 0,-3 3 0,1 0 0,0 2 68,-1 3 0,2 1 1,-3 1-1,-5 6 0,-1 1 1,-1 2 95,17-20 0,-1 3 0,-6 8 0,-1 3 245,-4 10 1,0 1 0,-7 6 0,-1 3 737,20-18 0,-16 15-492,-20 26 1,-19 34-1,-15 24 1,-12 19-170,-18 21 1,20-35 0,-2 2-78,-8 8 1,-2 4 0,-5 9 0,-1 4-50,-7 10 1,-1 2-1,17-25 1,0 1 0,-1 1-339,-3 3 0,-1 1 0,0 1 1,0 2-1,-1 1 0,-1 0 142,-3 3 0,-1 1 0,0 1 0,-1 4 0,0 1 0,-1 1 0,10-16 0,0 0 0,-1 1 0,1 0 0,-2 4 0,1 0 0,-1 1 0,0 1-123,-5 7 0,-1 1 0,0 1 0,0 0 0,0 1 0,-1 1 0,-1 0 0,1 0 13,-1 3 1,-1 0 0,1 0 0,-1 0-1,11-17 1,-1 1 0,0 0 0,1 0-1,-1 0 0,1 1 1,1 1 0,-1-1 0,1 0-1,0-1 1,-6 12 0,-1-1 0,1-1-1,1-1-13,0 1 0,1-1 0,0-1 0,0 0 0,2-5 0,0-1 0,0 0 0,1 0 0,0-2 0,1 0 0,1 0 0,-1-1 0,2-1 0,1 0 0,0-1 0,0 0-41,-11 20 0,2-2 0,0-1 0,4-8 0,2-3 0,-1-1-33,2-4 0,0-2 1,1-2-1,-14 20 0,3-5 325,5-7 1,2-4-1,5-9 1,2-3-129,7-11 0,0-3 983,-19 22 0,18-21-492,10-26 1,19-46-1,15-23 1,10-28-247,-7 34 1,1-1 0,2-9 0,1-3-1,4-9 1,2-3 0,2-7 0,2-1-50,6-8 1,1-1-1,-13 24 1,0 0 0,2-2-212,4-5 0,1-1 0,0-1 0,0-2 0,0-2 0,0-1 15,5-7 0,1-1 0,0 0 0,-1 1 0,0-1 0,1-1-123,-9 20 0,2-2 0,0 1 0,0-1 0,1-4 0,1 0 0,1 0 0,0-1 0,3-4 0,1 0 0,0-1 0,0-1 0,1-1 0,1-1 0,-1 0 0,2-1 13,-6 13 1,0-2 0,1 0 0,0 1-1,-1 1 1,7-11 0,0 2 0,0 0-1,1 0-13,0-1 0,0-1 0,1 1 0,0 1 0,-2 4 0,1 0 0,0 1 0,-1 1 0,-1 1 0,0 1 0,-1 0 0,1 0 0,0 0 0,1 1 0,0 1 0,-1-1-18,-1 3 1,-1-1-1,0 1 1,0 1-1,11-15 1,-1 1-1,0 1-23,-1 1 0,0 0 0,-1 1 0,-2 4 0,0 2 0,-1 0 0,0 2 0,0 1 0,-1 1 0,-3 4 0,-2 2 0,1 1 160,-1 2 0,0 2 0,-1 1 0,12-18 0,-1 4 249,0 7 1,-3 2 0,-9 7 0,-2 3 657,27-26 80,-16 16-492,-13 33 1,-19 23-1,-16 27 1,-18 22-1,-16 25 1,-13 17-247,16-36 1,-2 3 0,-2 7 0,-2 2-1,-5 9 1,-3 2 0,-7 8 0,-1 5-83,15-23 1,-1 3 0,0-1 0,-1 2 0,0 0 0,-1 0-328,-1 5 0,-1 1 0,0 0 0,0 0 0,-1 1 0,1 0 83,1 1 0,0 2 0,-2 0 0,7-14 0,-1 1 0,-1 0 0,0 1-42,-2 6 0,1 0 0,-1 2 0,0 0 0,-2 2 0,1 0 0,-1 1 0,0 2 0,-2 5 0,0 3 0,0-1 0,0 1 0,-1-2 0,0 1 0,1 0 0,-1 0 0,1 1 0,0 1 0,0-1 0,0 0 0,0-1 0,-1 0 0,1 0 0,0 0 0,1 0 0,0 1 0,1-1 0,0-2 0,2-6 0,1-1 0,1-1 0,0 0 0,0-1 0,1-1 0,0 0 0,1 0 0,3-6 0,-1 0 0,2 0 0,-1-1-41,-9 21 0,1 0 0,-1-2 0,2-3 0,1-2 0,-1 0 0,2-4 0,0-1 0,1-2 0,4-10 0,1-2 0,1-2 35,-13 21 0,2-5 0,9-13 0,0-5 620,2-10 1,0-3 491,-16 21-492,13-31 1,19-51-1,16-30 1,10-34-247,0 32 1,3-3 0,4-8 0,1-2-1,5-8 1,1-2 0,4-9 0,2-3-50,2-6 1,0-2-1,-7 23 1,0-2 0,1 0-34,1-5 1,0-1 0,0 0 0,2 0 0,0 1 0,1-1-163,0-3 0,1-1 0,1 0 1,0-2-1,0 0 0,1 0-142,1-1 1,1 0-1,1-2 1,-7 17-1,2-2 1,0 0-1,0-1 18,2-4 0,0-1 0,1 0 0,0 0 0,0 0 0,1 0 0,0-1 0,0 0 0,3-4 0,-1-1 0,1 0 0,1 1 0,0 1 0,0 1 0,1 0 0,1 0 0,0 2 0,2 0 0,-1 0 0,1 0 0,-2 0 0,1 1 0,0 0 0,0 0 0,0 1 0,0 0 0,1 1 0,-2 1 0,-2 6 0,-1 1 0,0 0 0,1 1-41,11-17 0,1 0 0,-1 2 0,-2 4 0,0 1 0,0 1 0,-2 3 0,1 1 0,-1 1 0,-1 3 0,-1 1 0,-1 0 139,1 0 1,-2 1-1,0 1 1,14-20-1,-1 3 25,-2 3 0,-1 3 1,-6 6-1,1 2 245,0 7 1,-1 1 0,-7 6 0,-2 2-20,-2 4 0,0 4 0,15-20 757,-3 21 0,-16 12-492,-14 20 1,-13 24-1,-16 20 1,-9 27-165,-20 14 1,15-30 0,-2 3-83,-6 5 1,-2 3 0,-2 4 0,-1 4-1,-5 9 1,0 3 0,-4 3 0,-1 3-332,15-22 1,-1 1-1,-1 1 1,-1 3-1,-2-1 1,-1 2 85,-4 6 0,-1 1 0,0 0 0,2-1 0,1-1 0,-1 1-164,-3 3 0,-1 2 0,0 1 0,-1 3 0,1 1 0,-1 2 41,10-18 0,1 1 0,-1 1 0,-1 1 0,-1 3 0,-1 1 0,-1 0 0,0 1 0,-1 5 0,-1 0 0,0 1 0,1-1 0,1-3 0,1-1 0,0 1 0,0-1 0,0 2 0,0-1 0,0 0 0,1 0 0,2-5 0,0 0 0,1-1 0,0-1-41,-8 20 0,1-1 0,-1 0 0,2-4 0,-1 0 0,1-1 0,2-1 0,0-1 0,1-2 0,6-10 0,0-2 0,1-1-33,2-5 0,-1-2 1,2-1-1,-6 19 0,2-3 76,2-7 1,0-2 0,5-8 0,0-4 1103,-20 34-200,20-32-292,4-15 1,29-41-1,0-12 1,9-21-1,8-19 1,12-24-335,-12 31 0,1-3 0,3-10 0,0-2 88,5-6 1,0-2 0,1-5 0,0-2-1,7-5 1,2-3 0,-1-4 0,1-2-256,-11 25 1,0 0 0,0-1-1,1-2 1,1 0 0,-1-2 9,3-4 0,0-1 0,0 0 0,2-1 0,1 0 0,0-1-164,0-4 0,0-2 0,2 0 0,4-3 0,2-1 0,0-1 41,-10 18 0,0-1 0,0 0 0,1-1 0,3-1 0,0 0 0,1 0 0,0-1 0,0-2 0,2-2 0,-1 1 0,0 2 0,-1 4 0,0 1 0,0 0 0,-1 1-18,0 0 1,-1 1-1,0 0 1,1 1-1,11-16 1,1 1-1,0 2 102,-4 2 0,1 2 1,-1 0-1,1 1 1,0 2-1,1 0-125,-1 3 0,-1 1 0,0 2 0,-5 4 0,0 2 0,-1 1-33,1 5 0,0 2 1,-1 1-1,14-20 0,-1 2 325,-2 9 1,-1 4 0,-4 6 0,-1 3-129,-6 4 0,-1 4 983,30-19-492,-10 23 1,-19 31-1,-12 28 1,-11 14-1,-18 26 1,-16 18-247,6-31 1,-3 3 0,-6 7 0,-3 4-1,-3 10 1,-2 1 0,-1 1 0,0 1-50,-6 12 1,-2 1-1,10-28 1,-1 0 0,-2 1-361,-3 5 0,-1 1 0,-1 1 0,-1 4 0,-1 2 0,0 1 15,-2 7 0,-1 0 0,0 2 0,0 0 0,-1 2 0,-1 0 26,7-17 0,-1 1 0,-1 0 0,1 1 0,0 0 0,1 1 0,-1 1 0,-1-1 0,-2 3 0,-2 1 0,0-1 0,1 2 0,0 2 0,1 0 0,-1 2 0,0-1 0,-3 4 0,-1 1 0,0 0 0,2-1 0,3-5 0,2-1 0,0 1 0,1-1 0,-1-1 0,1 1 0,0-1 0,1-1 0,1-4 0,1-1 0,0-1 0,1 0 59,0-2 1,0-1 0,1-1-1,0 0 1,-9 20 0,1-2-1,0-1-100,1-3 0,-1-1 0,2-2 0,5-6 0,1-2 0,0-1-33,3-6 0,-1-1 1,2-1-1,-11 25 0,2-3 356,2-11 1,2-3-1,4-8 1,1-3-160,5-9 0,2-3 983,-10 20 0,3-18 0,17-32-492,32-65 1,2 6-247,0 0 1,3-5 0,-3 1 0,0-1-1,4-8 1,0-3 0,2-5 0,0-2-1,4-11 1,0-1 0,4-5 0,2-1-83,-12 21 1,0-2 0,0 0 0,1-2 0,0-1 0,1-1-328,4-5 0,0-3 0,0 1 0,-1 0 0,0 0 0,1-1 0,3-4 0,1 0 0,0-2 0,3-3 0,0-2 0,0 0 41,-7 19 0,0-1 0,0-1 0,0 0 0,2-4 0,0-1 0,1 0 0,0 0 0,2-5 0,1 0 0,0 0 0,0 1 0,-2 3 0,1 1 0,0 0 0,0 0 0,0 1 0,1 0 0,0 0 0,0 1 0,-3 4 0,0 1 0,1 0 0,-1 2-41,12-20 0,1 2 0,-1 0 0,-1 3 0,-1 0 0,1 2 46,1-1 1,2 1 0,-3 2 0,-5 6 0,-1 3 0,0 0-47,0 4 0,0 1 0,-1 1 0,-4 3 0,0 2 0,-1 1-10,19-22 1,-1 2 0,-8 8 0,-1 2 393,-2 6 1,-1 2 0,-9 10 0,-2 3-221,26-32 983,-11 20-492,-12 21 1,-18 27-1,-11 20 1,-20 21-1,-15 19 1,-11 20-247,17-27 1,-1 3 0,-5 5 0,-2 1-1,-4 9 1,0 2 0,-4 8 0,-2 1-50,-5 7 1,-1 1-1,14-20 1,0 2 0,-2 1-361,-3 4 0,-1 1 0,0 0 0,2 0 0,1 0 0,-2 0 44,-2 3 0,-1 0 0,0 2 0,-1 4 0,0 1 1,0 2-22,-2 2 1,0 1-1,-2 2 1,8-15-1,-1 1 1,0 1-1,0 2 18,-3 5 0,-1 2 0,1 1 0,0 0 0,1-2 0,-1 1 0,1 0 0,0 0 0,-1 3 0,-1 0 0,1 0 0,0 0 0,3-2 0,0-1 0,0 0 0,1 1 0,0-3 0,-1 1 0,2-1 0,0 1 0,2-3 0,0 0 0,1 0 0,0 0 0,-1-1 0,-1-1 0,1 1 0,1-3 0,3-5 0,1 0 0,1-2 0,-1 0-41,-9 20 0,-1 0 0,2-2 0,4-7 0,1 0 0,-1-2 0,3-4 0,0-1 0,0-2 0,4-6 0,0-1 0,0-2 177,-12 29 0,2-5 0,8-17 1,2-4-14,3-7 0,1-3 983,-8 25 0,6-19 0,8-40-492,38-61 1,-6-23-247,7 10 1,3-3 0,-2 3 0,1 0-1,-1-9 1,0-2 0,6-6 0,2-2-50,4-10 1,0-3-1,-9 23 1,0-1 0,2-1-157,2-4 0,1-1 0,1-1 1,-1 1-1,1 0 0,0-1-40,1-4 0,-1-1 0,2 0 0,0 1 0,2 0 0,-1 0-164,-1-2 0,1-1 0,0 0 0,5-7 0,2-1 0,1-1 41,-8 16 0,1 0 0,1-1 0,0 1 0,0 0 0,1 1 0,0 0 0,1-1 0,2-3 0,1 0 0,1-1 0,-1 1 0,-1 3 0,-1 1 0,0-1 0,0 2 0,1 1 0,0 2 0,0-1 0,-1 0 0,1 0 0,-1 0 0,0 0 0,1 0-18,-1 2 1,1 1-1,0 0 1,0 1-1,9-15 1,0 1-1,1 1-23,-1 2 0,1 0 0,-1 1 0,-3 5 0,-1 1 0,-1 0 0,0 1 0,-1 0 0,1 0 0,-3 5 0,1 1 0,0 1 137,2 0 0,0 0 0,-1 2 0,12-17 1,-2 3 26,-1 3 0,-1 2 0,-6 7 0,-1 3 245,-3 9 1,-2 1 0,-5 4 0,-2 3 728,19-20 9,-7 25-492,-26 18 1,-7 39-1,-24 12 1,-9 22-165,-20 12 1,18-23 0,0 2-83,-6 6 1,-1 2 0,-4 9 0,-3 2-1,-6 8 1,-2 1 0,1 1 0,-1 2-365,12-20 1,1 1 0,-2 1-1,-1 1 1,-1 1 0,0 0 118,-2 4 0,-1 1 0,0 1 0,-2 2 0,1 1 0,-1 1 0,-2 3 0,1 2 0,-1 0 0,-2 3 0,0 0 0,-1 2 0,8-15 0,0 2 0,0 1 0,0-1 0,0 2 0,0 1 0,0 0 0,-1 0-123,-2 4 0,-2 0 0,1 0 0,-1 1 0,1 1 0,0 1 0,0 1 0,-1-1 0,0 2 0,-1 0 0,0-1 0,1 0 0,3-5 0,0-1 0,1 0 0,1 0 0,1-2 0,0 0 0,1 0 0,0-1 0,1-4 0,0-1 0,1-1 0,0 1-41,-7 19 0,1-1 0,-1 0 0,0-3 0,0 0 0,1-2 0,4-3 0,2-1 0,-1-2 0,2-7 0,-1-3 0,2-1-82,-10 26 0,3-3 0,3-10 0,2-3 368,4-10 1,2-3 0,4-5 0,3-4-123,-14 25 983,8-23-492,17-28 1,4-27-1,12-16 1,12-17-1,11-17 1,11-20-247,-16 27 1,-1-3 0,3-6 0,0-3-1,3-11 1,1-3 0,1-2 0,2-2-50,4-11 1,1-2-1,-11 26 1,-1 0 0,1-1-361,1-4 0,2-1 0,-1 0 0,2-3 0,1 0 0,0-1 118,1-3 1,-1-1-1,2 0 1,2 1 0,2 0-1,-1-2-118,1-5 0,1-2 0,0 0 0,4-4 0,0-1 0,1 0 41,-9 18 0,0 0 0,0 0 0,0-1 0,1-2 0,1 1 0,0-1 0,0 0 0,2-2 0,1 0 0,-1 0 0,1 1 0,-3 4 0,1 0 0,-1 1 0,0 1-18,0 0 1,-1 0-1,0 1 1,1 0-1,10-18 1,0 0-1,0 2 97,0 4 0,0 1 0,-1-1 0,-1 0 0,-1 0 0,1 0-120,0 1 0,0 2 0,-1 0 0,-4 4 0,-1 1 0,0 1 0,0 4 0,0 2 0,0-1 0,-3 4 0,0 1 0,0 0 118,17-24 0,-1 1 0,-3 5 0,-1 1 46,-1 4 0,-1 3 0,-8 10 0,-2 3 327,-4 4 1,0 3 0,22-26 79,-7 13 576,-12 23-492,-18 16 1,-19 34-1,-15 21 1,-16 14-1,-14 20 1,-5 16-247,23-32 1,0 3 0,-5 5 0,-2 2-1,-4 5 1,-2 2 0,-4 8 0,-1 2-50,-2 8 1,-1 3-1,13-25 1,-2 1 0,1 1-361,-1 1 0,1 0 0,-2 0 0,-1 2 0,-1 0 0,1 0 0,2-1 0,1 1 0,-1 1 0,-6 5 0,0 2 0,-1 1 23,-2 5 1,-1 2-1,0 1 1,10-17-1,-2 2 1,1 0-1,-1 1 18,-1 3 0,0 1 0,-1 0 0,1 0 0,1 1 0,0 1 0,0-1 0,-1 0 0,2-2 0,-1-1 0,0 0 0,0 0 0,2 0 0,-1 0 0,1 0 0,0 0 0,1-2 0,0-1 0,1 0 0,-1 0 0,0 0 0,1 0 0,-1-1 0,2 0-41,-10 17 0,2 0 0,0-2 0,-1-1 0,1-1 0,1-2 0,5-7 0,2-1 0,-1-1 0,1-3 0,-1 0 0,1 0-33,3-4 0,0 0 1,0 0-1,-13 27 0,1-3 234,7-12 1,1-3-1,2-4 1,2-4-38,6-15 0,1-3 0,-16 31 983,7-24 0,7-15-492,19-19 1,5-20-1,16-16 1,1-17-1,16-17 1,0-18-165,6-17 1,-13 35 0,1-1-83,3-7 1,0-2 0,4-9 0,0-2-1,5-5 1,0-1 0,3-8 0,0-1-326,-1 1 1,2 0-1,-10 23 1,1 0 0,0 0 79,-1 0 0,0 0 0,0-1 0,4-6 0,1-2 0,0 0 0,1 0 0,0-1 0,0 0 0,2-5 0,0-1 0,1 0 0,2-1 0,1-1 0,1 1 0,2-4 0,2 1 0,0-2-123,-12 20 0,1-1 0,0 0 0,0 0 0,2 0 0,0 1 0,0-1 0,0 1-41,10-22 0,-1 0 0,0 2 0,0 3 0,0 2 0,-2 0 0,-3 7 0,-1 0 0,2 1 0,0 2 0,1 1 0,0 0 20,-1 0 0,1 0 1,0 0-1,-1 0 0,0 0 1,0 1-21,-3 4 0,0 1 0,-1 0 0,0 0 0,-1 0 0,1 2-82,15-20 0,-1 1 0,-4 3 0,1 1 203,-3 3 0,1 2 0,-1 6 0,-1 2 43,-4 5 0,-1 2 0,1 5 0,-2 3 491,19-27 1,-7 16 472,-11 20 19,-10 18-492,-13 7 1,-11 38-1,-12 12 1,-11 19-1,-13 10 1,-12 20-247,16-39 1,-1 3 0,-2 9 0,-2 2-1,-3 4 1,-2 2 0,-5 9 0,-1 2-1,-2 2 1,1 1 0,-4 5 0,0 1-443,1-1 0,-1 1 1,16-26-1,-1 0 0,0 1 33,0 0 0,-1 0 0,-1 1 0,-3 6 0,-2 2 0,1 0 0,1-1 0,0 0 0,0 0 0,-1 4 0,-1 0 0,2-1 155,1-2 1,2-1 0,-1-1-1,0 0 1,0-1 0,0-1 8,0 0 0,0-1 0,0-1 0,3-2 0,0-1 0,1 0 0,-13 23 0,1-3 0,3-9 0,2-3-246,6-8 0,0-3 0,3-10 0,0-1 159,-18 35-19,-3-7 106,21-19 491,-4-21 1,25-34-22,8-23 1,10-12-471,13-11 0,6-18 0,12-24 0,-18 38 0,1-3 245,4-4 1,2-2 0,1-5 0,2-2-151,4-3 0,1-2 0,2-2 0,0-1-341,3-4 0,1-1 0,3-7 0,0-1 152,-17 27 1,1 0 0,1-1 0,3-2 0,3-1-1,-1-1-70,1-2 0,1-1 0,1 0 0,3-3 0,2 1 0,1-1 0,1-4 0,2-1 0,0 0 0,1 0 0,1 0 0,-1 1 0,-1 3 0,0 0 0,-1 1 0,-2 2 0,0 1 0,0 3 0,-3 7 0,-1 2 0,1 1 0,-2 0 0,1 0 0,-1 0-82,20-24 0,0 1 0,-1 4 0,-1 0 0,-4 4 0,0 1 0,-3 8 0,-3 3 229,-8 5 1,0 2 0,0 8 0,-1 2 343,-4 2 1,-2 2 0,30-23 248,-17 20 407,-12 14-492,-18 19 1,-17 36-1,-12 11 1,-19 28-295,-9 8 1,14-28-1,-1 3 48,-4 3 1,-2 3 0,-2 8 0,-2 3-111,-5 5 0,-3 0 0,-2 4 0,-1 1-332,-1 3 0,-1 1 1,15-24-1,0 0 0,0 1 151,-1 2 0,-1 1 1,0 1-1,-3 6 1,-1 2-1,-1 1 46,-2 1 0,0 0 0,-2 2 0,0 3 0,0 1 0,-1 1-164,-2-1 0,1 1 0,-1-1 0,2 1 0,0 1 0,0-1 0,-2 0 0,0-1 0,1 1 0,3-3 0,1-1 0,1 0 0,2-5 0,0-2 0,1 0 0,3-5 0,2-1 0,0-2-82,-12 19 0,1-2 0,5-8 0,2-1 0,4-7 0,1-1 0,0-6 0,2-2 409,5-8 0,1-2 0,-22 30-163,13-26 983,15-12-492,-3-18 1,23-19-1,0-15 1,10-18-1,13-18 1,12-22-247,-12 29 1,1-1 0,1-8 0,2-1-1,1-4 1,2-2 0,4-7 0,2-2-1,4-6 1,1-3 0,5-7 0,2-3-410,-16 29 0,2-2 0,-1 1 0,-1-1 0,1-1 0,1 1 0,0 1 0,1 0 0,0 0 0,2-5 0,0-1 0,2-1 0,4-6 0,2-1 0,1 0 0,1-5 0,2-1 0,0 0 0,3-1 0,0-1 0,1 1 0,1 0 0,0 1 0,0 1 0,-4 4 0,1 2 0,-1 0 0,-1-1 0,0 1 0,0 0 0,0 1 0,-1 0 0,1 1 0,-1 1 0,1 1 0,-1 1 0,-1 3 0,0 1 0,-1 1 0,0 1 0,0 1 0,0 2 0,-3 3 0,0 3 0,-1-1 0,-2 1 0,-1 0 0,0 2-82,23-23 0,-1 0 0,-6 1 0,-2 1 289,0 6 1,-1 2 0,-7 6-1,-1 4-43,-5 10 0,-2 4 0,31-29 983,-10 12 0,-7 21 0,-24 5-492,-10 31 1,-25 31-1,-15 23 1,-10 24-165,-8-1 1,16-29 0,-2 2-83,-4 3 1,-2 2 0,-7 9 0,-1 3-1,-3 4 1,0 1 0,-5 6 0,-1 2-492,1 0 0,-1 1 0,-2 3 0,-1 3 209,17-26 0,-1 1 0,0 1 0,-3 4 0,0 1 1,0 1 36,-3 2 0,1 1 0,-1 1 0,-3 2 0,0 2 0,0 0-164,-1 0 0,1 1 0,-1 0 0,0 2 0,0 0 0,-1 1 0,-2 2 0,-1 1 0,1-1 0,2-1 0,1 0 0,0-1 0,0-3 0,0 0 0,2-1 0,3-5 0,1-2 0,1-1-33,5-7 0,0-2 1,1-1-1,-15 26 0,1-3-49,4-6 0,0-2 0,2-1 0,1-3 57,3-8 0,0-3 0,4-3 0,2-3 189,-14 24 0,3-9 983,8-19 0,8-12 0,9-18-492,11-25 1,14-38-1,5-24 1,17-17-165,6-1 1,-9 37 0,2-2-83,1-8 1,1-1 0,5-6 0,1-1-38,2-6 0,0-2 0,4-6 0,1-3-405,1 0 0,0-2 1,-14 26-1,0-2 0,1 1 33,3 0 0,1 0 0,1-3 0,2-8 0,0-2 0,2-1 102,4-3 0,1-2 0,0 0 0,-9 16 0,0-1 0,1-1 0,0 1-61,0 0 0,1 0 0,0 0 0,0 0 0,1-1 0,-1-1 0,1 0 0,0 0 0,0-1 0,1 0 0,-1 0 0,0 0 0,1 0 0,1 0 0,-1 0 0,0 1 0,0 1 0,-1 1 0,0 1 0,1-1 0,-2 1 0,1 0 0,-1 0 0,0 2-41,9-15 0,-1 2 0,1 0 0,1 0 0,0 0 0,1 0 0,0 3 0,-1 0 0,1 1 0,-1 0 0,0 0 0,-1 2 0,-2 4 0,0 1 0,-1 1 0,-1 0 0,0 0 0,-1 3-33,-3 6 0,0 2 1,0 1-1,17-25 0,0 2 138,-3 6 1,-1 1 0,-4 4-1,-1 4 59,-3 7 0,-1 3 0,-7 7 0,-2 4 983,19-12 0,-9 7-492,-17 26 1,-11 7-1,-16 24 1,-16 15-1,-13 20 1,-11 21-165,-7 13 1,18-33 0,-2 1-83,-3 8 1,-2 3 0,-6 3 0,-1 2-50,-6 9 1,-1 3-1,12-21 1,-1 1 0,-1 1-361,0 3 0,-1 1 0,0 1 0,-1 3 0,-1 1 0,0 0 77,0-3 0,1-1 0,-1 2 0,-2 6 0,0 1 0,-1 0-54,-3 3 1,-2 0-1,0 2 1,8-11-1,1 0 1,-2 2-1,0 0 18,-3 4 0,-1 0 0,-1 2 0,1-1 0,-1 3 0,1 2 0,-1-1 0,1-1 0,1-3 0,0 0 0,1-1 0,0 1 0,0 1 0,0 0 0,2 0 0,-1-1 0,2-3 0,1 0 0,0 0 0,0-1 0,2-1 0,-1 0 0,1-2 0,0 0-41,-9 15 0,0-2 0,2 0 0,2-4 0,2-1 0,1-2-33,4-8 0,1-3 1,1 0-1,-14 26 0,1-3-49,2-7 0,1-3 0,6-5 0,2-4 568,6-11 0,0-3 0,-20 31-322,17-36 983,16-11 0,-5-25-492,38-49 1,-8-6-165,23-42 1,-12 41 0,3-1-83,2-5 1,2-1 0,5-4 0,0-2-1,3-7 1,0-2 0,6-7 0,0-2-50,2-8 1,2-4-1,-10 24 1,1 0 0,1-1-361,0-3 0,1-1 0,0-1 0,2-1 0,1 0 0,0-1 68,0 0 1,1-1 0,0 0 0,3-5 0,0-2 0,2 0-28,-7 15 0,1 0 0,0-2 0,1 0 0,1-3 0,1-2 0,1 0 0,0-1 0,2-2 0,1-2 0,1 1 0,-1 0 0,0 1 0,0 0 0,1 1 0,-1 1 0,-2 2 0,1 0 0,0 1 0,-1 1 0,0 1 0,1 1 0,-1 0 0,0 1 0,-1 1 0,0 0 0,0 1 0,1 0 0,-1 2 0,0 0 0,1 0 0,-1 2-41,10-18 0,1 2 0,-1 0 0,-1 2 0,1 0 0,-2 2 0,-3 4 0,0 1 0,-1 1 0,-2 1 0,0-1 0,0 2 0,-2 2 0,1 1 0,0 1 0,-1 1 0,0 0 0,0 1 200,-3 4 0,0 1 0,-1 0 1,20-23-1,-3 1-36,-11 8 0,-1 2 0,2 7 0,0 4 245,-7 4 1,-1 3 0,-3 4 0,-2 2 737,21-28 0,-17 12-492,-10 39 1,-21 5-1,-10 20 1,-13 19-1,-17 16 1,-15 23-165,-8 12 1,19-25 0,-2 2-83,-2 5 1,-1 1 0,-9 10 0,-1 2-50,-1 0 1,-1 3-1,15-18 1,-2 1 0,-1 1-361,-2 3 0,0 1 0,-1 1 0,-4 4 0,0 1 0,-1 1 48,-1 2 1,-2 1-1,0 0 1,-2 4 0,-1 0-1,1 1-25,-1 2 1,0 0-1,-1 2 1,10-14-1,-1 0 1,0 2-1,-1 2 31,-4 5 1,0 3 0,0 0 0,-1 1-1,10-14 1,0 0 0,0 0 0,-1 1-1,1 0 11,-2 1 1,0 1 0,0-1-1,0 1 1,1 0 0,1 0-1,1-1 1,-1 1 0,1-1-1,0 0-24,-9 13 0,0-1 0,0-1 0,1 1 0,0-2 0,1 1 0,-1-1 0,1-1 0,1 0 0,0-1 0,0-1 0,1 0 0,1-3 0,0-1 0,0-1 0,2 0-18,2-3 1,1-1-1,1-1 1,0-1-1,-12 18 1,1-1-1,2-3-23,6-8 0,2-3 0,0 0 0,1-5 0,1-2 0,1 0-82,-15 23 0,1-3 0,5-9 0,1-4 491,10-10 1,3-4 0,4-8 0,3-4 423,-11 11 314,18-23-492,7-13 1,19-39-1,7-12 1,11-24-281,18-16 0,-17 28 1,1-3 33,4-10 1,2-3 0,4-3 0,2-1-1,4-8 1,2-2 0,7-6 0,2-3-192,-14 24 1,-1-3 0,2 0-1,3-4 1,0-2 0,1 0-55,1-2 0,-1-1 0,1 0 0,2-3 0,1 0 0,-1 0-164,-1 1 0,1 1 0,0-1 0,5-7 0,3-1 0,-1-2 41,-10 19 0,-1-1 0,2 0 0,0-2 0,4-6 0,2-1 0,0-1 0,0 0 0,3-1 0,0-1 0,1-1 0,0 1 0,0-2 0,0 0 0,1 1 0,-1 0 0,-1 4 0,1 2 0,-1 0 0,1-1 0,-1 1 0,0-1 0,1 1 0,-1 1 0,0 0 0,1 1 0,-1 1 0,1-1 0,0 2 0,0 0 0,0 0 0,-1 1 0,0 2 0,-2 1 0,1 0 0,0 1 0,-1 2 0,0 1 0,-1 0 0,0 1-41,12-16 0,-1 0 0,0 1 0,-2 1 0,0 1 0,0-1 0,0 2 0,1 0 0,-1 1 0,-1 2 0,-1 1 0,0 1 162,-5 6 1,-1 1 0,0 1 0,0 1 0,-1 1 0,-1 2 1,14-18 0,-1 4 0,-2 5 0,-2 2 245,-7 5 1,-1 2 0,-3 8 0,-3 3 143,-7 7 0,-2 2 594,24-23-492,-30 33 1,-13 13-1,-15 20 1,-23 15-1,-18 26 1,-15 9-165,-8 20 1,20-31 0,-1 3-83,-4 3 1,-1 3 0,-8 8 0,-1 2-50,-2 1 1,0 4-1,17-17 1,-1 2 0,0 1-278,-5 4 1,0 1-1,-1 1 1,-4 5-1,1 2 1,-2 0 80,-4 1 0,0 1 0,-1 0 0,-2 5 0,-1 1 0,1 1-123,15-19 0,1 1 0,-1 1 0,-1 1 0,-5 6 0,0 1 0,-2 2 0,1 1 24,7-9 1,-1 1 0,0 1-1,0 1 1,-1 1 0,-3 4-1,-1 1 1,0 0 0,0 1-1,-1 1 0,-1 3 1,-1 1 0,-1 0-1,1 0 1,0 0 0,1-1-1,-1 0 1,0 0 0,1-1-1,1 1 0,2-4 1,0 1 0,1-1-1,0 0 1,0 0 0,1-2-1,0 1 1,1-1 0,0 1-1,0 0 0,0 0 1,1 0 0,1 0-1,-1 0 1,0 0 0,1-3-1,0 0 1,0-1 0,0 1-1,1-2-24,-9 15 0,1 0 0,0-2 0,0 1 0,2-4 0,-1 0 0,1 0 0,2-2 0,3-4 0,2-2 0,-1 0 0,1 0 0,1-3 0,0 0 0,1-1 0,0 0-41,-11 17 0,1-2 0,0 0 0,3-5 0,0 0 0,2-3 120,5-7 1,1-3-1,1 0 1,4-4 0,1 0-1,0-4 44,-11 13 0,3-4 0,7-6 0,2-3 491,4-11 1,0-3 491,-24 31 0,11-33-492,18-12 1,15-34-1,24-20 1,3-22-165,20-19 1,-15 24 0,1-3-83,7-8 1,2-2 0,4-9 0,2-2-1,4-8 1,2-1 0,7-5 0,3-1-83,-16 24 1,1-1 0,0-1 0,3-4 0,1 0 0,0-1-328,4-5 0,-1 0 0,1-2 0,2-6 0,0-1 0,1 0 58,3-1 1,2 0-1,0-1 1,-13 19 0,0 0-1,1 0 1,-1 0-18,2-1 0,-1 1 0,2 0 0,0-1 0,4-3 0,0 1 0,2-1 0,0-1 0,4-4 0,1-2 0,0 0 0,1 0 0,1-3 0,1 0 0,0 0 0,0-1 0,-1 0 0,1 0 0,0 0 0,0 0 0,0 2 0,0 0 0,1 2 0,-1 0 0,-3 3 0,0 2 0,-1 0 0,1 0 0,0 1 0,0 0 0,0 0 0,-1 1 0,0 0 0,-1 1 0,0-1 0,1 1 0,0 0 0,0 0 0,0 1 0,-1 1 0,0 2 0,-2 1 0,1 1 0,0 0 0,0 0 0,0 1 0,-1 0 0,0 1-41,11-13 0,-1 2 0,-1-1 0,0 1 0,-2 1 0,0 0 61,-2 3 1,-1 1 0,0 1 0,-2 2 0,-1 1 0,-1 3 212,-2 5 0,-2 2 1,0 0-1,19-21 0,-4 3-110,-10 10 0,-3 3 0,-1 8 0,-2 1 491,-7 6 1,-1 3 491,23-19 0,-25 15 0,-17 25-492,-57 57 1,-4 4-247,4-4 1,-3 3 0,-3 3 0,-1 2-1,-3 1 1,-1 3 0,-9 9 0,-1 4-50,-6 4 1,-2 3-1,20-18 1,0 1 0,-1 1-204,-1 0 0,0 2 1,-2-1-1,-3 4 1,-3 1-1,1 1 7,-3 3 0,0 1 0,-1 1 0,-5 5 0,-2 2 0,0 1 0,16-18 0,0 1 0,0 0 0,-1 2 0,-4 5 0,-1 1 0,0 1 0,0 1-110,-1 1 1,-1 0 0,1 1 0,-2 1-1,10-11 1,-1 1 0,0 0 0,0 1-1,-1 1 11,-2 4 1,-1 1 0,0 1-1,0 1 1,0-1 0,-1 1-1,1 0 1,-1 0 0,0 1-1,0-1 0,0 1 1,0 0 0,0 0-1,0 0 1,0 0 0,1 1-1,0 0 1,1 0 0,0 0-1,0-1 0,2-2 1,0-2 0,1 0-1,0 0 1,0 1 0,-1 1-1,1 0 1,-1 0 0,1 0-1,0 0 0,-1 1 1,1 0 0,-1 0-1,1 0 1,0 0 0,0-1-1,1 0 1,-1 0 0,1 0-1,1 0-11,0-1 1,1 0 0,0-1 0,1 1-1,-1-1 1,-10 14 0,0 0 0,1-1-1,1 0-13,4-4 0,0 0 0,2 0 0,-1-1 0,2-4 0,-1 0 0,2-2 0,-1 1-18,1-2 1,1-1-1,0 0 1,1-1-1,-12 16 1,1-1-1,2-2 51,5-5 1,0-2-1,2-2 1,3-7-1,0-2 1,2-3 89,-13 17 0,3-4 0,6-11 0,3-4 491,10-8 1,0-3 491,-27 21-492,25-31 1,6-31-1,20-27 1,13-16-1,15-25 1,16-25-248,-11 32 1,3-3 0,4-7 0,2-4-49,3-6 1,2-3-1,-7 20 1,1-3 0,2 0-34,2-4 1,0-1 0,3-1 0,3-6 0,2-2 0,0 0-328,0-2 0,0 0 0,2-1 0,3-6 0,2-1 0,0 0 152,-10 18 0,0-1 1,0 0-1,2-1 1,2-4-1,1-2 0,2 0 1,-1 0 11,2-3 0,1 0 0,0 0 0,1-1 0,-7 14 0,0-2 0,1 1 0,0-1 0,1 1-99,-1-1 1,1 1 0,0-1-1,0 0 1,2 0 0,2-2-1,1-1 1,0-1 0,1 1-1,0-1 0,2-1 1,0 0 0,0-1-1,1 0 1,0 1 0,3-2-1,0-1 1,1 1 0,-1 0-1,1 1 0,-3 1 1,1 0 0,0 1-1,-1 0 1,1 0 0,1 0-1,-1 1 1,1 0 0,0 1-1,-1 0 0,-3 4 1,-1 0 0,0 1-1,-1 0 1,2 0 0,0 1-1,-1 0 1,1 0 0,1 0-1,-1 1 0,0 0 1,0-1 0,1 1-1,-1 1 1,1-1 0,0 0-1,-1 1 1,1-1 0,0 1-1,0 0-24,11-13 0,0 0 0,0 1 0,0 0 0,0 1 0,0 0 0,-1 1 0,0 1 0,-4 4 0,-1 0 0,0 2 0,0 0 0,1 2 0,0 0 0,1 1 0,-1 0 45,-2 0 1,0 0 0,-1 0 0,1 1 0,-2 3 0,0 1 0,0 0 0,-1 1 157,13-15 1,-1 3-1,-1 0 1,-2 4-1,0 2 1,-1 1-81,-5 6 0,0 2 0,-2 1 0,-4 5 0,-1 0 0,-2 2 245,21-19 1,-4 2 0,-9 12 0,-3 3-28,-5 8 0,-3 4 0,21-12 765,-19 19-492,-24 15 1,-9 10-1,-20 16 1,-16 17-1,-18 24 1,-17 16-247,18-26 1,-3 2 0,-4 6 0,-1 2-1,-10 8 1,-3 1 0,-2 4 0,-2 2-83,17-19 1,-2 2 0,0 0 0,-5 4 0,-2 1 0,1 2-298,-5 4 1,0 3 0,-1 0 0,-4 4-1,-2 2 1,-1 0 133,15-13 0,-1 0 0,0 1 0,0-1 0,1-1 0,0-1 0,-1 0 0,0 0-123,-2 3 0,0 0 0,-1 1 0,-1 1 0,-2 3 0,0 1 0,-1 1 0,0 1 13,-4 4 1,0 2 0,-1 0 0,0 1-1,10-11 1,-1 0 0,0 1 0,0 1-1,-1 0 11,-3 4 1,-1 1 0,-1 0-1,1 1 1,1-1 0,2-2-1,-1 0 1,1-1 0,1 1-1,-1 0 0,2 0 1,-1-1 0,1 1-1,1-1 1,-1 1 0,1-1-1,0-1 1,0 1 0,0 0-1,1 0 0,0-2 1,2 0 0,-1 0-1,1 0 1,0 1 0,0-1-1,0 1 1,1 0 0,0 0-1,0 0-11,0 1 1,0 0 0,1-1 0,0 1-1,1-2 1,-10 12 0,2 0 0,0-2-1,1 1-13,0-1 0,0-1 0,0 0 0,1 0 0,1-3 0,1-1 0,1 0 0,-1 0 0,1 1 0,1 1 0,-1-1 0,2 0 0,1-1 0,1-2 0,0 1 0,1 0 102,-1 0 0,1-1 0,0 1 0,1-1 0,3-5 0,1 0 0,0-1 0,0 0 21,-14 20 0,1 0 0,0-2 0,3-4 0,0-2 0,0 0 142,2-4 0,1 0 0,0-1 0,2-4 0,2-1 1,0-1-143,2-3 0,1-2 0,2-1 0,-14 19 0,3-3 245,5-7 1,1-4 0,6-10 0,0-5 576,-24 29 161,20-20 0,3-29-492,29-19 1,12-54-165,24-24 1,-5 23 0,2-1-83,4-4 1,3-1 0,5-8 0,4-2-1,5-9 1,3-2 0,4-9 0,1-3-83,-12 22 1,1-3 0,0 0 0,2 0 0,1-1 0,2 0-328,3-5 0,2-1 0,0-1 0,1-3 0,0-1 0,1 0 60,3-4 1,0 0 0,1-2 0,-11 18 0,0 0 0,1-2 0,1 1 103,2-4 0,2-1 0,-1 0 0,2 0 0,1-4 0,1 1 0,1-2 0,0 0-99,-7 12 1,0-2 0,1 1-1,0-1 1,1-1 0,2-1-1,1-2 1,1 1 0,1-1-1,0 0 0,3-2 1,1 0 0,0 0-1,1-1 1,0 0 0,0-2-1,1-1 1,-1 1 0,1-1-1,1 0 9,-9 12 1,0-1-1,1 1 1,-1 0 0,1 0-1,-1 1 1,8-10 0,0 0-1,-1 1 1,1 1-1,0-1-9,1 1 1,1 1 0,0 0-1,0 0 1,0 0 0,-2 2-1,1 0 1,-1 0 0,0 1-1,1-1 0,1 0 1,-1 0 0,1 0-1,0 0 1,0 1 0,0 0-1,1 1 1,0-1 0,0 1-1,0 0 0,0 0 1,0 0 0,0 0-1,0 1 1,-1 1 0,-1 2-1,-2 1 1,1 1 0,0 0-1,-1 0 0,1 1 1,-1 0 0,1 0-1,-1 1 1,0 0 0,-1 3-1,0-1 1,0 2 0,0-1-1,-1 0-24,14-13 0,-2-1 0,1 2 0,0 0 0,-1 3 0,0 1 0,0 1 0,-1 1 107,-2 1 1,0 0 0,0 1 0,-2 1-1,-3 6 1,-2 2 0,1 0 0,-1 1 81,-2 0 0,1 1 0,-2 1 1,0 1-1,12-11 0,-2 2 1,0 2-67,-3 3 0,-1 2 0,-1 1 0,-6 3 0,-2 2 0,0 2 245,21-16 1,-2 5 0,-13 11 0,-2 3 25,-9 5 1,-3 3 711,29-9-492,-22 15 1,-28 30-1,-24 13 1,-25 23-165,-28 17 1,19-23 0,-4 4-83,-7 9 1,-3 2 0,-5 5 0,-2 1-50,-11 10 1,-2 2-1,18-20 1,0 0 0,-2 2-34,-5 5 1,-1 1 0,-1 1 0,-5 5 0,-2 0 0,0 3-287,11-13 0,0 2 0,-1 1 0,0-1 0,2-1 0,0 0 0,0 1 0,-1-1 0,-4 4 0,-1-1 0,0 1 0,0 0 0,2 0 0,1 0 0,0-1 0,-2 1 0,-1 2 0,0 1 0,-2-1 0,0 2 0,-5 5 0,-2 1 0,0 1 0,-2 1 24,11-9 1,-2 2 0,0 0-1,0 0 1,0 0 0,0 0-1,1 0 1,0 0 0,0 1-1,-1 1 0,-2 3 1,0 2 0,0 0-1,0 1 1,0-2 0,3-1-1,-1-1 1,2 0 0,-1 1-1,0-1 0,1 1 1,-1 1 0,0-1-1,1 1 1,0 0 0,0 0-1,0 0 1,0 0 0,1 1-1,-1-1 0,0 1 1,1 0 0,-1 0-1,1 0 1,0-1 0,2-2-1,1-1 1,0 0 0,0 0-1,0 0 0,0-1 1,1 0 0,1 0-1,-1 0 1,1 0 0,1-1-1,1 1 1,0 0 0,1-1-1,-1 1-11,0 0 1,1 0 0,-1 0 0,1 0-1,1 0 1,-11 15 0,1-1 0,0 0-1,0 0 108,0-2 0,0 0 0,0 0 0,2-2 0,3-2 0,1-2 0,0 0 1,1 0 19,2-3 1,-1 0 0,1 0 0,1 0 0,4-4 0,0 1 0,1-1 0,0-1-19,-14 16 0,1 0 0,0-1 0,6-2 0,1-1 0,-1 0 133,1-5 1,0-1 0,2-1 0,5-8 0,2 0 0,0-3-134,-18 22 0,3-4 0,10-10 0,1-2 245,5-9 1,1-1 0,6-8 0,2-3 737,-27 23 0,28-27-492,0-22 1,39-28-1,4-16 1,13-14-165,16-33 1,-15 35 0,2-3-83,6-10 1,2-3 0,6-7 0,3-4-1,7-6 1,1-3 0,1-3 0,1-1-83,-15 22 1,0-2 0,2 0 0,2-1 0,1 0 0,2-2-328,4-4 0,2-2 0,0-1 0,2-5 0,1 0 0,0-1 78,-12 16 0,1 0 0,1-1 0,-1 1 0,1 1 0,0 0 0,0 0 0,1 0-37,0-4 0,1 0 0,0 0 0,1-1 0,4-2 0,1 0 0,1-1 0,0-1 13,3-4 1,-1-1 0,2-1 0,0 0-1,-9 13 1,1-1 0,1 0 0,0 0-1,1 0 11,2-4 1,1-1 0,0 0-1,0 0 1,0 1 0,-1 3-1,-1 0 1,0 1 0,1 0-1,-1 1-11,1-1 1,-1 1 0,1 1 0,0-1-1,0 1 1,11-13 0,1 0 0,-1 1-1,1 1-13,-2 1 0,0 2 0,1-1 0,0 1 0,-1 0 0,0 1 0,1-1 0,0 1 0,-1-1 0,1 0 0,-1 1 0,1 0 0,-4 6 0,-1 1 0,1 0 0,-1 1 0,-1 0 0,0 0 0,0 0 0,-1 1 0,-3 4 0,0 1 0,-1 0 0,1 0-18,-2 1 1,0 0-1,0 1 1,-1 0-1,17-15 1,0 0-1,0 1 225,-2 3 1,1 1-1,-3 1 1,-5 7 0,-3 1-1,0 1-84,-5 4 0,0 1 0,-2 2 0,21-14 0,-2 2 245,-5 6 1,-2 3 0,-6 4 0,-3 3 21,-9 7 1,-3 4 0,22-15 715,-17 16 0,-24 15-492,-8 6 1,-26 38-1,-13 10 1,-14 24-165,-26 12 1,26-32 0,-2 1-83,-11 10 1,-3 1 0,0 4 0,-2 2-50,-10 4 1,-2 2-1,20-18 1,0 3 0,0-1-224,-3 4 0,-2 0 1,0 1-1,-4 4 1,-2 0-1,0 1 27,-4 6 0,-1 0 0,-1 0 0,1 0 0,-1 1 0,0 0-123,15-15 0,-1 1 0,0 1 0,-1 0 0,-3 4 0,0 0 0,-1 1 0,-1 1 13,-3 3 1,-1 2 0,0 0 0,-1 1-1,8-9 1,1 0 0,-2 1 0,0 1-1,0 1 11,-5 5 1,0 2 0,-1 0-1,0 1 1,0-1 0,3-2-1,-1 0 1,1 1 0,0-1-1,0 1 0,-1 3 1,-1 0 0,1 0-1,-1 1 1,1-2 0,2-1-1,0-1 1,0-1 0,1 1-1,0 0 0,1-1 1,0 1 0,0 0-1,1-1 1,-1 1 0,1-2-1,0 1 1,0 0 0,0 0-1,1-1-11,0 1 1,0 0 0,0 0 0,1-1-1,1-1 1,-9 12 0,2-2 0,0 0-1,1-1-13,1-2 0,0 0 0,1-1 0,1-1 0,4-4 0,2-1 0,1-1 0,0-1-41,-14 18 0,0-1 0,2-2 0,5-4 0,1-2 0,1-1 74,4-5 0,2-2 0,0-2 0,-13 19 0,2-4 90,6-12 0,3-2 0,9-9 0,2-4 983,-27 26 0,23-23 0,8-20-492,24-32 1,13-39-1,19-32 1,8-19-247,-6 40 1,2-1 0,4-8 0,2-3-1,7-10 1,2-3 0,8-6 0,3-1-83,-15 20 1,1-2 0,0 0 0,2-1 0,0 0 0,1-2-219,4-3 0,1-1 0,0 0 0,0-3 1,1 0-1,1-1 55,2-1 0,1 0 0,2-2 0,-11 17 0,1-2 0,0 1 0,1-2 0,3-3 0,-1-1 0,1 0 0,1-1 0,3-1 0,0-1 0,0 0 0,2 0-123,3-4 0,1 0 0,0-1 0,2 1 0,2-3 0,1 1 0,0-1 0,1 0 24,-11 14 1,0 0 0,1 0-1,0 1 1,0-1 0,0 1-1,0 0 1,1 0 0,-1 0-1,1-1-11,0-1 1,1 0 0,1-1 0,-2 1-1,1 1 1,10-10 0,-1 0 0,0 2-1,1-1-13,1 0 0,0 1 0,0 0 0,0 0 0,-3 2 0,-1 0 0,0 1 0,1 0 0,0 2 0,0 1 0,0 0 0,0-1 0,-2 1 0,0 1 0,0-1 0,1 1 0,-1 2 0,1 1 0,0 0 0,-1 1 0,-2 2 0,-1 1 0,0 1 0,0 0-18,-2 1 1,0 1-1,-1 0 1,1 1-1,14-13 1,-1 1-1,0 0-23,-3 4 0,-1 1 0,-1 1 0,-3 4 0,1 2 0,-2 0 253,0 1 0,0 1 1,-2 2-1,18-12 1,-3 2-90,-6 5 0,-2 3 0,-8 11 0,-1 3 327,-10 3 1,-1 4 0,29-11 655,-22 12 0,-16 15-492,-20 14 1,-25 41-1,-15 23 1,-25 12-247,17-33 1,-3 1 0,-7 8 0,-3 3-1,-7 8 1,-3 2 0,-6 8 0,-4 1-83,17-20 1,-2 0 0,0 1 0,-3 3 0,0 1 0,-2 1-326,-3 5 0,-1 1 0,-1 1 0,-3 1 0,-1 0 0,0 2 162,-1 2 0,1 2 0,-3 1 0,13-17 0,-1 1 0,-1 0 0,0 1-123,-3 6 0,0 0 0,0 2 0,-1 0 0,-2 4 0,-1 1 0,-1 0 0,-1 2 24,8-10 1,-1 1 0,0 0-1,-1 1 1,1 1 0,-2 3-1,0 1 1,1 1 0,-1 1-1,-1-1 17,7-10 0,0 1 0,-1 0 0,0 0 0,1 0 0,0 1 0,-1 2 0,1 0 0,0 1 0,-1-1 0,1 2 0,-1-1 0,-1 1 0,0 1 0,-1 0 0,0 0 0,1 0 0,1 0 0,1-2 0,0 1 0,1 0 0,0-1 0,0 1 0,-1-1 0,0 1 0,0 0 0,-1 0 0,0 0 0,1 0 0,0 0 0,1-1 0,0 1 0,0 0 0,1 0 0,-1 0 0,1 0 0,-1 0 0,0 0 0,1 0 0,-1-1 0,1 1 0,0 0 0,1-1 0,0 1 0,0-1 0,0 0 0,1 0 0,-1 1-8,1-1 1,0 0-1,0 0 1,0 1 0,1-2-1,1 0 1,-6 8 0,1 0-1,1-1 1,0 0-1,0-1-20,1-2 1,1-1 0,0 0 0,0-1-1,2 0 1,-9 11 0,2 0 0,1-1-1,0-2 161,4-4 1,0-1-1,2-1 1,0-1 0,4-6-1,1-1 1,1-1 0,0-1-52,-9 11 0,1-1 0,3-5 0,-11 17 0,3-6 491,8-17 1,5-4 491,-12 22-492,13-43 1,47-47-1,17-35 1,18-30-247,-11 24 1,2-5 0,4-10 0,2-4-50,9-11 1,3-2-1,-16 24 1,1 1 0,2-2-34,3-3 1,2-1 0,1-1 0,2-4 0,0-2 0,1 0-213,3-4 0,0 0 0,2-2 0,-11 17 0,0-2 0,1 0 0,1 0 49,1-4 0,2-1 0,-1 1 0,0-1 0,-1 3 0,0 0 0,0-1 0,1 0-123,1-2 0,0-1 0,1 0 0,0 0 0,0 0 0,0 1 0,1 0 0,0 0 0,1-1 0,0 0 0,1 0 0,0 0 0,4-4 0,0 0 0,1-1 0,1-1 13,-8 13 1,1-2 0,1 1 0,-1 0-1,0 0 1,10-12 0,0 1 0,-1 0-1,1 0-13,-1-1 0,0 0 0,0 0 0,1 2 0,-2 3 0,0 1 0,0 0 0,0 1 0,-1 2 0,0 0 0,-1 0 0,0 0 0,-2 2 0,1 1 0,-1 0 0,0-1-18,1 1 1,0-1-1,0 1 1,0 1-1,10-14 1,0 2-1,0 0 43,0 1 0,0 0 0,0 1 0,-4 3 0,1 1 0,-2 0 98,0 1 0,-1 0 0,0 1 0,-2 0 0,0 0 0,1 1 57,-1 1 0,1 1 0,-1 1 0,-7 4 0,0 0 0,0 2-57,0 2 0,-1 1 0,1 0 0,-4 2 0,-1 0 0,0 1 245,21-20 1,-2 2 0,-2 1 0,-1 2-113,-7 7 1,-1 2-1,-8 5 1,-1 3 193,-4 7 1,-2 2 0,19-28 655,-15 22 0,-12 11-492,-12 17 1,-27 20-1,-19 16 1,-15 17-1,-20 17 1,-4 18-247,25-28 1,-2 3 0,-3 6 0,-3 3-1,-6 6 1,-2 2 0,-6 10 0,-2 4-83,19-21 1,-1 2 0,1 0 0,-2 0 0,1 2 0,-2-1-328,-2 4 0,-2 0 0,0 1 0,-1 1 0,0 0 0,-1 2 23,-1 0 1,0 2-1,0 1 1,11-12-1,0 1 1,-1 1-1,0 0 18,-5 5 0,-1 1 0,-1 1 0,1 1 0,-2 3 0,1 0 0,-2 1 0,0 1 24,7-8 1,-2 1 0,1 1-1,-1 0 1,1-1 0,1 0-1,0 1 1,1-1 0,-1 0-1,1 0-11,-2 2 1,1-1 0,0 1 0,0-1-1,0 0 1,-10 14 0,0 0 0,0-1-1,0 0-13,-1 1 0,1-1 0,0-1 0,2 0 0,4-6 0,2 0 0,0-1 0,0-1 0,1-1 0,-1 0 0,1-1 0,2 0 0,3-5 0,2-1 0,1 0 0,-1-1-41,-13 16 0,0-2 0,2 0 0,5-5 0,2 0 0,1-2-33,1-5 0,1-1 1,2-1-1,-10 19 0,3-5-49,5-12 0,3-3 0,8-10 0,2-3 1229,-21 22 0,16-22-492,20-14 1,11-33-1,12-12 1,11-21-1,12-19 1,12-12-165,6-18 1,-15 34 0,2-3-83,3-9 1,1-2 0,5-4 0,2-2-1,4-7 1,1-1 0,2-4 0,2-1-162,-14 22 1,2-2 0,-1 0-1,0 0 1,0 0 0,1-1-85,0-1 0,1-1 0,0-1 0,2-3 0,1 0 0,1-2 0,4-3 0,2-1 0,0 0 0,1-2 0,1-1 0,1-1 0,-9 15 0,1-1 0,0 0 0,1-1 0,0-1 0,-1 1 0,1-2 0,1 1-123,2-2 0,0 0 0,1-1 0,0 1 0,-1-2 0,1 0 0,0 0 0,0 0 0,1-1 0,0-1 0,0 0 0,-1 2 0,-1 4 0,-2 1 0,1 0 0,0 1 0,0-1 0,0 1 0,0 0 0,0 1 0,-1 1 0,-1 1 0,0 0 0,1 0 0,-1 0 0,1 0 0,-1-1 0,1 2 0,0 0 0,0 0 0,1 0 0,0 1 66,1-1 1,1 0 0,0 0 0,-2 1 0,13-15 0,-2 0-1,0 1-107,-1 1 0,-1 0 0,0 1 0,-3 3 0,0 0 0,0 2 0,-1 3 0,0 1 0,0 1 0,-3 2 0,0 2 0,-1 0-7,-3 3 1,0 2 0,-2 1 0,16-18 0,-2 4 170,-4 5 0,-3 3 0,-8 11 0,-3 1 327,-7 6 1,-2 3 0,18-21 587,-17 16-424,-15 20 1,-16 13-1,-16 20 1,-17 13-1,-23 10 1,-14 23-252,23-21 1,-2 2 0,-4 8-1,-3 1 5,-10 7 1,-4 1 0,-5 6 0,-1 4-144,18-15 1,0 2 0,-1 0-1,-1-1 1,0 0 0,-1 1-267,-5 6 0,0 2 0,0 0 0,-3-1 0,1 1 0,-2 0 38,-1 4 1,0 1 0,-2 1 0,13-14 0,-1 1 0,-1 1 0,0 0 2,-4 5 0,0 1 0,-1 1 0,-1 0 0,-1 2 0,0 0 0,-2 1 0,1 2 24,8-9 1,0 1 0,-1 1-1,1 0 1,-1 0 0,1 0-1,0 0 1,0 0 0,0 1-1,-1 0 0,0 3 1,0 0 0,-1 0-1,1 1 1,0-1 0,-1-1-1,1 0 1,0 0 0,0 0-1,1 1 0,-1 0 1,0 0 0,1 1-1,0-1 1,0-1 0,4-2-1,-1-1 1,1-1 0,1 1-1,0-1-24,-11 13 0,1-1 0,1 1 0,0-2 0,4-3 0,0 0 0,0-1 0,2 0-18,1-3 1,1 0-1,0 0 1,1-2-1,-13 15 1,2-1-1,0-1-23,3-1 0,0 0 0,3-3 0,8-12 0,2-2 0,2-1 21,-14 22 1,4-3 0,6-15 0,3-3 469,8-8 1,2-3 0,-23 25 655,19-24 0,20-11-492,5-25 1,51-57-165,12-23 1,-12 17 0,1-2-129,-1 3 1,0-1-1,11-11 1,1-2-4,5-9 1,1-2-1,-15 22 1,1-1 0,1-1-56,5-8 1,2-1 0,0-1 0,1-3 0,0 1 0,2-2-291,3-2 1,2-1 0,0 0-1,2-5 1,0 0 0,2-2 148,-12 18 0,1-1 0,0 0 0,1-1 0,0-1 0,0-1 0,1 0 0,2-1-123,3-5 0,2-1 0,0-1 0,1 0 0,0 0 0,2 0 0,0 0 0,0 0 24,-9 12 1,0 0 0,0 0-1,1 0 1,-1 0 0,1 1-1,1 0 1,-1 1 0,1-1-1,-1 1-11,2-1 1,0-1 0,0 1 0,-1 1-1,0 0 1,9-9 0,-2 1 0,0 1-1,1 0-13,-1 1 0,0 2 0,0 0 0,-2 0 0,-2 2 0,-1 1 0,-1 1 0,1 0 0,-2 4 0,1 0 0,0 1 0,0-1 0,-1 1 0,-1 0 0,0 0 0,1 1-41,15-16 0,0 1 0,-1 2 0,-4 3 0,-1 1 0,0 0 68,-3 3 1,-1 1 0,-1 1 0,-4 4-1,-2 1 1,1 2 267,-2 2 1,1 2 0,-1 0-1,18-16 1,-2 0-173,-4 2 0,-2 2 0,-7 12 0,-3 3 327,-8 3 1,-3 2 0,29-22 655,-21 22 0,-20 7 0,-11 23-492,-71 41 1,1 12-247,4-4 1,-5 3 0,4-1 0,-1 2-1,-2 2 1,-2 3 0,-9 7 0,-2 2-50,-8 6 1,-2 2-1,22-17 1,-1 2 0,-1 0-361,-7 3 0,0 2 0,-1 0 0,2 0 0,0 2 0,-1 0 63,-5 4 1,-1 1 0,0 1 0,-2 0-1,0 1 1,0 1-23,16-14 0,0 1 0,-1 1 0,-1 1 0,-6 3 0,-1 2 0,-1 0 0,-1 2 24,10-7 1,-1 2 0,-1 0-1,1 1 1,-1 0 0,0-1-1,0 1 1,1-1 0,-2 2-1,1 0 0,-2 4 1,-1 0 0,0 2-1,0-1 1,1 0 0,0-1-1,1 0 1,0 0 0,0 0-1,0 1 0,0-1 1,1 1 0,0 0-1,-1 0 1,1 0 0,0-1-1,-1 0 1,1 0 0,0 0-1,-1 1 0,1-1 1,-1 2 0,0-1-1,1 0 1,0-1 0,3-2-1,1-1 1,0 0 0,0 0-1,1 1-11,0 0 1,0 1 0,0 0 0,1 0-1,0-1 1,-10 10 0,0 0 0,1 0-1,0-1-13,0 0 0,0 0 0,1-1 0,1 0 0,4-5 0,0-1 0,1 0 0,1-1 2,2-2 1,0 0 0,2-1-1,0-1 1,-8 9 0,2-1-1,1-2 317,6-7 1,0-1-1,2-3 1,-16 15 0,4-4-78,11-14 0,2-5 372,7-6 1,1-6 491,-15 3-492,26-25 1,27-36-1,24-26 1,10-22-165,13-13 1,-17 35 0,2-1-83,8-7 1,2-2 0,5-10 0,3-4-83,-14 21 1,1-2 0,0 1 0,3-3 0,1 0 0,1 0-57,3-5 0,1 0 0,2 0 0,3-2 1,1 0-1,0-2-107,2-5 0,0-1 0,1 0 0,4-2 0,0 0 0,2-1 0,-12 14 0,0-1 0,1-1 0,0 1 0,0 0 0,0 0 0,0 0 0,2 0-123,4-7 0,2 0 0,1-1 0,1 0 0,0 0 0,0-1 0,2 0 0,0 0 24,-9 13 1,0-1 0,1 1-1,0-1 1,0 0 0,0 0-1,1-2 1,0 1 0,0 0-1,1 0-11,3 0 1,1 0 0,0 0 0,0 1-1,-2-1 1,11-11 0,-1 1 0,-1 0-1,1 0-13,0 2 0,1 0 0,-1 0 0,1 1 0,-3 1 0,0 1 0,-1 1 0,1-1 0,1 1 0,0 1 0,1-1 0,-2 1 0,-1 1 0,-1 1 0,1-1 0,-1 1 0,2 0 0,0 0 0,-1 0 0,0 2 0,-3 2 0,-2 2 0,0 0 0,1 1 0,-1 1 0,0 1 0,-1 1 0,1-1 0,-3 2 0,0 0 0,1 0 0,-1 1-41,17-14 0,0 1 0,-1 1 0,-3 0 0,0 0 0,-1 2 136,-2 4 0,-1 1 0,-1 0 0,-5 4 1,-1 1-1,-1 1 28,-3 4 0,-1 2 0,0 0 0,20-17 0,-1 4 245,-8 9 1,-2 3 0,-6 2 0,-3 2 175,-9 8 1,-3 2 561,22-13-492,-21 11 1,-29 33-1,-20 11 1,-21 20-1,-26 16 1,-17 21-247,28-28 1,-3 1 0,-7 9 0,-3 3-1,-8 7 1,-2 2 0,-4 4 0,-3 0-83,18-18 1,0 1 0,-1 0 0,-3 3 0,0 1 0,-1 1-328,-2 3 0,-1 2 0,-1 0 0,-5 4 0,-2 1 0,0 1 117,15-14 1,0 2 0,-1 0-1,1-1 1,0 0 0,0 0 0,-1 0-1,1 0-76,-3 3 0,0 0 0,0 0 0,-1 1 0,-3 2 0,0 1 0,0 0 0,-1 2 13,-3 4 1,0 2 0,-1 1 0,-1 0-1,10-12 1,0 0 0,0 0 0,-1 1-1,1 1 11,-3 3 1,0 1 0,1 0-1,-1 0 1,1 0 0,1-3-1,0 0 1,0-1 0,1 1-1,0 0 0,0 2 1,1-1 0,0 1-1,0 0 1,1-1 0,-1-1-1,1-2 1,0 1 0,0-1-1,1 1-24,-12 15 0,0 0 0,0 0 0,0-1 0,0 0 0,-1-1 0,1 0 0,0 1 0,-1 0 0,1 2 0,0-1 0,1-1 0,5-5 0,0 0 0,2 0 0,-1 0 0,1-2 0,1 1 0,0-1 0,0 0 0,3-2 0,1-1 0,0 0 0,0 0 1,1-2 0,0 0 1,1-1-1,0 1 0,-13 15 1,2 0-1,-1 0 144,3-4 1,1-1-1,1-2 1,6-5-1,2-2 1,2 0-23,3-6 0,1 0 0,2-2 0,-14 16 0,3-3 245,3-6 1,3-3 0,9-11 0,2-3 642,-27 27 95,24-24 0,14-28-492,19-10 1,30-39-1,12-16 1,21-31-247,-22 33 1,2-3 0,6-10 0,1-4-50,6-7 1,1-2-1,-10 18 1,2-1 0,1-2-34,0-5 1,1-1 0,2-1 0,6-3 0,1-1 0,2 0-328,0-2 0,1-1 0,1 0 0,3-5 0,0 0 0,1-1 98,-14 18 1,1-2-1,0 0 1,1 0 0,4-5-1,0 0 1,2-1 0,-1 0 65,2-1 0,1 0 0,0 0 0,0 0 0,4-3 0,1-1 0,1 1 0,0 0-123,1 0 0,2 0 0,0 0 0,0 0 0,0 0 0,1-1 0,0 0 0,0 0 0,2-1 0,-1 1 0,0 0 0,1 0 0,0 0 0,1 1 0,-1 1 0,1 1 0,-4 4 0,-1 2 0,0 0 0,1 0 0,-2 0 0,0 0 0,-1 1 0,0 1 0,-6 5 0,0 1 0,-1 1 0,1 0 0,-1 1 0,0-1 0,1 2 0,-1-1-41,18-14 0,0 0 0,-1 0 0,-1 3 0,-1 0 0,0 1 0,-5 3 0,0 1 0,-1 1 0,-2 2 0,0 1 0,-2 2 0,-6 6 0,-1 1 0,0 2 0,-1 0 0,1 1 0,-2 1 409,19-16 1,-2 3 0,-3 2 0,-2 3-193,-11 7 1,-2 2-1,-4 8 1,-2 2 929,19-16 0,-20 23-492,-11-1 1,-33 38-1,-11 3 1,-24 24-165,-24 17 1,24-21 0,-3 2-83,-11 6 1,-1 3 0,-4 7 0,-1 1-1,-8 1 1,-2 2 0,-6 9 0,-2 2-83,20-19 1,-1 2 0,-2 0 0,-3 4 0,-1 0 0,-1 2-328,-4 2 0,-2 2 0,1-1 0,-1 1 0,1 1 0,-1-1 23,1 0 1,1 1-1,-2 1 1,13-10-1,-1 1 1,-1 1-1,0 0 31,-4 3 1,-1 1 0,0 0 0,-1 2-1,7-7 1,0 1 0,-1 2 0,-1-1-1,0 1 11,-3 2 1,0 0 0,-1 1-1,0 0 1,0 1 0,0 1-1,-1 2 1,1 0 0,0 0-1,0 0 0,1-2 1,0 0 0,1 0-1,0 0 1,0 0 0,1 0-1,0 0 1,0 0 0,0 0-1,1 0 0,-1 0 1,1 0 0,0 0-1,0 0 1,1 0 0,0 0-1,0 1 1,1 0 0,0-1-1,1 0-11,1-2 1,0 0 0,1-1 0,0 1-1,0 0 1,-11 15 0,0 1 0,1-1-1,2-1-13,3-6 0,2-2 0,0 0 0,0 0 0,3-2 0,0 0 0,1-1 0,1 0-18,2-4 1,1-1-1,1-1 1,0 0-1,-11 13 1,1-1-1,3-1 114,6-8 0,3-2 0,1-2 0,-17 21 1,3-4 26,15-15 0,3-4 0,7-10 0,4-5 983,-13 18 0,19-28 0,15-16-492,38-38 1,2-8-1,31-27 1,2-16-247,-29 29 1,1-3 0,9-8 0,2-3-50,5-9 1,2-3-1,-13 20 1,1-1 0,1-1-34,1-2 1,1-1 0,0-1 0,3-5 0,2-1 0,-1-1-243,1-1 1,0-2 0,1 1 0,3 0 0,1-1 0,1 1 78,1-2 0,1 0 0,2 0 0,-12 13 0,3 0 0,0-1 0,0 1 0,0-2 0,1 0 0,0 0 0,0 1 0,4-3 0,1 0 0,0 1 0,0 1-123,0 2 0,1 0 0,-1 2 0,2 0 0,0 2 0,0 1 0,1 0 0,0 1-18,-1 2 1,0 0-1,1 1 1,-1 0-1,20-13 1,0 2-1,-1 0-23,-5 4 0,-1 1 0,-1 0 0,-4 1 0,-1 0 0,-2 2 0,-6 6 0,-2 1 0,-1-1 0,-1-1 0,0-1 0,-1 0-33,-2 2 0,0 1 1,-2-1-1,23-23 0,-2 0 73,-5 4 0,0 2 0,-6 3 0,-2 3 124,-9 7 0,-1 1 0,-5 5 0,-1 2 491,-4 4 1,-2 1 491,27-29 0,-12 27-492,-25 10 1,-29 30-1,-27 19 1,-15 14-165,-20 22 1,25-21 0,-2 3-83,-7 7 1,-3 3 0,-7 7 0,-2 2-50,-4 6 1,0 2-1,16-17 1,-1 0 0,0 1-34,-3 1 1,0 1 0,-1 2 0,-2 2 0,1 2 0,-2 0-328,-1 1 0,-1 1 0,-2 1 0,-5 9 0,-1 1 0,0 2 41,14-18 0,-1 1 0,1 0 0,-1 2 0,-4 5 0,0 2 0,0 1 0,-1-1 0,-1 3 0,-1-1 0,0 1 0,0 1 0,-1 1 0,-1 0 0,0 0 0,1 1 0,0 0 0,-1-1 0,1 1 0,0 0 0,0-1 0,0 1 0,0-1 0,2 0 0,2-3 0,2 0 0,0-1 0,1 0 0,1-3 0,1 0 0,1-1 0,1 0-41,-12 15 0,3-2 0,-1 0 0,4-5 0,1-1 0,0-1 0,2-1 0,0-1 0,1-1 0,4-7 0,-1-1 0,3-2-82,-16 24 0,2-4 0,5-13 0,3-4 165,13-12 0,2-3 1,-29 27 80,20-20 983,11-15-492,17-20 1,14-24-1,16-17 1,9-22-165,20-12 1,-15 17 0,0-4-83,6-6 1,0-3 0,7-6 0,2-4-1,5-10 1,1-3 0,4-5 0,3-1-83,-14 23 1,1 0 0,0 0 0,2-3 0,0-1 0,1 0-328,0 0 0,1 1 0,0-2 0,2-1 0,0-1 0,1 0 20,1-2 1,2 0 0,0-2-1,5-7 1,2-2 0,1-1 20,-12 19 0,1-1 0,0 1 0,1-1 0,2-2 0,0-1 0,1 0 0,0 1 0,0-1 0,0 1 0,0 0 0,1-1 0,1-1 0,0 0 0,1 0 0,0 0 0,1 0 0,0 0 0,1 0 0,1 0 0,-1 1 0,0 0 0,0 1 0,1 0 0,-3 3 0,0 1 0,0 0 0,1 1 0,-1 0 0,0 0 0,0 0 0,-1 1-41,13-14 0,-2 2 0,1 0 0,2-1 0,0 1 0,0 0 0,-2 3 0,0 0 0,0 1 0,-1 1 0,-1 1 0,1 2 0,-5 3 0,0 2 0,0 1 0,-2 2 0,-1 0 0,-1 2 92,-5 5 0,-1 1 1,0 2-1,23-17 1,-2 2 316,-6 4 1,-2 1 0,-5 7 0,-2 3-184,-11 9 1,-2 2 0,30-22 920,-26 27 0,-12 11-492,-18 18 1,-26 33-1,-20 20 1,-22 21-247,18-32 1,-4 3 0,-4 6 0,-3 3-1,-4 6 1,-3 2 0,-8 3 0,-2 2-50,-5 5 1,-2 1-1,19-19 1,0 0 0,-1 1-291,-3 3 0,-2 0 1,0 1-1,-4 6 1,0 2-1,-1-1 94,-2 0 0,0 0 0,-1 0 0,-2 3 0,0 0 0,-1 1-141,3-1 1,-1 1-1,-1 0 1,13-13-1,-2 0 1,0 1-1,-1 1 18,-3 5 0,1 1 0,-2 2 0,0-1 0,-4 3 0,-1 1 0,-1 0 0,1 0 0,0 1 0,0 1 0,0-1 0,0 1 0,0-1 0,1 0 0,-1 0 0,3-1 0,3-3 0,1 1 0,1-1 0,0-1 0,-1-2 0,1 0 0,0 0 0,-1 0 0,2 0 0,-1 0 0,1 1 0,0-2 0,2-2 0,-1 0 0,2 0 0,0-1-41,-14 16 0,2 0 0,2-1 0,3-3 0,1-1 0,2-1 0,6-6 0,2-2 0,0-2 0,4-3 0,0-2 0,0-2 26,-18 22 0,2-4 1,7-9-1,3-2 383,9-9 1,1-3 0,5-7 0,2-4 28,-14 15 709,12-15 0,18-20-492,9-9 1,24-45-1,7-15 1,22-26-247,-20 35 1,2-1 0,8-7 0,2-1-1,0-5 1,1-2 0,11-8 0,1-2-50,5-3 1,1-2-1,-15 18 1,1-2 0,-1 0-265,2-2 0,-1 0 1,1-1-1,3-3 0,0 0 1,0 0 67,0 2 0,1 0 0,0 0 0,2-3 0,1 0 0,0-1-164,3-3 0,2-1 0,0-1 0,7-5 0,1-2 0,0-1 41,-12 16 0,-1-1 0,1 0 0,1-1 0,2-1 0,1 0 0,0 0 0,0 0 0,1 2 0,-1 0 0,0 0 0,1 0 0,-1 1 0,-1 0 0,1 0 0,0 0 0,0 0 0,1 0 0,-1 1 0,0 0 0,-1 1 0,0 0 0,0 1 0,0 1-18,-2 2 1,1 0-1,-1 0 1,0 1-1,16-18 1,-2-1-1,0 3-23,-5 5 0,-1 1 0,-1 1 0,0 1 0,-1 0 0,0 2 0,0 1 0,1 1 0,-1 0 0,-3 3 0,0 0 0,0 0 76,-4 4 1,0 1 0,-2 0 0,19-22 0,-2 3 87,-4 8 0,-2 3 0,-8 7 0,-3 0 245,-1 2 1,-3 3 0,-5 7 0,-4 2 628,16-25 109,-11 20-492,-31 18 1,-20 26-1,-19 12 1,-21 15-165,-20 20 1,27-17 0,-2 4-83,-6 8 1,-2 3 0,-9 6 0,-3 1-50,-4 5 1,-1 2-1,19-16 1,0 0 0,-1 1-34,0 2 1,0 1 0,-1 0 0,-4 4 0,0 1 0,-1 0-328,-4 4 0,0 0 0,-1 1 0,-6 5 0,-1 0 0,0 0 23,-2 2 1,1-1-1,-2 3 1,15-14-1,-2 2 1,1 0-1,0 1 18,-1 1 0,1 0 0,-1 1 0,0 1 0,-4 2 0,-1 1 0,0 0 0,-1 1 0,-3 4 0,-1 1 0,-1 0 0,1 1 0,0 2 0,-1 0 0,0 1 0,0 0 13,14-14 1,0 0 0,0 0 0,0 0-1,0 0 1,-13 14 0,0-1 0,1 1-1,0-2-13,3-3 0,1 0 0,-1-1 0,1 0 0,1 0 0,0 0 0,0 0 0,0 0 0,0 0 0,0-1 0,0 0 0,0-1 0,3 0 0,-1-1 0,2 0 0,-1 0 0,1-3 0,0-1 0,0 0 0,1 0 0,3-4 0,1 1 0,1-2 0,0 0-41,-13 12 0,1-1 0,1-1 0,3-4 0,0 0 0,1-2 73,3-3 0,-1-2 0,2-1 1,5-6-1,0-2 0,2-1 91,-15 12 0,2-3 0,7-10 0,2-5 983,-28 11 0,20-12-492,4-33 1,37-20-1,3-22 1,18-21-165,18-14 1,-4 27 0,5-1-83,11-11 1,4-3 0,2-6 0,3-1-50,9-8 1,3-1-1,-13 22 1,0-1 0,3 0-34,4-4 1,2 1 0,0-2 0,4-6 0,0 0 0,1-1-98,1 0 1,1 1 0,2-2 0,2-3 0,2-2-1,0 1-230,0 3 0,0 1 0,1-1 0,4-3 0,1 0 0,1 0 41,-16 17 0,1 0 0,1 0 0,0-1 0,4-4 0,0-1 0,2-1 0,-1 1 0,3-3 0,0 0 0,0 0 0,1 0 0,0 0 0,0 0 0,1 1 0,0 0 0,-1 2 0,1 0 0,-1 0 0,1 0 0,0 0 0,0 1 0,0-1 0,1 1 0,-1-1 0,1 0 0,0 0 0,1 0 0,0-1 0,1 1 0,-1 0 0,1 1 0,-3 1 0,-1 0 0,1 1 0,-1 1 0,0 1 0,0 1 0,0 0 0,-2 0 0,-2 4 0,-2-1 0,1 2 0,-1 0 0,1 1 0,-1 1 0,0 1 0,1-1-41,16-15 0,1 0 0,0 0 0,-3 3 0,1 0 0,-2 1 149,-3 3 0,-1 1 1,-1 0-1,-2 3 1,-1 0-1,-1 2 15,-5 6 0,-3 0 0,1 2 0,0 1 0,-1 0 0,0 2 178,17-20 1,-1 1 0,-1 5 0,-2 2-179,-6 6 0,-3 3 0,-8 2 0,-1 2 491,-6 8 1,-3 2 491,19-21 0,-7 17-492,-32 17 1,-13 20-1,-23 16 1,-26 17-165,-21 17 1,22-16 0,-4 4-83,-7 5 1,-4 3 0,-7 6 0,-2 2-50,-8 5 1,-4 1-1,21-18 1,-1 2 0,-1-1-34,-1 3 1,0 1 0,-1 0 0,-4 2 0,-2 1 0,1 0-328,2 0 0,1 1 0,-2-1 0,-4 3 0,-2 1 0,0 0 23,0 3 1,-1 1-1,-1 2 1,12-12-1,-1 1 1,-2 1-1,1 0 18,-2 3 0,0-1 0,-1 2 0,0 1 0,-5 4 0,-1 2 0,0 1 0,0 0 13,-1 1 1,1 0 0,-1 1 0,0 0-1,14-12 1,-1 1 0,1 0 0,0 1-1,-1-1 11,-1 2 1,-1 0 0,0 0-1,0 0 1,0 1 0,1 0-1,0 2 1,0-1 0,1 1-1,-1 0 0,0-1 1,0 0 0,0 0-1,1 1 1,0-1 0,2 1-1,-1 0 1,2-1 0,-1 1-1,1-2-24,-12 12 0,0-2 0,1 0 0,0 0 0,2 1 0,0 0 0,0 0 0,0 0 0,1-1 0,-1 1 0,0-1 0,1 0 0,3-2 0,0 0 0,0 0 0,2-2 0,4-3 0,0-2 0,1 1 0,1-1 0,1-1 0,-1-1 0,2 1 0,1-2-41,-8 11 0,1-1 0,1-1 0,0-2 0,1-1 0,2-1 201,4-4 0,1-1 0,2 0 0,-18 21 0,4-3-33,10-11 0,3-4 0,5-6 0,3-5 979,-19 22 0,17-23-492,24-14 1,12-27-1,12-12 1,20-21-165,14-26 1,-8 15 0,2-3-83,6-10 1,2-3 0,9-10 0,3-2-83,-13 15 1,2-2 0,1 0 0,2-6 0,2-2 0,1 0-1,6-4 1,2-1 0,0-1 0,3-6 0,1-2 0,0 0-164,-12 18 0,1 1 0,0-1 0,-1 0 0,1-2 0,0 0 0,0 0 0,0 1-141,16-16 1,-1 1-1,2-1 1,-13 15-1,0-2 1,1 1-1,1-1 18,3-1 0,0 0 0,1-1 0,1 0 0,5-5 0,0 0 0,2-1 0,0 0 0,1 1 0,1-1 0,0 1 0,0 0 0,2-1 0,0-1 0,0 1 0,0 1 0,-4 5 0,1 0 0,-1 1 0,0 0 0,0-1 0,0-1 0,0 0 0,0 1 0,0 1 0,1 1 0,-1 0 0,0 0 0,0 0 0,-2 0 0,1 0 0,0 2 0,-1 2 0,-1 2 0,1 0 0,-1 1 0,0-2 0,0 1 0,-1 0 0,0 1 0,-4 4 0,0 0 0,-1 1 0,1 0 0,-1 1 0,1 0 0,0 1 0,0 0-41,17-14 0,1 1 0,-1 1 0,0 3 0,-1 1 0,-2 1 68,-5 3 0,-1 0 0,-1 1 0,-1 3 0,-1 1 0,-2 2 96,-5 4 0,-2 1 0,-1 1 0,24-15 0,-3 1 245,-5 5 1,-2 1 0,-8 8 0,-2 3 133,-8 1 1,-3 4 603,32-11 0,-28 8-492,-25 23 1,-30 33-1,-32 24 1,-26 25-247,20-29 1,-5 1 0,-8 7 0,-2 3-50,-7 6 1,-3 2-1,17-18 1,-2 0 0,0 2-34,-2 4 1,-1 0 0,-2 1 0,-4 2 0,-2 0 0,0 0-328,-2 5 0,1 0 0,-2 1 0,-7 3 0,-2 1 0,0 0 130,3 1 1,0 0 0,-2 0 0,14-12-1,-2-1 1,0 1 0,1 1-90,2 0 0,1 1 0,-1 0 0,-1 0 0,-8 5 0,0 1 0,-2 0 0,0 2 24,10-9 1,1 1 0,-2 1-1,0 1 1,0 0 0,-4 3-1,-1 0 1,-1 1 0,0 1-1,1 0 0,-2 3 1,1 1 0,0 1-1,0 0 1,-1-1 0,0 1-1,0 0 1,0-1 0,1 1-1,-1-1 0,3 0 1,0-1 0,0-1-1,0 1 1,0 1 0,1-1-1,0 0 1,-1 1 0,1-1-1,0 1 0,-1 0 1,-1 0 0,1 0-1,0 0 1,1 1 0,1-2-1,1 1 1,1 0 0,0-1-1,0 0-11,2-3 1,1 0 0,-1 0 0,2-1-1,0 0 1,-11 11 0,2 0 0,0-1-1,2-1-13,5-7 0,0 0 0,2-2 0,1 0 0,3-3 0,1 0 0,1-1 0,1-1-41,-13 15 0,2-2 0,1-2 0,7-5 0,0-2 0,3-2 409,-14 14 1,4-2 0,7-9 0,5-4 109,-11 20 628,7-16-492,32-33 1,5-15-1,20-24 1,15-13-1,20-28 1,15-22-247,-16 22 1,2-5 0,4-10 0,1-4-83,-9 18 1,1-3 0,1 0 0,3-6 0,1-1 0,2-2-1,5-4 1,2-2 0,1-1 0,4-4 0,2 0 0,0-2-287,-12 17 0,-1 0 0,2-1 0,-1 0 0,2 0 0,0 0 0,0-1 0,0 2 0,1-1 0,-1 1 0,1-1 0,1 0 0,2-2 0,1-1 0,1 0 0,0-1 13,4-2 1,0-1 0,2 0 0,1 0-1,-10 10 1,1 0 0,0 0 0,1-1-1,0 1 11,2-1 1,-1 1 0,2-1-1,-1 1 1,0-1 0,1 1-1,0-2 1,0 1 0,0 1-1,0 1-24,11-11 0,1 1 0,0 2 0,0-1 0,-1 1 0,1 0 0,-1 0 0,1 0 0,-2 2 0,1-1 0,-1 1 0,0-1 0,-1 2 0,0 0 0,-1 0 0,0 0 0,-3 4 0,0 0 0,-1 1 0,0 0 0,0 0 0,-1 1 0,0 0 0,0 2-18,-3 2 1,1 2-1,-1 0 1,0 0-1,16-15 1,-1 1-1,1 1 138,0 2 0,0 1 1,-1 1-1,-5 1 1,-1 1-1,0 1 3,-4 7 0,-1 0 0,-1 2 0,-2 1 0,-2 0 0,0 2 245,19-13 1,-1 2 0,-5 4 0,-2 3-172,-6 5 0,-2 3 0,-7 5 0,-3 4 417,32-20 1,-20 17 491,-22 12 0,-18 13-492,-7 3 1,-32 37-1,-12 12 1,-29 29-247,19-30 1,-4 1 0,-9 9 0,-3 3-50,-4 7 1,-4 2-1,15-17 1,-3 1 0,1 1-45,-2 3 0,0 0 0,-2 1 0,-4 4 0,-2 0 0,0 0-316,-3 3 0,-1 0 0,-1 1 0,-5 5 0,0 0 0,-2 2 74,17-16 0,0 1 0,0 0 0,-1 1 0,-2 1 0,0 1 0,0 0 0,-1 0-33,1 0 0,1-1 0,-1 0 0,-2 2 0,-5 6 0,-2 2 0,-1 0 0,-1 1 24,9-10 1,0 1 0,-1 1-1,0 1 1,0 0 0,-3 5-1,0 0 1,-1 2 0,1-1-1,-1 1 0,-1-1 1,-1 1 0,1 0-1,-1 0 1,1 1 0,0 0-1,0 1 1,1 0 0,-1 0-1,1-1 0,2-3 1,-1 0 0,1-1-1,1 1 1,0-1 0,1 0-1,2-1 1,-1 1 0,2-1-1,-1 1-11,1-2 1,1 1 0,0 0 0,0-1-1,1 0 1,-12 12 0,1 0 0,1-1-1,1-1-13,4-4 0,1-1 0,1 0 0,0-1 0,3-2 0,0-1 0,1 0 0,1-2-41,-10 11 0,2-1 0,2-1 0,2-4 0,2 0 0,1-1 160,5-5 0,1 0 1,2-2-1,-17 18 1,4-3 248,15-13 1,3-3 0,4-9 0,4-5 82,-7 13 655,8-16-492,23-20 1,5-13-1,10-16 1,15-13-1,15-27 1,19-30-247,-17 26 1,2-4 0,5-9 0,3-4-83,-10 18 1,2-1 0,1-2 0,5-3 0,2-1 0,1-1-1,5-7 1,2-3 0,0 1 0,4-5 0,0 0 0,2 0-42,-15 17 1,0 1 0,1-1 0,0 0 0,1-1 0,-1-1 0,2 0 0,-1 1-246,1 1 0,0 0 0,1 1 0,0-1 0,3-4 0,0-1 0,1-1 0,1 1 0,4-3 0,0 0 0,1-1 0,1 0 0,2-2 0,1-1 0,1 0 0,1 0 13,-11 14 1,1-1 0,0 1 0,0 0-1,1 0 1,13-13 0,0 0 0,1 1-1,-1 1-13,-3 3 0,0 2 0,0 1 0,0 0 0,-2 0 0,0 0 0,0 1 0,0 1 0,-2 2 0,-1 1 0,1 0 0,-1 0 0,-1 1 0,0 0 0,-1 0 0,1 1-18,-3 4 1,1 1-1,-1 1 1,-1 0-1,17-16 1,-2 0-1,0 2-23,-6 4 0,0 2 0,0 1 0,-3 3 0,1 1 0,-1 1 0,-3 1 0,0 0 0,0 1 0,-1 4 0,0 0 0,-2 1-82,20-17 0,-3 1 0,-5 6 0,-2 2 491,-10 10 1,-3 4 0,-8 7 0,-1 2 691,37-16 46,-24 14-492,-8 15 1,-32 19-1,-13 15 1,-20 16-1,-20 14 1,-19 21-247,17-28 1,-2 1 0,-8 12 0,-3 1-50,-10 6 1,-2 2-1,16-14 1,0 2 0,-2 0-34,-3 0 1,-2 0 0,0 1 0,-2 3 0,0 0 0,0 1-328,-3 1 0,0 1 0,-1-1 0,-2 1 0,0-1 0,-1 2 63,-1 3 0,-1 1 0,-1 1 0,11-10 0,-1 0 0,-1 2 0,0-1-22,-3 4 0,-1-1 0,0 2 0,0 0 0,-4 5 0,0 2 0,-1 0 0,0 0 0,-2 2 0,0 0 0,0 1 0,0 0 0,0 1 0,-1 2 0,1-1 0,-1 1 24,13-13 1,-1 0 0,0 1-1,0-1 1,0 1 0,0 0-1,0 0 1,-1-1 0,2 1-1,-1 0-24,-10 13 0,0 0 0,1 0 0,0-1 0,3-2 0,-1 0 0,2-1 0,1-1 0,5-3 0,1 0 0,1-2 0,0 1 0,2-4 0,0 0 0,1-1 0,0 0-18,1 0 1,1-1-1,0 1 1,1-2-1,-14 16 1,2-1-1,0-1-23,6-6 0,0-1 0,2-1 0,4-5 0,1-1 0,1-2-20,-11 17 0,2-4 0,5-6 0,3-2 429,4-6 1,2-3 0,5-4 0,2-3 737,-13 26 0,11-19 0,17-26-492,10-23 1,26-27-1,11-28 1,21-28-247,-16 32 1,2-1 0,9-11 0,2-2-50,4-6 1,2-2-1,-13 18 1,2-1 0,-1 0-34,-1-2 1,0-1 0,2 1 0,4-3 0,2 1 0,-1-2-328,2-3 0,-1-2 0,1 1 0,2 0 0,1 1 0,0-2 160,2-4 1,0-1-1,1 0 1,1 1-1,0 1 1,1-1-161,2-3 0,1 0 0,2 0 0,1-1 0,2 0 0,1 0 41,-15 18 0,2-1 0,-1 1 0,1 0 0,0 0 0,-1-1 0,1 1 0,1 0-18,1-2 1,0-1-1,1 1 1,-1 2-1,14-13 1,-1 2-1,1 0-11,-1-1 1,0 1 0,-1 1-1,-3 4 1,-2 1 0,1 0-13,-3 4 0,0 0 0,0 0 0,-1 0 0,0 1 0,0 1 18,-1 1 0,1 0 1,-2 2-1,-4 3 0,0 2 1,-2 0 145,23-19 0,-2 2 0,-5 5 0,0 3 222,-5 8 0,-2 1 0,-5 2 1,-1 3-223,-1 5 0,-1 2 0,25-20 983,-7 7 0,-27 24-492,-10 7 1,-20 37-1,-7 9 1,-23 22-1,-24 6 1,-17 18-247,24-33 1,-2 1 0,-6 7 0,-2 1-1,-4 6 1,-3 0 0,-7 7 0,-2 0-132,-3 4 0,-2 2 0,19-20 0,-1 2 0,0 0-278,-3 5 0,0 1 0,-1-1 0,1-1 0,0-1 0,-1 0 0,-3 2 0,-1 0 0,1 0 0,-2 2 0,-1 0 0,1 1 0,-2 2 0,0 2 0,-1-1 0,-2 2 0,0-1 0,-1 2 0,-4 5 0,0 0 0,0-1 0,4-6 0,1-2 0,1 1 0,1 2 0,1 1 0,1-2 0,3-4 0,0-1 0,3 0 63,3-4 1,2 1-1,0-1 1,1-1 0,1 0-1,-1 0-96,0-2 0,0-1 1,1 0-1,-12 17 0,2-2 44,1-2 1,1-2-1,5-9 1,3-2 397,2 2 1,2-3 0,4-7 0,0-2-226,3-1 0,2-1 0,-15 18 963,5-11 0,12-24 0,11 0 0,9-21-492,24-25 1,8-12-1,24-35 1,9-5-247,-21 29 1,0-2 0,3-3 0,2-2-1,3-5 1,1-1 0,4-2 0,1-2-65,3-4 0,1 0 0,-1 3 0,1 0-427,2-6 0,0 0 0,2 2 0,1 1 0,0-3 0,0 0 0,6-5 0,2-1 82,-20 21 0,1 1 0,0 0 0,-1 2 0,1 1 0,0 0 0,1-3 0,1-1 0,-1 1 0,-1 5 0,0 1 0,-1 0-82,21-23 0,0 2 0,-2 2 0,0 2 4,-3 3 1,-2 2-1,-9 6 1,-1 3-5,-3 4 1,-1 1 0,-7 4-1,0 2 246,-1 5 0,-1 0 0,27-25 983,-5 8-463,-13 7 463,-3 18-492,-24 10 1,-11 19-1,-20 15 1,-13 10-1,-10 14 1,-17 13-165,-18 16 1,32-29 0,-2 2-233,-3 2 1,-1 3 0,-6 6-1,-1 0-95,-1 1 0,-1 1 0,-6 4 0,-2 2 0,-3 5 0,0 0 0,0 1 0,-2 0-164,17-18 0,-2 0 0,0 1 0,-1 4 0,1 1 0,-2 0 0,-4 4 0,-1 0 0,-1 1 0,-2 3 0,-1 2 0,0 0 0,-2 2 0,0 0 0,0-1 0,5-4 0,1-2 0,1 0 0,0-2 0,0-1 0,2-1 0,5-5 0,2-1 0,0 0 84,-17 19 0,2-1 0,5-5 0,0-1-166,2-4 0,1-2 0,9-7 0,1-1 110,3-2 0,3-1 0,5-5 0,2-2 136,-27 25 0,13-12 0,5-11 983,12-12-275,4-12-217,15-9 1,4-25-1,12-12 1,13-16-1,16-19 1,16-14-247,-20 27 1,2-2 0,7-2 0,3-1-422,3-10 0,1-2 0,4-2 0,1-2 176,3-3 0,1-1 0,2-3 0,2-1 0,-16 24 0,1 0 0,0-1 0,2-1 0,0-1 0,1 0-164,3-5 0,2 0 0,0-1 0,2-1 0,1-2 0,0 1 0,2-3 0,0 0 0,0 0 0,3-2 0,0 0 0,0-1 0,3-3 0,0 0 0,0 1 0,-4 4 0,-2 1 0,1 1 0,-3 2 0,1 1 0,-2 1 0,-1 2 0,-1 1 0,-1 1 67,-1 2 0,0 1 1,-1 0-1,-1 2 0,1 1 1,-2-1-101,0 2 0,-2-1 1,0 1-1,17-18 0,-2 1-49,-2 3 0,-1 2 0,-7 7 0,-1 1 0,-3 6 0,-1 0 0,-6 3 0,-1 1 238,-3 3 1,-2 2 0,19-27 990,-19 12-64,-6 19 64,-19 14-492,-24 15 1,-34 20-1,-26 19 1,-15 16-247,47-14 1,-1 2 0,-7 0 0,-1 2-35,-5 8 1,-2 1 0,-5 1-1,0 1-211,-3 6 0,0 1 0,-7 5 0,-2 1-164,23-17 0,-2 0 0,0 2 0,-1 1 0,0 2 0,0 0 0,-6 5 0,0 0 0,-1 2 0,-1 1 0,-1 1 0,0 1 23,-2 3 1,-1 0-1,-1 1 1,14-12-1,-1 2 1,-1 0-1,0 2 18,-2 4 0,-1 1 0,0 1 0,1-1 0,0-2 0,1-1 0,0 0 0,0 1 0,-1 0 0,1 1 0,0 0 0,0 0 0,2-3 0,1 0 0,1-1 0,0 1-41,-15 16 0,1 0 0,1 0 0,2-3 0,1 0 0,1 0 0,2 0 0,0 0 0,2-3 0,5-5 0,1-3 0,1 0-33,3-3 0,0 0 1,2-2-1,-17 18 0,2-2-49,5-5 0,3-2 0,7-2 0,1-1 367,1-4 0,3-1 0,7-7 0,4-1-121,1-3 0,1-1 0,-17 26 491,11-7 1,8-13 491,3-5 0,13-20 0,3-5-492,16-16 1,11-23-1,16-12 1,10-22-165,13-12 1,-26 25 0,2-2-83,6-8 1,1-2 0,1-2 0,0-1-1,7-7 1,1-2 0,0 1 0,1-2-492,3-3 0,2-1 0,2-2 0,1-1 105,-17 22 1,1-1-1,0 1 1,1-1 0,0 1-1,2 0-23,2-4 0,0 0 0,1-1 0,1-1 0,1 0 0,0-1 0,3-4 0,0-1 0,1 0 0,-1 0 0,0 1 0,1 0 0,3-3 0,1-1 0,-2 2 0,-4 4 0,-2 1 0,0 1 59,2 0 0,0 1 0,-1 0 0,-3 4 1,-1 0-1,0 1 105,-1 4 0,-1 1 0,1 0 0,-1 0 0,0 1 0,0 0-246,21-21 0,0 1 0,-5 3 0,-2 2 47,-4 2 1,-2 1 0,-4 7 0,-3 2 405,-2 4 1,-2 3-1,-4 6 1,-1 2-208,26-33 983,-11 27 0,-18 3-492,-18 30 1,-30 12-1,-16 15 1,-24 18-165,-5 18 1,21-20 0,-2 1-83,-4 6 1,-1 2 0,-3 5 0,-1 1-205,-4 4 0,-1 1 0,-4 3 0,0 2-41,-4 6 0,-1 0 0,-4 4 0,-2 0 0,19-18 0,-2 1 0,0 0 0,0 0 0,0 0 0,0 2-164,-5 4 0,0 1 0,-1 1 0,-3 4 0,0 0 0,-1 2 23,-4 5 1,-1 2-1,0 1 1,13-15-1,1 0 1,-1 1-1,-1 1 18,-4 3 0,0 2 0,-1-1 0,1 0 0,3-2 0,0-1 0,0 0 0,1-1 0,0 1 0,0-1 0,0-1 0,1 0 0,1-2 0,2-2 0,-1 1 0,2-1-41,-14 18 0,1-1 0,0-1 0,3-5 0,0 0 0,1 0 0,1-1 0,0-1 0,2-1 0,6-10 0,2-1 0,-1-2-82,-20 21 0,3-2 0,8-9 0,3-2 0,6-7 0,3-3 0,6-7 0,2-2-738,-33 25 1967,20-16 0,-1-13 0,32-17-492,3-11 1,28-44-1,11-15 1,22-35-247,-12 35 1,4-1 0,5-7 0,3-2-50,6-10 1,3-2-1,-15 22 1,2-1 0,1-1-45,4-4 1,0 0 0,2-1-1,1-2 1,2 0 0,0-1-153,5-4 0,0 0 0,1 0 1,-1 1-1,1 1 0,1-1-164,3-1 0,1 0 0,1 0 0,3-1 0,1 0 0,2 1 23,2 0 1,1 0-1,0 0 1,-16 15-1,1 0 1,0 0-1,0 1 0,3-1 1,0 1-1,0 1 1,-1 1-1,14-12 1,-1 1-1,0 1 8,2 3 1,0 0-1,0 2 1,-6 3 0,-1 0-1,-1 1-31,1-2 0,-1 1 0,-1-1 0,-1 2 0,-1 0 0,0 0 0,2-3 0,-1-1 0,0 1 0,-6 3 0,-1 1 0,0-1 78,2-1 0,-1-1 0,0 1 0,-3 2 0,-1 1 0,0 0 86,-1 2 0,-1 1 0,0-1 0,23-20 0,0 0-246,-2 3 0,-1 2 0,-11 7 0,-2 1 157,-2 5 1,-3 1 0,-10 5 0,-1 2 415,-1 7 1,-2 0 0,24-26 477,-12 12 178,-15 11 0,-12 9-492,-15 17 1,-6 3-1,-16 12 1,-9 13-1,-20 16 1,-15 12-165,-20 17 1,35-28 0,-1 1-83,-10 9 1,-1 2 0,-1 1 0,-1 1-8,-5 4 0,-2 2 0,-3 2 1,-2 1-239,-3 4 0,0 2 0,1-2 0,-1 0-197,-2 3 0,-2 2 1,22-23-1,0 1 0,-1 0 33,-1 4 0,0 0 0,-1 2 0,-7 4 0,-3 1 0,0 3 23,-6 6 1,-2 2-1,1 1 1,19-17-1,0 1 1,0 0-1,-1 1 18,-4 3 0,0 1 0,-1 1 0,1 0 0,0 0 0,1 0 0,-1 0 0,0 0 0,0 1 0,0 0 0,0 0 0,-1-1 0,0 1 0,-2-1 0,1 1 0,0 0 0,0 1 0,0 0 0,0 1 0,1-2 0,3-3 0,1-1 0,0 0 0,0 0-18,1 1 1,0 0-1,0 0 1,1-1-1,-16 16 1,1-1-1,1 0-17,1-2 0,0-1 0,0-1 0,2-5 0,1-1 0,2 0-39,3-4 0,2 0 1,1-2-1,-17 14 0,2-2 9,8-8 1,2-2 0,11-10 0,3-5 678,4-9 1,2-2-286,-18 22 777,15-18 0,26-16 0,9-3-492,31-55 1,7 2-165,22-39 1,-21 34 0,2-3-83,4-9 1,2-3 0,3 0 0,3-2-1,6-7 1,3-2 0,5-5 0,2-2-114,-19 24 0,1-2 0,0 0 0,3-4 1,1 0-1,0-1-132,3-2 0,0-1 0,1 1 0,0 1 0,1-1 0,0 1-164,5-5 0,2 0 0,0-1 0,3-2 0,0-1 0,2 0 41,-12 14 0,0 1 0,0-1 0,2-1 0,2-2 0,1-1 0,0-1 0,2 0 0,3-1 0,1-2 0,0 1 0,-1 0 0,-2 2 0,0-1 0,-1 1 0,1 0 0,1 0 0,0-1 0,0 0 0,0 1 0,-1-1 0,0 1 0,0 0 0,-1 0 0,-1 0 0,1 1 0,-1 0 0,0 0 0,0 1 0,1 0 0,0 0 0,0 1-18,-1 0 1,1 0-1,-1 1 1,0 1-1,13-14 1,0 0-1,0 2-23,-1 1 0,0 1 0,0 1 0,-4 1 0,-1 0 0,0 1 0,-3 4 0,0 1 0,0 1 0,-2 2 0,1 0 0,-2 1-33,-2 1 0,0 0 1,-2 2-1,20-15 0,-2 2-49,-8 6 0,-2 1 0,-6 6 0,-2 1 491,-7 7 1,-3 1 0,-2 2 0,-2 2-246,23-22 983,-12 15 0,-17 18 0,-17 15-492,-57 26 1,-8 21-247,3-7 1,-5 4 0,2 6 0,-1 3-1,-6 3 1,-3 1 0,-3 7 0,-2 1-1,-4 3 1,-2 0 0,-5 6 0,-1 0-403,22-20 1,-1 1 0,1 0-1,-4 6 1,0 1 0,-1 1 156,-5 2 0,0 2 0,0-1 0,-1 1 0,1-1 0,-2 0-141,-3 3 1,-1 1-1,0 2 1,13-12-1,-1 1 1,0 1-1,-1 0 18,-3 5 0,-1 1 0,0 1 0,-1 0 0,-3 5 0,-1 0 0,0 1 0,-1 0 13,10-9 1,-2 0 0,0 0 0,0 0-1,2 0 1,-11 10 0,2 0 0,0 0-1,0 0-13,0-1 0,0 1 0,1 0 0,0-1 0,4-4 0,1 0 0,1-1 0,0 0-18,4-1 1,2-1-1,-1 1 1,1-2-1,-16 15 1,1-1-1,1-1-23,6-1 0,1 0 0,1-3 0,6-7 0,1-3 0,2 0-82,-16 21 0,4-3 0,6-8 0,3-4 4,5-5 0,3-3 0,6-7 0,2-3 569,1-2 1,2-2 0,-10 24 655,3-12 0,16-7 0,-8-18 0,21-10 0,-4-9-492,32-47 1,11-11-247,-5 5 1,3-3 0,7-5 0,4-1-1,3-6 1,3-2 0,5-9 0,3-2-83,-12 18 1,1-2 0,1 0 0,-2 3 0,2 0 0,0-1-328,4-4 0,1-2 0,0 1 0,0-1 0,1 1 0,1-1 0,2-3 0,2 0 0,0-1 0,3-2 0,0-2 0,3 0 100,5-6 1,3-1 0,0 0 0,0 1 0,0 0 0,1 0-60,-13 14 0,1 0 0,0-1 0,0 1 0,1 1 0,-1 0 0,0 1 0,1-1 0,-1 1 0,-1-1 0,1 0 0,0 1 0,0 1 0,0 1 0,0 0 0,-1 0-18,0 1 1,0 0-1,-1 1 1,0 1-1,12-12 1,-2 3-1,0-1-23,-1 2 0,-1-1 0,0 2 0,-5 5 0,0 0 0,0 1 0,-1 1 0,1-1 0,-1 1 0,-2 2 0,1-1 0,-1 1-33,-1 1 0,-1 0 1,0 2-1,20-18 0,-2 2-10,-6 6 1,-2 1-1,-3 5 1,-1 0 451,-6 2 1,-1 3 0,-5 7 0,-1 2-3,33-25 1,-20 18 739,-9 11 0,-16 15-492,-14 12 1,-19 16-1,-15 4 1,-12 21-1,-18 13 1,-17 16-247,21-22 1,-1 2 0,-4 3 0,-1 1-1,-6 8 1,-1 3 0,-2 1 0,-2 2-51,-6 6 1,-2 2-1,20-22 1,0 0-1,-2 2-359,-5 5 0,-2 2 0,0 0 0,3-3 0,0 0 0,-1 1 0,-2 4 0,-1 1 0,-1 2 0,-3 2 0,-1 1 0,0 2 23,-5 3 1,1 2-1,-2 1 1,15-15-1,-1 1 1,0 0-1,0 0 18,-5 5 0,0 1 0,0 0 0,1 0 0,3-4 0,1 1 0,0-1 0,0-1-18,-1 1 1,0-1-1,1 0 1,0 0-1,-12 16 1,2-1-1,1 0-23,5-5 0,1 0 0,1-1 0,1-2 0,1-1 0,1-1 0,2-2 0,2 0 0,0-2 0,5-5 0,1 0 0,2-1-82,-18 24 0,3-3 0,6-8 0,1-2 249,3-2 1,1-1 0,5-9 0,1-2-4,1 1 0,2-3 0,4-6 0,2-2 491,-27 30 1,13-16 491,10-13 0,8-12 0,9-4-492,9-15 1,3-18-1,12-15 1,15-20-1,20-15 1,13-18-247,-17 25 1,2-3 0,2-2 0,1-2-99,7-14 1,1-2-1,3 2 1,1-1-148,-14 19 0,1 0 0,0-1 0,2-1 0,1 1 0,-1-1-164,1 0 0,1 0 0,0-1 0,4-4 0,1-1 0,1-1 0,2-4 0,1-1 0,2-1 0,3-2 0,2 0 0,1-2 41,-12 13 0,1-2 0,0 1 0,1-1 0,1 1 0,1-1 0,0 1 0,0-1 0,1-2 0,0 0 0,1 0 0,-1 0 0,1 0 0,0 0 0,1 1 0,-1-1 0,1 1 0,0 0 0,0 1 0,-1 0 0,-1 3 0,0 1 0,-1 0 0,0 0-18,-1 0 1,-1-1-1,0 1 1,0 0-1,18-14 1,-1 0-1,0 1-23,-3 1 0,0 0 0,0 0 0,0 1 0,0 0 0,0 0 0,-2 2 0,0 1 0,0 1 0,-3 3 0,0 0 0,-1 2 0,-1 0 0,-1 2 0,0 1 0,-1 4 0,0 2 0,0 0 0,-4 0 0,-1 0 0,0 1 0,-1 4 0,0 1 0,-2 0 235,19-20 0,-2 2 0,-6 12 0,-1 1-71,-9 6 0,-1 1 0,-5 6 0,-1 2 491,27-23 1,-16 10 416,-7 19 75,-24 11-492,-8 10 1,-18 16-1,-9 4 1,-11 21-1,-24 13 1,-11 20-247,19-26 1,-4 2 0,-5 7 0,-3 3-1,-9 2 1,-2 2 0,0 4 0,-2 1-1,-5 2 1,-2 2 0,-1 2 0,-1 1-410,19-18 0,0 1 0,-1 0 0,-2 0 0,1 1 0,-2 0 0,-4 5 0,0 2 0,0 0 0,-1 0 0,0 1 0,-2 1 23,-4 4 1,-1 1-1,0 1 1,17-14-1,0 1 1,-1 0-1,0 0 18,-2 3 0,-1-1 0,0 1 0,0 1 0,1-1 0,-1 2 0,0-1 0,0 0-18,0 1 1,0 0-1,0-1 1,1-1-1,-11 13 1,2-2-1,1 0-23,3-2 0,0 1 0,3-2 0,6-6 0,3-1 0,0 0-33,4-4 0,0 1 1,2-1-1,-17 19 0,1-1-49,3-1 0,2-2 0,4-8 0,3-2 95,2 0 0,2-2 0,4-6 0,1-3 478,5-3 1,2-2 0,-28 34 386,13-13 269,3-11 0,8-10 0,16-24 0,3-4-492,32-53 1,5-5-165,20-39 1,-15 37 0,2-1-83,6-6 1,2-1 0,6-3 0,1-2-1,6-5 1,1-2 0,6-5 0,1-2-124,4-6 1,0-1 0,1 2 0,0 1-287,-18 22 0,1-1 0,0 1 0,2 1 0,1 0 0,1 0 0,2-5 0,2 0 0,0-1 0,4-2 0,0-1 0,2-1 0,2-4 0,1-1 0,1-1 0,4-3 0,0 0 0,1 1 0,0 0 0,0 1 0,0 1 0,-2 1 0,0 0 0,0 2 0,-4 7 0,0 1 0,0 1 0,-4 1 0,-1 0 0,1 1 0,0 0 0,0 1 0,0 0 0,-2 1 0,-1 2 0,-1-1 0,-1 3 0,-1 1 0,0 0 0,-1 2 0,0 0 0,-1 2-82,14-15 0,0 2 0,0 1 0,0 1 49,-3 4 1,0 3 0,-2 4 0,0 3 196,-3 5 0,-1 2 0,-6 3 0,-3 2 491,30-18 1,-12 14 491,-6 16 0,-11 7 0,-5 18-492,-22 25 1,-14 25-1,-24 23 1,-17 11-247,11-48 1,-4-1 0,-6 5 0,-2 1-1,-7 6 1,-1 1 0,-4 4 0,-1 2-1,-6 4 1,-1 2 0,-1 1 0,-2-1-492,-5 2 0,-1 0 0,0 4 0,-1 2 82,19-25 0,1 2 0,-1 0 0,-3 3 0,-1 1 0,0 1 0,1 1 0,0 2 0,-1-1 0,-1-1 0,-1-1 0,1 0 130,3-2 0,1 1 0,-1-2 0,2-1 0,-1-1 0,2 0 34,2-1 0,2 0 0,0 1 0,-21 24 0,3-1 0,10-5 0,1-2 0,0-4 0,1 0-246,9-7 0,3 0 0,1-3 0,2-1 114,3 1 1,2 1-1,-2-4 1,1-2-54,3-2 1,0-3 0,-23 39 184,15-20 0,6-6 983,5-11-319,4-12 319,9-2-492,2-22 1,30-3-1,7-20 1,17-19-1,7-9 1,11-19-247,-24 26 1,1-3 0,3-8 0,1-2-492,7-2 0,1-3 0,3-6 0,1 0 162,1 2 1,0-1 0,3-6 0,0-2-114,3-2 0,1-2 1,-20 20-1,2 0 0,0-1 33,3-1 0,1-1 0,0 0 0,0-2 0,1-2 0,0 0 0,0-1 0,0 0 0,1 0 0,1-2 0,1 1 0,-1-1 0,0 0 0,0-1 0,1 1 0,2-1 0,1 0 0,0 1 0,-4 1 0,1 1 0,-1 0 0,-1 1 0,1 1 0,-2 2-82,18-19 0,0 2 0,-4 3 0,1 2 0,1 2 0,-2 2 0,-3 1 0,-1 1 0,-1 8 0,0 1 0,-8 0 0,-1 1 198,-8 9 1,-1 3-1,-3 2 1,-1 2 1030,31-21 0,-15 16 0,-5 20-492,-31 9 1,-13 35-1,-23 8 1,-18 25-308,-17 4 0,18-23 0,-2 2 61,-7 5 1,-2 3 0,-5 6 0,-3 0-189,-4 1 0,-2 1 1,-1 6-1,0 0-303,-1-4 0,0 0 0,-4 6 0,-1 0 194,0-1 0,-1 2 1,19-19-1,0 2 1,0 0 51,0 1 0,-1 1 0,0-1 0,-1 2 0,-1 0 0,1-1 0,1 0 0,1-1 0,0 1 0,-2-1 0,0-1 0,0 1 0,3-2 0,1 1 0,-1-1 0,1 0 0,-1 0 0,1 0 0,-16 17 0,1-1 0,5-2 0,2-1-246,6-10 0,3-2 0,3-3 0,2-1 124,2-2 1,1-2-1,2-4 1,2-1 121,-26 26 0,9-11 983,15-18-341,16-18 341,3-9-492,32-62 1,11 7-247,-6 2 1,4-3 0,7 3 0,2 1-161,3-5 0,2-1 1,3-3-1,1-1-205,3-6 0,2-2 0,2-2 0,2 0 120,3 0 0,1 0 0,3-4 0,0 0-246,-1 1 0,1 0 0,6-6 0,2-2 82,-20 23 0,2 0 0,0-1 0,4-3 0,1 0 0,0-1 0,4-1 0,0 0 0,1 0 0,0 0 0,0 1 0,0 1 0,-5 3 0,0 1 0,1 0 0,-1 0 0,0 0 0,1 1 0,-3 0 0,1 0 0,-1 1 0,-1 1 0,-1 1 0,0 0-82,20-20 0,0 2 0,-2 4 0,-2 2 0,-10 4 0,-2 1 0,2 5 0,-1 1 0,-2 2 0,-1 1 0,-5 3 0,-1 2 477,-5 6 1,-1 1-1,28-29-231,-21 29 983,-4 2 0,-24 15 0,-4 7-492,-38 34 1,-12 7-165,-23 27 1,22-24 0,-2 2-83,1 1 1,-1 1 0,-8 5 0,-2 0-68,-3 3 1,-2 1 0,-7 5 0,-1 1-179,-5 4 0,-2 2 0,0 1 0,-1 0-197,-1 1 0,0 1 1,21-18-1,-1 0 0,0 2 33,-2 1 0,0 2 0,-2 0 0,-6 6 0,-2 2 0,0 0 0,-3 4 0,-1 2 0,-1-1 0,-2 2 0,0 1 0,0-2 0,2-2 0,1-1 0,1 0 0,3-3 0,1 0 0,1 0 0,3-4 0,1-1 0,0 0 0,4-3 0,0 0 0,1-2-82,-20 19 0,2-4 0,8-7 0,4-3 0,12-7 0,3-3 0,2-7 0,2-2 40,-26 31 1,6-11 1188,11-13-572,12-7 572,2-15 0,22-8-492,-5-10 1,20-31-1,8-16 1,9-21-165,20-2 1,-16 26 0,2-1-83,4-1 1,2-1 0,8-7 0,2-1-118,2-3 0,3 0 0,5-6 0,1 0-128,0-3 0,2 0 0,6-2 0,2 0-197,0-1 0,0 0 1,-17 21-1,1-1 0,1 0 33,1-2 0,0 0 0,1-1 0,6-4 0,2 0 0,0 0 0,1-3 0,0-1 0,0 1 0,0 4 0,-1 1 0,-1 0 35,-3 1 0,-1 2 0,0 0 0,-3 6 0,-1 0 0,0 1 129,23-23 0,0 2 0,-4 4 0,0 2-246,-4 4 0,-2 1 0,-6 4 0,-2 1 51,-7 8 1,-3 2-1,-3 5 1,-2 1 128,36-25 0,-14 9 66,-10 9 983,-15 8-219,-12 24-273,-15 1 1,-24 31-1,-15 12 1,-17 13-1,-7 11 1,-17 11-270,27-30 1,-1 1-1,0 5 1,-1 1-223,-4 2 0,-1 1 0,-3 2 0,-1 1 0,-3 2 0,-2 1 0,-4 0 0,0 2 0,-1 3 0,-1 0 0,0 1 0,0 0-246,1 2 0,0 1 0,-1 1 0,-2 1 82,21-19 0,0 1 0,-1 0 0,-1 0 0,0 0 0,0 0-33,1 2 0,1 0 1,-1-1-1,-20 20 0,1 0-49,6-6 0,3 0 0,1-3 0,1 0 0,6-2 0,0-2 0,-1-1 0,1-3 0,4-6 0,2-1 0,4-3 0,1-2 48,-26 23 0,15-6 1181,2-12-436,9-11 436,18-17 0,5-10-492,15-24 1,15-11-1,9-20 1,10-13-1,13-10 1,7-9-403,-19 33 1,0-1 0,1-1 0,0 0-90,2-1 0,0-1 0,2-4 0,1 0 0,5 2 0,1-1 0,2-7 0,-1-2 0,4 1 0,1 0 0,4-7 0,1 0-246,2-2 0,2 0 0,3-3 0,2-1 82,-19 21 0,1 1 0,-1-1 0,1 0 0,0-1 0,1 0 0,0 1 0,1 1 0,-1 0 0,-3 3 0,0 0 0,-1 2-14,19-18 1,-2 1 0,-4 4 0,-2 0-69,-1 5 0,-1 0 0,-6 0 0,-1 3 152,-4 7 1,-1 3 0,-3-1 0,-2 2-52,26-29 1,-8 16 144,-15 7 983,0 16-491,-30 6 491,5 15-492,-47 26 1,-2 13-1,-31 23 1,-2 9-269,-10 3 0,33-27 1,-1 1-307,-5 2 0,-1 2 0,-1 3 0,-1 1 83,0 0 0,-1 1 0,-2 3 0,0 1 0,0-2 0,-1 1 0,-6 5 0,-2 1-246,0 1 0,0 2 0,-1 1 0,0 0 0,-2 1 0,0 1 0,1-2 0,0 0 70,-1-2 1,0 0 0,3 1 0,2-1 175,6-6 0,1 1 0,7-3 0,1-2-246,9-6 0,1-2 0,1-1 0,2 0 245,-30 30 1,6-8 0,11-9 0,12-15 983,2-4-235,21-22 235,-3 5-492,38-55 1,6 6-1,24-31 1,-1 8-360,1 4 0,7-1 163,4 1 1,-4 5-296,-2 1 0,-4 7 0,-1-2 0,-3 6 0,-3 6 0,-4 4 0,-1 15 0,-13 2 0,-3 16 0,-26 2 0,-16 15 368,-7 4 1,-3-2-369,3 2 0,2 0 0,-8 6 0,-6 6 0,-6 0 0,0 5 0,6-5 0,-5 6 0,-1-6 0,-6 3 0,7-9 0,-1 4 0,6-20 0,8-1 0,11-20 0,16-16 0,16-11 0,13-17 0,12-9 0,5-14 0,12-9-246,-26 38 0,0-2 0,6-4 0,0-1 0,2-2 0,2-1 0,4-7 0,3-2 218,3-2 0,0 0 1,1-3-1,1 0-218,4-1 0,1 1 0,-2 0 0,0-2 0,1-1 0,1 1 0,-4 2 0,0 1 0,-5 7 0,-1 2 0,-5 5 0,-1 3 31,-4 7 0,-2 2 1,25-25 214,-9 10 0,-17 7 0,-10 18 491,-17 9 1,-14 20-148,-13 16 1,-13 7-345,-4 10 0,-10 15 0,-13 9 0,-8 8 245,32-29 1,-2 0 0,-3-1 0,-1 0-99,5 3 1,0 1 0,-2 0-1,0 0-147,2 2 0,0 1 0,-3 3 0,-1-1 0,-2 1 0,0-1 0,-1 5 0,-1-1 0,-1 0 0,1-1 0,-1 0 0,0-1 0,1 2 0,-1-1 0,2-4 0,1 0 0,2-1 0,2-1 0,-29 29 742,19-14-742,5-19 0,7 1 0,15-28 0,5 4 0,15-16 491,15-24 1,-1 3-140,15-20 1,-6-1-353,6 1 0,6-8 0,6 3 0,2-11 0,-3-1 0,3-6 0,4 6 0,1 0-228,-7 5 1,6 1 227,-7 0 0,7-5 0,-6 5 0,-8 3 0,0 15 0,-14 6 0,-2 11 0,-17 17 0,-15 23 0,-8 12 0,-10 6 0,-2 0 0,-2 3 0,-10 9 0,1 1 0,-7 4 0,1-3-161,0 3 1,-1-2 160,1 2 0,-6 4 0,-1 8 0,3-6 0,10 0 0,-3-7 0,8 1 0,-5 0-84,5-6 1,2 3 83,10-15 0,-4 7 0,4-6 0,-4-1 0,-10 3 0,6-6 769,-13-2-769,21-10 174,-12-7-174,22-9 0,1-1 0,3-8 0,13 0 0,-6 16 0,8-5 0,0 38 0,0 13 0,-8 12 0,-1 11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3:50.8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6493 12375 24894,'-20'-17'0,"-3"-8"0,13-10 0,-7-10 0,7-13 0,4 0 0,-3 7 0,7-5 0,-4 4 0,2-5 0,-2 5 0,4 5 0,-3 1 0,-3-1 0,2-5 0,-6 3 0,6-3 0,-7 11 0,1-5 0,-3-1 0,-3-9 0,1-8 0,-1 5 0,1 13 0,-1 7 0,1-2 0,5 4 0,1 3 0,7-1 0,-4 7 0,8-5 0,0 22 0,0-5 0,8 47 0,1 0 0,9 30 0,-1 6 0,-1-4 0,-4 6 0,1-6 0,-7-11 0,2-6 0,-2 1 0,-4 5 0,3 7 0,3 7 0,-2-2 0,2-2 0,-3 2 0,-3 2 0,4 9 0,2-9 0,-2 4 0,0-11 0,-6-1 0,0-4 0,0-2 0,7-7 0,-5 13 0,6-19 0,-8 12 0,0-24 0,0-10 0,0-9 0,-8-39 0,-1 0 0,-3-35 0,0 8 0,8 5 0,-1 7 0,-3-1 0,2-5 0,-2-3 0,3-3 0,3 4 0,-4-4 0,4-6 0,2-6 0,-6-4-456,0-13 0,0 9 456,6-9 0,-5-1 0,-1 1 0,0-4 0,6 9-219,0 5 1,2 3 218,4 16 0,3 15 0,1 26 0,6 17 0,-7 17 891,9 26-891,-1 19 0,1 16 0,-1 3 0,-5-17 0,-1-12 0,-5-3 229,6 3 0,-6 7-229,5-1 0,-5 6 0,6-6 0,-6 2 0,5-2 0,-7 5 0,2 6 0,-2-7 0,2-3 0,-4 1 0,3-2 0,-3 0 0,-2-5 0,6-1 0,0 0 0,0-5 0,-6 0 0,0-7 0,0 7 0,0-8 0,0 11 0,0-5 0,-8-1 0,-2-9 0,-7-17 0,7-10 0,-5-8 0,5 0 0,0-8 0,-5-2 0,13-7 0,-14-9 0,14 7 0,-5-22 0,-1 12 0,6-21 0,-8 7 0,4-4 0,4 13 0,-5-7 0,7 12 0,-8-22 0,6 14 0,-6 2 0,8 18 0,0 9 0,0 39 0,2-2 0,4 24 0,-4-9 0,8 3 0,-5 0 0,-3-1 0,6 5 0,-8 3 0,0 0 0,0-3 0,0-16 0,0-16 0,0-3 0,-8-55 0,1 6 0,-5-31 0,2 15 0,4 8 0,4-3 0,-3-3 0,-3-9 0,2-2 0,0-6 0,6 5 0,0-6 0,0 0 0,-6-8 0,1-3 0,-1 0-325,6 7 0,0-3 325,0-4 0,0-2 0,0-3 0,0 1 0,0 5 0,0-3 0,0-3 0,0-9 0,0 9 0,-2-7 0,-4 13 0,4-1 0,-4 6 0,-1-3 0,1 3 0,-8-2 0,2 14 0,3 1 0,-3 11 0,0-3 0,-5 9 0,7-1 0,-5 6 0,5 0 0,0 16 650,-5 3-650,13 39 0,-6-9 0,8 42 0,0 0 0,0 20 0,0-4 0,0-20 0,6 7 0,0-1 0,0 12 0,-6-6 0,0 2 0,0-8 0,2-4 0,3 4 0,-3 4 0,4 3 0,-4-5 0,-2-2 0,0-4 0,0-1 0,2-1 0,4 0 0,-4 1 0,6 15 0,-8-4 0,0 6 0,0-18 0,0-17 0,0-18 0,0-9 0,0-39 0,0 12 0,0-28 0,0 12 0,0-33 0,0 4 0,0-4 0,0 16 0,-6-6 0,0-1 0,0-6 0,6 0 0,0-4 0,0-7 0,0-9-328,0-9 0,0 41 0,0-2 261,0 0 1,0-1 0,0 0-1,0 0 67,0-2 0,0-1 0,1 0 0,0 0 0,2-5 0,0 0 0,-2 0 0,0 0 0,2-1 0,0 2 0,-2 2 0,0 1 0,-1 7 0,0 2 0,0-2 0,0 1 0,0-1 0,0 1 0,0 0 0,0 1 0,0-48 0,0 6-369,0 11 1,0 5 368,0 7 0,0 0 0,0 0 0,0 16 0,0 19 983,0 20-765,0 15 568,7 23-786,-5-17 0,14 40 0,-7-24 0,9 36 0,-1-4 0,1 24 0,-1-3 0,1 1 0,-7-6 0,1-12 0,-2-4 0,1 5 0,3 3 0,-8 2 0,7 11 0,-1 7 0,2 5-492,-3 6 0,3-3 370,-8 3 0,5 2 122,-5-2 0,0-6 0,-6-5 0,6-14-28,0 2 1,-1-6 27,-5 0 0,2-12 0,4-11 0,-4-4 0,6 5 0,-8-12 983,0-5-742,0-17-212,-8-40 1,4 9-30,-7-23 0,7 7 0,-10-16 0,8-3 0,-5-4 0,5 10 0,-6-1 0,6 1 0,-5-2 0,5-5 0,-6-1 0,6-4 0,-1-9 0,1 3 0,4-12-286,-4 1 1,-2-3 285,3 3 0,-1 1 0,6 4 0,0 5 0,0-5 0,0 6 0,0 6 0,0-2 0,0 8 0,0-6-11,0 6 1,6-8 10,-1 2 0,7 4 0,-6 1 0,2 5 0,-3 2 0,-3-9 0,14 7 0,-14-6 570,6 23-570,-8 12 22,0 17-22,-8 8 0,6 23 0,-6-9 0,8 34 0,0-7 0,0 2 0,0 3 0,0 7 0,0 5 0,0 2 0,0-2 0,0 5 0,0 6 0,6 13 0,0-1 0,0 16-328,-6-3 0,0-44 0,0 2 161,0 3 0,0 1 0,0 4 0,0 0 167,0 4 0,0 0 0,-1 3 0,0 0 0,-2-2 0,0-2 0,-1 2 0,0-2 0,-1-1 0,-2-1 0,-3 2 0,-1 0 0,2-2 0,1 0 0,-3 1 0,0-2 0,3-7 0,-1-1 0,0 2 0,-2-1 0,-12 40 0,4 2-285,-5-13 1,5-9 284,2-20 0,-1-9 0,1-1 0,-1-16 0,1-9 983,-1-18-674,1-18 1,-1-15-1,1-8 1,-1-1-310,1 1 0,5-4 0,1-7 0,1-10 0,-2-8 0,-3-8-492,3-9 0,2-2 394,-1-4 1,1 0 97,4 41 0,0-1 0,-1 0 0,1-1 0,3-4 0,0 0 0,-3 1 0,0 1 0,3 3 0,1 1 0,-2-45 0,9 4-416,5 4 416,8 9 0,7 26 0,2 21 0,-6 35 0,-3 15 0,-10 5 0,3 13 0,-7-2 491,2 13 1,-4 1-407,-2 5 0,0 8-85,0 4 0,0 10 0,0 2 0,-2 1-359,-4-1 1,-4 11 358,2-38 0,-1 1 0,0 5 0,-1 1 0,-2 2 0,0 0 0,2 3 0,-1 1-246,-3 2 0,-1 0 0,1-1 0,-1 0 0,-2 4 0,-1 0 0,-2 1 0,1 0 221,1-1 0,1-1 0,-2 1 0,1-2 25,6-9 0,1-1 0,-1 0 0,1-1-152,2-5 0,0 1 1,0 0-1,1-1 152,-10 38 0,9-6 0,3-17 0,-4-11 0,0 5 983,1-27-967,1 2 475,8-25 1,2-49-1,4-11 1,-4-18-418,3 12 0,3-10-74,-2-2 0,2-8-51,-2-9 1,1-6 50,5 0 0,2-2-492,-9 1 0,9-3 373,-8 46 0,0-2 1,2-5-1,1-1 119,2 1 0,1 0 0,-1-2 0,0 1 0,3 4 0,1 0 0,-4 2 0,1 1 0,2-1 0,1 1 0,-1 1 0,1 1-231,20-37 0,-6 11 231,0 18 0,-5 6 0,5 5 0,-8 4 0,4 16 740,-7 10-740,-1 17 491,-7 33 1,-2 19-243,-8 24 1,-2 0-250,-4-7 0,-2 3-184,-3 4 1,-5 3 183,4 9 0,-3 7 0,6-46 0,0 1 0,-10 47-246,7-48 0,1 1 0,1 2 0,0 1 74,-1 2 0,-1 0 0,-1 3 0,1 1 172,0-4 0,1 0 0,-2 1 0,0-1 0,1-2 0,1-1 0,-8 39-259,-5-4 0,11-7 259,1-5 0,6-14 0,-5-21 0,7-3 789,-4-2-789,8-16 983,0-3-626,0-55 0,0 0-61,0-30 0,0 6-296,0 11 0,2-6 0,4 0 0,-2-8 0,7 2 0,1-10 0,5-2 0,-5-1-370,0 1 1,1 4 369,11-4 0,-3-1 0,8 1 0,-6 2 0,6 10 0,-7 6 0,1 12 0,4-5 0,-7 22 0,5 4 0,-8 25 0,-7 25 0,-2 18 369,-8 15 1,0 0-370,0-6 0,-2 7 0,-4-1 0,2 8 0,-8-2 0,3 10 0,-3 1 0,-3 9-492,3-3 0,-5 5 434,-7 1 0,5 6 58,-4 0 0,3-7 0,3-11 0,-1-3 0,1-2 0,-1-10 0,1-7 0,7-17 0,-5-3 0,13-21 0,-6-4 0,0-33 491,6-5 1,-6-26-434,8 4 1,0-6-59,0-1 0,0-9 0,0-7 0,0-9-492,0 3 0,0-6 441,0-7 0,3 40 0,0-2 51,0-5 0,0 0 0,3-3 0,2 1-246,-3 2 0,1 0 0,4 0 0,2 0 38,-1 0 0,1 0 0,3-2 0,1 1 208,-1 4 0,-1 0 0,-1 1 0,1 1-293,15-31 0,0 6 293,6 17 0,-6 7 0,1 17 0,-9 14 983,4 11-970,-7 21 478,-9 19 1,-1 27-55,-8 24 1,0 0-438,0-7 0,0 3-25,0 4 0,-6 2 25,0 3 0,-7 10 0,1-3 0,3 5 0,-3 0 0,0-2-246,4-42 0,-1 1 0,0 2 0,0 1 181,1 2 1,-1 0-1,0 0 1,-2-1 64,0-4 0,-1-1 0,2 2 0,1-1 0,-15 43 0,12-41 0,-1-1-402,-10 42 1,-6 2 401,6-19 0,-1-2 0,7-10 0,-1-12 0,1-11 0,-1-20 659,1-5-659,7-16 491,-5-16 1,11-15-368,-8-15 1,8-11-125,-2 5 0,-1-8 0,1-10 0,0-8 65,6-3 0,0-10-65,0-3 0,0-1-492,0 2 0,8-6 347,-2 44 0,-1 0 0,0 0 1,0-1 144,1-5 0,0 0 0,-1 2 0,1-1 0,3-4 0,0 0 0,0 5 0,-1 0 0,1 0 0,0 1 0,0 3 0,-1 0 0,1-4 0,0 1 0,-1 7 0,1 2 0,0-2 0,0 3 0,8-36-77,1 8 1,-3 12 76,-3 6 0,3 12 0,-13 3 692,6 24-692,-16 11 0,-7 25 491,-9 12 1,-7 6-179,2 6 1,2 6-314,-2 11 0,0 6-342,-6 12 0,-6 5 342,21-35 0,0 1 0,-2 1 0,1 1-246,0 3 0,1 1 0,1 0 0,-1 1 88,-3 1 1,0 0 0,-1 6 0,1 1 57,-3 4 1,0 1 0,2 1 0,1 0-147,0-1 0,0 0 0,2-1 0,1-2 0,-3-2 0,-1-2 0,5-2 0,-1-1 105,0-1 0,0-1 0,-11 36-68,2-10 0,7-17 209,-1-11 681,11-9-681,-3-17 983,13-9-508,-6-10 16,16-39 1,-4 2-1,7-24 1,-5-5-371,6 6 1,-1-18-122,7 0 0,5-14-222,0-3 1,-10 39-1,0-1 222,-2-6 0,1-1 0,1 2 0,1 0-246,3-4 0,1-1 0,0-2 0,1-2 0,1-3 0,1-2 0,1-2 0,0-1 233,4-5 1,1 0-1,-1 7 1,0 0 12,0-4 0,1 1 0,-2 10 0,2 2 0,-1 1 0,0 1 0,0 7 0,1 1 0,-1 3 0,0 1 0,19-28-77,-5 10 0,-8 18 77,-3 11 0,-8 16 0,4 3 491,-15 22 1,-2 11-452,-8 24 1,-2 4 450,-4 7 1,-4-1-1,-7 13 1,-7 3-420,1 15 1,-8-4-565,2 15 0,-4-6 420,16-38 0,-1 1 0,-3 1 1,-1 1 69,-1 6 0,0 0 0,0-2 0,1 1-244,-1 6 0,0 2 0,-3-1 0,-1 0 0,-1 6 0,-2 0 0,-3 0 0,0-1 169,1 2 1,0-2 0,2-3 0,0 0 76,1-1 0,0-2 0,1-4 0,1-1 0,1-3 0,0 0 0,2-4 0,1-1-229,0 1 0,0-3 1,-16 28 228,-2-6 0,4-14 0,2-10 0,2-9 0,4-8 0,4-15 983,8 2-874,-1-32 1,3-11 381,3-20 1,4 1-1,8-7 1,0-5-305,0-18 0,2 1-187,4-13 0,4-3-166,-2 39 1,1-1 0,3-1 0,1 0 165,2-4 0,-1-1 0,3-2 0,-1-2-246,2-6 0,-1-2 0,2-2 0,-1-1 0,2-1 0,1-1 0,1-6 0,3-1 111,3-5 0,2 1 1,-2 3-1,0 1-111,4-2 0,0 1 0,-3 3 0,0 1 0,3 1 0,0 1 0,-3 1 0,1 1 69,2-3 0,0 1 1,-5 9-1,0 2-69,-1-1 0,0 2 0,1 6 0,-1 2 148,-3 4 1,0 3-1,-1 2 1,1 1 253,0 1 1,1 1 0,12-34-157,-1 10 0,-6 10 0,-5 13 0,-11 11 983,5 6-4,-12 17-488,1-3 1,-32 43-1,-4 8 1,-10 16-35,16-5 0,-10 15-457,-2 8 0,-2 1 415,-9 6 0,5 4-415,-6 1 0,24-37 0,0 1 0,-3 5 0,-1-1 0,0-2 0,0 1-246,-2 7 0,0 1 0,1-3 0,-1 1 189,-2 6 1,-2 2 0,-2 2-1,-1 2 57,-5 9 0,0 1 0,-1 0 0,-1 0-246,-1 5 0,0 1 0,3-3 0,1-1 0,-1-2 0,0-1 0,4-1 0,1 0 19,-3-4 1,2-1 0,7-6 0,2-1-9,1-3 0,1-2 0,6-9 0,0-3 235,-21 37 0,6-18 825,6-12-825,4-15 983,7-12-355,8-15-137,3-18 1,14-19-1,5-20 1,4-11-1,1-6 1,2-12-382,5-5 1,5-14-230,-9 43 0,1-1 0,-2-3 0,0-2 119,5-6 0,-1 0 0,-2 1 0,1-1-246,4-2 0,0-2 0,-1-2 0,1-1 0,5-4 0,2-2 0,-1-5 0,2-2 101,3-7 1,1 1 0,-1 5 0,0-1-102,4-4 0,-1 0 0,-2 8 0,0 1 0,3 2 0,0 1 0,-4 2 0,-1 2 36,2 4 0,0 1 0,-5 7 0,-2 1-23,-1 5 0,-2 2 0,-1 4 1,-1 3 232,20-35 0,-1 10 491,-4 8 1,-10 16-491,4 1 982,-12 9 0,2 10-492,-15 11 1,-4 13-1,-12 16 1,-4 3-1,-7 20 1,-9 4-1,-3 13 1,-4 10-50,-2 8 1,-7 16-689,19-38 0,-1 3 0,-2 3 0,0 2 35,-3 2 1,0 1 0,1 1-1,-1 2 211,-2 1 0,-2 2 0,0 6 0,-2 3-246,-5 10 0,-1 1 0,0 3 0,0 3 82,11-24 0,-1 1 0,-1 1 0,0 1 0,0 0 0,-1 1 0,0 2 0,0 1 0,0 0 0,1-1 0,0 0 0,-1 1 41,0 0 1,0 0 0,0-1 0,5-7 0,0-1 0,1 0 122,-1-2 0,1-1 0,0-1 0,-9 25 0,0-3 0,4-7 0,0-1 0,2-3 0,0-2-246,3-2 0,2-2 0,3-14 0,1-1 158,-14 42 0,2-31 88,10-16 0,7-15 983,1-13-685,13-18 1,2-33 192,12-19 1,3-7-1,3-5 1,7-7-1,4-11 1,0-7-379,-12 40 0,1-1 0,-2-3 0,1-1-113,6-7 0,1 0 0,-1-1 0,0 0 0,3-2 0,1 0 0,0-4 0,0 0 0,2-7 0,0-2 0,2 1 0,0-1-246,3-7 0,2-1 0,3-3 0,2-2 82,-13 26 0,1 0 0,1 0 0,1-1 0,1 1 0,0-1 0,3-3 0,0-1 0,0 2 0,-3 4 0,1 1 0,-1 1 30,-1 0 1,0 1 0,0 0 0,14-24 0,-1 1 133,0 7 0,0 1 0,-4 1 0,1 0-246,0 4 0,0 1 0,-7 6 0,-1 1 35,3 3 1,-2 2 0,-4 6 0,-1 1 36,0 3 1,0 1 0,25-36 173,-2 7 0,-7 13 0,-4 9 983,-12 9-604,4 17 112,-21 9 1,-5 32-1,-18 15 1,-7 17-1,-5 7 1,-4 15-278,-8 13 1,-8 6-31,20-41 0,0 2 0,-3 4 0,-1 2-184,-2 7 0,0 1 0,-1 1 0,0 2-246,-2 1 0,0 2 0,-2 1 0,0 1 44,2 0 0,0 0 0,-5 8 1,-2 3 201,-1 8 0,-1 3 0,11-29 0,-1 1 0,0 1-164,0 4 0,1 1 0,-2 0 0,-1 1 0,0-1 0,0 1 0,2 0 0,0 1 0,0 0 0,0-1 0,-1 0 0,0 1 0,1 1 0,-1 1 0,2 0 0,2-6 0,1 0 0,1 0 16,-2-2 1,1 0-1,0-1 1,-10 29-1,2-1-98,3-5 0,0-2 0,1-2 0,0-1 43,1 0 0,2-3 0,4-9 0,1-2 273,-1-7 1,2-2-1,5-7 1,3-3-71,-10 26 983,5-16-243,2-25 243,7-25-492,18-51 1,3-4-1,13-31 1,-3-1-92,2-10 1,0-10-211,-5 42 1,-1-1-1,-1-1 1,-1-1-191,5-2 0,1-2 0,1 0 0,1 0 0,0-2 0,0 0 0,2-5 0,1-2 0,0-4 0,0-1 0,3 0 0,0 0-246,0-2 0,1-1 0,6-1 0,1-1 49,1-5 0,0-2 1,-10 27-1,0 0 0,1 0 187,2-1 0,0 0 0,1 0 0,12-26 0,1 1 10,1 2 0,1 1 0,-2 4 0,-1 1 0,0 3 0,0 1 0,-4 4 0,1 0 0,0 4 0,0 0 0,-5 8 0,-1 0-246,0 0 0,0 2 0,-1 6 0,0 3 149,-5 3 0,0 2 0,30-36-121,-7 9 0,-7 16 218,-5 7 983,-3 16-398,-2 6 398,-15 15-492,-5 10 1,-23 31-1,-3 16 1,-11 15-409,-1 2 1,-8 6 276,2 5 1,-10 13-361,19-39 0,-1 1 0,-3 1 0,0 0-236,0 2 0,1-1 1,1 1-1,0-1 236,-2 0 0,1 1 0,0 3 0,-1 2 0,-2 3 0,0 1 0,0 2 0,0 2 0,0 3 0,-1 1 0,-2 1 0,0 0-246,0 2 0,0-1 0,-4 1 0,0 0 0,0 6 0,2-1 0,0-5 0,2 0 178,-1 2 1,1 1-1,1-4 1,0 0 67,-1-2 0,0-1 0,2-1 0,0 0 0,-2 2 0,-1 0 0,3-7 0,0 0 0,0 1 0,2 0 0,2-3 0,1-2-149,2-5 1,-1-3-1,3-3 1,-1-3 148,-15 31 754,14-20-754,-3-21 491,21-27 1,2-37-297,12-12 1,3-17-196,3 6 0,1-20 0,4-4 0,-1-7 491,7-5 1,0-7-477,-12 46 0,1-1 0,0-4 1,1-2-16,1-2 0,0-1 0,-1 2 0,1 0-246,3-1 0,1-1 0,-4 1 0,0-2 182,3-3 0,1-2 0,2-5 0,2-2 64,4-6 0,0-1 0,-1 1 0,0-1-246,1-3 0,1 1 0,-2 1 0,2 1 0,1 0 0,1 1 0,0-1 0,0 0 51,0 0 0,0 1 0,-3 7 0,-2 1-51,0 2 0,-2 2 0,0 6 0,-1 1 115,-1 3 1,0 2 0,-3 6 0,1 3 465,22-43 1,-9 22-336,-2 8 983,-8 19-419,-2 14-73,-13 15 1,-4 12-1,-20 16 1,-3 9-1,-3 14 1,-7 5-1,-4 12 1,-6 6-1,-6 12 1,-3 11-738,18-38 0,-1 1 0,1 2 0,0-1 146,0 2 0,-1-1 1,1 1-1,-2 1 100,-1 1 0,0 0 0,0 5 0,0 1 0,-6 8 0,0 1 0,1 2 0,0 0-246,-6 9 0,-2 1 0,3 1 0,-1 1 0,-1 0 0,0 1 0,-1 1 0,1 0 0,3 2 0,0-1 0,1-10 0,0-3 0,5-3 0,0-2 0,3-9 0,0-2-58,5-4 1,2-3 0,-21 39 287,8-15 16,8-26 983,-6-9-542,13-30 542,3-10-492,9-33 1,10-19-1,4-24 1,4 4-356,7 2 1,3 1 354,3-19 1,0 1-464,-6 35 0,1-1 0,-3 6 0,1-1-274,4-4 0,1-1 0,-2 0 0,1 0 112,0-2 0,0-1 1,3-4-1,1 0 134,5-1 0,0-1 0,-2 1 0,1 0-246,0-3 0,2 0 0,0 2 0,2 2 0,0 2 0,0-1 0,-1-1 0,0 0 245,1 1 0,0 2 0,-4 4 0,-2 1-233,1 2 1,-1 1 0,-1 4-1,0 1 234,16-38 0,6-3 0,-7 3 0,1 5 0,-6 1 0,-2 4 0,-4 2 0,4 0 190,-4 1 0,-4 1-190,-1 4 0,-5 4 0,-1 7 0,-7 1 983,1-1-642,-8 9 642,3-15 0,-7 13 0,-7-14-840,-3 23 1,-7-4 391,-1 12-535,8 4 0,-5-8 0,3 4 0,3 2 0,-3-3 0,6 7 0,-6-6 0,9 8 0,-5-12 0,0 13 0,6 3 0,-6 9 0,1 39 0,-3-8 0,-2 41 0,1-11 0,5 3 0,-6-3 0,6-1 0,-5 0 0,7 3 0,-2 3 0,-2-4 0,2 4 0,1-3 0,5-3 0,-2 2 0,-4 5 0,4-11 0,-4 5 0,4-11 0,2 5 0,2-8 0,4 1 0,-4-11 0,13 4 0,3-5 0,1-1 0,6-10 0,-7-17 0,7-17 0,-6-16 0,5-8 0,-5 0 0,-1 6 0,-1-9 0,1-9 0,-1 1 0,0-6 0,1-4 0,-1-2 0,1-6 0,-1-6 0,1 2-492,-1-7 0,1-1 491,-1-5 1,-1-2 0,-5-4 0,3 1 0,-8-7 0,5 1-246,-8 45 0,0 1 0,4-3 0,0-1 161,-1 1 1,-1 0 0,0-4 0,-2 1 84,0 3 0,0-1 0,1-2 0,0 0 0,-2 3 0,2-1 0,1-1 0,1 0 0,-3 4 0,0 1 0,3 1 0,0 1 0,0-37 0,5 7 0,-5 5 0,8 3 0,-5 2 0,1 23 0,-2 14 919,-8 26-919,0 7 491,0 23 1,0 0-290,0 24 0,0-1-202,0 7 0,0 7 0,0 4 0,0 10 0,0 1 0,0 11-452,0 1 1,0 6 451,0 6 0,0-47 0,0-1-328,0 48 0,-3-45 0,0 1 239,0 0 1,0 0 0,-1 7 0,0 1 88,1-2 0,1 0 0,0 1 0,0 0 0,-4-3 0,0-2 0,3-1 0,0-1 0,-8 44 0,5-2 0,-6-16 0,6-3 0,-5-26 0,7 5 0,-12-13 0,14-14 842,-5-7-842,7-31 983,-8-9-568,6-18-415,-14-18 0,14-13 0,-3-4 0,1 2 0,-2 10 0,4-4 0,-4-8 0,4 0-366,2 1 1,0-9 365,0-4 0,0-13 0,0 43 0,0 0 0,0-1 0,0-1-246,0-4 0,0-1 0,-2-1 0,-2-2 44,1-1 1,0-2-1,0-4 1,1 0 201,1 5 0,2 0 0,-1-1 0,0 0 0,0 10 0,0 0 0,0-4 0,0 1 0,0 3 0,0 0 0,0 0 0,0 1-387,0-45 1,-6 10 386,0 7 0,0 9 0,6-3 0,0 6 0,0 6 0,0 4 636,0 0-636,0-2 983,0 15-189,0 6 87,0 32-881,-8 1 0,6 31 0,-5-2 0,7 41 0,0-3 0,0 3 0,0-10 0,-6 14 0,0 4 0,0 4-380,6-4 1,0 7 379,0 5 0,-6 17 0,4-47 0,-1 0 0,-1 6 0,2 1-246,1-1 0,2 0 0,-1 9 0,0 0 0,-1 2 0,2 2 0,1 6 0,2 1 222,-2-2 0,1 0 1,4 2-1,0 1 24,-1-6 0,0-1 0,-1 1 0,-1 0 0,2-3 0,0 0 0,-1 1 0,2-1 0,1-3 0,1 0 0,-1-1 0,0-2 0,-3-11 0,1-1 0,2-1 0,0-1-150,3 37 1,5-3 149,1-9 0,-1-7 0,-4-15 0,3-9 0,-3-3 0,-4-4 668,7-10-668,-13-10 983,6-9 0,0-31-496,-7 2-487,7-38 0,-14 1 0,1-12 0,-3 2 0,2 10 0,2 4 0,-8-4 0,9-5 0,-3-1 0,-2-3 0,2-3 0,0 0-427,6 0 0,0-10 427,0-7 0,0 37 0,0-1 0,1-4 0,-2 0 0,-1-2 0,-1 1-246,0 1 0,0-1 0,-1-3 0,2-2 55,2-2 1,0-2 0,0-5 0,0 0 190,0 3 0,0 0 0,-3-3 0,0 1 0,0 4 0,0 2 0,-1-1 0,1 1 0,-1 5 0,2 0 0,1-1 0,0 2 0,-2 4 0,0 1 0,1-47-256,2 17 1,-6 13 255,0 10 0,1 5 0,-3 9 756,6-5-756,-14 21 983,14-4-196,-13 15-203,13 9-584,-6 1 0,0 31 0,6 12 0,-3 23 0,3 1 0,2-7 0,0 8 0,0 4 0,5 6 0,1 6 0,2 5-492,-2 12 0,-4 4 478,0-45 0,2 1 0,0 2 1,-1 1-233,0-1 0,0 0 0,1 7 0,0 0 65,-1-1 0,0 1 0,-2 4 0,0 0 181,1-2 0,2 0 0,-1-1 0,1 0 0,-1-5 0,0 0 0,0 2 0,0-1 0,-3-4 0,0 0 0,0 3 0,0-1-246,0-5 0,0 1 0,0 0 0,0 0 209,0 40 0,0-3 23,0-15 14,0 9 0,2-18 0,4 4 891,-4-20-891,5-9 983,1-20-276,-6 12 276,14-23-745,-14-2-221,13-8-17,-5-16 0,0 4 0,-1-26 0,-3 3 0,-4-6 0,4 0 0,-2 2 0,2-7 0,-3-7 0,9-5 0,-8-8 0,2 2 0,2 2 0,-3-2 0,7-8 0,-6-9 0,0-5-492,-6-1 0,5-2 380,1-4 0,0-4 112,-6 45 0,0-1 0,0 1 0,0-1 0,0 1 0,0-1 0,0 1 0,0 0 0,0-1 0,0 1 0,0-1 0,0 1 0,0-1 0,0 1 0,6-45 0,0 4 0,1 4 0,-1 1 0,-2 3 0,8 4 0,-2 5-150,1 12 0,3-2 150,-8 8 0,5-1 0,-5 7 0,0 7 0,-4-3 0,4 7 0,-4 8 983,5 8-776,-7 15 111,0 2-318,0 47 0,0-12 0,0 32 0,0-9 0,0 3 0,0 5 0,0 0 0,0 8 0,0-2 0,0 10-320,0 1 1,6 15 319,0-3 0,0 12-328,-6 0 0,2-47 0,2 1 157,-2 2 0,1 0 0,3 5 0,0 1 171,-3 2 0,0 2 0,3-1 0,1 0 0,0-3 0,-2 0 0,0-1 0,0 0 0,1-1 0,-1-1 0,-2 0 0,-2 0 0,2-5 0,0-1 0,5 47-314,-2-18 0,0-5 314,-6-12 0,0 2 0,0-8 0,0-7 566,0 7-566,0-11 983,0 5-305,0-25 30,0-11-708,0-16 0,0-24 0,0 11 0,-8-36 0,-2 5 0,-2-17 0,1-3 0,1 2 0,-2 4 0,-1-4 0,7-8 0,-7-7-492,1-5 0,2-11 405,-1-6 1,8 44 0,2-1 86,-2-2 0,0 0 0,1 1 0,2-1 0,0 0 0,0 0 0,0 3 0,0 1 0,0-1 0,0 0 0,0 2 0,0 1 0,0-47 0,0 12-376,0 11 0,2-2 376,4 3 0,-4-7 0,3 6 0,-3-1 0,-2 1 0,0 4 0,0-3 0,0-3 0,0 2 0,0 1 0,0 5 0,0 2 0,0 4 0,8-4 0,-4 16 0,8-1 0,-8 24 0,3 6 983,-7 21-877,0 33 0,-2-4 294,-3 31 0,3-7-400,-4 1 0,4 14 0,2 4 0,0 11 0,0 1 0,0 5-328,0 6 0,2-42 0,2 1 279,-2 3 0,1 1 0,4 3 0,0 0-197,-1-1 0,0 1 0,1 7 0,1 2 0,1 1 0,0 1 0,-3 8 0,-1 0 225,2-3 1,-2 1 0,-3 3 0,0-1 20,1-5 0,0 0 0,-2-3 0,0-1 0,-1-1 0,0-2 0,-3-1 0,0 0 0,0 0 0,0-2 0,-3-2 0,-2-1-246,2-7 0,1-2 0,0 1 0,0-1 196,-7 48 0,8-6-126,-1-11 0,1-14 176,-2-16 968,4 1-968,-6-17 983,8-8 0,0-13 0,8-15-680,-6-23-81,13 1 1,-13-34-223,4 4 0,-4-4 0,-2 3 0,6-5 0,0 0 0,0-8 0,-6 2 0,2-4 0,3-2 0,-3-6-325,4 1 0,-4-15 325,-2 3 0,0-12-328,0 0 0,0 41 0,0-2 82,0-4 0,0 0 0,0-7 0,0-2 238,0-2 1,0-1 0,0-2-1,0 0 8,0 0 0,0-1 0,0 1 0,0-1 0,0 1 0,0-1 0,0-1 0,0 1 0,0 3 0,0 0 0,0 0 0,0 1 0,0 8 0,0 0 0,0 1 0,0 0 0,0-1 0,0 0 0,3 2 0,2 0 0,0 1 0,2 0 0,0 3 0,1 0 0,1 5 0,0 1 0,-1 2 0,1 0-231,0-2 1,-1-1 0,1 1 0,-2-1 230,-1 4 0,0 0 0,1-2 0,-1 1 0,0-40 0,6-2 0,-7 2 0,7 7 0,-6 5 0,0 11 0,-6 17 554,0 9-554,0 17 491,-8 11 1,-8 32-5,-7 7 0,0 8 4,5 4 1,1 10-455,0 7 1,-1 14-38,1 10 0,-1 7-492,1-1 0,-1 3 461,1 2 0,8-38 0,0 1 31,0 0 0,1-1 0,2 2 0,0-1 0,-5 43 0,5 4 0,0-45 0,0 1 0,4-1 0,0 1 0,0-1 0,-2 1 0,0-2 0,1 0 0,-3 48 0,0-4 0,6-7 0,0-3 0,0-3 0,0-12 0,0-12 0,0-12 0,0 20 0,0-25 0,0 17 0,0-38 983,0-5-889,0-54-94,0-1 0,0-38 0,0 4 0,0 4 0,0 4 0,0 14 0,-6-8 0,0-4 0,0-12 0,6-5 0,-1-7-328,-5-5 0,4 42 0,0-3 152,-4-3 0,0-2 0,3-4 0,0 0 176,-2-1 0,-1 0 0,3-3 0,0 0 0,-3 3 0,0 0 0,3 0 0,0 0 0,-2 3 0,-1 0 0,3-3 0,0 1 0,-3 2 0,0 0 0,4-1 0,0 0 0,-1 6 0,1 1 0,0-3 0,2 0 0,0 2 0,0 1 0,0 0 0,0 0-328,-1 2 0,2 1 0,5-45 307,-1 4 0,9 11 21,-2 7 0,3 3-82,3 2 1,-3 14 81,-3 3 0,3 12 0,-3 1 0,-2 3 0,1 2 983,-7 8-384,12 9-108,-14 11 1,5 36-430,-7 11 1,0 15-63,0 3 0,0 6 0,0 12 0,0 5-478,0 12 1,0 6 477,0-44 0,0 1 0,0-3 0,0 1-246,0 1 0,0 0 0,1 2 0,0 1 104,2-1 1,0 2 0,-2 6 0,0 2 141,2 5 0,0 2 0,1 0 0,0 1-246,-1 6 0,-1 1 0,2-2 0,-2-1 0,-1 0 0,-2-1 0,1 2 0,0-1 106,0 3 1,0-1-1,0-8 1,0-2-107,0 0 0,0-2 0,0-8 0,0-2 113,1-3 1,-2-1-1,-5 44 271,1-6 1,-7-19-139,6-10 983,-7-16-734,11 10 734,-14-27 0,14 2 0,-6-25 0,1-16 0,-3-9-808,-8-18-175,1-25 0,0-8 0,-1-8 0,6 6 0,1 12 0,-1-6-369,-5-12 0,-1 3 369,1-9 0,-1-3 0,9 36 0,1-1 0,-1 0 0,0-1-246,1-7 0,-1-1 0,-1-2 0,1-2 8,-3-3 0,0-2 0,2-5 0,1-1 238,-3-4 0,1-1 0,0 0 0,0 1-246,-1-4 0,1 1 0,4 4 0,0 2 0,-1 2 0,-1 1 0,2 0 0,0 0 142,-1-1 1,-1 1 0,1 5 0,0 2-143,2 0 0,1 2 0,-3 1 0,0 1 152,2 5 1,0 2 0,2 1 0,1 1 78,-3-47 1,-2 12 14,2 5 0,0 6 23,6 18 960,0 0-316,0 6 316,0 15-492,0 11 1,0 67-198,0 23 0,0 26-286,0-3 0,2 10-75,1-42 0,0 0 0,-2 3 0,0 1 68,2 4 1,0 2-1,2 1 1,0 2-2,1 4 1,-1 1 0,0-2 0,-2 0-1,0 2 0,0 0 0,1-1 1,2 1-247,-1 3 0,1 0 0,-1 0 0,0 3 97,1 8 1,0 0 0,-4-8 0,0 0 148,1 2 0,-1 1 0,0-8 0,-2-1 0,0 0 0,0 0 0,0-5 0,0-1 0,0 1 0,0-2 0,0-6 0,-2-1-299,0 0 1,-1-2 0,-5 42 298,-4-12 0,-3-1-86,3-11 0,2-14 86,-1-15 983,7-15-254,-12-6 254,14-15 0,-6-2 0,1-31-712,5 9 0,-12-34-156,8 7 1,-5-8-131,5-3 0,-6-8-8,6-4 1,1-6-310,5-6 0,-6-5 330,0-12 1,0-5-245,6 46 0,0 0 0,0-1 0,-2-1 64,-1-1 1,0-1 0,2-6 0,0-2 181,-1-8 0,-1-1 0,1-2 0,0-2 0,-1-6 0,0-2 0,2 0 0,0 1-246,-2-3 0,0-1 0,-1-1 0,0 0 0,2-5 0,-1 1 0,-3 10 0,0 1 72,3-2 1,0-1 0,0 7 0,0 1 173,3 1 0,0 1 0,0 4 0,0 0-246,0 4 0,0 0 0,0 8 0,0 0 142,0 0 1,0 2 0,0 5 0,0 3 166,0-45 0,8 7-30,4 6 0,3 13 37,3 15 913,-1 9-530,1 9 530,-1 15-492,1 13 1,-7 36-1,1 11 1,-8 21-1,2-3 1,3 10-190,3 7 1,-2 13-782,1 11 0,1-2 479,-4-48 0,1 1 0,3-1 0,0 1 0,-1 2 0,1 0 0,0 2 0,-1 1 0,-2 3 0,0 1 0,-1-4 0,1 0 0,0 6 0,0 0 0,-1-1 0,1 1 0,0 3 0,0 0 0,-1-2 0,1 0 0,0 2 0,-1 0 0,-2-6 0,-2-1 0,0-4 0,-2-2 0,0 37 0,-2-18 0,2-10 0,4-14 0,-4-3 0,5-16 0,-7-9 0,8-11 0,-6-45 0,6-7 0,-8-31 0,0 1 0,0 11 0,0-6 297,0-6 1,0-4-298,0-7 0,0-4 0,0-8 0,-3 49 0,0-1-246,1-6 0,-2-2 0,-2-3 0,-1-1 20,1-3 1,0-1-1,-1-6 1,0 0 225,2-2 0,-1-1 0,-2-1 0,0 0-246,2 1 0,1 1 0,0 1 0,2 0 0,0 4 0,0 1 0,-1-1 0,0 0 184,1 0 0,0 0 1,0 8-1,1 0-184,1 3 0,2 2 0,-1 3 0,0 1 213,0-46 0,5 2 33,1 4 0,6 11 0,-6 1 0,5 7 298,-5 4 1,2 8-299,-2 4 983,-4 4-363,5-7 363,-7 7 0,0 2 0,0 25-170,0 11-799,0 70 1,-1-21-15,-5 43 0,4-18 0,-4 6 0,4 6-306,2 6 0,0 9 306,0 3 0,0 1-492,0 10 0,2 0 370,1-47 0,0 1 0,-2 3 0,2 2 122,2 3 0,1 0 0,0 4 0,0 0-246,2 5 0,1 0 0,0 0 0,0 0 0,0-1 0,-1 1 0,1 1 0,0 0 203,-1 2 0,1 0 1,0-10-1,0 0 43,-1-1 0,1-2 0,0-8 0,0-1-197,8 42 0,-5-10 197,-1-1 0,-5-16 0,6-2 489,-8-8-489,11 4 983,-13-5-658,14-3 658,-14-25 0,5-11-129,-7-16-854,0-24 0,-7-5 0,-3-39 0,-6-1 0,5-13 0,-3 10 0,8 8 0,-7-4 0,1-13 0,-3-1-328,-3-11 0,12 41 0,1-3 141,-1-2 0,0-2 0,0-6 0,-2-2 187,-3-8 0,-1-1 0,3-2 0,1-1-246,-1-5 0,0-1 0,1-1 0,1 1 0,3 3 0,2 1 0,-2 3 0,2 1 22,2 3 0,0 2 1,0 6-1,0 2-22,-1 5 0,2 2 0,2 1 0,2 1 198,6-38 1,5 0-299,1 6 1,1 7 345,-1 4 0,7 6 0,-1 6 0,8 2 491,-2 4 1,-4 12-174,-2-1 665,-11 16 0,11 6 0,-19 15 0,20 10-492,-22 33 1,5 17-420,-7 20 0,0-2-72,0-10 0,0 8 0,0 16 0,0-6-492,0 11 0,0-2 431,0 8 1,-2 6 60,-1-44 0,1 1 0,1 1 0,0 0-246,-2 4 0,0 1 0,1 2 0,2 2 2,0 0 0,0 2 0,0 4 0,0 1 244,0 3 0,0 0 0,0 0 0,0 1 0,0-1 0,0-1 0,0 0 0,0 0 0,0-2 0,0-1 0,-3 0 0,0 0 0,0 4 0,0-1 0,-3-7 0,1-2 0,2-2 0,0 0 0,-3-3 0,0-2 0,3-6 0,0-1 0,-3 2 0,-1-1-248,-5 40 0,4-10 248,2-13 0,-3-15 0,7 3 969,-14-19-969,14-4 983,-5-20 0,7-15-352,0-31-631,0 16 0,0-57 0,-6 19 0,0-22 0,0 5 0,6 12 0,0-4 0,0-8 0,0-2 0,0-4 0,0-3-492,0-9 0,0-1 432,0-4 0,1 40 1,0-1 59,2-6 0,0-2 0,-2 1 0,0 0-246,2-3 0,0 0 0,-2-1 0,0 0 12,-2 0 1,2 2-1,1-2 1,1 1 233,0 3 0,0 0 0,0 7 0,0 1-360,-3-45 1,6 8 359,0 9 0,5 3 0,-5 8-6,8 8 6,-5-14 983,9 12-962,-1-5 962,-7 8-17,6 32-120,-14 6-846,5 23 7,1 23-7,-6 6 0,6 41 0,-8 0 0,6 16 0,-1-11 0,3 3-492,-2 3 0,-2 3 441,7 9 1,-5 0 50,0-41 0,0 1 0,-3 1 0,0 1 0,3 5 0,-1 2 0,-2 3 0,-2 2-246,2 2 0,0 1 0,-2 2 0,0 0 0,-1 7 0,0-1 0,0-8 0,0-2 228,0 2 0,0 0 0,-1-9 1,0-2 17,-2-3 0,0-1 0,-1 44-319,-7-6 0,7-20 319,-2-9-33,4 1 0,2 1 33,0 3 932,0-10-932,0-9 983,0-21 0,0 4-134,0-23-849,0-2 81,-8-32-81,6 11 0,-5-36 0,5 12 0,-4-15 0,4 5 0,-4 1 0,4-1 0,2-5 0,0-8 0,0-4 0,0 2 0,0-2 0,0-8-361,0-10 0,0-5 361,0-6 0,0-4-246,0 45 0,0-1 0,0 1 0,0-1 97,0 1 0,0-1 0,0 1 0,0 0 149,0-1 0,0 1 0,0-45-288,0 4 0,0 11 288,0 6 0,2 5 0,4 1 0,-4 8 0,13-14 643,-13 20-643,14-4 983,-14 32-380,13 13 46,-13 15-649,6 31 0,-8-6 0,0 28 0,0-5 0,0 4 0,0 14 0,0 4 0,0 20-492,0 3 0,0 4 367,0-45 1,0 1 0,0-2 0,0 2-122,0 7 0,0 3 0,0 4 0,0 3 16,0 11 0,0 1 1,-1 1-1,0 1-16,-1 6 0,-2 1 0,0 1 0,-1 2 0,-3 2 0,-2 0 0,-2 2 0,-1 0 49,4-28 0,-1 0 1,0 0-1,-6 28 0,-1 0 171,6-32 1,-1 0 0,0 0 0,-2 0 0,0 1 0,-1-1 25,-8 31 0,0-1 0,6-31 0,0 0 0,0 1 0,-9 30 0,0 0 0,-1-5 0,-1 0 0,0-3 0,-2-1 0,0 0 0,-2 0 0,-2-2 0,-2-1 0,-1-1 0,-1-1-246,0 0 0,0-1 0,0-8 0,0-2 0,3-4 0,0 0 0,1-7 0,0-2 225,3-2 0,-2-1 1,0-5-1,0-2-10,4 0 0,0-2 0,-29 27 0,6-9 1,5-9 521,0-9 1,7-3-181,-7-8 672,16-8 0,-25-2 0,17-7 0,-21-9 0,15-1 0,10 0 0,2 2-751,14 15-232,-6 10 0,15 21 0,4 8 0,-2 16 0,3-5 0,-1 19-246,5-43 0,2 2 0,-2 6 0,0 1 92,-2 3 1,0 2 0,-1 3 0,-2 0-93,-2-2 0,-1 2 0,0 4 0,0 1 0,1 2 0,-1 1 0,0 7 0,-1 1 145,-2 0 1,0 1 0,2 3 0,-1 1 100,-3-5 0,-1 1 0,0 4 0,-1 2-246,-4 2 0,-1 0 0,2 4 0,1 0 0,-2-1 0,-1 0 0,0 2 0,0-2 0,1-5 0,-1-1 0,-3 3 0,-1 0 0,2-3 0,0 1 0,-1 4 0,-1 0 0,2-4 0,0-2 0,-2 0 0,1-1 2,4-9 0,-1-1 0,-2-4 0,0 0 244,2-4 0,1-1 0,0-4 0,-1-2 316,3-6 1,1-3 0,-10 39-317,4-23 983,4-23 0,1-15-492,8-30 1,5-33-1,10-27 1,-1-25-165,8-5 1,-9 36 0,0-2-99,2-1 1,1-1 0,1-10 0,0-2-230,4-4 0,1-1 0,-2-7 0,0-1 0,1-3 0,1-1 0,1-1 0,1-1-246,0 0 0,1-1 0,2-3 0,-1-2 49,1-2 0,1-2 1,-4 24-1,-1-1 0,1-2 33,-1-5 0,1 0 0,0-2 0,2-3 0,1 0 0,0-2 0,0-2 0,0-2 0,2 1 0,0-1 0,2 0 0,1 0 23,-4 20 1,0-1-1,2 0 1,-1 0-1,7-22 1,1-1-1,0 2-23,1 0 0,1 0 0,1 2 0,0 6 0,2 1 0,-1 2 61,0 6 1,0 1-1,0 2 1,2 4 0,0 1-1,0 1-61,-1-1 0,-2 1 0,2 1 0,0 2 0,2 1 0,-1 1-17,-2 2 0,0 0 0,0 2 1,14-24-1,1 3 181,-5 9 0,-1 2 0,-1 4 0,-2 0 114,-5 7 0,0 0 0,0 4 1,0 1-115,-5 9 0,-1 1 0,22-31 983,-13 28 0,-8 11-492,-2 17 1,-11 26-1,-8 15 1,-8 26-1,-16 15 1,-7 19-247,11-34 1,-1 1 0,-1 9 0,-1 1-1,0 3 1,-1 2 0,-3 6 0,-1 1-158,0 3 1,-2 2-1,-4 6 1,0 1-89,-1 0 0,-1 0 0,0 5 0,0 1-246,1-3 0,0 1 0,-2 3 0,0 2 82,8-28 0,0 1 0,-1 1 0,-1 5 0,0 2 0,-1 1 94,1 2 1,0 1-1,0 0 1,-2 1 0,-1 1-1,1 0-94,2-3 0,0 1 0,0-1 0,-2 0 0,-1-1 0,1 0 0,1 2 0,1 0 0,0-1 0,0 1 0,0 0 0,2-1 0,1-1 0,0 0 0,2-1 0,-1-2 0,1-1 0,0-1 0,3-5 0,-1 0 0,1-1 0,0 0 0,-1 0 0,1 0-82,-10 31 0,1 0 0,1-2 0,0 0 38,1-3 0,1-2 1,1-6-1,2-3 208,2-9 0,1-2 0,-1-3 0,1-2 245,-1-5 1,1-2 0,3-5 0,1-3 435,-11 33 302,5-20 0,1-19-492,9-24 1,9-21-1,11-27 1,3-14-1,-2-15 1,9-6-1,-4-12 1,5-7-247,-13 34 1,-1-1 0,4-1 0,-1-1-62,1-8 1,0-2 0,3-3 0,1-2-185,-1-5 0,-1-2 0,0 1 0,-1-1 0,2 1 0,-1 0 0,0 1 0,1-1-246,2-5 0,1-1 0,3-8 0,1-1 51,1-7 1,0-2 0,-6 29 0,1-1 0,0 0 30,1 0 0,0-1 0,1 0 0,0-2 0,1 0 0,0 0 0,2-1 0,0-1 0,1 0 0,0 1 0,1-1 0,0 2 0,-2 3 0,0 1 0,1 1 0,0 1 0,1 1 0,-1 2-82,8-22 0,0 1 0,2 2 0,0 1 0,1 5 0,0 1 0,-3 2 0,0 2 102,1 6 1,-2 2-1,-5 3 1,-1 2 143,1 7 0,0 3 0,21-39 491,-1 11 1,-5 8 36,-12 10 455,-4 7 0,1 16 0,-15 8-492,5 10 1,-30 50-1,-3 19 1,-10 20-1,3-8 1,-7 19-278,2 10 0,10-38 0,-1 1-215,0 5 0,0 0 0,-5 4 0,1 0-245,1 5 0,-1 0 0,0 3 0,0 2 0,1-1 0,-1 3 0,-4 14 0,-2 2 82,11-28 0,0 1 0,-1 1 0,-2 7 0,0 1 0,0 1 0,-1 1 0,-1 1 0,1 0 0,0 6 0,0 1 0,1 0 0,1 2 0,0 1 0,-1-1 0,-1 1 0,-2-1 0,1 0 0,3-2 0,0-2 0,-1 0 0,1-6 0,-1-2 0,1 0 146,3-6 1,1-2 0,0 0 0,-7 30 0,1-2-229,0-4 0,0-1 0,4-5 0,1-1 93,0-10 1,1-3 0,0-5 0,1-4 274,4-8 0,1-3 0,-11 38-122,11-13 983,-5-20-192,14-21 192,-6-19-492,24-71 1,-4 11-1,11-43 1,2 1-165,-2-1 1,-10 34 0,0-3-235,-2-4 0,1-2 1,1-7-1,1-2-93,3 2 0,1-2 0,0-7 0,-1-3-246,0 0 0,1-1 0,2-6 0,1-2 76,-1-2 1,0-2 0,-3 25 0,0 0-1,0-1 6,0-3 0,1-1 0,-1 0 0,1-5 0,0-2 0,1 0 0,1-4 0,2 0 0,0-1 0,0-3 0,2-1 0,-1 1 0,2 1 0,0 1 0,1 0 0,0 4 0,-1 1 0,2 3 17,-3 7 0,2 3 0,-1 0 0,1 4 0,0 1 0,2 1-99,15-25 0,1 1 0,-2 6 0,0 1 118,-4 9 1,-1 3 0,1 3 0,-2 3 126,-6 12 1,-2 2 0,2 0-1,-1 2 492,23-35 1,-7 5-447,-5 12-47,-11 4 985,4 8-38,-13 15 38,-3 12-492,-17 32 1,-17 20-1,-12 20 1,2 13-1,-3 10 1,-4 10-247,14-35 1,-1 3 0,-3 4 0,-1 2-150,2 7 1,0 1 0,-3 2 0,-1 2-343,-2 3 0,0 1 0,1 7 0,0 0 49,-4 0 0,0 3 1,8-18-1,0 3 0,-2 0 33,-2 2 0,-2 0 0,1 3 0,-1 7 0,0 2 0,-1 2 0,-4 3 0,-1 1 0,2 2 0,0 3 0,2 1 0,-1 1 41,7-21 0,-1 0 0,1 1 0,0 0 0,1-1 0,-1 1 0,2-1 0,0 0-41,-4 19 0,1-1 0,1 0 0,-2-6 0,1 0 0,2-3 47,4-9 0,2-1 0,1-1 0,-8 28 0,1-2-129,4-7 0,2-2 0,1-4 0,1-3 137,2-8 0,1-2 1,0-7-1,2-4 383,-5 36 0,1-15-274,5-9 983,-5-16-51,14-19-441,-6-17 1,14-57-1,0-19 1,8-28-165,-3 11 1,-3 26 0,0-1-83,0-5 1,1-1 0,1-4 0,0 0-1,1-4 1,1 0 0,1-6 0,1 0-492,3-5 0,1-1 0,0-5 0,-1 1 96,0-2 1,1 1 0,0-6 0,1 1-97,1-1 0,1-1 0,0-4 0,2-2 82,-6 27 0,1-1 0,0-1 0,0-3 0,0 0 0,0-1 0,1-4 0,1-1 0,-1 0 0,0 2 0,-1 1 0,1 1 126,2 1 1,0 1 0,1 1 0,1 3 0,0 0 0,1 1 37,1 0 0,0 1 0,1 1 0,1 1 0,1 1 0,0 2 0,13-28 0,0 3 0,-2 3 0,0 3-246,-2 9 0,1 2 0,-2 4 0,-2 0 73,-2 4 1,0 0 0,-1 2 0,-2 1 289,-2 8 1,-1 2 0,-4 1 0,0 2-119,19-25 1,-4 8 983,-2 4-324,-8 12 324,-2 18-492,-15 13 1,-4 25-1,-12 7 1,-4 18-1,-7 17 1,-1 16-165,1 14 1,5-30 0,-1 3-392,-1 2 1,-1 2 0,-4 4 0,-1 2 60,0 1 1,-1 2 0,-6 5 0,0 1-244,1 7 0,-1 1 0,-7 10 0,-2 1 49,2-1 0,-1 2 1,7-26-1,-1 1 0,0 0 33,-1 2 0,-1 0 0,-1 2 0,-2 5 0,-2 1 0,-1 1 23,-4 6 1,-3 1-1,1 2 1,11-20-1,0 1 1,0 0-1,0 0 18,0 1 0,0 1 0,0-1 0,0 0 0,1 0 0,1 0 0,0-1 0,1 0-41,-7 18 0,1-1 0,1 0 0,1-3 0,2 0 0,0 0 0,1-2 0,0 0 0,3-1 0,1-4 0,2-1 0,2 0-33,1-7 0,2-2 1,1 0-1,-6 27 0,1-3-47,2-17 0,1-3 0,5-9 0,1-4 1227,-9 36-840,3-28 840,11-24-492,1-32 0,18-39-491,7-23 0,3-20 0,9-4 0,0-15 245,-12 34 1,1-3 0,0-4 0,1-2-1,1-5 1,0-3 0,2-5 0,1-1-69,2 2 1,2-1-1,3-8 1,0-1-178,2 1 0,0-1 0,-9 25 0,1-2 0,-1 1 0,2 0 0,0 0 0,1 0 0,0-3 0,0-2 0,2 1 0,0 0 0,1 1 0,1-1 0,1-4 0,1 0 0,0 0-164,1-1 0,-1-1 0,2 0 0,2-3 0,0-1 0,1 0 0,-1 2 0,2 0 0,-2 1 0,-1 2 0,0 0 0,0 2 0,-2 7 0,0 3 0,0-1 0,-2 2 0,-1 1 0,0 0 80,17-23 0,-1 1 0,-2 1 0,0 1-162,-3 8 0,-1 2 0,-2 8 0,0 2 144,-6 8 0,0 3 0,-2 3 0,0 2 593,22-32 1,-7 9-377,-4 19 868,-12 12 0,-4 18-492,-15 9 1,-10 29-1,-12 9 1,-11 22-1,-6 6 1,-4 24-165,-2 11 1,14-39 0,-1 2-320,0 5 1,-2 1-1,-5 4 1,-1 2-9,-1 6 0,-2 3 0,-3 2 0,-1 1 0,-1 7 0,0 1 0,-4 0 0,1 0-197,0 2 0,0 1 1,10-27-1,-1 1 0,0 2 33,-2 3 0,-1 2 0,-1 1 0,-1 4 0,0 0 0,-1 2 0,-3 4 0,0 1 0,0-1 0,3-2 0,1-1 0,0 0 3,1-4 1,1 0 0,1-1 0,1-2 0,1-1 0,0 0 160,2-3 0,1-1 0,1-1 0,1-3 0,0-1 0,1-2 0,-12 25 0,0-3 0,7-10 0,0-4-240,5-10 1,0-2-1,0-7 1,1-3 239,-15 35-70,-1-5 70,6-30 983,8-4-56,9-34-436,11-18 1,14-40-1,5-15 1,4-10-1,1-1 1,8-9-281,-11 35 1,1-1 0,2-3 0,1-1-212,2-6 0,1-2 0,1-5 0,1-2 0,3 0 0,0-1 0,0-3 0,0 0 0,0 1 0,1-1 0,3-5 0,0-2-246,1-3 0,2-2 0,4-7 0,2-1 82,-12 31 0,0 0 0,0 0 0,0-3 0,-1 0 0,1 1-33,0 1 0,0 1 1,0 1-1,14-31 0,0 1 0,-13 31 0,2 0 1,-1 0-1,14-27 0,0 1-49,-3 4 0,1 1 0,-2 6 0,0 3 0,-4 6 0,-1 4 0,0 3 0,0 3 0,-2 3 0,0 1 0,1 1 0,-2 1 418,-4 6 0,-1 1 0,22-31-172,-13 22 983,-8 7 0,6 18-492,-21 10 1,-4 32-1,-20 20 1,-11 14-1,-6 9 1,-4 14-239,-2 15 1,14-39 0,-1 1-157,-1 5 0,0 3 1,-5 3-1,-1 2-97,1 4 0,-2 2 0,-3 0 0,0 1-246,1 1 0,0 0 0,-5 8 0,-2 1 49,0 4 0,-3 3 1,9-20-1,-1 2 0,0 2 33,-2 4 0,-1 2 0,-1 1 0,-1 6 0,-1 2 0,-1 1 23,-1 3 1,-2 0-1,2 1 1,11-20-1,0 0 1,0 1-1,0-1 18,-1 1 0,-1 0 0,1 1 0,1 0 0,1 0 0,1 1 0,1 0 0,0 0-41,-7 19 0,0-1 0,1-1 0,1-1 0,0-1 0,2-3 0,1-8 0,1-1 0,0-2 0,2-3 0,1 0 0,0-1-33,0-2 0,1 1 1,0-2-1,-10 24 0,0-2-49,3-9 0,0-3 0,5-8 0,2-4-11,4-16 0,1-5 1,-15 26 1239,6-23-273,4-24 273,7-8-492,8-30 1,3-24-1,7-19 1,0-14-1,0 2 1,2-11-165,3-18 1,0 43 0,0-1-83,3-6 1,2-2 0,-1-3 0,1-2-174,1 1 0,1-1 1,1-4-1,2-2-72,1-4 0,2-3 0,3-6 0,-1-2 0,0-5 0,1 0 0,-5 28 0,1-1 0,0 0-164,1 0 0,-1-1 0,1-1 0,0-3 0,-1-2 0,2-1 0,2-3 0,1-2 0,-1 0 0,0-3 0,1 0 0,-1-1 0,2-1 0,1-1 0,-1 1 0,0 0 0,0 1 0,1 1 14,-1 2 1,0 2 0,1 0-1,0 2 1,2 1 0,-1 0 149,0 2 0,0 1 0,1-1 0,1 2 0,0 0 0,1 1 0,-3 4 0,0 2 0,0-1 0,0 3 0,1 0 0,-1 1-246,10-21 0,0 2 0,0 0 0,0 3 3,0 3 0,0 2 0,-4 6 0,0 2 240,-2 8 0,0 2 0,-5 4 0,-2 3 3,19-31 0,-4 11 983,-2 11-267,-8 13 267,-2 11-492,-15 18 1,-10 24-1,-12 17 1,-3 16-1,-3 13 1,-7 15-165,-4 13 1,12-29 0,-1 1-83,-2 1 1,-1 3 0,2 8 0,0 1-225,-4 1 0,-1 0 0,-2 9 1,0 2-268,-3 5 0,-1 2 0,-2 8 0,-2 1 82,13-31 0,0 1 0,-1 1 0,0 3 0,-2 2 0,1 0 0,-2 0 0,0 2 0,-1 1 0,-4 8 0,-1 3 0,-1 1 23,-3 7 1,0 1-1,0 2 1,7-19-1,-1 1 1,0 0-1,0 1 18,2 0 0,-1 1 0,0 0 0,1 0 0,-1-1 0,0 1 0,1 0 0,-1-1 0,2-3 0,-1-1 0,1 0 0,0 0 0,1-1 0,1-1 0,-1 1 0,1 0-18,-1 0 1,0 0-1,0-1 1,1 1-1,-7 22 1,2 0-1,-1 0-23,1-1 0,0-1 0,0 0 0,2-4 0,0 0 0,1-2 0,2-6 0,1-2 0,1 0 0,0-2 0,2 0 0,-1-2 0,2-4 0,-1-1 0,1-1 0,1-3 0,1 0 0,0-2 0,-7 17 0,1-5 0,6-16 0,1-6 0,-8 17 0</inkml:trace>
  <inkml:trace contextRef="#ctx0" brushRef="#br0" timeOffset="1364">2825 13100 24135,'0'-74'0,"0"1"0,1-5 0,0-1 0,2 7 0,0-1 0,2-10 0,2-1-246,4-2 0,1-3 0,1-9 0,1-2 82,-3 35 0,1-1 0,0 0 0,0-2 0,-1 0 0,1 0 0,-1 2 0,1 0 0,0 0 0,2-3 0,1-1 0,1-1 0,0-2 0,2 0 0,0-2 0,1-5 0,1-2 0,1 0 0,2-2 0,0 1 0,1-1 0,1-3 0,1 0 0,1-1 0,-1 3 0,1 0 0,1-1 0,1 0 0,0-1 0,0 0 0,2 0 0,0 0 0,1-1 0,-1-2 0,1 0 0,0 0 0,0 3 0,1-1 0,1 1 0,-1 2 0,1 0 0,0 1 0,-4 8 0,1 0 0,1 1 0,1 0 0,1 0 0,0 0 0,-1 1 0,-1 0 0,2 1 0,-1 0 0,1 1 0,-1 0 0,0 1 0,0 1 0,0 1 0,-1 6 0,0 2 0,0 1-82,11-26 0,1 3 0,-2 5 0,1 3 173,-2 4 1,0 2 0,-2 6-1,-1 2 73,-2 1 0,-2 3 0,-3 10 0,-2 1 491,24-35 1,-9 9 402,-9 8 89,0 11 0,-8 11 0,-9 22-738,-10 13 1,-22 32 0,-5 15 0,-9 13 245,-8 11 1,-1 10-247,14-29 1,-1 3 0,-2 2 0,0 1-1,-3 6 1,0 2 0,-4 2 0,0 2-172,1 6 1,0 2 0,-6 4 0,0 1-75,-3 5 0,0 1 0,-1 1 0,-1 1-164,14-25 0,0 1 0,0 2 0,-2 4 0,1 2 0,-1 1 0,-1 4 0,-1 0 0,-1 3 0,-2 7 0,0 1 0,-2 3 41,5-16 0,0 2 0,-2 1 0,2-1 0,1-2 0,1 0 0,0 0 0,-1 1 0,-1 3 0,-1 1 0,0 0 0,1 0 0,1-3 0,1-1 0,0 0 0,1 0 0,0 1 0,1 0 0,0 0 0,0-1 0,0 0 0,-1-1 0,0 0 0,1 0-18,1 2 1,0 0-1,1 0 1,-1-1-1,-7 19 1,1-1-1,1-1-23,1 1 0,1-1 0,0 0 0,2-5 0,-1-1 0,0 0 0,1-1 0,0 0 0,0-1 0,1-2 0,1-1 0,0 0 0,0-4 0,-1 0 0,2-1 0,3-7 0,2-2 0,-1 0-82,-10 25 0,0-4 0,4-10 0,1-2 32,4-5 0,0-2 0,2-13 1,1-3 1196,-9 37 0,4-35-492,7-19 1,9-36-1,3-21 1,6-15-1,6-25 1,3-9-165,9-20 1,-7 37 0,1-1-83,-1-6 1,1-2 0,4-6 0,-1-2-1,0-2 1,0-1 0,4-5 0,2-1-114,2-2 0,1-1 1,2-5-1,0-2-132,-7 28 0,1 0 0,-1 0 0,0-1 0,0 1 0,0-1-164,1-3 0,2 0 0,0 0 0,1-4 0,1-2 0,1 1 0,1-4 0,1-1 0,1 0 0,3-6 0,1-1 0,0-1 0,3-4 0,0-2 0,0 1 0,0 2 0,0 0 0,0-1 23,-8 19 1,0-1-1,1 1 1,0 0-1,10-19 1,0 1-1,1 0-23,-1 1 0,1 1 0,0 0 0,1 1 0,0 1 0,1 0 0,-1 1 0,1 0 0,0 2 0,-3 6 0,0 1 0,0 1 0,-1-1 0,0 1 0,0 1 0,-1 4 0,-1 1 0,1 0 0,-1 1 0,-1 1 0,1 1 0,0 1 0,-1 0 0,0 2 154,-1 2 0,0 2 0,0 1 1,14-23-1,-1 3 10,-5 3 0,0 2 0,1 5 0,-1 2 245,-2 6 1,-2 2 0,-2 1 0,0 1-106,-2 5 0,-2 1 0,19-36 351,3 15 1,-18 16 491,0 13 0,-12 12 0,2 11-492,-15 18 1,-18 31-1,-15 16 1,-8 17-1,-4 6 1,-8 17-247,20-36 1,0 3 0,-6 6 0,-1 2-1,-1 7 1,-2 2 0,-1 0 0,0 2-492,0 5 0,-2 1 0,-1 1 0,-1 1 49,0 5 0,0 2 1,10-27-1,-2-1 0,1 2 148,-2 3 0,0 1 0,0 1 0,-3 4 0,-1 1 0,-1 2-92,-4 10 1,-1 1-1,0 2 1,8-19-1,1 0 1,-1 0-1,1 2 98,-2 3 0,1 1 0,-1 1 1,1 0-1,-2 1 0,1 0 0,-1 1 1,1 0-1,-1 2 0,1-1 0,-1 1 1,1 0-1,1-2 0,-1 0 0,2-1 1,-1 0-1,2-3 0,1 0 0,0-1 1,1-1-1,-8 21 0,1-1 0,0 0-121,2-3 0,0 0 0,1 0 0,2-3 0,1 0 0,0-1 0,-1 0 0,0 0 0,0-2 0,3-4 0,1-1 0,0-1 0,2-1 0,-1-1 0,2-1 0,2-5 0,1 0 0,0-1-33,1-2 0,1-1 1,0-1-1,-8 29 0,1-1-49,3-5 0,0-3 0,2-15 0,1-2 391,5-10 0,1-2 0,-11 32-145,7-17 983,8-14 0,3-20-492,7-33 1,13-28-1,5-26 1,9-14-1,-4-4 1,8-17-247,-16 36 1,-1-3 0,6-7 0,1-2-1,2-9 1,1-2 0,-2 3 0,0-1-281,1-6 1,1-1-1,1-2 1,2 0 34,2-2 0,0-2 0,2-3 0,-1-1 0,-2-4 0,2 0 0,1 3 0,2-1 0,-9 28 0,2-2 0,-1 1 0,1 1 0,1 0 0,0-1-164,2-2 0,0 0 0,0 0 0,1 0 0,0 1 0,0-2 0,0-3 0,2-1 0,-1 3 0,-2 6 0,1 1 0,0 1-19,1 0 1,0-1 0,0 2 0,13-24 0,-1 3 182,-1 4 0,-2 0 0,-1 2 0,0 1-246,-4 2 0,-1 2 0,0 6 0,0 2 117,-2 2-1,0 2 1,-1 5 0,-1 3 392,-4 1 1,0 3-1,24-37-263,-3 6 0,-4 12 983,-8 12 0,-8 17-492,-10 18 1,-19 30-1,-15 16 1,-3 18-1,-9 5 1,0 10-205,-6 14 1,-7 5-127,19-35 0,-1 2 1,-4 4-1,-2 2-161,-2 7 0,0 1 0,-2 2 0,0 2-246,-1 3 0,0 1 0,0 1 0,0 0 0,0 1 0,0 1 0,-4 11 0,-1 3 82,11-22 0,0 1 0,-1 1 0,-1 4 0,-1 2 0,0 1 0,-3 6 0,0 2 0,1 0 0,0 2 0,1 0 0,1 0 0,-2 1 0,1 1 0,1-1 0,1 0 0,1 0 0,-1 0 0,0 0 0,0 1 0,0-1 0,4-7 0,0-2 0,2 1 152,1-3 0,1 0 1,0-1-1,0-4 1,0-1-1,1-1-234,-7 27 0,0-2 0,0-5 0,-1-1 87,4-6 1,0-3-1,4-10 1,-1-2 306,3-9 0,0-2 0,-9 36-148,5-21 983,5-22-151,1-14-341,9-31 1,9-31-1,11-24 1,5-14-1,1 3 1,7-14-165,-1-9 1,-8 38 0,1-1-83,-1-8 1,-1-1 0,2 1 0,1 0-418,0-6 1,1 0-1,2-3 1,1 0 171,-1-3 0,1 0 0,3-4 0,2-1 0,0-6 0,0-1 0,1-2 0,1-1-197,3-5 0,2-1 1,-10 27-1,2 0 0,0-2 33,4-3 0,0-1 0,1 0 0,0-3 0,0 0 0,1-1 0,3-3 0,2-1 0,-1 1 0,-2 5 0,-1 1 0,2 0 56,0 1 0,1-1 0,1 3 0,-2 4 0,0 1 0,0 1 108,13-26 0,0 2 0,2 4 0,0 3-246,-2 2 0,0 2 0,-4 11 0,-1 2 44,-4 3 0,0 2 0,-3 5 1,1 3 327,0 4 1,-2 3 0,26-30-127,-7 8 983,-8 15-381,-11 14 381,-14 18-492,-5 17 1,-22 33-1,-5 19 1,-5 8-1,-7 10 1,-5 4-165,-12 13 1,19-39 0,0 1-299,-4 3 1,-1 1 0,-3 7-1,-2 2-29,-2 8 0,-2 0 0,2 0 0,-1 0-246,-3 2 0,0 1 0,-2 3 0,-2 2 49,-1 2 0,-1 3 1,11-20-1,0 2 0,-2 3 33,-5 7 0,-1 4 0,0-1 0,1 3 0,0 0 0,0 2 23,5-17 1,0 1-1,-1 0 1,2 1-1,-10 21 1,1 0-1,0 0-23,-2-1 0,0-1 0,1 0 0,3 0 0,2-1 0,-1 0 0,-1-4 0,0 0 0,0-2 0,5-6 0,0-1 0,0-1 0,1-3 0,0 0 0,0-3 0,3-6 0,0-1 0,1-1-328,-10 18 0,0-1 295,1-2 0,3-6 1,-11 12-1,5-10 0</inkml:trace>
  <inkml:trace contextRef="#ctx0" brushRef="#br0" timeOffset="7216">2074 13100 24135,'5'-78'0,"0"0"0,5-2 0,1 1 0,-2 9 0,0 0 0,5-7 0,3-3-246,0-6 0,1-3 0,2-7 0,3-2 82,-7 27 0,2-1 0,0 0 0,1-1 0,2-1 0,-1 0 0,1-5 0,0 0 0,1-2 0,5-5 0,1-2 0,1 0 23,1-4 1,1-1-1,1-1 1,-6 19-1,2-1 1,0 0-1,0 0 18,2-4 0,0 0 0,1-1 0,1 2 0,-1 1 0,2 1 0,-1 0 0,2 0 0,0-2 0,0 0 0,2 1 0,-1 0 0,1 3 0,0 1 0,1 1 0,0 0 0,-1 1 0,0 0 0,0 1 0,1 1 0,1 1 0,0 0 0,1 1 0,0 0-18,-1 0 1,0 1-1,-1 0 1,1 1-1,9-15 1,0 1-1,1 1-23,-2 2 0,1 1 0,-1 2 0,-3 4 0,0 1 0,-1 2 0,1 2 0,0 1 0,0 1 0,-2 3 0,0 1 0,1 1-33,-1 3 0,0 0 1,-1 2-1,14-16 0,-1 2-49,-3 5 0,-1 2 0,-6 6 0,-1 1 197,-1 6 0,0 1 1,-8 4-1,0 3 49,31-20 983,-16 9 0,-5 23-492,-16 9 1,-17 40-1,-16 19 1,-17 21-1,-12 7 1,-10 15-247,16-32 1,0 1 0,0-2 0,0 2-1,-6 11 1,0 1 0,-1-1 0,-2 2-280,-5 5 1,-1 3-1,-4 5 1,-1 3 33,14-23 0,0 2 0,0 0 0,0-1 0,0 1 0,0 0-164,-2 2 0,0 1 0,0 1 0,-1 5 0,-1 0 0,0 2 0,-1 0 0,0 2 0,-2 1 0,-6 9 0,-1 3 0,-2 2 41,10-16 0,-2 1 0,1 1 0,-1 0 0,2-1 0,0 0 0,0 0 0,0 1 0,-2 1 0,1 2 0,0-1 0,0 0 0,0-2 0,1 0 0,0 0 0,0-1 0,1-1 0,1 0 0,0 0 0,0-1 0,0 0 0,0-1 0,0 0 0,0 0-18,2-2 1,1 0-1,-1-1 1,2 0-1,-10 18 1,2-2-1,-1 0-23,1-3 0,0-1 0,1-2 0,2-5 0,1-2 0,1 0 0,3-2 0,0-1 0,1-1 0,1-6 0,1-1 0,0-1-82,-16 28 0,2-5 0,9-16 0,1-4 573,3-7 1,2-5 0,-18 20 209,8-23 446,12-24 0,12-8-492,9-38 1,10-25-1,4-28 1,5-13-165,13 1 1,-10 40 0,1-3-83,5-6 1,1-2 0,1-4 0,0-2-1,4-10 1,1-2 0,2 1 0,2-1-176,0-7 0,2-1 0,3-2 0,2-2-70,-14 27 0,1 0 0,1-1 0,4-4 0,1 0 0,-1-2 0,1-4 0,0-1 0,1 0 0,3-1 0,1 1 0,1-1-164,2-5 0,-1-2 0,2 0 0,0-1 0,2 1 0,0-2 23,2 0 1,1-2-1,0 0 1,-12 20-1,1-1 1,0 0-1,1 0 0,2-2 1,1 0-1,1 1 1,-2 0-1,9-18 1,-1 1-1,0 0-23,-1 1 0,1 0 0,0 1 0,-1 5 0,0 0 0,0 0 108,-2 0 1,1 0 0,0 1 0,0 0 0,0 1-1,1 0-108,-1 0 0,0 0 0,-1 1 0,-3 6 0,-1 1 0,1 1 0,0 2 0,0 1 0,0 1 0,-2 5 0,1 1 0,-1 1-38,16-23 0,-1 1 0,-1 4 0,-1 1 202,-6 4 0,-1 4 0,-6 10 0,-2 3 327,-3 7 1,0 3 0,22-30 111,-7 14 544,-12 15-492,-18 25 1,-13 26-1,-15 15 1,-11 18-1,-19 12 1,-5 9-165,-12 13 1,26-31 0,0 2-83,-6 5 1,0 2 0,-3 7 0,-2 3-1,-6 6 1,0 1 0,-1 4 0,1 0-443,-6 4 0,-1 1 1,18-24-1,0 0 0,-1 0 81,1 1 0,-1 0 1,0 1-1,-4 4 0,0 2 1,-1 1 115,-2 5 0,0 1 0,-2 1 0,-3 3 0,-1 1 0,0 3-123,10-13 0,0 2 0,0 1 0,-1-1 0,0 2 0,-1 0 0,0 0 0,1 2 0,-3 3 0,1 2 0,0 0 0,0 1 0,0 0 0,1 0 0,-1 1 0,1 0 0,-3 3 0,0 1 0,0 0 0,1-1 0,5-6 0,0-1 0,0 0 0,1 0 0,1 0 0,-1 1 0,1-1 0,0 0 0,1-3 0,1-1 0,-1 0 0,2 0-7,0 0 0,1 0 0,1 0 0,-1 0 0,-11 19 0,1-1 0,0 1-34,3-1 0,2 0 0,0-2 0,4-12 0,0-1 0,1-1-33,2-3 0,-1-1 1,2-1-1,-9 18 0,1-4 158,4-6 0,2-4 0,3-11 1,2-4 38,5-7 0,1-4 983,-12 21-87,18-32-405,9-26 1,24-39-1,7-15 1,10-26-165,8-10 1,-19 31 0,2-3-83,5-8 1,0-4 0,2-1 0,0-3-1,4-11 1,0-1 0,5-4 0,0-3-380,-12 23 0,1-3 0,1 0 0,3-2 1,2-1-1,0-2 134,3-7 0,1-1 0,0 0 0,2 1 0,0 0 0,0-1-141,1-6 1,0-2-1,2 0 1,-9 20-1,0-1 1,1-1-1,1 0 18,3-4 0,1-1 0,0-1 0,0 0 0,3-3 0,-1-1 0,2-1 0,0-1 13,-6 15 1,0-1 0,1-1 0,0 1-1,0 1 1,7-13 0,0 0 0,0 1-1,0 0-13,1 1 0,0-1 0,0 1 0,0 1 0,-1 4 0,-1 0 0,1 2 0,0-1 0,-1 2 0,0 1 0,1 0 0,0 0 0,-1 2 0,0 0 0,0 0 0,0 0-18,0 0 1,-1 0-1,0 1 1,0 1-1,11-16 1,0 2-1,0 0-23,1 1 0,-1 0 0,0 2 0,-2 4 0,0 1 0,-1 0 0,0 1 0,-1 0 0,0 1 0,0 4 0,0 1 0,0 1 61,-2 0 0,1 0 0,-1 3 1,-3 6-1,-1 2 0,-1 1 103,17-24 0,-2 2 0,-2 7 0,-1 3 245,-5 5 1,0 3 0,-4 7 0,-1 3 53,-2 5 1,-2 3 0,27-23 683,-18 15 0,-7 20-492,-18 19 1,-19 26-1,-20 11 1,-15 21-1,-20 20 1,-9 11-247,19-32 1,-2 1 0,-3 3 0,-1 1-1,-3 7 1,-1 0 0,-6 4 0,-1 0-1,2 2 1,-1 0 0,-5 4 0,-2 0-2,-1 4 1,0 1 0,0-1 0,-1 0-409,20-23 0,-1 0 0,0 1 0,1-1 0,0 1 0,0-1-26,-21 23 1,-2 1-1,19-19 1,-2 1-1,0 0 190,-3 4 0,-2 0 0,0 0 0,1 2 0,1 0 0,-1 1 0,0 2 0,-1 1 0,1 0 0,-1 0 0,1 0 0,0 0-164,1 2 0,0 0 0,1 0 0,0-2 0,1 1 0,-1-1 0,-1 2 0,0 1 0,2-2 0,3-5 0,1-1 0,0 0 0,0 1 0,0 0 0,1 0 0,1-3 0,1-1 0,1 0 135,0-2 0,0 0 0,0 0 0,1 1 0,-1 0 1,0 0-136,0 1 0,0 0 0,1 0 0,2-3 0,0 0 0,1 0-33,2 1 0,0 1 1,1-1-1,-19 26 0,1 0 165,2 1 1,1-1-1,15-26 1,0 0 0,-1-1-39,-18 28 1,1-1 0,3-2 0,1 1 69,1-2 0,1 1 0,-1-3 0,1 1 0,2-1 0,1-1 0,-3 1 0,2-1 160,6 1 1,1-1 0,-1-9 0,2-2-161,3-2 0,2-2 0,1-9 0,2-3 327,4-1 1,1-1 0,-20 33 655,8-13 0,16-14 0,-4-20 0,21-18 0,-6-9-492,31-31 1,-3 1-1,15-18 1,0 1-1,-6-2 1,4-6-1,2-11 1,1-4-1,5-8 1,4-7-820,7-5 0,-25 36 0,-1-1 306,0-2 0,0-1 0,4-3 0,0-1 22,2-4 0,0 0 0,1 3 0,0-1 0,-1-4 0,0-2 0,6-2 0,0 0-246,-1-5 0,2-2 0,6-10 0,3-3 82,-14 23 0,1-1 0,1-1 0,-1-1 0,0 0 0,1 0 0,3-4 0,0 0 0,0 0 0,-1 2 0,1 1 0,0 0 0,2-1 0,-1 0 0,1 0 0,0 1 0,0 0 0,0-1 0,0 0 0,-1 0 0,1 0 0,-2 4 0,0 0 0,-1 0 0,1 0 0,0 0 0,0 0 0,-2 2 0,-1 0 0,1 1 0,2 1 0,0 0 0,0 0 0,-2-1 0,0 0 0,1 0-33,3-1 0,0-1 1,0 2-1,14-24 0,0 3 27,-16 25 0,0 0 0,0 2 0,15-24 0,0 0 170,-1 1 0,-1 1 0,0 0 0,1 0 0,-1 2 0,1 1 0,-5 7 0,1 2-114,-3-2 0,1 2 1,-3 6-1,-1 1 114,-2 0 0,0 2 0,-2 4 0,-1 1 327,-2 1 1,-2 3 0,28-29-220,-4 10 0,-11 9 875,-6 9 0,-12 3 0,4 16-492,-22 10 1,-5 13-1,-23 15 1,-5 11-1,-12 18 1,-5 7-1,-14 11 1,-9 12-247,28-30 1,-2 2 0,-2 6 0,-1 2-243,-4 2 1,-2 1 0,-2 6 0,-1 1-250,-1 0 0,-1 2 0,-2 2 0,0 2 0,-3 3 0,-1 2 0,-4 5 0,0 3 85,18-26 1,-1 1 0,0 2 0,-5 5 0,-1 2 0,0 1-4,-1 3 0,0 1 0,-1 1 0,-5 6 0,0 2 0,-1 2 41,12-18 0,0 2 0,0 0 0,-1 0 0,-1 2 0,-1 1 0,0-1 0,1 1 0,2 0 0,0-1 0,0 1 0,0-1 0,0-1 0,0-1 0,0 0 0,1-1-41,-11 18 0,1-1 0,0 1 0,1-1 0,0 1 0,0 0 56,-1 1 1,-1 1-1,1-1 1,1 0-1,1-1 1,0 0-57,1-2 0,1-1 0,0 1 0,1-3 0,0 0 0,1 0 0,3-5 0,0 0 0,1-1 0,0 1 0,1-1 0,0 0 0,2-1 0,0 0 0,1 0 0,0-1 0,1 0 0,0-2-12,1-3 1,1-2 0,1-1 0,-13 26 0,1-3 266,6-14 1,2-2 0,7-5 0,0-2-92,1-5 0,0-3 491,4-5 1,0-3 491,-16 19 0,9-27-492,17-27 1,18-33-1,12-16 1,11-10-1,6-7 1,4-6-1,2-11 1,10-13-247,-20 40 1,2-3 0,3-7 0,0-2-1,5-3 1,0-2 0,4-8 0,0-2-1,1 0 1,1-1 0,2-7 0,2-1-443,1 3 0,1-1 1,-15 23-1,1-2 0,1 1 33,2-3 0,1-1 0,0-1 0,4-8 0,0-2 0,1-1 23,4-4 1,1-1-1,0-2 1,-10 17-1,1 0 1,0-1-1,1 0 18,2-2 0,1-1 0,1 0 0,-1 0 0,0-1 0,0 1 0,0 0 0,1-1 0,2-1 0,0-1 0,0 0 0,1 0 0,0 1 0,1 1 0,-1 0 0,1 0 0,-2 1 0,0-1 0,0 2 0,0-1 0,1 3 0,1-1 0,-1 2 0,0 0-41,10-17 0,0 2 0,1 0 0,0 0 0,0 0 0,1 1 13,0 0 1,0 0 0,1 1-1,0 0 1,0-1 0,-1 2-14,-1 4 0,-1 0 0,0 1 0,0 2 0,0 0 0,-1 1 0,-6 7 0,-1 1 0,1 1 0,-1 1 0,1 0 0,-1 2 30,-1 3 1,0 1-1,-1 0 1,-3 1 0,0 0-1,-1 1 134,17-16 0,-2 3 0,-3 1 0,-3 3 245,-6 10 1,-2 3 0,-4 7 0,-1 3-143,32-26 0,-10 11 880,-13 13 0,-20 14-492,-4 19 1,-29 22-1,1 9 1,-25 16-1,-10 13 1,-13 15-247,22-29 1,-2 3 0,-3 8 0,-1 1-1,-9 4 1,-2 1 0,-1 4 0,-1 2-1,-4 4 1,-2 2 0,-2 3 0,-1 1-410,17-18 0,0 0 0,-2 1 0,-1 2 0,0 1 0,0 0 20,-2 2 0,1 0 1,-1 1-1,-3 1 0,-1 2 1,0 0-21,3-1 0,0 1 0,-1 1 0,-7 8 0,-1 2 0,-1 2 41,12-16 0,0 1 0,-1 1 0,0 1 0,-3 4 0,0 2 0,-1-1 0,0 2 0,-1 1 0,0 1 0,-1 0 0,0 0 0,1 0 0,-2 0 0,1-1 0,1 1 0,2-3 0,1 0 0,-1 0 0,1-1 0,0 1 0,-1-1 0,0 0 0,1 1 0,1-2 0,0 1 0,0-1 0,0 0 0,1 0 0,0 1 0,0-1 0,0-1 0,1-2 0,1-2 0,0 1 0,0 0 0,1 0 0,1 1 0,0-1 0,1-1-41,-12 18 0,2-2 0,0 0 0,2-3 0,1 0 0,-1-1 0,1-1 0,1 0 0,-1-1 0,3-3 0,0-2 0,1 0 77,2-5 0,0-1 0,1-1 1,2-3-1,0-1 0,1-3 87,-11 15 0,1-4 0,3-5 0,1-2 245,7-7 1,0-3 0,2-4 0,1-4 737,-18 18 0,5-8 0,21-30-492,9-20 1,18-41-1,12-23 1,13-18-165,10-5 1,-14 37 0,1-3-83,3-4 1,2-2 0,3-5 0,2-2-1,2-3 1,2-2 0,3-6 0,2-1-212,4-6 1,3-1 0,-16 24 0,0-1 0,1 1-35,1-1 0,1 0 0,0-1 0,2 0 0,1-1 0,0 1-164,0 1 0,1 0 0,0 0 0,4-3 0,1-1 0,-1-1 0,3-5 0,1-2 0,0-1 0,6-5 0,1-1 0,0-1 41,-11 17 0,0 0 0,1-1 0,1 0 0,1 1 0,0 0 0,1 0 0,0 0 0,0 1 0,-1 0 0,1 0 0,-1 0 0,2 0 0,-1 0 0,1 0 0,0 0 0,-1-1 0,1-1 0,0 0 0,1 1 0,0 0 0,1 1 0,1-1 0,-1 1 0,-2 1 0,-1 0 0,1 1 0,1 0 0,0 1 0,1 0 0,0 1 0,-1 1-41,10-15 0,-2 0 0,1 1 0,1 0 0,1 0 0,0 2 0,-2 0 0,0 1 0,0 1 0,-1 2 0,1 1 0,-2 1 0,-1 2 0,-1 1 0,0 1 0,-2 2 0,-1 1 0,-1 2 116,-4 5 1,-2 1 0,0 0 0,22-24 0,-2 2 290,-2 4 0,-1 2 0,-7 6 0,-2 2-243,-1 7 0,-3 3 0,-8 5 0,-2 2 491,32-17 1,-20 4 491,-3 19 0,-16 4-492,-14 21 1,-19 12-1,-15 16 1,-10 15-1,-14 13 1,-11 14-165,-12 10 1,26-31 0,-2 2-83,-3 5 1,-1 1 0,-6 5 0,-1 1-1,-4 4 1,-1 2 0,-4 5 0,0 0-404,-1 3 1,0 0-1,-4 3 1,0 0 157,19-22 0,-1 0 0,0 1 0,-2 3 0,0 0 0,-1 2 0,0 1 0,0 1 0,-1 1 0,-5 4 0,-1 0 0,-1 2 0,-1 2 0,-1 1 0,-1 1 0,-4 2 0,0 1 0,-1 2-123,15-15 0,0 1 0,0 1 0,0 0 0,-2 1 0,0 0 0,0 0 0,1 1 0,-1 0 0,0 0 0,1 0 0,0 0 0,1-1 0,1 0 0,0 0 0,1-1-41,-13 15 0,0-1 0,0 1 0,0 1 0,0 0 0,0 0 0,-2-1 0,-1-1 0,1 1 0,1 2 0,0 0 0,1-1 116,1-1 0,1 0 0,1 0 1,0-1-1,2 1 0,0-2 48,4-5 0,1-2 0,0 1 0,2-3 0,1 0 0,0-1-164,2-3 0,1-1 0,0 0 0,2-3 0,0-1 0,2 0-25,-18 19 1,3-1 0,8-7 0,1-2 247,7-9 1,1-3-1,4-3 1,2-3-60,-24 31 983,7-8 0,24-31-492,10-12 1,18-21-1,17-16 1,7-7-1,10-16 1,8-10-1,3-7 1,18-16-247,-29 28 1,0-2 0,4-4 0,0-3-54,1-2 1,1-3 0,3-3 0,2-2-439,5-7 0,2-2 0,4-5 0,-1-1 186,-17 20 1,-1-1-1,1 1 1,1-1 0,0 0-1,1 0-104,-1 1 0,1 0 0,0-1 0,3-4 0,1-1 0,0-2 0,3-4 0,0-2 0,1-2 0,5-3 0,0-1 0,1-2 41,-10 16 0,0-1 0,0-1 0,1 1 0,-1-1 0,1 0 0,0 0 0,-1 1-41,16-17 0,-1 1 0,0 0 0,-3 1 0,-1 1 0,1 0 0,2 3 0,-1 0 0,0 1 0,-4 1 0,0 1 0,-1 0 0,0 3 0,-1 0 0,0 0 0,-2 5 0,-1 0 0,0 1 0,-4 5 0,-1 1 0,1 0 0,0 1 0,1 1 0,-1 0-82,19-24 0,0 1 0,-2 2 0,0 2 170,-6 6 0,-2 2 0,-1 3 0,-3 2 76,-5 7 0,-2 3 0,-3 1 0,-1 2 327,0 7 1,-2 1 0,25-33 655,-10 23 0,-15 8-492,-12 22 1,-27 25-1,-15 15 1,-16 20-1,-19 21 1,-10 11-247,27-26 1,0 1 0,-7 3 0,-2 1-1,-4 6 1,-3 2 0,-3 6 0,-2 0-50,-2 1 1,-1 2-1,17-19 1,-1 0 0,0 1-361,-1-1 0,-1 0 0,0 1 0,-2 7 0,-1 1 0,0 1 0,0-1 0,-1 1 0,0 1 0,-4 4 0,-1 1 0,0 1 0,0 0 0,0 1 0,-1 0 0,-4 5 0,0 0 0,-1 0 41,13-16 0,1 1 0,-1 0 0,0 0 0,1 1 0,-1 0 0,0 1 0,1-1-41,-15 18 0,1 1 0,1-1 0,1-1 0,1-1 0,1-1 0,4-5 0,2-2 0,0 1 0,3-3 0,0 0 0,2 1 0,1-2 0,2 0 0,0-1 0,1-1 0,0-1 0,0-1-33,2-4 0,0 0 1,1 0-1,-15 28 0,1-3-49,5-9 0,1-2 0,5-3 0,1-1 491,1-3 0,2-1 0,2-7 1,2-2-246,3-4 0,2-3 0,-21 30 983,20-26 0,4-15 0,7-20 0,17-9-492,26-54 1,6 11-1,15-35 1,1-4-165,0-2 1,-22 33 0,2-1-83,1-5 1,2-1 0,3-3 0,2-1-1,3-6 1,0-2 0,1 1 0,-1 0-457,0 0 0,0 0 0,1-4 0,0 0 211,1-2 0,1 0 0,7-6 0,1 0 0,-3-2 0,1-1 0,9-6 0,1-1-164,-20 25 0,-1 0 0,1-1 0,4-1 0,2 0 0,0 0 0,1-2 0,1 0 0,-1-1 0,2-1 0,-1 0 0,0 0 0,0 3 0,0 1 0,-1 1 0,-1 2 0,0 0 0,-1 2-82,17-19 0,-1 3 0,-2 0 0,0 2 0,-3 2 0,-1 0 0,-1 0 0,1 2 0,-2 6 0,-1 2 0,-5-1 0,-1 1 212,-5 9 1,0 3-1,-3 2 1,0 2 524,29-28 1,0 5-99,-12 17 590,-11 0 0,-8 36-492,-21-5 1,-7 34-1,-22 11 1,-10 14-1,-14 15 1,-9 12-247,21-30 1,-1 1 0,-3 5 0,-2 1-160,1 2 1,-1 1-1,-4 5 1,0 1-87,-4 1 0,-1 2 0,-3 7 0,0 2 0,1 2 0,-1 0 0,-4 0 0,-1 0-246,0-1 0,0 1 0,-5 8 0,-1 3 82,16-22 0,-1 1 0,0 2 0,-3 5 0,0 2 0,-2 1 0,-2-1 0,-1 1 0,1 0 0,0 3 0,2 1 0,-1-2 0,0-1 0,0-2 0,1 1 0,1-1 0,0 0 0,1 1 0,1-1 0,1 1 0,-1 0 0,0 1 0,0 0 0,0-1 0,1-4 0,2 0 0,0 0 0,1-1 0,1 0 0,0-1 0,3-5 0,0-1 0,1-1 0,0 0 0,1 0 0,1 0-82,-16 25 0,1-1 0,2-1 0,1-3 0,4-9 0,2-2 0,4-3 0,2-2 5,5-10 0,0-3 0,-17 30 1224,5-20 0,12-11-492,11-28 1,14-19-1,16-23 1,7-16-1,16-8 1,2-13-90,4-10 0,4-7-157,-20 34 1,2-2 0,3-4 0,0-2-1,2-2 1,0 1 0,2-3 0,0-1-85,1 1 0,0 0 1,3-3-1,2-1-161,0-4 0,1-2 0,4-3 0,1-2 0,0-2 0,1-1 0,5-4 0,1 0-197,2 2 0,1-1 1,-17 20-1,0-1 0,1-1 33,6-1 0,1-1 0,0-1 0,0-3 0,0 0 0,1 0 0,1-1 0,2 1 0,0 1 0,-2 1 0,-1 1 0,0 1 64,-2 3 1,-2 1 0,0 0 0,0 3 0,-1 0 0,0 0 99,19-25 0,-1-1 0,-20 26 0,2-1 0,-1 2-246,19-21 0,0 1 0,-1 0 0,-2 2 0,-5 8 0,-1 2 0,-3 2 0,-1 1 191,-1 1 1,-1 2-1,0 1 1,-1 3 54,-4 2 0,0 3 0,0 2 0,-2 2 0,19-23 0,-2 6 983,-9 11-458,-5 12 458,-15 10 0,-9 23-492,-41 35 1,-3 10-1,-26 27 1,2-4-1,-9 4 1,-3 7-247,28-36 1,-2 0 0,-2 4 0,-1 1-222,-2 0 1,0 1 0,-1 4 0,-1 1-25,0 0 0,-1 1 0,-4 4 0,1 2 0,-3 2 0,1 0 0,-3 4 0,-1 0-246,-2-1 0,-1 0 0,-5 9 0,0 4 82,17-20 0,-1 1 0,0 1 0,-4 5 0,-1 1 0,0 1 0,-1 1 0,1 1 0,-1 0 0,-1 0 0,-1 1 0,1-2 0,3-3 0,1 0 0,0 0 0,-1 0 0,0 0 0,1 0 0,1 0 0,1 0 0,-1 0 0,1 1 0,0 0 0,0-1 0,2-1 0,-1-1 0,1 0 0,1-2 0,0 0 0,1-2-82,-17 22 0,1-3 0,2-2 0,2 0 0,4-2 0,1-1 0,-1-6 0,1-2 0,4-4 0,2-3 0,5-8 0,1-3 1229,-22 24-682,13-16 682,11-27-492,17-19 1,26-53-1,15-19 1,10-21-292,8-2 1,-16 35 0,3-1 44,3-7 1,2-2 0,1-6 0,1-2-197,3-5 1,0-2 0,7-6 0,1-2-50,-13 27 0,0-1 0,0 1 0,3-2 0,1 0 0,-1-1-164,-1 2 0,-1-1 0,2-1 0,3-5 0,2 0 0,1-2 0,3-3 0,2 0 0,1-2 0,3-7 0,0-2 0,2-1 41,-12 20 0,1-2 0,1 1 0,0 0 0,1-1 0,1 1 0,1-1 0,-1 1 0,1 0 0,1-1 0,0 1 0,0 1 0,-1 0 0,2 1 0,-1 1 0,0-1 0,-1-1 0,1 0 0,-1 1 0,1-1 0,0 1 0,0 0 0,0 1 0,0 0-41,14-17 0,-1 0 0,0 1 0,-2 0 0,0 1 0,0 2 0,-1 7 0,-1 2 0,0-1 0,-2-1 0,0-1 0,-1 1 0,2 3 0,-1 0 0,0 0 0,-1 0 0,-2-1 0,0 2 0,-2 4 0,0 1 0,-1 0 0,-1 3 0,-1 1 0,-1 0 24,17-19 1,-2 1 0,-2 4-1,-1 2 385,-2 1 1,0 2 0,-3 5 0,-1 1-234,-4 4 1,-1 1-1,-3 10 1,-2 1 478,23-29 1,-12 20 491,-11 3 0,-12 8-492,-4 20 1,-25 7-1,-12 24 1,-13 2-1,-16 15 1,-11 13-165,-12 11 1,26-18 0,-2 2-83,-3 0 1,-1 1 0,-4 8 0,-1 1-1,-6 5 1,-1 1 0,0 0 0,-2 1-373,-3 4 1,0 0 0,-1 1 0,0 1 126,-2 3 0,-1 2 0,-5 3 0,-3 2 0,23-22 0,-1 0 0,1 1 0,-2 2 0,0 0 0,0 0-164,2 0 0,-1-1 0,1 1 0,-3 2 0,1 2 0,-2 0 0,-4 1 0,0-1 0,-1 3 0,-1 2 0,1 2 0,0 0 0,0 0 0,1 0 0,0 0 0,0 0 0,1 0 0,-1-2 68,4-3 1,-1-1-1,1 0 1,2 2-1,-1-1 1,1 1 95,0-1 0,-1-1 0,1 0 0,-1 0 0,-1 0 0,2 1 0,3-3 0,1 1 0,-1-1 0,0-1 0,-1-1 0,2 0-246,-17 21 0,2-1 0,-1-4 0,0 0 0,2 2 0,1 0 0,4-6 0,0-2 121,1 0 1,1-2-1,6-3 1,1-1 124,4-6 0,1-1 0,1-2 0,1-1 245,5-5 1,2-1 0,-2 1 0,2-2 1,-19 25 0,5-2 736,13-21 0,8-8 0,2 0-492,15-21 1,6 1-1,16-19 1,7-11-1,16-12 1,8-14-1,3-9 1,14-16-247,-25 28 1,0-2 0,4-6 0,0-3-492,4-1 0,1-1 0,3-5 0,1-2 227,1-1 0,1 0 1,2-1-1,-1 0-227,1-4 0,1-2 0,3-5 0,0-2 49,2-3 0,1-1 1,-17 22-1,2-1 0,0 0 33,2-1 0,1-1 0,0-1 0,1-2 0,2-1 0,-1-1 0,3-4 0,0-2 0,1 1 0,3-1 0,0 1 0,1 0 0,-1 1 0,1 1 0,-1 1 0,-1 1 0,-1 0 0,0 2 0,-3 5 0,-1 1 0,0 0 0,-1 2 0,-1 1 0,1-1 85,1 2 1,1 0 0,-1-1 0,0 1 0,-1 0 0,0-1-86,-1 3 0,1-1 0,-1 1 0,-1 3 0,-1-1 0,-1 2-82,16-20 0,0 2 0,-1 6 0,0 2 274,-1-1 1,-1 1 0,0 4-1,-2 1-28,-5 3 0,-3 1 0,-1 6 0,-2 1 491,24-28 1,-6 10-202,-5 13 693,-12 5 0,-11 22-492,-17 5 1,-20 30-1,-16 9 1,-9 16-1,-14 13 1,-5 9-165,-12 14 1,24-34 0,-2 1-123,-4 3 0,-2 1 1,-3 4-1,-1 1-205,0 0 0,-1 1 0,-4 2 0,-1 2-246,0 4 0,-1 1 0,-2 1 0,0 2 79,-3-2 0,-1 2 1,-2 4-1,0 1-30,0 3 0,0 0 1,16-21-1,-1 1 0,-1 1 33,-3 5 0,0 2 0,-1 0 0,-3 1 0,0 1 0,1 0 0,-2 1 0,1 0 0,0 0 0,-1 1 0,1 0 0,0-1 79,1-3 0,0-2 0,1 1 0,2 0 0,0 1 0,1-1 85,0-2 0,1 0 0,-1 0 0,1 2 0,-1-1 0,1 1 0,1-2 0,0 1 0,1-1 0,2-3 0,1 0 0,0 0-246,-16 21 0,2-1 0,2-4 0,1 0 0,-2-1 0,1-1 0,5-2 0,1-2 243,2-3 0,1-1-1,6-8 1,1-2 3,3-3 0,2-3 0,-26 29 983,13-16-425,12-11 425,10-12-492,15-18 1,18-19-1,15-15 1,8-10-1,4-14 1,10-6-1,7-11 1,9-14-247,-27 30 1,1-3 0,4-2 0,0-1-147,2-4 1,0-1 0,1-3 0,1 0-100,0-2 0,1-1 0,4-2 0,1-2 0,3-4 0,1 0 0,0 2 0,1 0-246,4-7 0,0-1 0,1-1 0,1 0 82,-18 21 0,0-2 0,2 0 0,2-3 0,1 0 0,1 0 0,4-4 0,1-1 0,-1 1 0,-3 4 0,-2 0 0,1 2 51,1 0 1,0 2-1,-1 1 1,17-24 0,0 2 112,-1 5 0,0 0 0,-3 4 0,0 1-246,-3 0 0,0 1 0,-2 6 0,-1 2 0,-5 3 0,-1 1 0,-4 3 0,-1 1 55,-2 4 0,-2 1 0,-6 3 0,0 0 191,1 2 0,-1 1 0,23-22 491,-5 7 1,-7 17-167,-10 0 658,-8 20 0,-10-9 0,-9 30-492,-47 27 1,6 8-1,-31 23 1,6 0-183,0 0 1,24-26 0,-2 2-539,-4 3 1,-2 1 0,-1 0-1,-1 1 229,-3 4 0,1 1 0,0 2 0,1 1-246,-4 2 0,-1 1 0,-1 4 0,-1 2 0,-5 1 0,-2 2 0,-4 5 0,-1 2 82,17-19 0,-2 2 0,0 0 0,-1 0 0,1 1 0,-2 1 0,-1 3 0,0 1 0,-1-1 0,1-1 0,-1 0 0,1 1 0,-1 2 0,1 1 0,0-1 0,4-5 0,1 0 0,0-1-33,2 1 0,0 0 1,1-2-1,-18 23 0,0-3-49,4-1 0,0-2 0,1-4 0,1-2 0,3-1 0,1-2 0,7-8 0,1-1 111,3-4 1,1-1 0,6-8 0,2-1 625,-27 30 1,13-18-65,5-17 556,20-8-492,5-17 1,20-18-1,8-15 1,7-16-1,16-7 1,8-20-165,3-10 1,-16 30 0,1-1-83,3-5 1,1-1 0,4-3 0,0-2-31,4-6 1,1 0-1,3-2 1,1 0-462,1-4 0,1 0 0,5-5 0,1-1 82,-18 22 0,1-1 0,0 1 0,4-4 0,1 0 0,-1-1 0,3-4 0,1-1 0,0-1 0,4-3 0,1-1 0,0 0 0,4-1 0,0 1 0,1-1 0,1-3 0,0 1 0,1-1 0,1-1 0,0 0 0,0 1 0,-3 6 0,-1 2 0,0-1 0,1 0 0,-1-1 0,0 2 0,-2 4 0,-1 0 0,1 1 27,-1 1 0,-1 1 0,0 0 0,-1 0 1,-1 0-1,1-1-27,-1 1 0,1-1 0,-1 2 0,-4 5 0,0 1 0,0 1-33,0 0 0,1 2 1,-1 0-1,18-18 0,-1 0 81,-2-1 1,0 0 0,-1 7 0,0 0 115,-4-2 0,-1 2 0,-4 8 0,1 3 0,-5 2 0,-1 1 0,-2 1 0,1 2 245,-1 5 1,-1 1 0,-3 1 0,-2 2-159,32-30 1,-10 15 895,-14 3 0,-3 15 0,-16 5-492,-1 17 1,-25 11-1,-6 15 1,-19 10-1,-11 14 1,-7 5-1,-11 13 1,-9 9-247,28-31 1,-2 1 0,-3 7 0,-1 1-30,-6 1 1,-1 0 0,1 3 0,1 1-463,-5 1 0,1 0 0,-1 3 0,1 1 0,-3-1 0,-1 1 0,-1 3 0,-1 2 137,-3 0 1,0 0-1,-4 4 1,0 2 108,16-19 0,-1 1 0,0 0 0,0 0 0,-1 1 0,1 0-164,-1 2 0,-1 1 0,1-1 0,0 1 0,1-1 0,0 0-33,-2 1 0,1 0 1,-1-1-1,-17 18 0,0-1-24,5-4 0,0-2 0,7-5 0,1-1-23,6-7 0,1-1 0,5-2 0,1-1 244,1-4 0,2-3 0,-19 24 983,9-17-843,9-15 843,18-13 0,5-11-492,46-53 1,-4 1-165,1 3 1,2-3 0,22-35-83,-20 37 1,0-1 0,4-2 0,0-1-332,5-8 0,0-1 0,2-2 0,1-2 86,2-7 0,1 0 0,2 2 0,1 0-246,5-7 0,1-2 0,1 1 0,2-1 82,-17 20 0,1 0 0,0-1 0,4-2 0,0 1 0,1-2 0,4-4 0,1 0 0,-1 0 0,-1 3 0,-1 0 0,0 0 0,3-1 0,0 0 0,-1 0 0,-3 3 0,-1 0 0,0 2 0,1 2 0,-1 1 0,1 0 0,-2 2 0,0 0 0,0 0-33,0 1 0,0 1 1,-1 0-1,20-19 0,-2 2-49,-3 3 0,0 2 0,0 2 0,-1 1 0,-5 4 0,0 1 0,1 3 0,-1 1 162,-2 1 1,-1 1-1,-4 6 1,-1 1 83,-3 3 0,-1 2 0,-3 2 0,0 2 491,29-23 1,-8 11 491,-9 7 0,-7 8 0,-18 17-492,-10 10 1,-11 17-1,-12 12 1,-11 12-1,-12 6 1,-6 5-1,-6 6 1,-6 6-1,-11 12 1,-4-2-513,28-34 1,-2 1-1,-2 3 1,-1 2 20,-2 3 0,0 1 0,0-3 0,-1 1 0,1-2 0,0 1 0,-2 1 0,1 1-246,1 0 0,0 1 0,-5 5 0,-1 0 23,-2 4 0,-1-1 1,0-2-1,-1 0 223,2 0 0,-1-1 0,3-2 0,1-1 0,5-3 0,1 1 0,1-3 0,0-1 0,4-5 0,0-1 0,-25 30-171,8-12 0,7-11 171,10-6 0,6-10 0,0-2 0,15-16 983,-9 3-744,21-24 1,-4-9 251,12-12 1,4-6-1,7-6 1,9-4-476,3-7 0,6-6-16,5 0 0,5-14-216,7 2 0,-22 29 0,0 0 216,2 1 0,1-1 0,0-2 0,1 0 0,1 0 0,0-1 0,2-3 0,0-1-246,3-1 0,2-1 0,1-3 0,3-1 10,5-4 0,3 0 0,-3 4 1,0 1 235,-1-2 0,-1 0 0,2 1 0,-1 3 0,-3 4 0,-1 1 0,2 1 0,0 2 0,-1 2 0,-1 1 0,-6 4 0,-1 0-230,-1 1 0,0 0 0,32-25 230,-12 13 0,0 5 0,-5 7 0,-9 8 919,-1 1-919,-16 17 491,-9 9 1,-15 23-7,-14 12 0,-3 12-485,-15-1 0,0 7 0,-6 5 0,-8 4-33,-3 8 0,-12 1 33,-6 5 0,30-36 0,0 0-246,-2 3 0,2 1 0,1 0 0,0-1 124,-2 1 1,0 0-1,1 3 1,-2 1 121,-7 1 0,-1 1 0,3 0 0,0 1 0,-2-2 0,-1 1 0,1-3 0,1 1 0,4-4 0,0-1 0,0-3 0,0 0 0,2-2 0,2-1 0,-20 25 0,7-9 0,9-9 0,3-16 0,15-11 807,5-9-807,30-39 0,-3 7 491,11-22 1,4-1-216,2 1 1,12-7-277,6-5 0,5-4-492,6-8 0,-1 0 384,7 0 0,0-3 108,-30 32 0,2 0 0,1 1 0,1-1 0,0-6 0,0 1 0,3 1 0,1 0 0,-1 1 0,0 1 0,1 2 0,1 0 0,1 0 0,0 1 0,-4 6 0,-1 2 0,37-32 0,-14 10 0,-10 7 0,-5 6 0,-6 12 0,-12 4 0,4 15 0,-16 10 0,-9 18 0,-8 11 0,-10 6 0,-13 6 0,-4 3 0,-8 9 0,-8 7 0,-3 4 0,-7 6-49,-5 5 1,27-34 0,-2 0 48,-4 5 0,-2 1 0,0 2 0,-1 1-246,-3 5 0,-2 0 0,-3 4 0,-3 1 0,-3 6 0,-2 2 0,-2 3 0,-2 1 113,14-18 0,-2 1 0,2-1 0,3-1 0,0 0 0,1 0-64,-3 2 0,0-1 1,1 0-1,-19 23 0,2 0-49,2-1 0,1-1 0,2-6 0,0 0 0,3 1 0,1 0 0,4-10 0,1-2 0,3-2 0,0-1 0,4-6 0,1-1 165,4-7 0,0-1 1,1-1-1,0 0 352,-30 31 0,12-10-271,11-8 0,6-13 983,6-10 0,4-15 0,7 1-492,9-15 1,10-23-1,17-12 1,7-14-1,10-9 1,10-6-165,7-12 1,-22 33 0,2-1-574,5-5 0,2-1 0,0-1 0,1-1 210,4 0 0,0 0 0,0-3 0,-1-1 36,0 1 0,1-1 0,4-4 0,1-2 0,3-2 0,1 0 0,3-2 0,1-2-246,3-7 0,2-1 0,2 3 0,0 0 0,0-3 0,0 1 0,0 3 0,0 0 0,-2-1 0,-2 1 0,-3 8 0,-1 4 0,-3 3 0,-1 3 0,-4 4 0,-1 1 0,-6 4 0,-1 3 0,-1 4 0,-2 2 68,27-34 1,-13 25 177,-17 5 983,-6 22-486,-19 3-6,-40 38 1,-2 6-1,-31 24 1,-8 3-165,-3 8 1,33-29 0,-2 2-233,-2 5 0,-1 3 1,-2 2-1,-1 1-95,-5 1 0,0 1 0,-1 3 0,-1 1 0,-6 4 0,-2 0 0,3 1 0,0 1-197,-10 6 0,-2 1 1,24-20-1,-1 0 0,-1 1 33,-3 2 0,-2 0 0,0 1 0,-1 3 0,0 1 0,0-1 0,-3 3 0,1 0 0,0-2 0,6-4 0,1-1 0,1-1 22,1-2 1,0 0 0,2-2 0,-19 16 0,2-1-105,7-4 0,1-2 0,5-4 0,2-3 145,3-2 1,2-2 0,9-7 0,3-1 100,-25 24 0,13-5 0,3-9 0,-1-3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4:14.54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5646 6777 23849,'-45'-35'0,"2"-6"0,9 1 0,6-1 0,5 6 0,11 8 0,20 2 0,31 9 0,19 4 0,14-3 0,-2 3 0,7-1-328,11 1 0,-38 4 0,3 1 189,1 1 0,2 0 1,9-2-1,2 0 139,2 0 0,2-1 0,5 0 0,1 0-246,2 1 0,-1-1 0,4 0 0,-1 1 0,3-1 0,1 0 0,3 1 0,-1 1 31,-5 0 1,-1 2 0,2 0 0,-1 0 214,-9 2 0,-1 0 0,4 2 0,0-2-246,-3-2 0,-1-1 0,2 4 0,0 0 113,-7-1 0,0 0 0,-1 2 0,0 0 133,-10 1 0,-2 0 0,1 0 0,-1 0 0,45 0 0,-8 0 0,-15 0 0,-16 0 983,-10 0-881,-28 0 0,-17-8 389,-34-3 1,-15-7-1,-20-5 1,-18 4-292,31 7 0,-3 0 0,-6 0 1,-2-1-447,-7 1 0,-2 1 0,-6-2 0,-3 1 226,-6-1 0,-2 2 0,-8 1 1,-2 1 19,30 1 0,1 0 0,-2 1 0,-5 0 0,0 0 0,-1 1-164,-1 0 0,1 0 0,-1 1 0,-5-1 0,-1 1 0,-2 0 0,-6 1 0,-1 0 0,-1 1 0,-4-1 0,-1 2 0,0 0 0,-1 1 0,-1 2 0,0-1 0,-1 0 0,1 0 0,1 0 0,6 0 0,1-1 0,0 2 0,1 0 0,1 1 0,0 1 78,1-2 1,1 1 0,0 0 0,4 2-1,1 0 1,1 0 85,6-2 0,1 0 0,2 0 0,-28 4 0,6 0-246,16-3 0,4-1 0,9 2 0,2-2-3,-36-2 249,20-8 0,46 5 0,27-9 0,31 6 0,33-6 0,24 1 0,-29 2 0,4 0 0,8 0 0,2 1-109,10-1 1,4 0 0,8 1 0,4-1 108,-26 3 0,0 0 0,3 1 0,5-1 0,1 0 0,2 0 5,2 0 1,2 0 0,0 1 0,2-1 0,0 0 0,0 0-6,1 0 0,0 1 0,2-1 0,3-2 0,1 0 0,1 0-141,6 1 1,1-1-1,1 0 1,-20 1-1,0-1 1,1 0-1,0 0 18,2 1 0,0-1 0,0 1 0,0 0 0,-1-1 0,-1 0 0,0 1 0,-1-1 59,-3 1 0,-2-1 1,1 1-1,-1 0 1,22-4-1,-1 1 1,0 0 63,-2 1 0,-1 2 0,-1-1 0,-3 1 0,-1-1 0,-1 2 0,-6 1 0,-1 2 0,-2-1 0,-6 1 0,-1 1 0,-3 0-244,19 1 0,-5 2 1,-7-1-1,-4 0 244,-11 0 0,-4 0 983,33 0-610,-36 0 1,-76-8-374,-47-4 0,13 2 0,-5-1 0,-11-1 0,-5 1 0,-15-2 0,-4 0-45,25 5 1,-2 0-1,-1 1 1,-9 0-1,-3 1 1,0 0 44,-8-2 0,-2 0 0,-3 0 0,18 2 0,-1 0 0,-2 1 0,0-1-76,-3 1 1,0 1 0,-1 0 0,-1 0 0,-7-1 0,-1-1-1,-1 1 1,1 1 75,18 2 0,0 1 0,0 0 0,-1 0 0,0 0 0,-5 1 0,0-1 0,-1 0 0,0 1 0,-2 1-99,-4 0 1,-1 1 0,0 0-1,-1 1 1,0 0 0,-2 0-1,1 1 1,-1-1 0,0 2-1,1 0 0,0 0 1,0 2 0,0 0-1,1 1 1,0 0 0,5-1-1,-1 2 1,2-1 0,0 1-1,2 0-24,-14 2 0,1 1 0,2 0 0,1 0 0,6-1 0,1 0 0,0 0 0,2 0-18,4 1 1,0 0-1,1 0 1,2-1-1,-18 2 1,2 0-1,4 0 187,13 0 1,2 1-1,3 0 1,-22 1-1,8-1-46,25-3 0,6 1 491,-26 7 1,47-3-1,43-5 1,41 11-292,46-5 0,-34-3 0,4-1-200,13 0 0,5-2 0,14-2 0,4-1 163,-28-3 1,1-1 0,1-1 0,5-1 0,2-1 0,1 0-159,1 0 0,1 1 0,2 1 1,5-1-1,2 1 0,1-1 83,5 0 0,1 0 1,1 0-1,-19 1 0,0 0 1,1 0-1,0 0-88,0-1 0,-1-1 0,0 0 0,1 1 0,3 0 0,0 1 0,0 1 0,0-2-123,-2 0 0,0-1 0,0 0 0,0 1 0,1 1 0,1 1 0,0 0 0,0 1 0,2-1 1,0 0-1,1 1 1,0-1 0,0 0-1,1 0 1,-1 1 0,0 0 122,-3 0 0,0 0 0,-1 2 0,-1-1 0,-1 0 0,-1 1 0,-2 0 0,0 0-164,14 3 0,-3-1 0,0 1 0,-2-1 0,-2-1 0,0 0 16,-3 0 0,-2 0 0,0 0 1,-6-2-1,-1 0 0,-2-1 360,26 1 1,-4 0 0,-10 1-1,-5-1-212,-16-3 0,-4 0 983,32 3-492,-23-14 1,-73-9-206,-36-12 0,-45-12-286,31 17 0,-6 1 0,-15-2 0,-5 0 196,-7-2 1,-5 1-1,22 9 1,-2-1 0,-2 1-130,-3-1 1,-1 1 0,-3 0-1,-7-1 1,-3 0 0,-2 1-163,18 4 0,0 0 0,-2 0 0,-1 0 0,-4-1 0,-2-1 0,0 0 0,-1 1 95,-2-1 0,0 0 0,-1 1 0,-1-1 0,-5 1 0,-1-1 0,-1 0 0,0 1-110,0 1 1,0 0 0,0 0 0,-2 0-1,18 2 1,-2 1 0,1-1 0,-2 1-1,1-1 11,-3 1 1,0-1 0,0 1-1,-1-1 1,1 1 0,1 0-1,0 0 1,0-1 0,0 1-1,0 1-11,3-1 1,0 1 0,0-1 0,1 1-1,1 0 1,-14-2 0,0 0 0,3 1-1,1-1-31,9 2 1,2 1-1,1-1 1,2 0-1,-19-2 1,1-1-1,3 0 100,8 1 0,1-1 0,3 1 1,9 0-1,1 0 0,4 0 41,-16-3 0,5-2 327,13 2 1,11-5 0,14-12 163,38-4 1,44-3-408,49 9 1,-32 12 0,5 1-85,15-2 0,6 1 0,-21 5 0,1 1 0,2 1 163,9-1 1,1 2 0,3 0 0,6-2 0,2 0 0,2 2-147,2 0 1,1 2 0,1-1 0,-20 1 0,1 0 0,1-1 0,-1 1-18,1 1 0,1 0 0,-1 1 0,2-1 0,3-1 0,2-1 0,0 1 0,1 0 0,5 1 0,0 0 0,1 0 0,1 0 0,5-1 0,2 0 0,0-1 0,0 1-99,-19 2 1,0 0 0,1 1-1,0-1 1,-1 1 0,1-1-1,0 1 1,1-1 0,-2 1-1,1 1-9,16-1 1,0 1 0,-1 1 0,0-1-1,-2 0 1,-1-1 0,1 0 0,-1 1-16,1 1 0,0 1 0,-1 0 0,1 0 0,-3-1 0,0 0 0,0 1 0,-2 0 0,-3 0 0,-1 1 0,0 0 0,-1 1 0,-3 0 0,-1 1 0,-1 0 0,-1 1 108,14 0 1,-2 1 0,-1 0 0,-6-1 0,-1 1 0,-2-1 140,-6 1 1,-1 0 0,-2 0 0,27 0 0,-6 1-127,-18 1 0,-4 0 491,-8-1 1,-8-2-1,-1-3 1,-54-10-129,-46-7 0,-38-9-363,28 9 0,-4-1 0,-10-2 0,-4 0 196,-13-1 1,-6 1-1,23 4 1,-2 0 0,-1 1-78,-7 1 0,-2 1 1,-1 0-1,-5-3 1,-1-1-1,-2 1-142,-3 0 0,-1 1 0,-1-1 0,19 4 0,-1 0 0,0 0 0,-1 0 23,-4 0 0,-1 1 0,-1-1 0,-1 0 0,-6 0 0,-1-1 0,-1 0 0,0 1 0,-1 0 0,-1 0 0,0 0 0,-1 1 0,17 3 0,0 1 0,-1 0 0,0 1 0,0-1-99,-1 1 1,1 0 0,-1 0-1,1 1 1,-1-1 0,0 1-1,0 1 1,0 0 0,-1 0-1,1 0 0,-3 0 1,0 0 0,0 1-1,-1-1 1,2 2 0,1-1-1,0 1 1,1 0 0,0 0-1,0 1-24,-16-1 0,0 0 0,0 1 0,2 0 0,5 0 0,0 1 0,2-1 0,1 1-18,9 0 1,2-1-1,0 1 1,2 1-1,-19 1 1,1 1-1,2 0 55,8 0 0,1 1 0,3 0 0,8 1 0,2 0 1,3 1 85,-18 2 0,5 1 327,17-1 1,8 2 0,-1 7 163,44 1 1,36-1-286,39 1 0,25-1-206,-32-8 0,3 0 0,9-1 0,3-1 245,14 0 1,3-2 0,9 0 0,2-2-93,-29-3 0,1 0 0,0 0 1,5 0-1,1 0 0,0 0 10,3-1 1,1 1 0,0 1 0,2 0 0,0 1 0,2 0-153,2 0 1,1 0 0,2 0 0,4 1 0,2 0-1,0-1-11,1 0 0,1 0 0,1 0 0,-22-1 0,0-1 0,1 1 0,0 1 0,-2 0 0,0 1 0,0 0 0,1 0 0,-1 1 0,1 1 0,1 0 0,-1 1 0,2 0 0,0 1 0,0 1 0,0 0 0,-1 0 0,-1 0 0,0 0 0,0 1 0,20 2 0,-1 0 0,-1 2 0,-7 0 0,-1 1 0,-3 1 0,-13 0 0,-3 1 0,-1 0 0,28 9 0,-4 1 202,-9 0 0,-3 0 0,-7-4 0,-6 1-202,-15-3 0,-5 0 211,29 17-211,-41-2 0,-43-8 0,-27-3 0,-31-13 0,-27-5 0,40-5 0,-3 0 176,-9-1 0,-4 0 0,-7 0 0,-3 0-176,-7 0 0,-3 0 0,-8 0 0,-2 0 68,32 0 0,-1 0 1,0 0-1,-6 0 0,-1 0 1,-1 0-69,-5 0 0,0 0 0,-2 0 0,-4-2 0,-2 0 0,-1 0 0,-2 0 0,-1 0 0,-1 0 0,19 1 0,0-1 0,0 1 0,-1-1 0,-1 2 0,0 0 0,0 0 0,-1 0 0,0 2 0,0 0 0,-1 0 0,0 0-123,-2 1 0,-1 0 0,0 0 0,1 0 0,1 0 0,0 1 0,1 0 0,0 0-18,1 0 1,0 1-1,1-1 1,1 1-1,-20 2 1,1 1-1,3 0 41,9-1 1,1 1 0,3 0-1,6 2 1,3 1 0,1-1-141,-26 5 1,4 0 0,12 0-1,4 1 240,15-2 0,4 1 491,-22 10 1,73 6-397,34 4 1,52 10-96,-23-24 0,6-2 0,19 2 0,5-3-64,-20-7 0,2-2 1,2 0-1,7 0 1,3 0-1,1-2 64,10 0 0,3-1 0,1-1 0,-20-1 0,2 1 0,1-1 0,0 0-99,3 1 0,1-1 0,1 0 1,0 1-1,4 0 0,1-1 1,0 1-1,0 0 99,0 1 0,0-1 0,0 1 0,1 1 0,7-1 0,0 1 0,2 1 0,0 0-99,-17-1 1,1 1 0,0 1-1,0-1 1,0 0 0,3 0-1,1 0 1,-1-1 0,1 1-1,-1 0 0,0 1 1,-1 0 0,0 1-1,0-1 1,0 1 0,-3-1-1,0 0 1,0 0 0,-2 0-1,0 1-24,14 3 0,-1 0 0,-2 0 0,0 1 0,-5-1 0,-1 0 0,-1 0 0,0 0-18,-2 0 1,-1 0-1,-1 0 1,-1 1-1,19 2 1,-1 1-1,-4 0 99,-8-1 0,-3-1 1,-1 1-1,-9-2 1,-2-1-1,-4 0 42,11 2 0,-5-1 491,-8 0 1,-5-2-1,27-3 1,-70-3-288,-46-12 0,-42-11-204,17 3 0,-3-1 0,-10-2 0,-4-1 245,-9-3 1,-3 1 0,-10 1 0,-4-1-154,28 5 0,0 0 0,-3-1 0,-6-1 0,-2-1 0,-2 0 22,-6-1 1,-1 0 0,-2-1 0,17 4 0,-2 0 0,0 0 0,-1 0-115,-1 1 0,0 1 0,-1 0 0,0-1 0,-4-1 0,-1 0 0,0-1 0,-1 2-123,0 0 0,0 1 0,-1-1 0,-1 1 0,-9-3 0,-2 1 0,-1-1 0,-2 1 49,14 2 0,0 1 0,-2 0 1,0 1-1,-2 0 0,-3-1 1,-1 1-1,-2 0 0,1 0 1,-1 0-26,-1 0 1,-1 0 0,0 1-1,-1-1 1,1 1 0,0 1-1,0 1 1,-1-1 0,2 1-1,-1 1 0,5-1 1,1 0 0,0 1-1,1 0 1,-1 1 0,0 0-1,1 1 1,0 0 0,-1 1-1,1 0 0,0 0 1,-1 0 0,1 0-1,0 0 1,1 2 0,2-1-1,1 2 1,0 0 0,1 0-1,0 0 37,4 0 1,-1 1-1,2 0 1,0 0-1,0 0 1,-15 0-1,1 1 1,2-1-1,1 1 50,8 0 0,1 0 1,2 0-1,1 0 0,-19 0 1,1 0-1,3 0 12,7 0 0,1 0 0,3 0 0,11 0 0,3 0 0,3 0 491,-14 1 1,6-2-61,11-2 1,8-2 59,3-4 1,60-15-165,46 1 1,-4 8 0,7 1-83,10 2 1,4 1 0,15-2 0,5 2-83,-22 5 1,3 0 0,2 1 0,7-1 0,1 0 0,2 0-29,5 0 1,3 0 0,1 1-1,5 1 1,2 1 0,1 0-226,-23 1 0,1 1 1,0-1-1,1 1 0,4 1 1,0 0-1,1 0 0,0 0 90,3 1 0,1 1 0,1-1 0,0 1 0,6 1 0,2-1 0,0 1 0,1 1-110,1 1 1,1 0 0,0 1 0,0 1-1,-17 0 1,1-1 0,-1 2 0,1 0-1,-1 0 11,-1 1 1,1 2 0,-1-1-1,0 1 1,1 0 0,2 1-1,-1 0 1,1 0 0,0 1-1,0 1 0,3 0 1,1 1 0,-1 0-1,1 0 1,-1 1 0,0 1-1,0-1 1,1 1 0,-2 1-1,1 0 0,-3 0 1,0 0 0,0 1-1,0 0 1,-1 0 0,-2-1-1,0 1 1,0 0 0,-1-1-1,-2 1-24,14 3 0,-1-1 0,-2 1 0,0 0 0,-1 1 0,-2 0 0,0 1 0,0-1 0,-4 0 0,0 1 0,-1-1 0,0 1 0,-3-2 0,-1 1 0,-1 0 0,-1 0 191,18 4 0,-1 0 0,-3 0 1,-7-1-1,-1-1 0,-3 0-68,-10-3 0,-2-1 0,-2 0 0,20 9 0,-4-2 491,-11-4 1,-4-1-1,-8-2 1,-7 0-1,4 7 1,-61-11-165,-52-11 1,11-8 0,-6-4-83,-11-2 1,-4-1 0,-12-3 0,-3-2-50,-10-2 1,-4-2-1,25 3 1,-2 0 0,0 0-34,-7-2 1,-2-1 0,-1 0 0,-8-1 0,-3-1 0,0-1-287,22 5 0,0-2 0,0 0 0,-1 0 0,-3 0 0,0-1 0,0 0 0,0 0 85,1 0 1,0 0 0,0 0 0,-1 0 0,-4 0 0,-1-1-1,-1 1 1,-1-1-73,-2 1 1,-1 1 0,-1-1 0,-2 0-1,12 2 1,-2 0 0,-1 0 0,0 0-1,-1-1 11,-4 0 1,-2-1 0,1 1-1,-2-1 1,1 0 0,-1 1-1,0-1 1,-1 0 0,0 0-1,1 1 0,1 0 1,1 1 0,0-1-1,-1 1 1,1 0 0,-1 0-1,0-1 1,-1 1 0,1 0-1,-1 0 0,0 1 1,-1-1 0,0 1-1,0 0 1,0 0 0,1 0-1,1 1 1,-1 0 0,0 0-1,1 0 0,1 2 1,1 0 0,-1 0-1,1 1 1,1-1 0,1 1-1,1 0 1,1 0 0,0 1-1,0 0-24,-15-1 0,0 0 0,1 1 0,0-1 0,3 2 0,1-1 0,0 1 0,1 1 130,2 1 1,1 0 0,0 1 0,2 1 0,3-1-1,1 0 1,2 1 0,1 0-8,-16 0 0,3 1 0,2-1 0,10 0 0,2 1 0,4-2 491,-12-1 1,6-1-109,10 1 0,8-1 108,-9-9 1,82 1-165,65-1 1,-13 9 0,6 1-132,17-1 1,5 0-1,-21 2 1,4 0 0,0 0-87,9 0 1,1 2 0,3-1-1,7 1 1,2 0 0,2 2-111,-20 2 0,1 1 0,1 0 0,1 1 0,5-1 0,1 0 0,1 0 0,1 0-91,3 0 1,2-1-1,1 1 1,0 1 0,-13 0-1,1 1 1,1 0-1,0 0 1,0 0 90,0 1 0,1 0 0,-1 1 0,1 0 0,1 0 0,2 1 0,1-1 0,1 2 0,-1 0 0,0 0-99,-1 1 1,-2 1 0,1 0-1,0 1 1,1 0 0,3 1-1,1 0 1,1 0 0,-1 1-1,1 0 0,2 1 1,0 1 0,1 0-1,-1 0 1,1 0 0,-1 1-1,1-1 1,0 1 0,0-1-1,-1 1 0,-2 0 1,-1 0 0,0-1-1,-1 2 1,0-1 0,-3 1-1,0 0 1,-1 0 0,-1 0-1,-1 1-24,14 2 0,-2 1 0,0 0 0,-2 0 0,-3 2 0,-2-1 0,0 2 0,-1-1 51,-4-1 1,0 1 0,-2-1-1,0 0 1,-4 0 0,0-1 0,-2 0-1,-1 1 72,16 5 0,-2 1 0,-2-1 0,-8-4 0,-2 0 0,-4 1 245,17 7 1,-5 0 0,-10-3 0,-4 0-24,-14-2 1,-4-1 760,27 12-492,-45-18 1,-64-11-6,-35-12 1,-32-5-487,42-1 0,-2 0 0,-7 2 0,-2-1 245,-12-3 1,-3-1 0,-5-2 0,-1-1-83,21 5 1,-1-1 0,-1 0 0,-6-2 0,-1 0 0,0 0-92,-3 0 1,-1 1 0,0-1 0,-4 0 0,0-1 0,-1 0-73,2-1 0,0 1 0,-1-1 0,-4 1 0,-1-1 0,0 1-141,-3-1 1,-1 1-1,-2 0 1,17 2-1,-2 0 1,-1 0-1,0-1 18,-2 0 0,0 0 0,-1 0 0,0 0 0,-4 1 0,-1-1 0,0 1 0,0-1 0,-1 0 0,1 0 0,0 0 0,-1 0 0,0 2 0,-1 0 0,0 0 0,0 0 0,-1-1 0,0 0 0,-1 0 0,1 2 0,1 0 0,0 1 0,0 1 0,1 0 0,4 1 0,1-1 0,0 1 0,1 0 0,3 1 0,-1 0 0,2 1 0,1-1-12,-16-1 1,2 1 0,1-1 0,3 1 0,0 1 0,1 0 134,4 2 0,0 0 0,2 1 0,5 1 0,2 1 0,2 0 245,-25 0 1,5 0 0,13 2 0,5 0-199,-26 1 444,27 0 1,35 16-1,31 7 1,28 10-184,36 8 1,22-2-309,-30-16 0,4 0 0,9 1 0,2-1 245,7 3 1,2 0 0,10-1 0,3-1-50,5 2 1,2 0-1,-26-9 1,1-1 0,2 1-89,3 4 0,2 1 0,1-1 1,6 1-1,2-1 0,1 1-108,2 1 0,2 0 0,0 0 0,2 1 0,0-1 0,1 0-141,0 0 1,0 1-1,1-1 1,-21-4-1,2 0 1,-1 0-1,2 0 18,5 0 0,0 0 0,1-1 0,0 1 0,4 2 0,0-1 0,0 1 0,0-1 15,-2-1 1,1 0 0,-1 0 0,1 0-1,-1 0 1,1 0 0,-1 1 0,-2-1 107,-5 0 0,-1 0 0,-1 0 0,0 0 0,-1-1 0,-1-1 0,0 0 0,0 1 0,21 5 0,-1 0 0,-1 1 0,-2-1 0,-1-1 0,-2 1-164,-4-4 0,-1 0 0,-2 1 0,-7-1 0,-1 1 0,-2-1-52,22 7 1,-3 0 0,-7 0 0,-1 1 437,-10-1 0,-3 0 1,-7-4-1,-5 1-222,25 18 983,-26-12-492,-30 4 1,-49-16-305,-22 1 0,-24-9-187,-11-9 0,30 0 0,-1 0 245,-6 1 1,-1-2 0,-7-5 0,-2-3-1,-4-2 1,-1-2 0,-8-1 0,-1-3-1,-2 1 1,-1-3 0,-5-1 0,-2-2-83,27 6 1,-1 1 0,-1-1 0,-4 0 0,-1-1 0,-1 0-162,-2 0 0,-1-1 0,0 0 0,-2-1 0,0-1 1,-1-1-167,0 0 0,0 0 0,-1-1 0,-4 0 0,-1-1 0,0 0 0,-6 0 0,0 0 0,-1-1 0,-1 1 0,-1-1 0,0 0 23,21 5 1,0-1-1,0 1 1,1 1-1,-19-4 1,3 0-1,-1 0 114,-1-1 0,0-1 0,2 1 0,6 4 0,2 0 0,1 1 27,4 0 0,2 1 0,0-1 0,5 1 0,2 0 0,0 1-246,-23-5 0,4 1 0,16 3 0,4 1 177,11 4 0,3 1 1008,-27-8-939,41 9 0,34 4 491,38 12 1,25 9-165,27 9 1,-34-9 0,3 1-198,9-1 0,4-1 1,2 0-1,3 1 115,12 3 1,3-1 0,6-2 0,4 1-188,-29-3 0,2 1 0,1 0 1,5 0-1,1 1 0,1 0-222,4 1 0,2-1 0,0 1 0,3 1 0,0 0 0,3 1 41,-18-3 0,1-1 0,2 1 0,-1-1 0,5 2 0,0-1 0,1 1 0,0 0 0,6 1 0,1 0 0,0 0 0,1 1 0,2 1 0,0 1 0,1-1 0,0 1 0,2 0 0,0 1 0,0 0 0,-1-1 0,-6-2 0,-1 0 0,-1-1 0,0 1 0,-3 0 0,-2 0 0,1-1 0,-2 0 0,-4-2 0,-1 0 0,0-1 0,-2 0-41,18 6 0,-2-1 0,-1 1 0,-4-2 0,0 0 0,-2 0-33,-5 0 0,-1 0 1,-2-2-1,21 4 0,-4-1-49,-10-1 0,-5-1 0,-8-2 0,-4-1 737,-10 1 1,-3-1-478,42 12 969,-31-17-492,-25-1 1,-37-24-1,-35-7 1,-21-16-166,-14-7 0,27 20 1,-3-1-82,-8-2 1,-3 0 0,-5-2 0,-4-2-1,-11-4 1,-3-2 0,-4 0 0,-3-1-254,23 11 0,-3 0 0,0 0 0,-2-3 0,-2 0 0,0 0 8,-4 0 0,0-1 0,-2 0 0,-5-2 0,0 0 0,-3 0 0,-4-2 0,-3 0 0,0 0 0,20 10 0,1 0 0,-2 0 0,0-1-123,-5 0 0,0-2 0,-1 1 0,-1 0 0,0 0 0,0 1 0,-1-1 0,0 1 0,0-1 0,0-1 0,-1 1 0,0 0 0,-2-1 0,0 0 0,-1 1 0,1 0 0,-2 1 0,-1 0 0,1 1 0,1-1 0,3 1 0,1-1 0,1 1 0,-1 0 0,2 2 0,0 0 0,1 1 0,0 0 0,2-1 0,0 1 0,0 1 0,1-1-18,1 2 1,-1 0-1,1 0 1,0 1-1,-23-6 1,1 1-1,0 0-23,0 0 0,1 1 0,1 0 0,7 1 0,3 1 0,1 0 0,4 1 0,1 1 0,2 0 0,5 3 0,2 0 0,1 2 22,-21-6 1,3 3 0,10 4 0,3 1 141,16 1 0,3 2 491,-25 0 1,50-3-1,35 8 1,28 8-1,36 10 1,27 4-447,-37-8 1,3 1 0,9 0 0,3-1 150,11 1 1,3 0-1,-24-1 1,3 0 0,1 1-37,5 0 1,2 1-1,1 0 1,1 1 0,2 1-1,0 0-212,7 2 0,0-1 1,1 1-1,1-1 0,0-1 1,1 2 51,4 1 0,1 1 0,1-1 0,-19-3 0,1 0 0,0 0 0,2 1-123,4 1 0,2 0 0,1 1 0,-1 0 0,0 0 0,1 1 0,0-1 0,0 1 0,7 1 0,1 1 0,0-1 0,0 1 0,-1 0 0,-1 0 0,0 0 0,1 0 0,2 1 0,0 0 0,0 0 0,1-1 0,-1 1 0,0-1 0,0 0 0,0 1 0,0 1 0,1 1 0,-1-1 0,-1 1 0,-6-3 0,-1 1 0,0-1 0,-2 0 0,-2 1 0,0 0 0,-2 0 0,0 0 0,-4-1 0,0 0 0,-1 0 0,-1 0-41,20 5 0,-1 0 0,-1 1 0,-3-1 0,-1 0 0,-1 1 132,-4-1 0,-1 0 1,-3 0-1,-10-2 0,-2 0 1,-2 0 31,28 7 0,-3 2 0,-13-1 0,-3 0 245,-8-3 1,-2 0 0,-5 2 0,-4-1 233,-8-7 0,-5 0 504,26 21 0,-27-6-492,-26 0 1,-46-10-1,-23-7 1,-26-9-165,-9-9 1,32 0 0,-3-1-83,-7-1 1,-3-2 0,-6-4 0,-2-2-1,-7-3 1,-3-3 0,-3 0 0,-2-1-171,24 6 0,-1-1 0,-1 0 0,0-1 0,-1-2 0,0 1-75,-7-2 0,-2 1 0,2-1 0,1-1 0,1 0 0,-1 1-164,-5-2 0,-1 1 0,0-1 0,1 0 0,0 0 0,-1 0 0,-3-1 0,0-1 0,-1 1 0,-3-2 0,-1 0 0,-1-1 23,17 3 1,0 1-1,-1-2 1,1 1-1,-21-7 1,0-1-1,0 0 53,21 6 0,-1-1 0,1 0 1,0 0-1,1 0 0,0 1 0,0 0 1,1 0 87,-24-7 0,1 1 0,0 0 0,0-1 0,0-1 0,0 1 0,1 0 0,1 1 0,1 0 0,4 1 0,0 0 0,2 1 0,1 0 0,2-1 0,0 1 0,5-1 0,1 0 0,2 0 0,2 1 0,1 0 0,1 0 0,3 1 0,0 1 0,0 0-197,2 1 0,-1 1 1,2 0-1,-20-7 0,2-1 22,5 1 1,4-2 0,10 4 0,4 0 501,9 2 1,3 1 0,-35-14-148,24 8 803,17 8-492,24-12 1,47 19-263,24-3 0,26 11-229,15 0 0,-39 8 0,4 2 245,9 1 1,4 2 0,10 1 0,3 1-50,9 2 1,4 1-1,-30-3 1,1 0 0,1 1-361,5 1 0,1 0 0,0 2 0,5 0 0,0 1 0,0-1 102,2 1 0,0-1 1,1 1-1,6 2 1,0 0-1,2 1 62,4-2 0,2 0 0,-1 1 0,0 1 0,1 1 0,0 0-123,-20-4 0,1 0 0,0 1 0,-1 0 0,0 0 0,0-1 0,-1 2 0,1-1 0,0 1 0,1 0 0,0 0 0,-1 0 0,1 1 0,0 0 0,0 0 0,1 0-18,0-1 1,0 0-1,1 0 1,-2 0-1,19 4 1,-1 1-1,-1 0-23,-2 0 0,-1 1 0,-1-1 0,-5-2 0,-2-1 0,-1 1 0,-5 0 0,-1 1 0,-2 0 0,-3-2 0,-1 1 0,-1 0-33,-6 0 0,-1 1 1,-1-1-1,21 5 0,-3-1 57,-10 0 0,-3 0 1,-9-3-1,-5-1 1123,27 16 0,-19 0-492,-27-8 1,-35 2-1,-23-11 1,-27-5-1,-26-13 1,-15 0-247,34 1 1,-3-2 0,-3-2 0,-2-2-1,-9 0 1,-3-1 0,-6-4 0,-3-2-50,-9 1 1,-2-1-1,31 2 1,-1-1 0,0-1-299,-2 1 0,-1-1 0,0 0 1,-3 1-1,1-1 0,-1 0 102,0-1 0,0-1 0,-2 1 0,-7-2 0,-3 0 0,0 0 0,-5-1 0,-2 1 0,0-1 0,-2 0 0,-1-1 0,-1 0-123,21 4 0,-1 0 0,0 0 0,0-1 0,-2 0 0,0 0 0,-1-1 0,0 0 0,-1 1 0,0-1 0,0 1 0,0-1 0,-2 0 0,-1 0 0,1 0 0,-1 0 0,-2 0 0,1 0 0,-1 1 0,1 0 0,4 1 0,0 1 0,1 0 0,0 0 0,0-1 0,0 0 0,1-1 0,0 2 0,2 1 0,0 0 0,1 1 0,1-1-41,-24-4 0,1-1 0,1 1 0,0 1 0,0 2 0,0-1 0,2-1 0,1 0 0,1 1 0,8 1 0,1 0 0,2 1 4,2 1 0,1 0 1,2 1-1,6 0 0,2 0 1,0 2 229,-27-3 0,4 2 0,10 2 1,5 1-71,9-2 0,6 2 983,-25 1-492,28-4 1,66 10-484,27 4 1,29 10-9,23 7 0,-32-8 0,3 1 245,7-1 1,3-1 0,10 2 0,4 1-1,10 0 1,2 1 0,0 0 0,2 1-84,-25-6 0,1 1 0,0 0 0,2-2 0,1 1 0,0 0-162,3 2 0,2 1 0,0 0 0,6-1 0,2 1 0,0 0 0,4 1 0,2 0 0,0 1 0,-21-5 0,2 1 0,0 0 0,1-1-123,4 2 0,1-1 0,1 1 0,1-1 0,3 2 0,2 0 0,1 0 0,1 0 13,5 3 1,0 0 0,2 0 0,0 0-1,-18-3 1,-1 0 0,1-1 0,1 1-1,0 1 0,3 0 1,1 0 0,1 1 0,-1 0-1,-1-1 1,14 4 0,-1-1 0,0 0-1,-1 1-13,0-1 0,0 0 0,0 1 0,-1-1 0,-4-1 0,0 0 0,-1-1 0,0 2 0,-1 0 0,0 0 0,-1 1 0,0-1 0,-3-1 0,-1-1 0,1 0 0,-1 1-18,-1 0 1,0 0-1,-1 0 1,0 0-1,18 2 1,-2 0-1,0-1-23,-5-2 0,0-1 0,-3 0 0,-6 0 0,-3 0 0,0 0 173,-5-3 1,-1-1 0,-2 0-1,24 8 1,-2-1-10,-5-2 0,-3-1 0,-19-3 0,-4-1 491,-9-1 1,-3-1 491,26 9-492,-32-10 1,-32-7-1,-30-14 1,-28-3-165,-30-15 1,27 11 0,-3-1-83,-12-4 1,-2 0 0,-9-3 0,-2 1-50,-9-1 1,-5 0-1,25 8 1,-1 0 0,-2-1-34,-5 0 1,0 0 0,-3-1 0,-6-2 0,-2 0 0,-2-2-328,-6 0 0,-2-2 0,1 1 0,0-2 0,0-1 0,-1 1 41,22 8 0,0 0 0,-1 0 0,-1 1 0,-4-2 0,-1 0 0,0 1 0,-1 0 0,-2 0 0,0 0 0,-1 0 0,-2 0 0,-6-1 0,-2 1 0,-1-1 0,0 0 24,13 2 1,0 1 0,-2-1-1,1 0 1,1 1 0,2 1-1,0 0 1,1 0 0,-1 0-1,0 1-11,-1-1 1,-1 1 0,1 0 0,-1 0-1,1 0 1,-17-3 0,0 1 0,0-1-1,0 1-13,4 1 0,0 0 0,0 0 0,0 0 0,-1 0 0,1-1 0,-1 0 0,0 1 0,1 1 0,-1 1 0,1 0 0,1-1 0,4 0 0,1 1 0,1-1 0,-1 1 0,1 0 0,0 1 0,0 0 0,1 0 0,2 1 0,0-1 0,1 0 0,0 1 5,0 0 0,0 1 0,1-1 1,0 0-1,3 0 0,1 0 0,0 0 1,0 0 117,-23-2 0,1 1 0,2-1 0,8 1 0,3-1 0,1 0 143,2 2 1,1 1 0,2-1 0,7 1 0,2 0 0,2 0-144,-26-3 0,3-1 0,13 0 0,3-1 491,13 5 1,4-1 491,-32-11-492,30-3 1,44 1-1,23-4 1,33 4-1,25 7 1,23 1-247,-33 8 1,3 1 0,4 1 0,4 2-1,9-1 1,3 0 0,3 3 0,1 0-1,8-3 1,3 1 0,3 2 0,2 2-190,-30-1 1,1 0 0,0 0 0,6 1 0,2 0 0,0 1-57,3 0 0,0 0 0,1 0 0,1 0 0,0 0 0,0 0-164,2 0 0,0 0 0,1 0 0,3 0 0,0 0 0,1 0 0,1 0 0,-1 0 0,3 0 0,6 1 0,2-1 0,2 1 41,-22 0 0,1 1 0,1-1 0,-1 1 0,-2 0 0,-1 0 0,0 1 0,1 0 0,3 0 0,1 2 0,0 0 0,-1-1 0,0 0 0,-1 0 0,0 0 0,0 0 0,0-1 0,0-1 0,0 1 0,0 0 0,0 2 0,1 1 0,-1-1 0,1 1-18,-1-2 1,1 0-1,-1 0 1,-1 1-1,20 2 1,-2 0-1,0 0-23,-1-1 0,-1 0 0,-1 0 0,-6 0 0,-1-1 0,-2 1 73,-2 0 0,-2-1 0,0 2 0,-2 0 0,-1 1 1,0 0 127,-4 0 1,1 0 0,-3-1 0,26 3 0,-4-2-38,-8-2 0,-3-1 0,-9 1 0,-3 0 245,-5 2 1,-4 2 0,-7-2 0,-3 1 555,41 9 182,-19-9 0,-22 14 0,-24-19-492,-28 20 1,-47-20-1,-23 7 1,-27-7-247,45-1 1,-1 0 0,-4-2 0,-2 0-1,-10-1 1,-2 0 0,-5-3 0,-3 0-1,-10 1 1,-3-2 0,-4-2 0,-4-1-410,28 2 0,-2 2 0,-1-1 0,1 1 0,0 0 0,-1-1 0,-4 0 0,0 1 0,-2-1 0,-1 0 0,-2 0 0,0 0 23,-4-2 1,-1 0-1,-2 1 1,18 1-1,-2 1 1,-1 1-1,0-1 18,-7 0 0,-2 0 0,0 0 0,0 0 0,0 1 0,1-1 0,-1 1 0,-1 0 0,-2-1 0,-1 0 0,0 0 0,0 0 0,3-1 0,1 1 0,-1-1 0,2 1 0,2 1 0,0 1 0,1 0 0,0-1 0,2 1 0,0-1 0,0 1 0,1 0-18,2 0 1,-1 1-1,2 1 1,1-1-1,-17 0 1,3 0-1,1 0-23,4-1 0,1 1 0,2 1 0,7 1 0,1 0 0,2 1-82,-28 3 0,4 0 0,8 1 0,3 2 298,5-1 1,5 1-1,16-1 1,5 2-53,-30 7 491,32 0 1,38 9-1,24 3 1,19-2-66,33 2 0,20 0-426,-31-11 0,4-1 0,8-2 0,4-1 245,11 1 1,3-1 0,2-2 0,3 0-83,-24-3 1,3 1 0,0 0 0,3-3 0,2 0 0,1 0-189,7 1 1,2-1-1,1 1 1,4 1-1,1-1 1,2 1 24,6-1 0,1-1 0,1 1 0,-21-2 0,-1 0 0,2 0 0,0-1-123,5 0 0,1-1 0,1 1 0,1-1 0,3 0 0,1 0 0,0 0 0,2-1 13,3 0 1,0 0 0,2 0 0,0 0-1,-17-1 1,0 1 0,1 0 0,0 0-1,0-1 11,5 0 1,0-1 0,1 0-1,0 0 1,-2 0 0,-3 0-1,-2 1 1,1-1 0,-1 0-1,1 0-11,0-1 1,1 0 0,0 0 0,-1 0-1,0 0 1,17 1 0,-1 1 0,0-1-1,-1 1-13,2-1 0,0 1 0,-1-1 0,0 1 0,-1-1 0,-1 1 0,0-1 0,0 0 0,0 0 0,1-2 0,-2 1 0,-1 0 0,-8 2 0,-2 0 0,-1 0 0,0 0-18,-2 1 1,-1 0-1,-1 0 1,-1 0-1,20 0 1,-2 0-1,-1 1 34,-6-1 0,0 2 1,-2-2-1,-7-1 0,-1 0 1,-3 0 351,27 4 1,-6 0 0,-17-4 0,-6 0-34,-13 1 0,-4-1 771,30 0-492,-50-2 1,-40-7-30,-42-5 0,-32-11-462,25 8 0,-4 0 0,-9-1 0,-2 0 245,-12-2 1,-3 1 0,-8-2 0,-3 1-95,26 4 0,-2 0 1,-1 1-1,-4 0 0,-2 0 1,0 0-103,-5-2 1,-2-1-1,0 1 1,-7-1 0,0 0-1,-3-1-49,18 3 0,-1-1 0,-1 0 0,1 1 0,0 0 0,2 1 0,-1-1 0,-1 1-123,-4-2 0,0 0 0,-1 1 0,0-1 0,-2 1 0,-1 1 0,0-1 0,-1 1 0,-3 0 0,0-1 0,-2 1 0,-1 1 0,-5-2 0,-1 1 0,-1 0 0,-1 0 24,16 2 1,-1 1 0,0-1-1,-1 1 1,1 0 0,4 0-1,-1 1 1,1 0 0,0 1-1,-1-1-11,-2 1 1,0-1 0,0 1 0,0 0-1,1 0 1,-17-1 0,1 0 0,0 0-1,1 0-13,0 0 0,1 0 0,-1 0 0,1 1 0,0 0 0,0 1 0,0 0 0,0 0 0,-1-1 0,0 1 0,0-1 0,2 1 0,6 2 0,1-1 0,1 1 0,0 0 65,1-1 1,1 0-1,0 0 1,1 1 0,4 0-1,0 0 1,1 1 0,0 0 57,2 1 0,1 0 0,0 0 0,1 1 0,-22-2 0,2 1 0,0 0 31,4 1 1,0 0 0,3 0 0,9 1 0,3 1 0,1-1-32,5-1 0,1 0 0,1 0 0,-21 1 0,4 0 245,11 1 1,4 0 0,9 3 0,4 0 679,-29 3-434,30 0 1,28 2-1,35 3 1,23-1-1,29 2 1,16-1-406,-26-2 0,3 0 0,4-4 0,3-1 159,10 0 1,3-2 0,6 2 0,4 0-1,13-1 1,4 0 0,0 0 0,2 0-133,-28-3 0,2 0 0,1 0 0,3 0 0,2 0 0,0 0-113,5 0 0,0 0 0,2 0 0,3 0 0,1 0 0,1 0 0,6 0 0,1 0 0,1 0 0,-24-1 0,0 1 0,1 0 0,1-1 0,5 0 0,1-1 0,1 1 0,0-1 0,5 0 0,0 0 0,1 0 0,1 0-110,6 0 1,0-1 0,2 0 0,0 0-1,-17 0 1,0 0 0,1 0 0,0 0-1,1 1 11,3 0 1,1 1 0,0 0-1,0 0 1,-1 0 0,-4 0-1,-1 0 1,1-1 0,-1 1-1,0 0-11,1 1 1,0 0 0,0 0 0,0 0-1,-1 0 1,17 0 0,-1 0 0,-1 0-1,1 0-13,-1 0 0,-1 0 0,1 0 0,-1 0 0,-2 1 0,0 1 0,0 0 0,0-1 0,0 0 0,1 0 0,-2 1 0,0 0 0,-8 1 0,-1 0 0,-1 1 0,0 0-18,-1-2 1,-1 1-1,-1 0 1,-1 0-1,20 2 1,-2 0-1,-1 1-23,-4-1 0,-2 1 0,-1 0 0,-7 0 0,0 0 0,-3 0-7,-4-1 0,-2 1 1,-3 0-1,21 2 0,-5 0 416,-9-3 1,-5 1 0,-15 1 0,-5 0 653,23-1-408,-28 7 1,-28-11-1,-32 4 1,-21-12-1,-37-5 1,-15-5-396,28 8 1,-3-1-1,-3-4 1,-2 0 148,-9-1 1,-3-1 0,-9-1 0,-3-1-83,25 6 1,-2-1 0,-2 0 0,-6-1 0,-2-2 0,-1 1-246,-5-2 1,-2 0 0,0 1 0,-1 0 0,0 0 0,-1 0 81,-6 0 0,-2-1 0,0 1 0,-1-1 0,-1 0 0,0-1-123,21 3 0,0-1 0,0 0 0,-3 1 0,-5 0 0,-3 0 0,0 0 0,-2 0 0,-7-2 0,-1 0 0,0-1 0,-1 2 0,-1 0 0,1 1 0,-1-1 0,-1 1 24,17 1 1,-1 0 0,1 0-1,-2 0 1,1 1 0,0 0-1,-1 1 1,0 0 0,0 0-1,0-1 0,0 1 1,1-1 0,-1 0-1,0 0 1,0 1 0,-1 0-1,0 0 1,0 0 0,0 0-1,0 1 0,0-1 1,0 0 0,-1 1-1,1-1 1,1 1 0,4 1-1,0 0 1,1 0 0,0 0-1,-1 1-24,-17-3 0,-1 1 0,0-1 0,1 2 0,2 1 0,0 0 0,1 0 0,0 1 0,2-1 0,0 0 0,0 1 0,1 1 0,2 1 0,1 1 0,-1 1 0,2-1 70,3 0 1,0-1 0,1 0-1,2 2 1,-17 0 0,1 2-1,3-1 182,7 0 1,1 0 0,3 0 0,8 1 0,2 1 0,2-1-130,-22 1 0,5 0 0,13 1 0,5 0 491,15 2 1,5 0-1,-16-1 1,43 19-1,34-3 1,30 5-1,23 0 1,21 3-247,-34-12 1,3 1 0,9 1 0,2-1-1,7-3 1,2-1 0,11 2 0,3-1-50,7 0 1,2-1-1,-31-2 1,1-1 0,1 1-34,5 0 1,1 1 0,1 0 0,-1 1 0,1 0 0,1 0-53,3-1 1,0-1 0,1 1 0,4 1 0,-1 0 0,3 0-112,6 1 0,1-1 0,1 1 0,-1 0 0,0-1 0,1 1-123,-20-3 0,2-1 0,0 1 0,0 0 0,3 0 0,1 0 0,0 0 0,1 1 0,4 0 0,1 0 0,0 0 0,1 0 0,3 0 0,2 0 0,0-1 0,1 1 0,3 1 0,2 1 0,0 0 0,0 0 0,-3-2 0,-1 0 0,0 0 0,1 0 0,1 2 0,0 0 0,0 0 0,0-1 0,0-1 0,-1 0 0,0 0 0,0 1 0,-1 0 0,1 1 0,-1 0 0,1-1 0,0 0 0,-1-1 0,1 0 0,-1 0 0,3 1 0,-1 1 0,1 0 0,-2 0 0,-6-2 0,-2-1 0,1 1 0,-1-1 0,1 1 0,0 0 0,-1 1 0,-1-1 0,-5 1 0,-1 0 0,-1 0 0,-1 1-18,0-1 1,0 1-1,-1 0 1,-1-1-1,22 4 1,-1-1-1,-1 0-23,-2 0 0,0-1 0,-3 1 0,-9 0 0,-4 0 0,-1 1 158,-7-2 1,-2 1-1,-2-1 1,23 7-1,-3-1 251,-15-4 1,-3-1 0,-7 2 0,-5-1 695,25 9 42,-34-9-492,-32 1 1,-63-14-1,-28 3 1,-23-5-407,42-2 1,-2-1-1,-10-2 1,-2 0 159,-9-3 1,-3-2 0,-11-2 0,-2-1-83,27 4 1,-1-1 0,-1 0 0,-1-1 0,-1 0 0,-1 0-135,-5 0 1,0-1 0,-2 0-1,-1-1 1,-1-1 0,0 0-30,-4 1 0,0 0 0,-1-1 0,-4-2 0,0-1 0,-2 1 0,20 4 0,-2 0 0,0 1 0,0 0 0,0-1 0,0 1 0,0 0 0,-1 0-123,-5-1 0,0 1 0,-2-1 0,0 0 0,-1 1 0,-2-1 0,1 1 0,-1-1 0,-3-1 0,0-1 0,0 1 0,-1 0 0,-2 1 0,0 1 0,-1-1 0,-1 1 0,-2-1 0,-1 0 0,0 0 0,1 1 0,5 1 0,1 1 0,0-1 0,1 0 0,-1 0 0,0 0 0,1-1 0,1 2 0,3 0 0,0 2 0,1-1 0,0 1 0,0-1 0,1 0 0,0 1 0,0 1 0,1 0 0,1 1 0,0-1 0,1 1-18,-1-1 1,-1 0-1,2 0 1,1 1-1,-20 0 1,2 0-1,1 1-23,1 0 0,1 0 0,0 1 0,6 1 0,0 1 0,2 0 104,2-1 1,1 0 0,2 0 0,5 1 0,2 0 0,0 1 202,6 0 0,1 0 0,1 0 1,-19 0-1,4 0-143,7 0 0,4 0 0,8 0 0,4 0 983,-34 0 0,23 0-492,27 8 1,45 1-1,27 9 1,24-1-165,28 1 1,-30-9 0,3-1-83,8 1 1,4 0 0,9-1 0,3-1-1,5-1 1,3 0 0,11 2 0,4-1-83,-29-2 1,2-2 0,1 1 0,8 1 0,1 0 0,1 1-328,4 0 0,0 0 0,1-1 0,4-1 0,0 0 0,0 0 78,-2 0 0,1 0 1,1-1-1,-19 0 1,2-1-1,0 1 1,1-1-38,3 1 0,1 0 0,2 0 0,0 0 0,8 0 0,1 1 0,2-1 0,0 0 24,-16-1 1,1-1 0,1 0-1,0 0 1,0 0 0,0 1-1,1-1 1,0 1 0,0-1-1,0 1-11,-1-1 1,-1 1 0,0-1 0,1 0-1,-1 0 1,19-1 0,1 1 0,-1-1-1,1 1-13,-3 0 0,1 0 0,-1 1 0,1-1 0,-1 1 0,0 0 0,-1 0 0,0 0 0,-6 0 0,-1-1 0,-1 0 0,0 1 0,-1 1 0,0 0 0,0 1 0,-3 0-18,-7-1 1,-1 0-1,-1 0 1,0-1-1,23 2 1,-1-1-1,-1 0 28,-4 1 1,0 0 0,-2 0 0,-5-1-1,0 1 1,-3 0 111,-8 2 0,-3 0 1,-1 0-1,25 0 0,-5-1 246,-21 2 1,-4-2 0,-11-3 0,-4 0 330,26 4-85,-35-4 1,-32-2-1,-38 0 1,-21-8-165,-37-4 1,35 4 0,-3-1-221,-10-3 1,-4 1 0,-11 0-1,-3 0 89,-6-3 1,-3-1-1,25 5 1,-3 1 0,0-1-63,-6-1 0,-2-1 0,-1 0 0,-6 0 0,-1 1 0,-1-1-134,-5 0 0,-1 1 0,-2-1 0,-2 0 0,0 1 0,-2-1-141,1 1 1,0-1-1,-2 0 1,18 2-1,0 0 1,-2 0-1,0 0 36,-5-1 1,0 1-1,-2 0 1,-1 0-1,12 1 1,0 1-1,-1 0 1,-1 0-1,-1 0 6,-2 1 1,-1 0 0,0 0-1,-1 0 1,0 0 0,0 0-1,0 0 1,-1 0 0,1 0-1,0 0 0,2 0 1,-1 0 0,2 0-1,-1 0 1,0 0 0,0 2-1,0-1 1,0 1 0,0 0-1,0 1 0,0 0 1,0 0 0,0 1-1,0 0 1,0 0 0,0-1-1,0 1 1,0 0 0,1 0-1,0 0-24,-16 1 0,1 1 0,0 0 0,1-1 0,2 1 0,-1-1 0,2 0 0,1 1 0,6 1 0,2 0 0,1 0 0,0 0 0,3 1 0,-1-1 0,2 1 0,-1-1 75,4 1 0,1 0 0,0 1 0,1 0 0,-21 2 0,1 1 0,2 2 61,8 0 1,3 1 0,1 0-1,7 0 1,0 0 0,4-1-14,-18 2 0,4 0 0,9 2 0,4 1 491,9-1 1,4 1 491,-32 12-492,38-7 1,40 6-1,30 1 1,26-1-1,27-6 1,25 1-247,-39-9 1,4-1 0,8-2 0,4-2-1,8-1 1,3 0 0,9-2 0,4 0-83,-27-1 1,1 0 0,1 0 0,5 0 0,1 0 0,1 0-183,0 0 1,2 0 0,0 0-1,5 0 1,1 0 0,1 0 18,3 0 0,2 0 0,0 0 0,6-1 0,2 1 0,1-1 0,-25 0 0,1-1 0,0 1 0,1-1 0,5 0 0,1 0 0,0-1 0,1 0-123,2 0 0,0-2 0,0 1 0,1-1 0,4 0 0,1 0 0,1 1 0,0-2 13,4 1 1,1-1 0,0 0 0,1 0-1,-18 2 1,1 1 0,-1-1 0,1 1-1,0 0 11,-1-1 1,-1 1 0,1-1-1,-1 1 1,1-1 0,-2 1-1,1-1 1,-1 1 0,-1 0-1,0 1-24,14 0 0,-1 0 0,-1 1 0,0 0 0,0-1 0,1 1 0,-1-1 0,0 1 0,-1 1 0,1 0 0,-1 0 0,0 0 0,-2 0 0,0 0 0,-1 0 0,-1 0 0,-3 0 0,-1 0 0,-1 0 0,-1 0 0,-3 1 0,-2 1 0,0-1 0,-1 1-41,15 0 0,-2-1 0,-1 2 0,-4 0 0,0 2 0,-2-2 111,-3-1 0,-1 0 0,-2 0 0,26 5 0,-4 0 52,-12-1 0,-5-1 1,-11-1-1,-6 0 984,26 2 0,-24 4-492,-29-8 1,-53 3-1,-34-10 1,-28 1-165,-19-8 1,38 6 0,-4 0-83,-4-2 1,-2-1 0,-9 0 0,-3-1-1,-6-2 1,-2 0 0,-6 2 0,-2-1-83,27 2 1,-2-1 0,-1 0 0,-5 0 0,-1 1 0,-1-1-133,-4-2 0,-2 1 0,0-1 0,-1 0 0,0 1 0,-1-1-195,2 0 0,-1 1 0,-1-1 0,-6 0 0,-1 1 0,-1-1 41,20 3 0,0 0 0,-1 1 0,-1-1 0,-6 0 0,-2 0 0,-2 1 0,1-1 0,-3 0 0,-1 1 0,-1-1 0,0 0 0,-1 0 0,0-1 0,0 0 0,0 0 0,4 2 0,1-1 0,0 0 0,0 1 0,1-2 0,0 0 0,-1 0 0,1 1 0,0 1 0,0 1 0,1 0 0,-1 0 0,1-1 0,0 0 0,0 0 0,1 1 0,2-1 0,0 1 0,1-1 0,0 1 0,1 1 0,0 0 0,0 0 0,2 1-41,-19 1 0,2 0 0,-1 1 0,0-2 0,0 0 0,1 1 0,4 1 0,0 2 0,2-1 0,2 0 0,0 0 0,2 0 125,7 2 0,2-1 1,1 2-1,3 1 1,1 1-1,3 0 39,-21 2 0,4 2 0,6 2 0,3 3 245,10-1 1,4 1 0,9 1 0,3 0 737,-22 10-492,22-4 1,42 14-1,22-4 1,20 4-1,33 2 1,24 6-300,-35-20 1,4-1 0,12 0-1,4-1 53,4-4 1,3-1 0,14 2 0,2-1-83,-29-7 1,1 0 0,1-1 0,6 1 0,1 0 0,0-1-318,1 0 1,0-2-1,2 1 1,6-1-1,1 1 1,1-2 153,3 0 0,1 0 0,2 0 0,5 1 0,2 0 0,0-1 0,-22-2 0,1-1 0,-1 0 0,2 0 0,2 1 0,0 0 0,1-1 0,0 0-123,1 0 0,0-1 0,0-1 0,1 1 0,3 0 0,1 0 0,0 0 0,0 0 0,4 0 0,0 0 0,0 0 0,1 0 0,2 0 0,1 0 0,0 0 0,-1 0 0,-2 0 0,-1 0 0,0 0 0,0 0 0,-1 0 0,0 0 0,0 0 0,-2 0 40,-4 0 0,-2 0 0,0 0 0,0 0 0,-2 0 0,-1 1 0,1-1 1,-1 1 80,1 0 1,0 1 0,-1 0 0,0-1 0,-3 0 0,0-1 0,0 0 0,-1 1-163,21 0 0,-1 1 0,-1 1 0,-4-1 0,-1 1 0,-3-1 0,-8 0 0,-3 0 0,-1 0 0,-3 1 0,-1-1 0,-2 1 200,28 0 0,-3 0 0,-12-2 1,-3 0-38,-12 2 0,-3 0 1,-10-2-1,-5 0 984,20-1 0,-31 0 0,-16 0-492,-85-16 1,4 4-247,2 1 1,-5-1 0,2 2 0,-2 1-1,-5 0 1,-2 0 0,-9 0 0,-3 1-50,-6-1 1,-3 0-1,24 3 1,-1 0 0,-2-1-190,-7-1 1,0 0 0,-2 1-1,-7-1 1,-1 2 0,-1-2-8,-2-1 0,-1-1 0,-1 0 0,-4 2 0,0 2 0,0-1-141,2-1 1,-1 0-1,-1 1 1,18 1-1,-1 1 1,0 0-1,-2-1 18,-4 0 0,-1 0 0,-1 0 0,0 1 0,-6 0 0,0 0 0,-1 0 0,-1 0 0,-4 0 0,0-1 0,-1 0 0,0 0 0,0 1 0,-1 1 0,1 0 0,1 0 0,3 0 0,1 1 0,0 1 0,0-1 0,0 1 0,1-1 0,-1 2 0,1-1 0,1 2 0,1 0 0,0 0 0,0 0 0,0 0 0,0 0 0,1 0 0,1 0 0,2 0 0,2 0 0,0 0 0,0 0 0,2 1 0,0-1 0,2 0 0,0 1-41,-18 1 0,1 0 0,1 0 0,1-1 0,0 0 0,2 1 0,3 1 0,0 1 0,2 1 0,1-2 0,0 1 0,3 0 105,7 2 1,1 0 0,2 0-1,2-1 1,2 1 0,2 0 58,-18 3 0,3 0 0,6-1 0,1 1 491,8 0 1,2 0-1,7-1 1,4 1-104,-25 9 103,35-9 1,45 5-1,35-8 1,29-1-165,18-5 1,-32 0 0,3 0-97,6 0 1,4 0 0,11 0 0,3 0 13,6 0 1,3 0 0,9 0 0,2 0-141,1 1 1,2-2 0,-27 1-1,2-1 1,0 0-214,4 0 0,0-1 0,2 0 1,5-1-1,2 1 0,0-1 108,2-1 0,1 1 0,2-2 0,3 0 0,2 0 0,1 0-141,-1 1 1,0 0-1,3 0 1,-19 0-1,2 1 1,1-1-1,1 0 31,6-1 1,0 1 0,2-1 0,1 1-1,-16 1 1,2 1 0,0 0 0,0 0-1,0-1 11,2 1 1,-1 0 0,1-1-1,0 1 1,0 0 0,-1 0-1,0 1 1,0 1 0,0-2-1,-1 1-24,16-2 0,-1 0 0,0 0 0,-1 0 0,1 2 0,0 0 0,0 0 0,1 0 0,-1 0 0,0-1 0,0 0 0,0 2 0,0 0 0,-1 1 0,1 0 0,-1 1 0,-3-1 0,0 0 0,0 0 0,-1 1 0,-1 1 0,1 1 0,-2 1 0,0-1 0,-6 0 0,-2 0 0,0 1 0,0-1 0,-3 1 0,1-1 0,-1 0 0,-1 1 11,-1 0 0,0 1 0,0 0 0,-1 0 0,21 2 0,-2 1 0,-1-1 127,-6 0 0,-1-1 0,-3 2 0,-4 0 0,-3 1 0,-2 0-16,21 1 1,-3 1-1,-9 0 1,-3-1 245,-12-2 1,-3 0 0,-8-1 0,-5 1 737,24 9 0,-24-9 0,-34-1-492,-80-8 1,1 0-309,3 0 1,-6 0 0,5 0 0,0 0 61,-7 0 1,-2 0 0,-6 0 0,-1-2-1,-9 0 1,-1-2 0,-9 0 0,-2-1-109,28-1 0,1 0 1,-2 0-1,-5 2 1,0 0-1,-1 1-137,-4-1 0,0 0 0,-2 0 0,-5 0 0,-1 1 0,0-2 0,0 0 0,0-1 0,-1 0 0,-5 0 0,0 1 0,0 0 0,2 1 0,0 0 0,-1 1 0,16 0 0,0 0 0,-2 1 0,-1 0-123,-2 0 0,-2 1 0,0-1 0,-1 1 0,-5 0 0,-1 1 0,0 0 0,0-1 0,-1 0 0,1-1 0,0 1 0,0-1 0,0 2 0,0 0 0,1 0 0,1 0 0,4 1 0,1 1 0,0-1 0,1 1 0,0 0 0,1 0 0,0 1 0,1 0 0,-1 1 0,1 0 0,0 1 0,1-1 0,0 1 0,2-1 0,-1 0 0,1 1-41,-23 1 0,1-1 0,1 1 0,4 0 0,2 0 0,1 0 0,6 0 0,2-1 0,0 1 0,4 0 0,0 0 0,1 0 0,1 0 0,2-1 0,0 1 0,3 0 0,0-1 0,2 0 112,-27 0 0,2 1 0,11 2 1,3 0 51,12-2 0,4-1 0,13 0 0,3 0 983,-32 7-492,23-8 1,36 5-1,28-3 1,31-4-1,39 4 1,23 2-247,-37-5 1,4 0 0,5 0 0,3-1-1,12-1 1,3-2 0,7 1 0,4 0-83,-26 1 1,2-1 0,1-1 0,6 0 0,1-2 0,1 0-328,2-1 0,0 0 0,1 0 0,4 1 0,1 0 0,0-1 117,-4 0 0,-1 0 0,2 1 1,6-1-1,0 1 0,1 0-76,-21 0 0,1 1 0,0-1 0,2-1 0,6 0 0,2-2 0,0 0 0,1 1 0,4 0 0,2 1 0,-1 0 0,1-1 0,1 0 0,1 0 0,0-1 0,-1 1 0,-3 1 0,0-1 0,0 1 0,-1 0 0,0 0 0,0 0 0,1 0 0,-1 0 0,0 1 0,1 0 0,0 0 0,0 1 0,-2-2 0,0 0 0,0 1 0,-2 0 0,-2 1 0,-2 1 0,0-1 0,0 1 0,-2 0 0,0-1 0,-1 0 0,-2 1-41,20 1 0,-3 0 0,0 0 0,-2 0 0,-2 0 0,0 0 0,-4 0 0,-1 0 0,0 0 0,-4 0 0,0 0 0,-1 0 254,-5 0 0,-1 0 0,-2 0 0,-4 0 0,-1 0 0,-2 0-90,22 0 0,-4 0 0,-8 0 0,-4 0 245,-8 0 1,-2 0 0,-10 0 0,-3-2 737,25-3 0,-22 3-492,-28-6 1,-38-6-1,-17-3 1,-24-5-1,-16 5 1,-25 0-247,38 8 1,-2 0 0,-8 0 0,-2 1-1,-6-1 1,-1 0 0,-10 0 0,-1-1-50,-5-2 1,-2 0-1,26 6 1,-2 0 0,0-1-361,-5 0 0,0-1 0,-2 0 0,-6-1 0,-1 1 0,-1 0 162,-2 0 1,0 0 0,-1 0 0,-4-1 0,0-1 0,0 0-163,1 2 0,0 0 0,-1 1 0,-4-2 0,-1 1 0,-3 0 41,20 1 0,-1 1 0,-1 1 0,-1-1 0,-1 1 0,-1 1 0,0-1 0,0 0 0,-1-1 0,0 0 0,0 0 0,0 1 0,0-1 0,-1 2 0,0-1 0,2 0 0,5 1 0,2-1 0,0 1 0,0 0 0,-1 0 0,-1 0 0,1 0 0,0 0 93,2 1 1,0 0 0,0 1-1,0-1 1,0-1 0,0 0-1,0 0 1,1 0 29,-22 0 0,2 0 0,-1 0 0,3 2 0,-1-1 0,3 1-164,5-1 0,2 1 0,1 1 0,2 0 0,0 0 0,1 1 0,3 0 0,0 0 0,1 0 0,3-2 0,0 0 0,1 0 121,4 0 0,1 0 0,1 0 0,-28-1 1,4 0 42,14 3 0,3 0 0,5 0 0,2 0 491,8 0 1,1 0-97,4 0 0,4 0-395,-22 0 491,27 0 1,47 0-1,39 0 1,27-2-165,25-3 1,-37 4 0,2 0-83,11-2 1,2 0 0,12-1 0,3 0-50,6 1 1,2 0-1,-24 1 1,0 0 0,2 1-272,1 0 0,1 2 0,0-1 0,4-2 0,1 0 1,1 0 74,4 0 0,1 0 0,2 0 0,4-2 0,1 0 0,0 0 0,4 2 0,1 0 0,1 0 0,-19 1 0,0-1 0,0 1 0,1 0-123,-1 0 0,1 2 0,0-1 0,1 0 0,4-1 0,1-1 0,1 0 0,0 1 0,4-1 0,1 1 0,0-1 0,0 1 0,2-1 0,1 1 0,0-1 0,0 1 0,-2 1 0,0 0 0,0 0 0,0 0 0,-1 0 0,0 0 0,-1 0 0,-1 0 0,-7 0 0,-2 0 0,0 0 0,0 0 0,-2 1 0,0 1 0,-1-1 0,0 1-18,0-1 1,-1 1-1,0-1 1,0 1-1,21 0 1,0 1-1,-1 0-23,-5-1 0,-1-1 0,-1 1 0,-3 1 0,-2-1 0,-2 1 0,-10 1 0,-2 0 0,0 0 0,-2 0 0,-1 1 0,-1-1 142,24-1 0,-2 0 0,-4 3 0,-3 0 22,-11-3 0,-2 0 0,-8 2 0,-4 1 983,30 0 0,-15 8 0,-12-12-492,-30 5 1,-25-7-1,-34 0 1,-21-2-1,-20-3 1,-17 1-247,35-2 1,-1 0 0,-8 0 0,-2 0-1,-9-2 1,-2-1 0,-7 0 0,-3 1-50,-8-1 1,-2 0-1,28 2 1,-1-1 0,0 0-361,-2 0 0,-1 0 0,-1 0 0,-1 0 0,-1 0 0,-1 1 118,-2 1 0,-2 1 0,-1-1 0,-5-2 1,-2 0-1,0 0 46,-2 1 0,-1-1 0,-2 0 0,-6 0 0,-2 0 0,0 1-141,1 1 1,-1 0-1,0 0 1,22 2-1,0 0 1,0-1-1,-1 1 18,0 0 0,-1-1 0,1 1 0,-1-1 0,-2 1 0,1 0 0,-1-1 0,1 1 0,1 0 0,0-1 0,0 1 0,1 0 0,2 0 0,1 1 0,-1 1 0,2-1-41,-18-1 0,1 0 0,1 0 0,0 2 0,0 2 0,0-2 0,1 1 0,0-1 0,-1 0 0,0-1 0,0 0 0,1 1 0,4 0 0,2 0 0,0 0 0,3 0 0,0 0 0,2 0 0,5 2 0,1 0 0,1 0 0,2 0 0,-1 0 0,2 0 118,-32 0 0,2 0 0,1 0 0,2 0 46,9 0 0,3 0 0,5 0 0,2 0 0,11 0 0,2 0 0,5 0 0,2 0 327,3 0 1,1 0 0,-35 0 655,17 0 0,23-8 0,14 6-492,24-13 1,24 5-1,20-7 1,21-3-165,14-3 1,-22 13 0,3 1-83,6-3 1,3 0 0,9 2 0,3 1-1,3 0 1,2 1 0,11-1 0,4 0-113,-25 3 0,0 0 1,3 1-1,5-1 1,3 1-1,0 0-297,4 1 0,2 0 0,0 0 0,1 0 0,0-1 0,1 1 0,3 1 0,0 2 0,1-1 0,6-2 0,2 0 0,1 0 41,-19 2 0,1 1 0,1 0 0,1 0 0,5-1 0,2 0 0,1 1 0,-1 0 0,1 0 0,1 1 0,0 1 0,0-1 0,0 0 0,1 0 0,-1 0 0,-1 0 0,-5 0 0,-2-1 0,0 1 0,0 1 0,0 0 0,0 1 0,-1 0 0,0 0 0,-3 1 0,0 0 0,0 0 0,0 0 0,0 0 0,0-1 0,0 0 0,-2 1-41,20 1 0,-1-1 0,-1 1 0,-2 0 0,-1 0 0,-2 0 0,-10 2 0,-2 0 0,-1 0 0,1-1 0,-1 0 0,0 0 0,-1-1 0,-2-1 0,0 2 0,-3 1 0,-1 2 0,0-1-82,29 2 0,-2 0 0,-7 1 0,-2 1 96,-12-2 1,-2-1 0,-5 1 0,-1 0 394,-4-1 1,-2 1 0,-6 0 0,-3 0 245,39 8 1,-15 1 491,-26-1 0,-15-7 0,-4 5-492,-23-5 1,-24 2-1,-15-1 1,-23-7-1,-7 2 1,-22-4-165,-12-2 1,38 0 0,-3 0-83,-5 0 1,-2 0 0,-7-3 0,-3 0-1,-9 1 1,-1-2 0,-6-2 0,-1-1-443,-3 1 0,-2 0 1,31 1-1,-1 0 0,0 0 33,-2-1 0,0 0 0,-2 0 0,-7 0 0,-1 0 0,-1 1 114,-1-1 1,0 0-1,-1 0 1,-7 0 0,-2 1-1,1-1 50,-1 0 0,0 1 0,-1-2 0,-2 0 0,-1-1 0,-1 0-141,-2 0 1,-1 0-1,-1 1 1,24 1-1,0 0 1,-1 0-1,1 0-23,-23 0 0,0 0 0,1 1 0,1 1 0,1 0 0,1 0 0,9 0 0,1 0 0,0 1 0,1-1 0,0 1 0,0 0 11,2-1 0,1 0 0,-1 0 0,2 0 0,0-1 0,0 1-11,2 1 0,0 2 0,1-1 0,3-1 0,1 1 0,1-1-33,3 1 0,1 0 1,1 0-1,-28 1 0,2 0 60,-1-1 1,1-1 0,5 1-1,2 2 137,3 0 0,3 0 0,6 0 0,2 0 0,10 0 0,2 0 0,6 0 0,1 0 983,-40 0 0,12 0-893,11 0 893,33 0 0,14 0-492,85 0 1,-8 5-303,-4-1 0,5-2 1,0 2-1,0-2 56,3-2 1,1 0 0,8 3 0,4 0-85,6 0 0,3 0 0,6 1 0,2 0-351,7-1 1,3-1 0,-27-1 0,3 0 0,0-1 189,3 2 0,0 0 0,2 0 0,3 1 0,1-1 0,0 1-164,0-1 0,0-1 0,1 2 0,8 1 0,2 1 0,2-1 41,-19-1 0,1 0 0,1 0 0,1 0 0,5-1 0,1 1 0,1-1 0,1 1 0,1-1 0,2 1 0,-1 0 0,0 0 0,0 0 0,-1 0 0,0 0 0,-1 0 0,-6 1 0,0 0 0,-1 1 0,0-1 0,-1 1 0,0 0 0,0 0 0,0 0-18,-3 0 1,1 1-1,-1 0 1,-1 0-1,25 1 1,-2-1-1,0 0-23,-5 2 0,0 0 0,-2 0 0,-5-2 0,0 1 0,-1-1 0,-8 0 0,0 0 0,-2 0 0,0-1 0,-1 1 0,0 0 0,-3 0 0,0 0 0,-1 0 0,-2-1 0,-1 1 0,-1 0 140,24 3 0,-2-1 1,-7 1-1,-3 0 24,-11 0 0,-2-1 0,-5-2 0,-2 0 491,40 6 1,-9-6 491,-21 5 0,-10-7 0,-40 4-492,-3-8 1,-53-2-1,-16-4 1,-30-4-165,-10-7 1,36 8 0,-3 0-83,-3 1 1,-2-1 0,-10 0 0,-3 0-1,-5 1 1,-3-1 0,-8-2 0,-2-1-410,27 4 0,-1 0 0,-1 0 0,-4-1 0,-1-1 0,-2 0 64,-4 2 1,-2 1 0,0-1 0,-1-1 0,0-2 0,-1 2-42,-4 1 1,-1 0-1,-2 1 1,20 0-1,-2-1 1,0 0-1,0 2 18,-4-1 0,-1 1 0,-1 1 0,0-1 0,-2 0 0,-1 0 0,-1 0 0,0 1 0,-4 0 0,0 0 0,0 1 0,1 1 0,4-1 0,2 1 0,0 1 0,0-1-18,0 0 1,0 0-1,0 0 1,2 0-1,-21 1 1,2 2-1,0-2 75,1 0 1,1 0 0,1 1 0,1 0 0,1 0 0,0 1-99,0-1 0,0 1 0,2 1 0,5-1 0,1 1 0,1 0 0,1 0 0,0 1 0,2 0 0,3 1 0,1-1 0,0 1 0,0 1 0,0-1 0,1 2 0,1 0 0,-1 0 0,1 0 159,0-1 0,0 0 0,1 0 1,4 1-1,0 0 0,2 0 5,0 1 0,1 0 0,1 0 0,-28 3 0,2-1 0,2 1 0,1 0 0,4 0 0,1 1 177,0 2 0,1 0 0,12-5 0,1-1-177,3 3 0,2 0 0,7-3 0,4 1 491,-39 11 1,13-7 491,23 1 0,23-8 0,19 4-492,71-1 1,-7-5-1,51 4 1,0-4-247,-42-2 1,2 0 0,7-3 0,2 0-1,10 1 1,1-2 0,3-2 0,1-1-365,4 1 1,1 0 0,6-1 0,2-1 118,3-1 0,0 0 0,-29 3 0,0 0 0,2 1 0,3-1 0,1 0 0,0 0 0,-3 0 0,-1 1 0,2-1-164,5 0 0,1 0 0,0 0 0,1 0 0,0 1 0,1-1 0,5 0 0,0 0 0,1 0 0,0 2 0,1 0 0,0 1 0,4-1 0,1 0 0,-2 0 0,-7 2 0,-1 0 0,0 0 55,0-1 0,0-2 1,-2 2-1,-6 1 0,-1 1 1,-1 0 108,-3-1 0,-1 0 0,-1 0 0,29 1 0,-2 0-246,-5 1 0,-2 0 0,-8 0 0,-3 0 92,-4 0 0,-2 0 0,-8 3 0,-2 0 417,-6 0 1,-1 0 0,36 4-264,-10-1 983,-23-4-492,-15 14 1,-37-12-1,-23 7 1,-18-7-1,-24 2 1,-12 2-165,-17-3 1,33 1 0,-2 0-83,-9-3 1,-2 0 0,-6 3 0,-2 0-29,-7-3 1,-2-1-1,-4 4 1,-1 0-415,-8-3 0,-2 0 1,30 1-1,-1 1 0,-1-1 33,-5 1 0,-1-2 0,0 1 0,-2-1 0,0 1 0,-1-1 0,-5 1 0,-2 0 0,0-1 0,-3 1 0,0 0 0,-2 0 23,-5 1 1,-2 1-1,1 1 1,24-3-1,0 1 1,0 0-1,-1 0 0,-2 1 1,-2 0-1,1 0 1,2-1-1,-20 2 1,2-1-1,-1 1-23,1 0 0,-1 1 0,2 0 0,6 0 0,1 1 0,0-1 2,3 0 1,1-1 0,0 1 0,2 2 0,1 1 0,0-1-3,0 0 0,0 0 0,2 0 0,5-1 0,3 0 0,-1 0-33,3 1 0,0 0 1,0-1-1,-26 2 0,2-1 194,7 1 1,1 1-1,5 2 1,1 0 2,4 0 0,3 1 0,14-3 0,3 1 983,-39 10-27,31-3-465,19-3 1,37 1-1,24-1 1,24-5-1,28-1 1,20-7-247,-36-1 1,2 0 0,8-2 0,2 0-4,8-1 0,4 0 0,7-1 0,2 0-242,5-2 0,3 0 0,-27 2 0,2 0 0,1-1-164,6-1 0,1-1 0,0 0 0,0 0 0,1 0 0,1 0 0,2-1 0,2-2 0,0 2 0,3-1 0,1 1 0,1 0 23,1 1 1,1 0-1,1 0 1,-16 1-1,0-1 1,1 0-1,1 0 18,5 1 0,2 0 0,0 0 0,0 0 0,-3 1 0,0-1 0,-1 1 0,2 0 0,2-1 0,1-1 0,0 1 0,0 1 0,-3 0 0,0 2 0,0-1 0,0 0 0,0 0 0,0-1 0,0 0 0,0 1 0,0 0 0,0 1 0,1 0 0,0-1 0,0 1 0,1 0 0,0 0 0,-2 0 0,-4 1 0,-2-1 0,1 0 0,-1 1-18,-1 0 1,0 1-1,-1-1 1,0 1-1,22 1 1,0 0-1,-2 1-23,1 1 0,-1 1 0,0 0 0,-3 0 0,-1 0 0,1 0 0,2-1 0,0 1 0,-2 0 0,-7 0 0,-1 0 0,-1 0 148,-1-1 0,0 1 1,-2 0-1,-2 1 0,-1 1 1,-1 0 156,-1 0 0,-1 0 0,-1 0 1,-5 0-1,0 0 0,-1 1-141,31 3 0,-4-1 0,-10-1 0,-3 0 245,-1 1 1,-2 1 0,-12-2 0,-2-1 81,-5 0 1,-2 0 0,36 8 655,-11 1 0,-24-1-492,-15 1 1,-30-7-1,-19 1 1,-13-8-1,-22 2 1,-7 1-1,-16-1 1,-10 0-1,-19-6 1,-6 0-247,44 0 1,-1 0 0,-2 0 0,-2 0-1,-6 0 1,-2 0 0,0-1 0,-2 0-1,-8-2 1,-1 0 0,2 2 0,-1 0-158,-6-1 0,-1-2 1,3 1-1,1-1-334,-3 1 0,-1 0 0,-1-3 0,-1 0 0,-5 3 0,-2 0 0,4-3 0,0-1 0,-6 1 0,0 0 0,6 1 0,1 0 0,1-1 0,1 1 0,6 2 0,1 0 0,3-3 0,3 0 0,16 4 0,3 0-40,-44-3 286,35 3 983,29 2-687,35 0 1,47 0-297,23 0 0,11 0 0,1 0 0,9 0 156,-37 0 1,3 0 0,3-1 0,2 0-157,4-2 0,2 0 0,5 1 0,1 0 0,5-4 0,0 0 0,0 3 0,1 1 0,3-4 0,2 0 0,4 1 0,1 0-49,5 0 1,2-1 0,-28 1 0,1-1 0,1 1 48,4 1 0,1 0 0,0 0 0,-5 0 0,0-1 0,0 1 0,1 0 0,1 0 0,-2 0 0,25-1 0,0 1 0,-3 0 0,0 2 0,-3 1 0,-2 0-246,1-2 0,-3 0 0,-13 1 0,-2 0 33,-6-1 1,-2 0-1,-8 2 1,-2 0 166,41-5 1,-17 3 45,-19-3 983,-19 4-702,-14-14 1,-40 7 209,-20-9 1,-19 7-1,-10-1 1,-14 2-165,-9-1 1,35 3 0,-3 0-180,-8 2 1,-2 0-1,-1-1 1,0-1-149,-6-1 0,-2 0 0,-3 1 0,-1-1-246,0 0 0,-1 0 0,-7 3 0,-3 1 0,-3-1 0,-2 0 0,1 1 0,-2-1 82,26 0 0,-2 0 0,1 0 0,2 0 0,-1 0 0,1 1 0,-2-1 0,0 0 0,0 0 0,1 2 0,1 0 0,-1 0-33,-1 0 0,0 0 1,1 1-1,-23 0 0,3 0-49,1-3 0,2 0 0,8 4 0,2 0 0,8-1 0,2 1 0,5 0 0,2 2 607,5 0 1,3 0-362,-30 0 983,13 0 0,31 0 0,20 0-492,57 0 1,11 6-1,30-1 1,3 1-145,3-6 0,12 0-162,-42 0 0,2 0 0,4 0 1,1 0-186,8 0 0,1 0 0,2 0 0,1 0-246,5 0 0,1 0 0,4 0 0,1 0 49,8 0 0,2 0 1,-28 0-1,2 0 0,1 0 33,10 0 0,2 0 0,0 0 0,-3 1 0,0-1 0,2 1 0,5 1 0,2 0 0,-1 0 0,-2 0 0,-1 1 0,-1 0 0,1 0 0,-1 1 0,1 0 0,-3 1 0,1 1 0,-1-1 0,-3-1 0,0-1 0,-1 2 0,-6-1 0,-1 1 0,-2 1-82,27 2 0,-2 2 0,-7 1 0,-3 1 0,-11-1 0,-3 1 0,-5 0 0,-2-1 314,-7-2 0,-3 0-68,37 8 983,-13 1-492,-41-9 1,-32 5-1,-34-8 1,-13 0-1,-17-6 1,-12 0-1,-17 0 1,-9 0-247,43 0 1,-2 0 0,-5-3 0,-2-2-1,-6 0 1,-2-2 0,-7 0 0,-1-1-190,-8-1 1,-1 0 0,-2 1 0,0-1-254,-3 0 0,-1 0 1,28 2-1,-2-1 0,0 0 33,-1 0 0,0 1 0,-2-1 0,-7-2 0,-1-1 0,-3 1 0,-8 0 0,-2 0 0,1 1 0,0-2 0,0 0 0,-1 0 0,-4-1 0,-2 1 0,1-1 0,0-1 0,1-1 0,0 0 0,1 0 0,0 0 0,0 1 0,-2 1 0,1 0 0,-1 1 0,0 1 0,-1 1 0,2-1 0,6 1 0,1 0 0,1 0 0,-2 0 0,1-1 0,0 0 0,2-1 0,1 1 0,1 0 0,1 2 0,1 0 0,-1 1 0,1-2 0,-1 1 0,1-1 0,1 1 0,0 1 0,2-1 0,4 2 0,2-1 0,0 1-33,2-2 0,0 0 1,1 0-1,-26-1 0,2 1 48,1 2 1,2 0-1,5-1 1,3-1 150,1 2 0,3 0 0,14-1 1,4 1 488,5 0 1,3 0 491,-33-10 0,17 7-492,41-1 1,46 2-1,47 8 1,20-6-165,15 1 1,-43 1 0,2 2-83,8 2 1,2 0 0,9-3 0,1 0-16,6 0 0,1 0 0,11 0 0,2 0-394,-25 3 0,1 0 0,0 0 0,0 0 0,-1 0 0,2 0 59,3 0 0,2 1 1,0-2-1,1 0 1,0-1-1,0-1-59,1 1 0,2 1 0,0-1 0,9-1 0,1 1 0,3 1 41,-19 0 0,2 1 0,1 1 0,0-1 0,-1 0 0,1 0 0,0 0 0,1 0 0,3 0 0,1-1 0,0 1 0,0 1 0,-2 0 0,0 0 0,0 1 0,0 0 0,-1-1 0,0 0 0,0 1 0,0-1 0,-2 2 0,1 0 0,-1 0 0,1 0-18,0-1 1,0-1-1,0 0 1,-2 1-1,18 2 1,-2 0-1,-1 0-23,-1-2 0,-1-1 0,-1 1 0,-6 2 0,-1 1 0,-1 0 0,-2-1 0,-1-1 0,0 2 0,-3-1 0,-1 2 0,-1-1 171,-1 1 1,-1 0 0,-2 0 0,24 2 0,-4 1-8,-3 0 0,-3 0 0,-9-1 0,-3-1 245,-8-1 1,-4 0 0,-5 1 0,-3-1 624,33 0 113,-23 8 0,-13-12 0,-32 5-492,-19-7 1,-27-5-1,-19-1 1,-13-8-1,-5 3 1,-13-5-165,-11-1 1,40 7 0,-3 0-83,-6-1 1,-2-1 0,-4-1 0,-2 1-1,-10-3 1,-1 0 0,-1-1 0,0 0-492,-6 1 0,-3 0 0,-1 0 0,-2-1 90,-4 2 0,0-1 1,26 4-1,0 0 1,-1 0 155,-3 1 0,-1 1 0,-1-1 0,0-1 0,0 0 0,-2 0-164,-4 0 0,0-1 0,-2 0 0,0 1 0,0-1 0,-1 0 0,-1 1 0,-1-1 0,1 0 0,-2 1 0,0 0 0,0 0 0,0 2 0,-1-1 0,1 0 0,6 0 0,2-1 0,-2 1 27,0 2 0,-1 1 0,1-1 0,4 0 0,2-1 0,0 1-27,-1 0 0,0 0 0,0 0 0,0 2 0,0 0 0,-1-1 0,-2-1 0,-1 0 0,0 1 0,4 0 0,1 1 0,-1-1 118,0 1 0,1 0 0,-1 1 1,0 1-1,0 0 0,1 0 46,-1 0 0,0 0 0,1 1 0,-3 0 0,0 2 0,0-1 0,-1-2 0,-1 0 0,1 0 0,2 2 0,1 1 0,-1 0-164,0-1 0,-1 0 0,0 0 0,4 1 0,1 1 0,-1-1 121,0 1 1,0 0 0,1 0 0,0 0-1,0 0 1,1 0 42,0 0 0,0 0 0,1 0 0,-28 0 0,1 0 38,6 0 0,0 0 0,3 0 0,1 0-38,7 0 0,1 0 0,2 1 0,1 0 245,6 2 1,4 0 0,10-2 0,3 0 720,-35 5 17,27-4-492,17 6 1,43-6-1,23 3 1,26-3-1,21-2 1,19 0-247,-35 0 1,2 0 0,6 0 0,1 0-1,8 1 1,3-2 0,8-1 0,1-1-241,6 0 1,3 0-1,-26-1 1,1-1 0,1 0-170,5 1 0,2 0 0,-1 1 0,-1-2 0,0 0 0,2 1 0,4 0 0,1 0 0,0 0 0,0-1 0,1 0 0,0 0 0,2 1 0,0 0 0,1 0 0,9 1 0,1 0 0,3-1 41,-19 2 0,3-1 0,0 0 0,-1 0 0,-1 0 0,0 1 0,0 0 0,0-1 0,4 0 0,0 0 0,0 0 0,0 0 0,-2 1 0,-1 0 0,-1 0 0,1 1 0,-1 0 0,0 1 0,-1 1 0,1-1 0,-2 0 0,0 0 0,0 0 0,0 0-18,1 0 1,-1 0-1,0 0 1,0 0-1,18 0 1,-1 0-1,0 0-23,-2 0 0,-1 0 0,0 0 0,-3 0 0,0 1 0,-1 0 0,-3 0 0,0 2 0,-1-2 0,-1 1 0,-1-1 0,0 0 0,0 3 0,-2 0 0,0 0 0,-6-2 0,-2 0 0,0 0 92,0 1 0,-1 1 1,-1 0-1,27 1 1,-2 0 316,-3 1 1,-1 0 0,-6 2 0,0-1-230,-1-1 0,-3 0 0,-8-1 0,-2 0-16,-5 1 0,-2-1 0,-6-2 0,-1 0 491,37 9 1,-16-8 491,-18 1 0,-13 5 0,-19-8-492,-19 6 1,-39-8-1,-16 0 1,-15-6-1,-2 0 1,-21-7-165,-14 1 1,44 7 0,-1 0-83,-4 0 1,-2-1 0,-4 0 0,-2 0-1,-4-2 1,-1-1 0,-7 0 0,-1 0-492,-12 0 0,-1 1 0,4-2 0,0 0 50,-6-1 0,0-1 0,30 5 1,-1 1-1,0 0 32,-4-2 0,0 0 0,-2 0 0,-8 1 0,-1 0 0,-2 0 0,-8-1 0,-1 0 0,-1 1 0,-1 0 0,-1 1 0,-1-1 41,22 1 0,0 0 0,-1 0 0,0 1 0,-1 0 0,1 0 0,-1 1 0,0 0 0,0 1 0,0 0 0,0 1 0,0-1 0,0-1 0,0 1 0,-1-1 0,1 1-18,-1 1 1,-1 1-1,0 0 1,1-1-1,-21 0 1,1 0-1,0 1-23,-1 0 0,0 1 0,0 1 0,1-1 0,0 1 0,1 0 0,0 0 0,0 1 0,0 0 0,0 0 0,0-2 0,0 2 0,-2 2 0,-1 0 0,2 0 0,5 0 0,1-1 0,-1 2 64,0 0 1,0 1 0,0 0 0,3 0 0,1 0 0,0-1 99,2 1 0,-1 0 0,1 0 0,0 1 0,0 1 0,-1 0-81,1 0 0,-1-1 1,1 1-1,5 2 1,1 0-1,0 0 81,2-3 0,2 1 0,0 0 0,5 1 0,1 1 0,0 0 142,-28 1 0,1 1 0,4 3 0,1 1-142,2-1 0,2-1 0,12-1 0,2 0 0,7-2 0,3 1 0,9 0 0,3 1 491,-34 10 1,15 1 491,14-7 0,27-7-492,7 5 1,42-5-1,11 8 1,13-3-1,17-3 1,12-4-165,17-8 1,-33 0 0,2 0-83,9 0 1,2 0 0,5 0 0,2 0-1,5 0 1,3 0 0,4-3 0,2 0-438,6 0 0,2 0 1,-27-1-1,1 0 1,2 0 191,6 2 0,1 1 0,0-2 0,-2 0 0,-1-2 0,2 2-164,6 1 0,0 0 0,1 0 0,3-2 0,1 0 0,1 0 23,5 2 1,1 1-1,1-2 1,-19 1-1,2-2 1,0 0-1,0 1 18,6 0 0,0 0 0,1 0 0,0 0 0,-2 1 0,1 0 0,0 0 0,0 0 0,2 1 0,0-1 0,0 1 0,-1 0 0,-2 0 0,0 0 0,-1 1 0,0 0 0,-3 0 0,-1 0 0,0 0 0,1 0 0,-1 0 0,0 0 0,0 0 0,0 0-18,-1 0 1,1 0-1,-1 0 1,-1 0-1,20 0 1,-2 0-1,0 0-23,-1 0 0,-1 0 0,-1 0 0,-3 0 0,-1 0 0,-1 0 0,-1 0 0,-1-1 0,0 2 0,-2 0 0,0 1 0,-1 1 0,0-2 0,0 1 0,-2 0 0,-4 2 0,-2 1 0,-1 0 151,-2-1 0,-1 0 1,-1 0-1,-3-1 1,0 0-1,-1 0 258,30 3 1,-1 0 0,-4-1 0,0 2-233,-1 1 1,-2 1 0,-8 0 0,-2 0-14,-6-1 0,-1 1 0,-5-1 0,-2 0 0,-6-3 0,-2 1 0,-4 2 0,-3 0 491,38 3 1,-17 3 491,-12-2 0,-21 3 0,-5-13 0,-23 6-492,-49 0 1,0-7-1,-42 5 1,1-4-165,-13-2 1,41 0 0,-2 0-83,-7 0 1,-1 0 0,-5 0 0,-2 0-1,-8 1 1,-3-2 0,2-1 0,-1-2-492,-10 2 0,-2-1 0,1-3 0,-1 0 219,-4 3 0,-2 0 1,29-1-1,0-1 1,-2 1 26,-2 0 0,-2 0 0,-1 0 0,-3-1 0,-2 0 0,0-1-164,-8 1 0,-2-1 0,0 0 0,-3 0 0,-1 0 0,-1 0 23,-3 1 1,-1-1-1,-1 0 1,26 2-1,-1-1 1,-1 1-1,1 0 0,-4-1 1,0 0-1,0 1 1,1 0-1,-18 0 1,0 1-1,1 0-23,0 1 0,-1 0 0,2 1 0,4 0 0,1 0 0,0 1 0,3-1 0,1 1 0,0 1 0,0-1 0,0 1 0,1 0 0,0 0 0,0 1 0,1 0 0,6-1 0,0 0 0,1 1 0,-1 2 0,2 0 0,-1 0 0,4 0 0,0-1 0,1 2 0,1 0 0,0 1 0,1 0 0,-1 1 0,0 1 0,0 0-29,0 0 0,-1 0 0,2 0 0,-26 3 0,2 1 193,2-4 0,2 1 0,6 3 0,1 0 0,0-1 0,1 1 0,2 0 0,1-1 245,1-2 1,2 0 0,9-1 0,2-1 81,8-1 1,2 0 0,-38 7 655,17-7 0,18 0 0,7-6-492,31 0 1,71 0-165,35 0 1,-32-1 0,1 0-1,43-5 1,-45 5 0,2-2-83,10-2 1,2-1 0,6 1 0,2 0-1,7-1 1,3 0 0,3-1 0,2-1-443,2 2 0,0 0 1,-27 1-1,1 0 0,0 0 88,2-1 0,1 0 0,1 0 1,5 1-1,2-1 0,1 2 109,3 0 0,1 0 0,2 0 0,6-1 0,1 0 0,1 1-141,3 2 1,0 1-1,3-1 1,-21-1-1,0 0 1,2 0-1,0 0 18,2 1 0,1 1 0,0-1 0,1 1 0,1 0 0,1-1 0,1 0 0,-2 1 0,-1 1 0,-1 0 0,-1 0 0,1 0 0,-1 0 0,-1 0 0,0 0 0,-1 0-18,20 0 1,-2 0-1,1 0 1,-24 1-1,0-1 1,1 1-1,-1-1 0,24 2 1,0 0-1,0 0 1,-24 0-1,1 0 1,0 1-1,-1 0-23,21 2 0,-1 1 0,0 0 0,-1 0 0,1 0 0,-1 0 0,-4-1 0,-1 1 0,0 0 0,-4 2 0,1 0 0,-1 0 111,0-1 0,1 0 0,-1 2 1,-1 1-1,-1 0 0,0 1 53,-3-2 0,0 1 0,-1 0 0,-2 0 0,0 1 0,-2 1-119,-6-1 0,-1 1 1,-1 0-1,29 5 1,0 1 118,-5-1 0,-2 1 0,-8 2 0,-3 0 238,-3 1 1,-4-1 0,-11 0 0,-4-1-239,37 10 983,-27 4-492,-23 2 1,-58-2-1,-32-4 1,-27 0-253,-25-17 1,41-3-1,-4-1 6,-7-4 1,-2-2 0,-8 4 0,-3 0-64,-1-3 0,-3 0 0,-7 0 0,-4-1-227,29-1 0,-2-1 0,-1-1 1,-5 1-1,0 0 0,-1 0 45,-2 0 0,-1 0 0,0 0 0,0 0 0,0 0 0,1 0-164,3 1 0,1-1 0,-1-1 0,-2 1 0,-1 0 0,0-1 0,-2-1 0,0 0 0,-2 0 0,-6 1 0,-2 1 0,-1-1 140,-2-1 1,-1 0-1,-1 0 1,1-1-1,0 1 1,0-1 23,2 1 0,-1 1 0,2-2 0,0 0 0,0-2 0,0 2 0,-3 1 0,0 0 0,0 0 0,-2-2 0,1 0 0,0 0-1,2 2 1,1 1 0,0-2 0,-2 0 0,-1-2 0,2 2-164,6 1 0,1 0 0,0 0 0,-3-2 0,-1 0 0,0 0 0,2 2 0,0 1 0,-1-1 0,-1-2 0,-2 0 0,2 0 7,3 2 0,1 0 0,0 0 1,1 0-1,1 0 0,2 0 55,6 2 0,2 0 1,0 0-1,2-1 1,0-1-1,1-1 102,2 1 0,0 1 0,1-1 0,-30-2 0,2 2 148,8 1 1,3 2-1,5-1 1,3 0-149,13 0 0,2 0 0,7 0 0,3 0 983,-28 0 0,11 0-492,41-8 1,23 0-1,35-3 1,20-5-1,15 4 1,21-9-247,-36 10 1,1-1 0,6-3 0,3 1-1,6 2 1,3 0 0,6-2 0,2-1-1,7 3 1,3 1 0,4-4 0,2 1-443,4 2 0,0 1 1,-29 2-1,0 1 0,1-1 151,3 1 0,1 1 0,0-1 1,5 0-1,1 0 0,0-1 46,3-1 0,0 0 0,2 1 0,3 0 0,0 1 0,2 1 0,0 3 0,2 0 0,0 1 0,2-2 0,2 0 0,1 1-123,-20 2 0,0 1 0,1 0 0,1-1 0,1 0 0,1-1 0,1-1 0,-1 2 0,1 0 0,0 1 0,0-1 0,0 1 0,0-1 0,-1 1 0,0-1 0,-1 1-41,22 1 0,-1 0 0,-1 0 0,1 0 0,0 0 0,0 0 0,0 0 0,0 0 0,0 0 0,0 0 0,0 0 0,0 0 0,-3 0 0,-1 0 0,-1 0 0,0 2 0,0 0 0,-2 0 0,-8 0 0,-1-1 0,0 2 0,0 1 0,0 1 0,-1-1 0,-2 0 0,0 0 0,-1 0 0,-2 0 0,0 1 0,-2 0-33,-4-2 0,-1 1 1,-1 0-1,30 4 0,-2 0 178,-12-3 1,-2 1-1,-1 2 1,-3 0 263,-5 0 1,-2 1 0,-4 3 0,-2 0 25,-9-1 0,-4 1 0,37 11 220,-20-5 1,-14-1 491,-4 1 0,-7-1 0,-18 8 0,-9-5-492,-18 13 1,-20-14-1,-15 4 1,-2-5-1,-9-6 1,-9-5-1,-9-7 1,-11 0-1,-7 0 1,-11 0-165,-6 0 1,45 0 0,-1 0-307,0 0 1,0 0 0,-1 0-1,1-2-21,3 0 0,-1-1 0,2 1 0,0 0-2,-48-10 0,45 9 0,1 0-3,-46-8 0,2 7 1,15-2 0,15-4-3,14-1 3,1 3 2,30-8 1,9 7 0,30-9 0,8 6 1,10 1 0,8-1 0,4-5 0,11-1 0,6 1 0,10-1 0,1 1 0,11 5-63,1 1 0,8-1 63,-43 3 0,1 0 0,5 1 0,2 1 0,1 1 0,1 0 0,5-1 0,1 1-246,2 2 0,0 2 0,1-1 0,0 0 0,4 3 0,1 0 0,-1 0 0,0 0 148,1 0 0,-1 0 0,-8 0 0,-2 0-148,-6 0 0,-2 0 0,-4 0 0,-1 0 178,41 0-35,-7 0 103,-24 0 983,-25 0-900,-30 0 1,-51 0-84,-20 0 0,-20 0 0,8 0 0,-21 0 148,46 0 1,-2 0-1,-5 0 1,-1 0-149,1 0 0,0 0 0,-2 0 0,0 0 0,-1 0 0,-1 0 0,-5 0 0,-2 0 0,0 0 0,-1 0 0,-3-1 0,0 0 0,0-2 0,1 0 0,-2 2 0,0 0 0,-1-2 0,-1 0 0,-3 2 0,1 1 0,4-1 0,2 2 0,1-1 0,2 0 0,10 0 0,2 0 0,1 0 0,1 0 0,-44 0 0,8 0 385,16 0 0,7-2-385,15-4 120,16 4-120,-3-6 0,28 0 0,18-1 0,23-9 0,12 7 0,5-1 0,5 0 0,18-5 0,7-1 210,17 1 1,-41 9-1,1 0-210,5 2 0,1 1 0,4-3 0,2 0-246,1 2 0,1 1 0,6 0 0,0 0 0,2-1 0,1 0 0,9 3 0,1 0 245,4-3 0,1 1 1,0 2-1,0 2-245,2-2 0,0 0 0,-3 2 0,-1 0 0,1 1 0,0 0 0,-4 0 0,-1 0 11,-5 0 1,-3 0 0,-10 0 0,-4 0 6,36 0 0,-17 0 228,-12 0 878,-24 0-878,-13 0 491,-39 0 1,-25-2-1,-27-4 1,-14 2-461,2-7 0,-9 5 296,-14-6 1,42 7 0,-1 1-83,-3-2 1,-1 0 0,-5-2 0,-2 0-492,2 2 0,0 1 0,-7-2 0,0 0 201,-1 1 0,-2 1 0,-5-3 0,-1 0 45,-4 2 0,-1 0 0,-3-1 0,-1-1-246,2-1 0,-1 0 0,0 3 0,0 1 0,0-1 0,1 0 0,0 3 0,1 0 63,6-3 0,3 1 0,2 2 1,2 0-64,11-3 0,1 0 0,3 4 0,0 0 216,-44-4 1,8-1 828,15 1-799,16 0 983,9-2-589,22 6 0,8-7 589,27 3-492,27-4 1,15-1-1,16-1 1,2 2-475,10-1 1,7-3 16,16 8 1,-46 0 0,1 0-35,6 3 0,2 1 0,3-2 0,0 0-246,2 1 0,0 0 0,4 2 0,0 0 0,4-2 0,1 0 0,7 2 0,1 0 148,9 1 0,0 0 1,-1 0-1,-1 0-148,-1 0 0,0 0 0,-2 3 0,-1 0 0,-2 0 0,-1 0 0,-5 3 0,-1 0 57,-10-4 0,-2 1 0,-7 3 0,-4 0 189,21 0 0,-16 0 983,-17-6-972,-24 0 0,-50 0 480,-27 0 1,-12 0-1,18 0 1,-10 0-417,-8 0 0,-10 0 416,-13 0 1,-6-8-285,44 2 0,0 0 0,-3 1 1,-1 1-454,-4-2 0,-2 0 0,-5 0 0,-2 0 13,-5-2 0,-3-1 0,-3-1 0,-3 1-13,-6-3 0,-2 0 0,-3 2 0,-2-1 82,28 1 0,-1 0 0,0 1 0,-2 1 0,-1 1 0,1 0 0,-2 0 0,0-1 0,0 0 0,2 0 0,-1 0 0,1 1 87,4 1 0,0 0 0,1 0 0,1-1 0,1 0 0,0 0 77,-32 1 0,0 0 0,3 0 0,2-1-246,3 1 0,1 0 0,6 2 0,2 0 0,5 4 0,2 0 0,7 0 0,0 0 241,1 0 0,0 0 1,6 0-1,0 0 5,5 0 0,2 0 0,-41 0 983,19 0-716,12 0 716,-4 0 0,37 0-492,0 0 1,79 12-1,16 0 1,18 1-1,-6-7 1,13-4-344,-38 1 0,3 0 0,2-1 0,2 0-148,5 1 0,2 0 0,4-2 0,2 0-246,4 1 0,1 1 0,10 1 0,1 0 0,-1-1 0,3 0 0,9 0 0,1 0 49,-3-3 0,1 0 1,-25 1-1,2 1 0,1 1 33,3-2 0,2 1 0,0 0 0,4 1 0,0 0 0,1-1 0,0 0 0,1 0 0,-1 0 0,-4-1 0,0-1 0,-3 1 0,-5 0 0,-1 1 0,-1 1 0,-3-1 0,-1 1 0,0-1 162,29 1 1,0 0 0,-5 3-1,-2 0-244,-6-3 0,-3 0 0,-8 3 0,-2 1 121,-8-1 0,-2 0 0,-9-2 1,-1 0 1107,43 2-778,-11 3-205,-20-7 983,-18 6-592,-26-8 1,-67-6-392,-26 0 0,-18-5 0,17 5 0,-15-6 327,-2 6 1,36 0 0,-1-1-83,-2 1 1,-2 0 0,-11 1 0,-2 0-128,0 0 1,-1-1-1,-4 0 1,-1 0-365,0-2 0,-1-1 0,-6 0 0,-3 0 221,-6 0 0,-4 1 0,27 2 0,-3 0 0,-1 0-139,-4 0 0,-2 1 0,0-1 0,-2 0 0,-1 0 0,0 0 0,3 1 0,1-1 0,0 0 0,-2 0 0,-1 0 0,1 0 0,1 1 0,1-1 0,-1 0 0,-2 0 0,0 0 0,0 1 17,4-2 0,1 1 1,0 1-1,-1 1 1,0 1-1,1 0-17,7 1 0,0 1 0,1-1 0,-1-1 0,-1 0 0,1 1 0,0 0 0,1 0 0,-1 0 0,-2 0 0,0 0 0,1 0 0,2 2 0,2 0 0,-1 0 0,1-1 0,0-1 0,2-1 30,-28 0 0,2 1 0,2-2 0,1 2 247,2 1 0,0 2 1,3-1-1,1 0-113,4 0 0,1 0 0,4 0 0,1 0 0,8 0 0,2 0 0,4 0 0,2 0 327,4 0 1,1 0 0,-42 0 655,10 0 0,23 0 0,5 0 0,38 0-492,6 0 1,48-2-1,19-4 1,14-4-1,10-7 1,5-1-165,12 1 1,-40 8 0,1 0-83,6 1 1,2-1 0,9-3 0,2 1-196,5-1 0,1 0 0,3 0 1,1 1-297,1 2 0,1 1 0,3-1 0,2 0 49,8 0 0,2 1 1,-27 1-1,2-1 0,0 1 33,4 1 0,0 1 0,2-1 0,5-1 0,2-1 0,0 2 0,1 1 0,0 1 0,1 1 0,4 0 0,0-1 0,1 1 0,2-1 0,0 0 0,0 1 0,2 0 0,0 2 0,0-1 0,-1-2 0,-1 0 0,-1 0 0,-2 2 0,-2 1 0,0 0 0,-6-1 0,-1 0 0,0 0 0,-2 1 0,-1 1 0,1-1 0,1 1 0,0 1 0,-1-2 0,-4 0 0,-1-1 0,-1 0 0,-2 0 0,-1 0 0,-1 0 0,-6-1 0,0 1 0,-2-1-55,24 0 1,-3 0 0,-6 2-1,-3-2 303,-6-2 0,-2-1 0,-8 3 0,-2 0-84,40-9 983,-19 8 0,-28-11 0,-25 13 0,-11-14 0,-39 7-492,-14-1 1,-29-4-1,-4 9 1,-4-1-1,10 6 1,-12-6-1,-5 0 1,-12 0-165,-6 6 1,46-2 0,-1-2-574,-4 2 0,0-1 0,-4-3 0,-1 0 209,-6 3 0,-1 0 1,-1 0-1,0 0-209,-1 3 0,-1 0 0,-6-2 0,-2-2 0,-5 2 0,-2-1 0,-9-1 0,-2 0 134,30 2 1,-2 0-1,1 0 1,-1 1 0,0 1-1,0-1-52,1-1 0,0 0 0,0 0 0,-1 1 0,-1 1 0,0-1 0,0 1 0,0 0 0,0 0 0,-1 0 0,0 0 0,0 0 0,3 0 0,0 0 0,1 0 0,0 0 0,1 0 0,1 0-82,-27 0 0,2 0 0,-4 0 0,1 0 85,2 0 0,0 0 0,-5 0 0,0 0 161,-1 0 0,0 0 0,3 3 0,0 0 0,3 0 0,0 0 0,1 0 0,-1 0 0,1-3 0,-2 0 0,-3 0 0,0 2 0,4 1 0,0 0 0,-1-2 0,0 0 0,3 1 0,1 1 0,2-1 0,0 0 0,-3 1 0,1 0 0,3-2 0,1 0-158,4 2 1,1 0-1,3 1 1,1 0 157,7-2 0,0 1 0,4 3 0,0 0 245,2-3 1,0 0 0,6 3 0,2 1-231,3 0 0,1-2 0,-35 3 968,17-2 0,8 3 0,9-7 0,17 14 0,18-14-492,59 6 1,9-8-1,32 0 1,1-6-165,5 0 1,-37-1 0,2 0-467,8 1 1,1 1 0,3 0 0,2 0 138,4-1 0,3 0 0,5 1 0,1-1-246,6-3 0,3 0 0,7 0 0,2 1 82,-31 2 0,1 0 0,1 0 0,4 2 0,2 0 0,0 1 0,0-1 0,0 0 0,2 0 0,8 0 0,3 1 0,1-2 23,8 0 1,2-2-1,2 2 1,-23 2-1,2 0 1,-1 0-1,2 0 18,3 0 0,0 0 0,1 0 0,0 1 0,-3 0 0,1 1 0,-1 1 0,0-1 0,-1-1 0,-1 1 0,0-1 0,0 1 0,-1 0 0,-1 1 0,1-1 0,-1 1 0,-1 0 0,0-1 0,0 2 0,1-1 0,-1 1 0,1 1 0,0-1 0,-1 1-41,21 0 0,-1-1 0,-1 2 0,0 0 0,0 2 0,-3-2 0,-8-1 0,-2 0 0,0 0 0,-3 2 0,1 0 0,-2 0 0,-2-2 0,-2-1 0,0 2 0,-1 0 0,-1 2 0,0-2-82,27 0 0,-2 0 0,-8 3 0,-2 0 58,-14-3 0,-2-1 0,-8 2 0,-2 0 515,-3-1 1,-2 0 0,40 1 655,-15 8 0,-12-9 0,-18 5 0,-23 0 0,-6-6 0,-23 6-492,-31-1 1,6-5-1,-27 4 1,-5-4-1,-7-2 1,-21 0-165,-14 0 1,46 0 0,-1 0-158,-6 0 0,-2 0 0,-4 0 0,-2-2-170,-6-1 0,-3 0 0,-8 2 0,-3-1-246,-4-4 0,-2 0 0,-2 3 0,0 0 82,28 0 0,1-2 0,-2 1 0,-4 1 0,-1 0 0,0 0 0,-5-1 0,0 0 0,-2 0 0,-8-1 0,-1 0 0,-3 0 23,19 1 1,-2 1-1,-1 0 1,2 1-1,-23-1 1,1 0-1,-1 1 0,21 0 1,-1 1-1,1-1 1,0 1-1,-20 0 1,1 1-1,0-1-23,1 1 0,0 0 0,0 0 0,0 0 0,1 0 0,-1 0 0,0 0 0,0 0 0,0 0 0,6 1 0,0-1 0,1 1 0,1 1 0,-1 0 0,1 0 0,3 1 0,1 0 0,0 1 0,1 1 0,1 1 0,0 0 0,-1 0 0,-1 1 0,1 0 0,-2 0 0,1 1 0,0 0 0,5-1 0,1-1 0,1 0 0,0 2 0,0 0 0,1 0 0,3-1 0,1 0 0,0 0 109,3 1 1,0 0-1,1-1 1,0 0-1,0 0 1,1 1 54,-31 6 0,2 1 0,6-4 0,3-1 0,4 2 0,1-1 0,5-1 0,3 0 245,5-2 1,2 1 0,4 2 0,1 2 81,5-2 1,2 1 0,-37 5 655,9-5 0,24-8 0,7 11-492,32-13 1,21 6-1,27-8 1,14 0-1,15 0 1,6-2-1,12-4 1,13 2-247,-38-1 1,3-1 0,6 0 0,2 0-1,7-2 1,2-1 0,2 0 0,1 0-492,4 1 0,1-1 0,4-1 0,1 0 0,3-1 0,1-1 0,4 2 0,2 1 226,-27 1 1,1 0 0,1 0 0,2 1 0,0 1 0,2 0-145,6 0 0,0 0 0,2 0 0,3 1 0,2-1 0,0 0 0,6 0 0,2 0 0,0 1 0,2-1 0,1 0 0,1 0 23,-22 2 1,2-1-1,0 0 1,-2 2-1,20-1 1,-1 1-1,-1 0-23,2 1 0,0 0 0,-2 0 0,-6 0 0,-2-1 0,0 0 130,-4 1 1,-1 0 0,0 1 0,-1-2-1,-1 1 1,-1 1-164,-1 0 0,-1 1 1,-2 1-1,25-1 0,-2 0-49,-5 0 0,-4 0 0,-9 0 0,-2 0 272,-6 0 1,-3 0 0,-8 0 0,-3 0-27,42 0 983,-24 0-147,-14 0 147,-34 0-492,-35 0 1,-33 2-1,-23 3 1,-15-1-1,3 8 1,-11-8-165,-12 2 1,48-2 0,-1-1-83,-8 0 1,-2 0 0,-5 1 0,-2 0-235,-9-1 0,-1 0 0,-1-2 1,0 2-258,-4 2 0,0 1 0,-1-3 0,-1 0 64,-3 3 0,-3 0 0,26-4 0,-2 0 0,-1 0 182,-6 1 0,-1 1 0,0 0 0,-4 0 0,-1 0 0,-1 0-164,-4 1 0,-2 1 0,0 0 0,1 2 0,-1 0 0,1 0 0,0-1 0,-1 1 0,1 0 0,1 1 0,0 2 0,0-2 0,-2-1 0,0-1 0,2 1 0,7 2 0,1 1 0,0-1 0,0 0 0,0 0 0,2 0 0,3 0 0,1 1 0,1 1 0,3-1 0,0 1 0,0-1 0,1 1 0,1 1 0,-1-1-82,-30 9 0,2-1 0,10-2 0,2 1 0,3 1 0,2 1 0,12-3 0,2 1 475,5-2 1,2 0 0,7-2-1,1 0-229,-38 14 983,23 0-492,13 6 1,36-2 491,15-4-492,15-4 1,47-13-1,8-1 1,17-7-1,1 2 1,9-10-247,-43 2 1,2-2 0,3-2 0,1-1-28,6 1 1,2 0 0,3-2 0,3-1-219,10-3 0,1 0 0,-3 3 0,1-1-246,7-1 0,0-1 0,2-1 0,1 0 82,-27 6 0,2-1 0,2 0 0,5-2 0,2-1 0,1 1 0,9 0 0,0 0 0,1 1 0,-1 0 0,1 1 0,-1 0 0,4 0 0,1 0 0,-1 0 0,0 2 0,-1-1 0,1 1 0,-2 0 0,0 0 0,0 1 0,-1-1 0,-1 1 0,0 0 0,0 1 0,-1 0 0,-2 0 0,-9 1 0,-1 1 0,0 0-33,-3 1 0,-1 2 1,-2-1-1,25-3 0,-3 0-49,-8 0 0,-1 0 0,-6 0 0,-1 0 247,-3 3 0,-2 0 0,-14 0 1,-3 0-2,29 0 983,-23 0 0,-15 0 0,-24 0-492,-57 0 1,-3 6-1,-47 0 1,13 2-1,-13-3 1,-5-3-247,39 1 1,-2 0 0,-6 1 0,-2 0-16,-8-1 0,-2 0 1,0 1-1,-1 0-476,-6-1 0,-1-1 0,-4 0 0,-1 0 56,0 4 0,-1 0 0,-10-3 0,-4 0 190,31 0 0,-1 2 0,0-2 0,-2 0 0,0-2 0,-1 1-164,-8 2 0,-1 0 0,1 0 0,-1 0 0,1-1 0,-1 1 0,-3 2 0,0 0 0,-1 0 0,2 0 0,0 0 0,0-1 0,-2 1 0,1 0 0,0 0 0,8 1 0,1 1 0,0 0 0,0 0 0,0 0 0,2-1 0,5 1 0,1 0 0,1 0-82,-31 1 0,2-1 0,4 1 0,0 2 0,0 0 0,2 1 0,12-3 0,2 1 7,2 2 1,1 0-1,12-3 1,2 1 483,2-1 1,1-1 0,7 1 0,1 0-158,-43 8 0,22 1 895,12-1 0,21-7 0,20-2-492,18 0 1,37-7-1,15 5 1,20-4-1,4-2 1,7-6-247,-31 4 1,1-1 0,4-4 0,2 0-49,7 1 0,2 0 1,7-2-1,2-1-197,6-3 0,3 1 0,-2 1 0,2 0-197,9-1 0,2-1 1,-31 5-1,1 0 0,0 0 33,4-1 0,0 0 0,3 0 0,7 1 0,2 0 0,3 0 23,9-3 1,3 0-1,0 1 1,-23 3-1,-1 1 1,1 0-1,2-1 18,5 1 0,1-1 0,0 0 0,1 0 0,-2 1 0,0 0 0,-1 0 0,2 1 0,-1-1 0,1 1 0,1 0 0,-2-1 0,0 1 0,0 0 0,0 0 0,0 1-18,2 0 1,-1 0-1,0 0 1,-1 0-1,19-1 1,-2-1-1,0 1-23,0 1 0,1 2 0,-2-1 0,-6-1 0,-1 1 0,-1-1 0,0 1 0,-1 0 0,0 0 0,-2 1 0,-1 1 0,-1-1 0,1-1 0,0 0 0,-2 0 0,-7 1 0,-1 1 0,-1-1-26,-1 1 0,0 0 1,-1 0-1,25 0 1,-2 0 114,-2 0 0,-2 0 0,-6 0 1,-1 0 74,-2 0 0,-3 0 0,-12 3 0,-2 0 327,-7 0 1,-2 0 0,42 5 94,-17-2 561,-13-4 0,-8 5 0,-25-7-492,-10 0 1,-79 6-165,-22 0 1,24-3 0,-1 0-1,-41-3 1,41 0 0,-1 0-83,-7 0 1,-2 0 0,-7-3 0,-2 0-1,-4 0 1,-1 0 0,-10-1 0,-1 0-492,-8 1 0,-2 1 0,0 0 0,0 0 82,29-2 0,0 0 0,0 0 0,-1 1 0,0 0 0,-1-1 0,-2 1 0,-2-1 0,-1 0 0,-6-1 0,-2 0 0,-1 1 0,-8 2 0,-2 0 0,0 0 0,3-1 0,0-2 0,0 2 0,-4 1 0,-1 0 0,1 0 0,4-2 0,0 0 0,0 0 0,1 2 0,1 0 0,0 0 0,1 0 0,1 0 0,0 1 0,3 0 0,0 1 0,2 1 0,7-1 0,1 0 0,2 0-33,1-1 0,1 1 1,1 1-1,-26 1 0,2 1-49,7 0 0,3 0 0,3 3 0,1 0 450,2-3 1,2 0-1,14 3 1,2-1-205,3-2 0,2 0 0,-34 9 983,13-6 0,18-1 0,-1-5 0,37 0-492,-3 0 1,65-1-1,12-5 1,18-4-1,-7-7 1,14 5-1,9 0 1,12 1-247,-41 2 1,1 0 0,4 0 0,2 1-38,10-1 1,1 0 0,-1 3 0,2 1-455,3-1 0,3 0 0,1 0 0,0 0 0,3-2 0,1-1 0,8 0 0,2 0 87,-27 3 0,1 1 1,0-1-1,-1 0 1,0 1-1,1 0-5,3 1 0,1 1 0,0-1 0,-4-1 0,0 0 0,-1 1-33,1 2 0,1 0 1,-2 0-1,28-1 0,0 1-49,-2 1 0,-2 2 0,-15-1 0,-3 0 0,-3 0 0,-3 0 0,-12 0 0,-3 0 83,43 0 0,-23 0 1146,-12 0-687,-31 0 687,-2 0-492,-45 0 1,-11 1-297,-28 5 0,-13-2-195,-3 8 0,-13-6 327,-17 5 1,46-8 0,-3-2-83,-7 2 1,-2 0 0,-1 1 0,-1 0-363,-5-1 1,-2 0 0,-5 0-1,-1 1 117,-7 0 0,-1-2 0,-3-1 0,-2 0-197,-5 2 0,-2 0 1,30-1-1,0 1 0,-2 0 33,-2-1 0,-2-1 0,-1 1 0,-3 2 0,-2 0 0,0 0 0,-5-2 0,-1 0 0,1 0 0,4 2 0,1 1 0,0 0 68,1-2 0,-1 1 1,1 0-1,5 1 1,1 0-1,1 1 96,2-1 0,0 1 0,1 0 0,0 0 0,0 0 0,1 0 0,0-1 0,-1 1 0,2 0 0,-25 3 0,2 1-246,4 2 0,1 0 0,6-3 0,1 1 17,4 2 0,1-1 0,2-1 0,1 0 261,4-1 0,2-1 1,5 1-1,3 0-32,8-1 0,1 1 0,-30 9 983,21-1-425,11 1-67,12-1 1,27-5-1,20-1 1,15-7-1,20 2 1,7-4-1,16-2 1,15 0-165,8 0 1,-37-1 0,1 0-196,6-2 1,2 0 0,4 2 0,2-2-133,6-2 0,3-1 0,3 0 0,1 0-246,2-2 0,2-1 0,5-1 0,3 0 82,-28 3 0,2-1 0,1 0 0,3 1 0,0 1 0,1 0 0,7-2 0,2 0 0,1 0 0,4 1 0,2 0 0,0 0 23,5-1 1,1 0-1,1 1 1,-22 2-1,1 0 1,0 0-1,0 0 18,4 0 0,1-2 0,0 1 0,-1 1 0,-3 0 0,-1 1 0,0-1 0,0 1-18,0 1 1,0 0-1,0 0 1,0 1-1,23-2 1,0 1-1,-1 0-23,-4 1 0,0 0 0,0 0 0,0 2 0,1-1 0,-2 0 0,0 0 0,-1-2 0,0 2 0,-5 0 0,-1 0 0,0 1 0,-3-1 0,-1 1 0,0 1 0,-1-1 0,0 1 0,-1 0 0,-3 0 0,-1 1 0,0 0 0,-1 0 0,0-2 0,0 2-33,-2 2 0,0 0 1,-1 0-1,27-1 0,-2 0 11,-2 2 1,0 1 0,-6-1-1,-2 0 431,-3 0 1,-1 2 0,-5 0 0,-1 1-129,-4-2 1,-2 0 0,-12 1 0,-2-1 209,-5 0 1,-1 0 0,39 10 163,-9-5 1,-18-1 491,-12 2 0,-27-8 0,6 11-492,-36-13 1,-19 8-1,-22-5 1,-16-3-1,-2 4 1,-14-4-1,-9-2 1,-10 0-247,42 0 1,-1 0 0,-2 0 0,0 0-84,-6 1 1,0-2 0,-6-1-1,-2-2-162,-6 2 0,-1-1 0,3-3 0,0 0 0,-2 3 0,-1 0 0,5-3 0,1 0-246,-3 4 0,0-1 0,-1-4 0,-1 0 0,-6 1 0,-1 0 0,7 0 0,1-1 178,-5 1 0,1 0 0,10-1 0,2 1 68,2 2 0,0 2 0,8-1 0,0 0-218,3 3 0,1 0 1,-34 0 217,13 0 0,28 0 0,7 0 491,30 0 1,5-2-104,23-4 1,5 4 102,13-4 1,-3-1-1,15 1 1,7-6-278,10 6 0,12-7-214,6 1 0,11-1-328,6 1 0,-45 4 0,2 0 325,2 2 1,1 1-1,5-2 1,2 0 2,3 1 0,1 1 0,7-3 0,2 0 0,4 2 0,3 0 0,4 1 0,2 1-246,4-2 0,0 0 0,1 3 0,0 0 49,-29-1 0,0 0 1,0 1-1,26 0 0,-2 2-49,-1-2 0,-1 0 0,-9 2 0,-1 0 214,-7 1 0,-1 0 0,-4 0 0,-2 0-214,-1 0 0,-2 0 0,-8 0 0,-3 0 218,41 0 1,-13 0 27,-16 0 0,-12 0 983,-9 0-764,-24-8 0,-50 4-219,-27-7 0,-20 7 0,14-2 0,-13-2 491,-11 2 1,-7-5-261,43 8 0,-1 0 1,-3-3-1,-2 0-333,-3 3 0,0 0 0,-5-2 0,0-1 102,-7 3 0,0 0 0,1-3 0,-1 0-246,-5 3 0,-2 0 0,0-2 0,-1-1 0,-5 3 0,-2 0 0,-4-1 0,-1 0 78,-3 1 1,0 0 0,5 2-1,0 0 168,0-1 0,1-1 0,5 1 0,2 2 0,3 0 0,2 0 0,6 0 0,1 0 0,0 0 0,2 0 0,12 0 0,2 0-192,1-1 0,3 2 1,-35 5 191,11-1 0,13 3 983,9-2-973,16-4 973,20 6-739,25-1 0,25-3-244,19 8 0,12-8 0,0 2 0,14-4 491,9-2 1,10 0-341,-42 0 0,1 0 1,1 0-1,2 0-397,4 0 0,2 0 0,3 0 0,2 0 200,8 0 0,1 0 0,-2-3 1,1 0-201,9 0 0,1 0 0,5 0 0,2 0 82,-28 3 0,1 0 0,1 0 0,3 0 0,0 0 0,1 0 0,5 0 0,0 0 0,-1 0 0,-5 0 0,-1 0 0,0 0-33,-1 0 0,0 0 1,-1 0-1,26 3 0,-2 0-49,-4-1 0,-3 2 0,-5 2 0,-1-1 0,-3-2 0,-3 0 0,-9 3 0,-3 0 262,-3-3 0,-2 0 1,42 8-17,-17-5 0,-7 6 983,-11-6-711,-11 7 711,-18-11-492,-18 6 1,-19-6 491,-15 4-492,-9-4 1,-36 5-1,-8-7 1,-9 0-1,3 0 1,-11-5-264,-12-1 0,46 0 0,-1 0-228,-4 3 0,0 0 0,0-3 0,-1-1-246,-5 1 0,0 0 0,4 1 0,0 0 45,-1 0 0,0-1 0,0 1 0,-1 0 201,-7-1 0,-1 0 0,4-1 0,0 1 0,-1 3 0,0 0 0,3-3 0,2 0 0,8 3 0,3 0 0,-44-2-67,13 5 67,24 0 0,15 0 0,28 0 0,56-8 491,11-4 1,14-1-368,-8 1 1,4-2-125,8 9 0,8-7 462,3 6 1,14-2-463,-42 5 0,-1 1 0,47 0-246,-47-1 0,1 0 0,0 1 0,1 2 96,1 0 0,0 0 0,4 0 0,1 0 150,-2-1 0,0 2 0,-5 2 0,-1 2-271,47 6 1,-18-1 270,-11 2 0,-8-1 0,-9 7 876,-24-1-876,-14 1 983,-32-1-276,-18 8-396,-10 3 0,-11-1-311,4-4 0,-5-4 0,-3-1 0,-19-1 0,-7-5 0,5 0 0,17-9-2,17 3-1,1-4 1,-7-2 2,1-8 0,7-9 0,2-10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4:43.1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786 7510 24129,'-18'-45'0,"1"-5"0,1-3 0,5-13 0,5-7 0,12-13 0,5-7 0,0 43 0,2-1-246,1 2 0,1-1 0,1-2 0,1 0 0,0-3 0,1-1 0,-1-3 0,1 0 0,-1-2 0,1-1 0,-1-2 0,1 0 245,-1 3 1,0 0-1,4-1 1,1 0-246,1-5 0,1 0 0,-2 1 0,0 0 159,2-1 0,-1 0 1,-1 2-1,1 0 87,0 4 0,0 0 0,2 0 0,-1 0 0,-4-1 0,0 1 0,4 4 0,-1 2 0,-2 2 0,-1 1 0,-2 3 0,-1 1 248,12-39 1,-8 9-249,2 8 0,-9 10 0,-2 13 0,-8 12 983,3 18-799,-22 17 1,-10 19 306,-16 16 1,0 4-53,6 14 1,-6 3-440,1 14 0,-7 1-330,6 5 1,-5 4 329,5 7 0,17-38 0,-1 1 0,2-1 0,0 1 0,1 3 0,-1 1 0,0-5 0,0 1 0,2 1 1,1 0-1,-4 1 0,1 1 0,3 7 0,2 1 0,-3 2 0,1 2 0,1 0 0,1 2-246,0 2 0,1 1 0,2 2 0,1 0 0,-1 6 0,1 1 0,3 2 0,0 1 103,0 0 1,-1-1 0,2 0 0,1-1 142,0-4 0,0 0 0,3-3 0,1-1 0,-2-4 0,2-2 0,3-2 0,0-2-259,-1-6 1,0-1 0,1 44 258,2-24 0,0-7 0,8-23 0,8-22 491,7-23 1,6-17-473,-6-24 0,8-13-19,-2-16 0,4-10 0,2-13 0,-17 43 0,-1-1 236,1-6 0,-1-2 0,1-3 0,-1 0-236,1-8 0,-1 0 0,1 0 0,-1 0-246,0 0 0,1 0 0,2-3 0,1-1 80,-1-1 0,0-1 1,5-8-1,-1-1 166,0-2 0,-1-1 0,-1-1 0,0 0-246,1 1 0,1 1 0,-1 2 0,0 1 0,3 0 0,1-1 0,-1-1 0,0 0 51,0-2 1,0 1 0,0 4 0,1 1 194,-1 6 0,0 1 0,0-1 0,-1 0-246,-2-2 0,0-1 0,4 2 0,1 1 102,-5 2 0,0 2 1,4 6-1,1 2 144,-5 8 0,0 2 0,-1 2 0,1 1 285,0 4 1,0 1 0,14-36-286,-2 24 983,0 15 0,-16 26-492,-1 25 1,-12 32-1,-12 24 1,-12 18-165,-11 5 1,10-34 0,0 3-283,-1 4 1,-1 2 0,-4 2 0,-1 0-46,0 0 0,0 0 0,0 5 0,0 2-246,-3 4 0,-1 1 0,0 4 0,-2 1 0,1 1 0,-2-1 0,-1 5 0,-2 1 49,-1 0 0,-1 1 1,11-24-1,0 3 0,-1 0 33,-2 3 0,-1 2 0,-1 1 0,-1 5 0,-1 1 0,0 1 0,-1 1 0,0 0 0,0 1 0,-1 1 0,0 0 0,2 0 0,2-2 0,1 1 0,0-1 0,0 1 0,0-1 0,0 1 0,2-1 0,0 1 0,0-1 0,-1 1 0,-1 1 0,1-1 0,0-3 0,1 1 0,0-1 0,1 1 0,0-1 0,1-1 0,3-6 0,1 0 0,0-1 0,1 1 0,1-1 0,0 0-32,0-3 1,-1 0 0,1 0 0,-6 27 0,0-2 197,0-7 0,1-3 0,3-8 0,2-3-2,3-9 0,1-4 0,0-9 0,1-3 983,-13 29 0,3-20-492,17-36 1,1-38-1,8-34 1,2-28-165,4-13 1,1 36 0,1-2-83,3-4 1,2-2 0,2-9 0,1-2-1,-2-1 1,1-3 0,2-9 0,1-2-105,2 0 0,0 1 1,1-2-1,1 0-381,1 4 1,1 1 0,1-4-1,0 0 240,-2-2 0,1-1 0,-6 25 0,2-2 0,0 0 0,1-2 0,0-1 0,1 0 0,0-5 0,1 0 0,0 0-164,0 0 0,0 0 0,1-2 0,1-4 0,0-2 0,0-1 23,0-2 1,0-1-1,1-1 1,-4 20-1,0 1 1,1-1-1,-1 0 18,0-1 0,-1 0 0,1 0 0,1 0 0,1 0 0,0 0 0,1 0 0,1 1-41,6-20 0,1 1 0,1 1 0,0-1 0,0 1 0,0-1 154,1 0 0,0-1 1,0 1-1,2 2 1,0 1-1,0 0 10,0 2 0,-1 0 0,1 2 0,0 1 0,-1 1 0,0 2-164,-3 9 0,0 1 0,0 1 0,1 1 0,0 0 0,-1 1-33,-2 4 0,0 0 1,0 2-1,17-25 0,1 4 146,-5 7 1,-1 4 0,-3 8-1,-2 4 53,-5 11 0,-2 3 0,18-27 981,-3 14-41,-7 19-451,-20 21 1,-3 46-1,-16 18 1,-2 28-165,-4 2 1,1-27 0,-1 2-88,-5 7 0,-2 1 1,-3 9-1,-3 2 5,-3 7 1,-2 3 0,-2 6 0,-1 2-215,8-24 1,0 0 0,-1 1 0,0-1 0,0-1 0,0 2-196,-1 0 0,0 1 0,-1 1 0,-1 0 0,1 0 0,-1 0 79,2 1 1,0 0-1,-1 0 1,-2 4-1,-2 2 1,0-1 84,0 4 0,-2 1 0,1 0 0,-2 1 0,0 1 0,0 0 0,-2 5 0,-1 0 0,1 1 0,1-1 0,0 1 0,-1-1-164,-2 2 0,0 1 0,0-1 0,2 1 0,1 0 0,0 0 0,-1 2 0,-1 0 0,2-2 0,2-7 0,1-1 0,0 0 0,1-2 0,1-1 0,1 0 0,2-4 0,0-1 0,2-1 81,0-3 0,1 0 0,-1 0 0,2-3 0,0-1 0,0 1-163,-8 29 0,0-2 0,0-7 0,1-1 81,2-2 1,0-1-1,-2-5 1,1-1 314,3-5 1,1 0 0,2-4 0,1 0-151,2-2 0,1 0 0,4-9 0,-1-2 0,-1-2 0,1-3 0,-3 36 983,3-8 0,7-12 0,-4-4-492,8-31 1,15-10-1,9-30 1,1-11-1,4-19 1,0-15-1,6-19 1,2-17-247,-17 35 1,1-2 0,-2-1 0,0 0-62,5-9 1,-1-2 0,0-1 0,1-2-431,2-6 0,0-3 0,0-4 0,0-2 49,0-7 0,1 0 1,-8 31-1,1 1 0,-1-1 33,0-3 0,1 1 0,-1-2 0,3-4 0,0-1 0,0 0 0,0-5 0,-1 0 0,0-2 0,2-5 0,0 0 0,1-2 0,1-5 0,1 0 0,-1-1 0,-2 5 0,1 1 0,-1 0 0,0-2 0,0 1 0,1 0 0,-1 4 0,0 1 0,0 1 0,-1-1 0,-1 1 0,0-1 0,2 2 0,-1 0 0,1 0 0,0 0 0,0 0 0,1 1 0,1 7 0,0 1 0,1 1 0,-1 3 0,0 1 0,1 1 0,-1 4 0,0 0 0,0 1-82,10-26 0,0 1 0,0 7 0,0 1 299,0 2 1,0 3 0,-5 12 0,0 4-54,-3 4 0,-2 3 0,18-31 983,-14 18 0,-11 12 0,-11 33-492,-14 11 1,-19 35-1,-14 20 1,-5 7-1,-7 16 1,3 7-247,20-28 1,0 1 0,-2 4 0,0 3-1,-1 9 1,0 2 0,-2-1 0,0 2-461,-1 5 1,0 3 0,0 3-1,0 1 215,0 5 0,0 3 0,10-26 0,-1 2 0,0 1 0,-2 4 0,1 2 0,0 1 0,0 2 0,1 2 0,0 0-164,-2 5 0,1 2 0,0 0 0,-2 3 0,0 0 0,0 1 0,-2 3 0,0 0 0,0 1 0,-1 1 0,1 0 0,0 0 0,2 3 0,0-1 0,0 0 0,1-8 0,-1 0 0,1-1 0,0 0 0,1-1 0,0 0 0,1-5 0,0-2 0,1 1 0,1-2 0,1 1 0,0-1 0,-1 0 0,0-1 0,0 0 0,-1 1 0,-1-1 0,1-2 0,3-3 0,1-2 0,0-1 28,0-3 1,-1-1 0,1-1 0,-7 26 0,2-3 122,2-10 1,1-1 0,1-2 0,2-2 12,2-6 0,1-2 0,3-9 0,1-3 983,-11 30-186,5-23 186,9-15 0,2-25-492,24-65 1,3-2-247,-2 2 1,1-5 0,0 4 0,-1-3-1,0-6 1,1-2 0,3-4 0,1-2-1,0-10 1,2-1 0,5-5 0,1-1-1,2-11 1,0-1 0,-1 2 0,0-2-410,-10 29 0,1-2 0,-1 1 0,-1 0 0,-1 0 0,2 0 0,2-1 0,0-1 0,1-1 0,-1-4 0,0-1 0,1-2 0,4-6 0,2-2 0,-1 0 0,-1 0 0,-1-1 0,1 0 60,3-4 1,0 0-1,1-1 1,-2 0-1,0-1 1,1 0-61,0 0 0,0 0 0,0 0 0,-1 0 0,0-1 0,1 1 0,2-2 0,0-1 0,0 2 0,-2 6 0,-1 2 0,0-1 0,1 0 0,0-1 0,0 1 0,-1 6 0,0 0 0,0 1 55,-1 0 1,-1 0 0,2 1 0,1 0 0,0 1 0,0 0-56,0-1 0,-1 1 0,2 2 0,1 5 0,0 2 0,0 1-33,-2 3 0,0 1 1,0 1-1,16-25 0,-1 3 199,-2 6 0,0 2 0,-2 5 1,1 3-3,-2 4 0,0 3 0,-4 11 0,-1 3 983,23-23 0,-1 14 0,-21 36-492,-2 11 1,-18 47-1,-11 19 1,-12 16-1,-6 7 1,-11 10-247,9-36 1,-1 1 0,-4 5 0,-3 0-45,-1 6 0,0 0 0,-3 6 0,-1 2-201,-2 3 0,0 1 0,2-1 0,0 1-195,-2 2 0,0 1 0,-1 1 0,-1-1 195,3-1 0,-2 1 0,-3 8 0,-2 2 0,12-28 0,0 0 0,-1 1 0,1-1 0,0 0 0,0 2-164,-2 3 0,0 1 0,-1 0 0,0-1 0,-1 0 0,0 1 0,0 1 0,0 1 0,0 0 0,0 3 0,1 1 0,-1 0 0,0 3 0,-1 1 0,2 0 0,1-4 0,2 0 0,-1-1 100,1-1 1,-1 0 0,1-1-1,0-1 1,-1-1 0,1 0 63,2-1 0,0-1 0,-1 1 0,0 0 0,-1 0 0,0 0-164,0 0 0,0 0 0,-1-1 0,2-3 0,-1-2 0,1 0-82,-10 30 0,0-1 0,-2-5 0,2 0 128,2-3 1,1-1 0,0-5 0,-2-1 117,2-4 0,0-2 0,6-12 0,-1-2 327,1-4 1,0-3 0,-14 26 64,8-12 591,4-25-492,7-7 1,3-40-1,3-17 1,6-17-1,12-17 1,0-14-1,11-15 1,5-10-247,-6 43 1,3-2 0,-1-6 0,0-1-1,2-6 1,1-1 0,1-1 0,1 0-492,3-4 0,0-1 0,1-1 0,1 0 0,1-4 0,0-1 0,-1 0 0,2-3 234,5-7 1,0-2 0,-13 30 0,1 0 0,0-2 11,3-8 0,2-2 0,-1-1 0,2-2 0,0 0 0,1-2-164,0-3 0,1-1 0,1-2 0,2-4 0,0-1 0,1 0 23,-9 21 1,0-1-1,0 0 1,0 1-1,9-20 1,0 1-1,0 0-23,2 0 0,0 0 0,0 2 0,-2 4 0,1 1 0,-1 0 0,0 1 0,0 0 0,0 1 0,0 2 0,0 0 0,0 0 141,0 3 0,0 0 0,0 1 0,-4 6 0,-1 1 0,0 0-174,-1 1 0,0 1 1,0 1-1,12-24 0,0 3-49,0 1 0,-1 1 0,-1 8 0,0 1 210,-3 4 1,-2 2 0,-6 10 0,0 4 35,-1 7 0,-2 3 0,14-27 983,-4 19-256,-15 24 256,-5 6-492,-21 75 1,-3-5-247,-4 3 1,-3 5 0,-3-3 0,-1 1-1,0 4 1,-1 2 0,-6 3 0,-2 2-1,0 8 0,-1 2 0,-3 1 1,-1 1-246,-4 5 0,0 1 0,2 0 0,0 1-246,-1 1 0,-2 1 0,0 1 0,-1 0 142,-1-2 1,0 1 0,12-21 0,-2 0 0,0 2 103,-3 5 0,-2 1 0,1 1 0,1 0 0,1 1 0,-2 2-164,-5 6 0,-2 2 0,1 0 0,2-1 0,-1 1 0,1 0 0,-2 2 0,0 2 0,1-1 0,-1 3 0,0 1 0,0 0 23,11-21 1,-1 0-1,0 0 1,1 0-1,-7 16 1,1 0-1,0 0-23,1-1 0,0 1 0,1-1 0,1-5 0,0-2 0,0 1 131,0-1 1,0-1 0,0 0 0,1-3 0,0-1 0,1 0-165,1-2 0,1-1 1,0-2-1,-10 22 0,1-3-9,2-10 0,2-3 1,2-7-1,2-4 438,3-9 0,1-3 0,4-4 0,0-3-232,-19 20 983,12-19 0,4-20-492,15-25 1,2-25-1,8-16 1,2-15-1,4-8 1,11-16-165,13-13 1,-14 44 0,1-1-83,0-7 1,0-2 0,4-4 0,1 0-1,1-7 1,1 0 0,4-6 0,2-1-492,2-10 0,0-1 0,-1 3 0,0-1 49,1-6 0,0-2 1,-10 29-1,0 0 0,0-1 33,2-1 0,2-1 0,0-1 0,2-7 0,1-3 0,1-1 0,2-6 0,2-2 0,-1 0 0,1 1 0,0 0 0,-1-1 0,0-2 0,0-2 0,0 1 0,1 2 0,0 1 0,-1 1 0,-2 1 0,0 1 0,0 0 0,1 0 0,-1 0 0,1 1 0,-1-1 0,0 1 0,0 2 0,-1 7 0,-1 1 0,1 0 0,1 1 0,0 1 0,1 2 0,-3 4 0,1 3 0,0 0-33,-1 2 0,0 0 1,0 2-1,14-23 0,0 1 42,-2 1 1,-1 3 0,-4 12-1,-2 2 155,-5 3 0,0 3 0,-3 10 0,1 3 983,19-26 0,-3 8 0,-8 25-492,-16 12 1,2 41-1,-15 19 1,-8 15-1,-9 14 1,-13 12-247,10-28 1,-1 3 0,-2 6 0,-3 2-1,-3 10 1,0 2 0,0 2 0,-1 1-1,-4 5 1,-2 0 0,-1 3 0,0 1-492,-1 1 0,0 0 0,-3 5 0,-2 1 82,10-27 0,0 1 0,0 1 0,1 0 0,0 1 0,0 1 0,-4 6 0,-2 1 0,1 0 0,0 2 0,-1 1 0,0 1 0,-4 3 0,-2 0 0,1 2 0,1 3 0,0 2 0,0 1 23,7-18 1,-1 1-1,1 0 1,0-1-1,-7 18 1,0 0-1,-1 0-23,0 3 0,0-1 0,1 0 0,2-5 0,0-1 0,1 0 0,0 1 0,-1-1 0,2 0 0,1-3 0,1-1 0,0 1 0,-1 2 0,-1 0 0,2-2 0,2-6 0,1-1 0,0-1 0,1 0 0,1 0 0,0-1 0,2-3 0,-1-2 0,2 0 20,0-3 0,1-1 0,0-1 0,-11 27 0,1-1 218,2-1 0,0-2 1,6-14-1,0-4-74,-1-3 0,1-2 0,4-7 0,1-3 491,-11 40 1,4-15 491,7-20 0,1-19 0,7-14-492,2-17 1,18-37-1,8-12 1,7-27-165,10-8 1,-14 27 0,1-3-83,1-5 1,0-2 0,2-4 0,1-2-1,0-4 1,0-2 0,1-6 0,0-1-492,2-3 0,0-1 0,2-6 0,1-1 225,-10 26 1,2-2-1,-1 1 1,12-28-1,0 0-143,-11 25 0,-1-1 0,0-1 0,1-2 0,0-2 0,0 0 0,1-6 0,0 0 0,1-2 0,0-3 0,1-2 0,1 0 0,3-7 0,0-1 0,0 1 0,-1 6 0,1 0 0,-1 0 0,3-5 0,1 0 0,-2 2 0,-1 5 0,-1 1 0,1 1 0,-1 1 0,1 0 0,1 1 0,0 1 0,0 1 0,1-1 0,0 2 0,0 0 0,0 2 0,-3 6 0,-1 2 0,1 0-33,-1 1 0,0 1 1,0 1-1,12-24 0,0 3 51,-1 4 0,1 1 0,-1 6 0,-2 1 282,-3 3 1,0 2 0,-4 10 0,0 4-137,-2 7 0,0 3 0,18-27 983,-7 19 0,-3 24-492,6 14 1,-14 52-1,0 15 1,-15 26-165,-8 9 1,-6-36 0,0 3-83,-2 6 1,-2 2 0,-3 6 0,-2 2-1,-2 5 1,-1 1 0,-3 7 0,-1 1-337,1 6 1,1 0-1,-2-1 1,-1 1 90,0 6 0,-1 0 0,0-1 0,-1 0 0,6-29 0,-1 0 0,0 0 0,1 4 0,1 2 0,-2 0 0,-1 5 0,0 1 0,-1 0 0,1-2 0,0 0 0,0 0-164,0 4 0,-1-1 0,1 1 0,-2 0 0,1-1 0,0 1 0,2-1 0,1 1 0,-1 0 0,0 1 0,0 1 0,0 1 0,0 2 0,0 1 0,1-1 0,2-7 0,1-1 0,0-1 60,-2 0 0,0 0 0,1-1 1,1-4-1,1 0 0,-1-1-142,-4 26 0,-1 0 0,-1-2 0,1-2 98,3-7 1,0-1 0,1-6 0,-1-3 147,3-7 1,1-2 0,2-5 0,0-2 490,-6 40 1,9-11-443,-3-13 934,4-18 0,2-15 0,0-24-492,8-18 1,7-24-1,8-11 1,6-19-1,-5-4 1,5-18-165,-6-11 1,-7 36 0,-1-3-99,0-6 0,-1-2 0,1-5 1,-1-2-230,4-9 1,-1-1 0,-1-1 0,1-1-247,6-8 0,1-3 0,-1-4 0,0-2 82,-6 31 0,1 0 0,0-2 0,2-7 0,2-1 0,0-1 0,2-8 0,1-2 0,2 0 0,1-3 0,2 0 0,1-1 41,-5 17 0,2-1 0,0 0 0,0 0 0,1 1 0,-1 1 0,1-1 0,0 1 0,1-1 0,0 1 0,1 0 0,0 0 0,0 1 0,0 0 0,0 0 0,0 1-18,1-2 1,0 1-1,0 0 1,0 1-1,9-16 1,0 1-1,0 1-23,-1-1 0,1 2 0,0 0 0,0 6 0,0 1 0,-1 1 0,-1 0 0,0 2 0,0 0 0,0 1 0,1 1 0,1 0 0,-1 2 0,1 1 0,0 2 0,-3 5 0,1 2 0,-1 0-33,-1 4 0,-1 1 1,1 1-1,16-23 0,1 4 70,-2 6 0,1 2 0,-4 4 1,-1 2 128,-1 4 1,-1 1 0,-8 10 0,-2 1 488,28-32 1,-10 14-128,-7 16 1,-5 11 618,-7 12 0,-15 11 0,3 4-492,-21 16 1,4 23-1,-12 16 1,-4 15-1,-7 2 1,-8 13-1,-5 11 1,-3 3-247,16-39 1,-1 1 0,0 0 0,0 2-1,-3 5 1,1 3 0,1 5 0,-1 3-241,-3 5 0,-1 0 0,1-1 0,0 1-251,-3 5 0,0 1 0,-1 1 0,1 1 49,0 8 0,0 2 1,8-26-1,-1 1 0,1 2 33,-1 7 0,0 2 0,-1 0 0,0 1 0,0-1 0,0 2 0,-1 6 0,0 2 0,-1 0 0,0-1 0,-1 1 0,2 1 0,1 3 0,1 1 0,0 1 0,-3 0 0,0 1 0,0 1 23,5-23 1,1 1-1,0 0 1,1 0-1,-4 19 1,1-1-1,0 0-23,1 0 0,-1-1 0,1-1 0,1-4 0,0-2 0,0 0 133,-2-2 0,0 0 0,1-1 0,1-3 1,1-1-1,0 0 32,-1 0 1,0-1 0,1-2 0,2-7 0,0-1 0,0-1-248,-7 27 0,-1-2 0,6-10 0,-1-3 109,1-8 1,1-2 0,4-8-1,-1-2 628,-1-8 1,1-3-423,-9 32 914,3-36-492,7-18 1,2-48-304,8-18 1,2-28-183,4-8 1,-2 27 0,2-3 238,2-5 1,1-2 0,3-5 0,0 0-1,-1-5 1,1-2 0,4-7 0,1-1-145,0-5 0,1-1 0,0-6 0,1-2-101,-4 25 0,1 0 0,-1 0 0,-1 2 0,-1 0 0,1 0-164,1-3 0,1-1 0,0-1 0,-1-2 0,1-2 0,1 0 0,2-3 0,0-2 0,1-1 0,3-7 0,1-3 0,1-1 41,-4 17 0,1-1 0,0 0 0,0 0 0,0 1 0,0 1 0,1-1 0,0 0 0,1-3 0,1-1 0,0 0 0,0 1 0,-1 2 0,0 1 0,0 0 0,1 0-18,-1 2 1,1 0-1,-1 0 1,2 1-1,8-22 1,0 1-1,0 1-23,0 1 0,-2 2 0,1 1 0,-1 6 0,0 2 0,-1 1 0,1 3 0,-1 0 0,0 1 0,-2 3 0,1 1 0,0 1 0,-1 1 0,0 1 0,0 1 0,-1 2 0,-2 1 0,2 1-43,13-29 0,-1 3 0,-3 9 0,0 1 212,1 5 0,0 3 0,-6 7 0,0 4 240,-3 6 1,0 3 0,-2 2 0,0 3 44,26-36 1,-11 14 692,-7 16 0,0 15 0,-15 12-492,5 23 1,-16 27-1,-3 27 1,-6 22-165,-6 14 1,2-37 0,-1 2-83,-3 8 1,-2 1 0,1 4 0,-1 1-1,-1 8 1,-1 2 0,-1 7 0,-2 3-410,4-23 0,0 3 0,-1-1 0,-1 0 0,1 0 0,0 0 106,-2 5 0,0 1 0,1 1 0,0 0 1,0 0-1,0 2-106,-2 5 0,-1 2 0,1 1 0,-1 4 0,0 2 0,-1 2 41,3-16 0,-1 0 0,0 2 0,1-1 0,0 0 0,1 1 0,-1-1 0,0 2 0,0 1 0,-1 1 0,1 0 0,-1 1 0,1-1 0,1 1 0,-1-1 0,1 1 0,0-1 0,0 0 0,0 0 0,0 0 0,-1 1 0,1-1 0,0 1 0,0-1-18,0 1 1,-1-1-1,1 0 1,1-1-1,-2 20 1,1-2-1,1 0-23,0-1 0,0 0 0,1-2 0,1-6 0,0-2 0,-1 0 0,-1-4 0,0 0 0,1-2 0,1-3 0,1 0 0,-1-2-28,0-2 0,0-1 0,1-1 0,-2 23 0,0-2 199,0-7 1,-1-1 0,2-8 0,1-1 237,0-7 1,0-2 0,-1-5 0,-1-2-43,2-5 1,0-3 0,-12 36 779,10-17 0,3-15 0,0-13-492,8-22 1,2-15-1,4-22 1,3-20-1,9-21 1,5-16-247,-11 26 1,-1-3 0,4-7 0,0-2-1,-4-12 1,1-2 0,3-5 0,1-3-50,-1-10 1,-1-2-1,-3 28 1,0-1 0,0 0-110,1-4 1,-1-1 0,1 0 0,0-1 0,-1 1 0,1-1-252,-1 2 0,1-1 0,0 0 0,1-4 0,2-1 0,-1-1 0,2-4 0,-1-1 0,1-2 0,2-7 0,1-1 0,0-2 41,-4 22 0,-1-2 0,0 1 0,2-1 0,0 1 0,1-1 0,0 1 0,0 0-41,6-19 0,1 0 0,-1 0 0,0 2 0,0 1 0,1-1 0,1 2 0,1 0 0,-1 0 0,-1 0 0,0 1 0,0 1 0,-1 3 0,0 0 0,1 1 0,-1 2 0,0 1 0,0 1 0,0 6 0,1 1 0,-1 1 0,0 1 0,1 1 0,-1-1 0,0 0 0,1 0 0,-1 0 0,0 2 0,0 0 0,1 0-82,10-26 0,2 2 0,-2 2 0,2 2 0,-2 8 0,1 2 0,-2 4 0,-2 1 491,2 3 1,-2 0 0,-2 5 0,-1 2-139,1 7 0,0 2 0,-5 6 0,-1 2 384,17-23 1,-3 10 491,-2 19 0,-8 7 0,6 23-492,-13 18 1,-3 34-1,-11 28 1,-4 14-165,-2 9 1,-1-41 0,0 3-83,-2 5 1,0 2 0,-1 9 0,-2 1-1,-2 6 1,-1 2 0,3 4 0,0 2-492,1 1 0,-1 1 0,-2 3 0,-2 2 49,-1 5 0,-1 2 1,4-25-1,0 2 0,1 0 33,0 4 0,2 0 0,-1 2 0,0 4 0,0 1 0,1 1 0,-1-1 0,0 1 0,0 1 0,0 5 0,0 1 0,1 1 41,0-21 0,1 1 0,0 0 0,-1 1 0,1 2 0,0-1 0,-1 1 0,1-1 0,-1-1 0,1-1 0,0 0 0,-1 0 0,1-1 0,0 1 0,-1-2 0,1 0 91,-2 15 0,0-1 0,0-1 0,1-1 0,0-1 0,0 0 32,1-4 0,0-1 0,0 0 0,-1-2 0,0 0 0,0-2-197,1-6 0,0-1 1,0-2-1,-1 30 0,0-3-10,-1-18 0,1-3 1,2-4-1,0-2 353,-3-6 1,0-2 0,4-7 0,-2-3-147,-7 31 983,7-26 0,-4-15-492,8-28 1,0-45-1,0-31 1,0-23-165,0 5 1,1 33 0,0-3-83,2-2 1,0-2 0,-2-8 0,0 0-1,1-5 1,2-2 0,0-9 0,-1-3-492,0-7 0,0-1 0,3 0 0,0-2 73,-3-3 1,0 0-1,3-2 1,1-2 8,-3 30 0,0-2 0,0-1 0,1-10 0,0-2 0,0-2 0,1-3 0,0-1 0,0-1 0,0-4 0,1-1 0,-1 1 0,2-1 0,-1 0 0,2 0 0,-1-1 0,1-1 0,1 1 41,-2 22 0,1 1 0,0-1 0,0 0 0,0-1 0,0-1 0,0 1 0,1 0-41,3-19 0,1 2 0,-1-1 0,0 0 0,-1 0 0,2 2 0,1 8 0,1 2 0,0 0 0,-1 0 0,-1-1 0,1 1 0,0 1 0,1 1 0,0 0 0,2 0 0,0 1 0,0 0 0,-2 2 0,-1 0 0,1 1 0,1 4 0,1 0 0,-1 2 19,-3 4 0,-1 1 0,1 1 1,9-28-1,1 2 363,-4 3 0,0 1 1,3 5-1,-1 1-218,-5 7 0,1 2 0,1 8 0,1 2 327,-5 12 1,-1 1 0,11-34 655,-2 25 0,-3 15-492,-3 26 1,-7 38-1,-4 20 1,-4 27-165,-2 7 1,-4-26 0,0 3-83,-2 5 1,0 3 0,-1 10 0,-1 3-1,-1 7 1,0 3 0,-2 8 0,-1 2-50,1 3 1,-1 1-1,2-29 1,0 0 0,1 1-361,1 1 0,0 0 0,0 0 0,-1 1 0,-1 0 0,0 0 0,2 4 0,1 1 0,-1 0 0,-2 7 0,-1 1 0,1 2 81,0 4 0,1 1 1,-1 1-1,-1 4 1,0 1-1,0-1-58,-1 1 1,0 0-1,1 0 1,2-22-1,0 0 1,1 1-1,-1-1 18,0 1 0,0-1 0,0 1 0,1 0 0,1 1 0,0 0 0,0 1 0,1-2-41,-2 22 0,0-1 0,0-1 0,2 0 0,-1 0 0,1-2 0,0-10 0,0-1 0,1 0 0,0 0 0,2 0 0,-1-1 0,0-2 0,0 0 0,0-1 0,3 0 0,0-1 0,-1 0 0,1-5 0,-2-2 0,2 0 0,0-2 0,0 0 0,1-3-70,-1 23 1,2-3 0,-1-3 0,2-1 478,1-3 1,-1-1 0,-1-4 0,0-3-232,2-6 1,0-2 0,1-6 0,0-3 476,2 33 1,5-15 491,-5-14 0,8-11 0,-12-20-492,13-11 1,-5-32-1,7-7 1,-5-18-1,0-11 1,-6-24-165,5-17 1,-8 36 0,-2-3-83,2-3 1,0-2 0,-2-6 0,0-3-38,-1-4 0,0-1 0,2-7 0,2-1-405,-1-5 0,0-2 1,-1 27-1,0-2 0,-1 1 33,0-2 0,-1 1 0,-1-2 0,1 0 0,0-1 0,0 0 0,0 0 0,0 1 0,0-1 0,2-3 0,1-1 0,0 0 0,1-3 0,-1-1 0,2 0 0,0-5 0,0-2 0,0 1 0,1 0 0,0 1 0,0 0 0,0-2 0,0 1 0,1 1 0,1 6 0,0 2 0,-1 0 0,0-1 0,-1 0 0,1 1 133,0 1 1,1 0 0,0 1-1,1-1 1,0 0 0,0 1 30,1 2 0,0 2 0,-1-1 0,0 1 0,0 0 0,1 2-246,4-25 0,1 2 0,-1-1 0,1 1 0,2-1 0,1 0 0,-2 5 0,1 1 215,-3 2 1,1 1 0,1 8 0,1 3 30,-3 8 0,1 2 0,-2 5 0,1 1 327,0 4 1,1 2 0,12-42 257,2 17 398,-3 23 0,-1 13 0,-6 28-492,7 28 1,-11 36-1,-3 35 1,1 12-165,-7 0 1,-2-43 0,0 1-142,-1 3 0,0 2 0,-2 3 0,0 2-186,2 5 0,-1 2 0,0 3 0,-2 1 0,0 3 0,0 1 0,3 3 0,0 1-246,0-2 0,0 0 0,0 7 0,0 1 49,-3 3 0,0 2 1,0-25-1,1 1 0,0 1 81,1 3 0,0 1 0,0 0 0,-2 2 0,1 0 0,0 1-48,0-2 0,1 1 0,0-1 0,1 1 0,0-1 0,-1 1 0,0 3 0,0 0 0,0 1 0,2 2 0,0-1 0,0 0 0,-2-1 0,-1 0 0,1-1 0,2-3 0,1 0 0,0-2 53,-1-5 1,0-1 0,0-1-1,-1 0 1,0-1 0,0 0-54,1 0 0,0 0 0,0 0 0,-1-2 0,0 0 0,1 0-39,1 28 1,1 0 0,1-5 0,0-2 202,-4-9 0,0-3 0,3-3 0,-1-2 126,-1-4 0,-2-2 1,1-3-1,0-2-126,-3 38 0,0-16 983,0-24 0,0-13 0,0-11 0,0-17-492,0-18 1,0-33-1,0-20 1,-6-13-1,0-9 1,-7-21-247,7 42 1,0-2 0,1-9 0,0-2-94,0-2 1,-1-2-1,0-4 1,0-1-399,-2 1 0,-1-1 0,0-5 0,0-1 0,0-2 0,1-1 0,-1-8 0,0-1 84,0-1 1,1-2 0,2 28 0,1-2-1,0 0-2,1-1 0,1 1 0,-1-2 0,-1-3 0,-1-2 0,1 0 0,1-3 0,0-1 0,1 0 0,0-2 0,0-1 0,1 0 0,-1-1 0,1 1 0,1 0 0,0 3 0,1 2 0,1 1 48,0 6 0,1 2 1,1 0-1,-1 0 1,1 2-1,1-1-48,2 2 0,0 0 0,0 0 0,0 1 0,0 0 0,1 1-45,5-24 0,0 0 0,-3 1 0,1 1 209,1 12 0,1 1 0,1 0 0,0 1 0,-2-2 0,1 0 0,0 5 0,1 1-6,-1-1 1,-1 2 0,-1 6-1,0 2 6,1 5 0,1 1 0,-2 3 0,-1 1 491,9-42 1,-1 10 172,1 19 319,-1 11 0,1 11 0,-1 22 0,-7 5-492,-2 46 1,-8 21-1,0 35 1,0 9-165,0 2 1,-1-45 0,0 1-381,-2 6 1,0 2 0,1 9 0,0 0 52,-3 1 0,-2 2 0,3 4 0,-1 1-246,-1-4 0,0 1 0,-2 5 0,1 1 0,1 2 0,0 1 0,-2 12 0,0 2 109,3-30 0,-1 1 0,0 1 0,0 4 0,-1 1 0,0 2-27,0 1 0,-1 0 0,0 1 0,2 3 0,-1 1 0,1 0 0,-2 1 0,0 0 0,0 1 0,2 1 0,-1 0 0,1 1 0,0-3 0,0 1 0,1-1 0,-1-2 0,0-1 0,0-1 0,0-6 0,0-2 0,1 0 0,-1 0 0,1-1 0,0-1-33,1-3 0,0 0 1,1 0-1,-5 30 0,2-2 11,3-8 0,0-2 1,-1-4-1,0-3 186,1-11 0,1-2 0,1-5 0,0-1 236,-2-7 1,0-2 0,-5 42-237,2-17 983,0-16-47,-1-17 47,5-24-492,-14-11 1,12-33-1,-7-16 1,5-17-1,-6-12 1,1-15-247,2 36 1,0-1 0,0-8 0,1-3-87,-1-2 1,0-2-1,0-8 1,1-3-160,-1-2 0,0-1 0,3-3 0,1 1-246,-1-1 0,0 1 0,1-4 0,0-1 49,0-6 0,-1-2 1,1 28-1,0-1 0,1 0 33,1-4 0,2-1 0,-1-1 0,0 0 0,0-1 0,0 0 0,2 2 0,0 0 0,0 1 0,1-1 0,-1 0 0,1 0 0,1 2 0,0 0 0,0 1 0,1 0 0,0 1 0,1 1-82,4-30 0,1 2 0,-1 4 0,0 2 0,-2 9 0,-1 2 0,3 1 0,0-1 0,-2 2 0,0 1 0,0-1 0,1 2 259,-1 7 0,0 0 0,2 1 0,-1 0-13,-1 10 0,0 2 0,-1 1 0,0 1 491,6-47 1,-5 12 350,6 5 141,-8 20 0,11 20 0,-5 22-492,0 5 1,3 44-1,-7 11 1,0 28-1,-6 8 1,2 17-247,1-41 1,0 1 0,-2 10 0,0 2-492,1 7 0,1 2 0,-1 7 0,-2 3 194,0 0 0,0 0 0,0 5 0,0 1-194,0-3 0,0 1 0,0 4 0,0 2 82,0-27 0,0 0 0,0 3 0,0 5 0,0 2 0,0 1 0,1 5 0,-1 0 0,-1 2 0,0 4 0,-1 1 0,-1 1 0,2-2 0,-1 0 0,0 0 0,-1 2 0,0 1 0,1-1 0,0 0 0,0 0 0,0 1 0,1 0 0,1 0 0,-1-1 0,0-5 0,-1-1 0,-1 0 0,1 0 0,-1-1 0,1-2 0,0-9 0,0-2 0,0 0 0,0 1 0,-1 0 0,2-1-33,0 0 0,2-1 1,-1-1-1,0 31 0,0-2-49,0-4 0,0-2 0,-1-7 0,0-3 0,-2-8 0,0-2 0,2-7 0,0 0 491,-2-6 1,0-2 0,2-5 0,-1-3 239,-4 27 498,4-16 0,-14-18-492,7-22 1,-7-28-1,4-27 1,-3-15-1,3-14 1,-3-22-247,6 35 1,0-3 0,0-7 0,1-2-1,-1 0 1,0-2 0,0-9 0,1-3-100,-1-4 0,0-1 0,1-11 0,-1-2-146,0-1 0,0-1 0,4 28 0,-1-1 0,0 0-164,0 2 0,0 1 0,0-2 0,1-3 0,0-2 0,0-1 0,1-5 0,0-2 0,0-1 0,1-2 0,0-2 0,2-1 0,0-4 0,1-1 0,1-1 0,-1 0 0,1 0 0,1 1 0,2 3 0,0 1 0,0 0 0,0 0 0,0 0 0,2 1 0,2 2 0,3 1 0,-1 0 0,-1-1 0,0-1 0,0 2 0,0 4 0,1 2 0,0 0 0,1 0 0,0 0 0,0 2 0,-2 8 0,1 2 0,0 0 0,2 0 0,1 1 0,1 1-82,6-32 0,1 2 0,-1 3 0,0 3 0,-2 6 0,-1 3 1,1 6-1,-1 3 246,1 8 0,-1 3 0,-2 3 0,-1 2 327,1 4 1,-1 3 0,14-36 655,1 20 0,-12 12 0,6 25-492,-19 9 1,12 28-1,-16 19 1,-2 22-1,-4 18 1,-4 25-247,2-40 1,-1 2 0,0 7 0,0 2-1,1 4 1,-1 2 0,0 6 0,-1 1-216,-2 5 0,0 3 0,2 9 0,-1 2-30,2-31 0,-2 0 0,2 0 0,1 2 0,1 0 0,-1 0-164,-2-2 0,0-1 0,0 2 0,1 3 0,-1 1 0,0 1 0,-1 4 0,-1 2 0,0 1 0,1 7 0,-1 1 0,1 2 0,-1 3 0,0 2 0,1-1 0,-1 1 0,0-1 0,1 0 0,-1-5 0,0-1 0,1 0 0,0-3 0,-1 0 0,2 0 0,0-2 0,0 0 0,1-1 0,-1-4 0,-1 1 0,3-3-33,1-4 0,2-1 1,-1-1-1,-7 30 0,1-4-49,6-12 0,0-3 0,-3-3 0,-1-3 0,4-9 0,0-2 0,-1-3 0,1-3 1229,-6 36-878,-4-23 878,7-20 0,-1-30-492,2-20 1,8-47-165,0-23 1,0 21 0,0-3-83,0 1 1,0-2 0,0-7 0,0-1-1,0-5 1,0-2 0,0-6 0,0-3-1,0-9 1,0-3 0,0-4 0,0-2-195,0-3 1,0-2 0,0 32 0,0-1-1,0 1-215,0 0 0,0 0 0,0 0 0,2-6 0,1 0 0,0-1 0,0-2 0,1 0 0,1-2 0,0-6 0,1-2 0,0 1 0,2-1 0,0-1 0,-1 1 0,0-1 0,0 0 0,1 2 0,1 4 0,0 0 0,2 1 0,0 2 0,0 0 0,2 1 0,0 0 0,0 0 0,2 1 0,0 2 0,1 0 0,-1 2-33,-1 2 0,-1 1 1,1 1-1,7-28 0,1 4-49,-2 10 0,0 3 0,-1 4 0,-1 1 0,2 1 0,1 2 0,-3 3 0,1 2 249,-2 5 0,1 2 1,-2 4-1,1 3-3,12-28 0,2 13 983,-8 15 0,-7 17 0,-1 10-492,-13 32 1,6 21-1,-8 32 1,-6 18-165,0 16 1,0-40 0,-1 1-83,1 9 1,0 2 0,-4 6 0,-1 2-91,-1 2 1,0 1 0,0 8 0,-1 1-402,1-1 0,1 1 0,-1 2 0,-1 2 49,-1 6 0,-1 2 1,2-28-1,0 1 0,0 1 188,1 4 1,1 0 0,-1 2 0,-1 3 0,-1 1 0,0 1-156,0 0 0,1 2 0,-1 0 0,1 2 0,1 1 0,-2 0 0,-1 4 0,-1 0 0,1 0 0,2 2 0,0-1 0,0-1 0,0-5 0,-1-1 0,0 0 0,2-1 0,0-1 0,-1-1 0,2-11 0,-1-2 0,1 0 0,1 0 0,0-1 0,0-1-82,-4 27 0,-1-2 0,4-3 0,1-1 0,-2-8 0,1-3 0,1-7 0,0-4 64,2-13 1,-1-1 1164,-9 45-79,1-10 79,-1-39-492,9-17 1,1-56-1,8-16 1,-2-17-1,-4-12 1,4-17-247,-1 36 1,0-3 0,2-8 0,1-4-1,0-6 1,0-1 0,-3-4 0,0-2-37,0-2 0,0-1 0,0-1 0,0-2-455,3-5 0,0-1 0,0-7 0,0-2 82,0 31 0,0-1 0,0 0 0,0-4 0,1-1 0,0 0 0,1 0 0,-1 0 0,2-2 0,0-1 0,0-1 0,1 0 0,1-4 0,0 0 0,2-2 0,0-1 0,1-2 0,0 0 0,0 1 0,-1-1 0,2 1 0,0 2 0,1 0 0,0 1 0,-3 7 0,1 2 0,0 0 0,2 2 0,0 1 0,1 0 87,-1 2 1,-1 0 0,1 0 0,1 4 0,0-1 0,0 2-170,7-26 0,-1 2 0,-2 9 0,-1 3 123,1 9 0,-1 2 1,0 7-1,-1 1 450,2 5 1,0 2 0,10-42-91,-8 17 746,1 23 0,-9 20 0,-1 24-492,-16 48 1,-1 11-165,-9 43 1,9-43 0,-1 1-83,-2 4 1,1 1 0,0 2 0,0 2-171,-3 9 1,-1 2-1,1 1 1,-1 1-76,-2 8 0,-1 1 0,0 6 0,-1 3-164,6-26 0,-1 1 0,0 1 0,2-1 0,-1 0 0,0 2 0,-3 4 0,1 2 0,-1 1 0,0 3 0,1 1 0,-1 2 0,-1 9 0,0 2 0,-1 0 0,-2 4 0,0 2 0,0 1 41,4-18 0,0 1 0,0 0 0,0-1 0,-1-3 0,0 0 0,0-1 0,0 1 0,-1 0 0,1 1 0,-1 0 0,1-1 0,1-4 0,0 0 0,0 0 0,0-1-41,-5 23 0,0-1 0,-1-1 0,1-4 0,0-1 0,-1 0 0,-1-1 0,-1 0 0,1-2 0,4-10 0,0-2 0,1-1-33,0-4 0,1 0 1,-1-3-1,-5 21 0,0-3-49,0-12 0,-1-5 0,2-11 0,0-5 708,-19 31-462,12-32 491,-4-33 1,17-42-1,5-27 1,3-22-165,8-13 1,0 32 0,0-3-83,0-7 1,0-4 0,0-8 0,0-3-1,-1-9 1,2-2 0,3 1 0,2-1-52,2-7 0,1-2 0,0 2 1,1-2-195,0 31 0,0-1 0,0 0 0,-1-4 0,1 0 1,0-1-1,1-4 1,0-1-1,2 0 1,0 0-1,2 0 1,-1-1-165,2-5 0,-1-2 0,1 0 0,0 2 0,1-1 0,0 0 0,0-2 0,1 0 0,0 0 0,1-1 0,1 1 0,1 0 0,0-4 0,0-1 0,1 1 0,-1 6 0,-1 2 0,1-1 12,0 0 0,1 1 0,-1 0 0,-2 4 0,0 1 0,1 0-12,1 4 0,1 1 0,-1-1 0,-1 3 0,-1 0 0,1 0-33,1 1 0,1-1 1,-1 3-1,4-25 0,0 4 184,1 5 0,0 3 0,-4 7 1,-1 2 133,2 9 0,1 2 1,-5 3-1,0 2-121,2 7 0,-1 3 0,9-30 983,-5 20 0,-5 19 0,-9 22-492,-3 17 1,-14 39-1,-5 19 1,-3 31-247,6-37 1,0 1 0,-2 3 0,-1 2-1,0 8 1,1 2 0,-5 6 0,0 2-79,2 4 0,-1 3 1,-3 6-1,-2 2-167,0 5 0,-1 0 0,-3 1 0,1 0-164,9-29 0,1 0 0,-1 0 0,0 3 0,0 0 0,0 0 0,0 4 0,1 0 0,-1 2 0,-1 9 0,0 1 0,-2 2 0,-1 7 0,-2 2 0,0 0 0,2-3 0,0 1 0,0 0 23,3-22 1,1 0-1,-1 1 1,1-1-1,-4 21 1,0-1-1,1 0-23,1-2 0,1-1 0,0 0 0,0-4 0,0 1 0,0-2 0,1-1 0,0-1 0,1-2 0,3-7 0,1-2 0,-1 0-33,1-4 0,-1-1 1,0-1-1,-4 24 0,1-2-49,1-6 0,1-3 0,1-7 0,2-2 57,2-3 1,1-2 0,2-11 0,0-4 1171,-9 37 0,8-16 0,-4-36 0,1-10-492,5-73 1,-6-1-1,8-51 1,6 0-247,-3 41 1,0-1 0,1-4 0,-1-2-1,1-9 1,-2-3 0,0-4 0,0-1-1,4-11 1,0-1 0,-3 2 0,0-2-492,2-4 0,1-2 0,0 2 0,0 0 49,2 0 0,1-2 1,-3 28-1,0-2 0,0-1 133,-1-5 0,1-2 0,0 0 0,2 0 0,0 1 0,0-1-100,-1-3 0,0-1 0,2 1 0,1 4 0,0 0 0,1 0 0,-1 1 0,-1 1 0,1 0 0,1 3 0,0 2 0,0-1-33,0-2 0,1 1 1,0 2-1,5-24 0,1 4-49,-1 2 0,1 3 0,0 7 0,1 1 0,1 5 0,0 1 0,-4 3 0,-1 2 306,3 2 0,-1 2 0,-2 10 0,-1 2-60,1 0 0,0 3 0,10-27 983,-8 14 0,1 16 0,-9 13-492,-1 33 1,-18 41-1,-7 30 1,0 26-247,5-46 1,0 1 0,-1 12 0,-1 3-59,0 6 1,-1 3 0,-1 7-1,-1 3-187,0 6 0,-1 1 0,0 0 0,-1 2-164,6-28 0,-1 1 0,0 1 0,2 0 0,-1 1 0,0 1 0,-3 0 0,0 0 0,1 2 0,1 6 0,0 3 0,-1 0 122,-2 6 0,-1 2 0,1 0 1,2 2-1,2 0 0,-2 1-122,-2 6 0,-1 0 0,1 1 0,1-4 0,0 1 0,-1-1 0,0 1 0,-1 0 0,1 0 0,1-3 0,1 0 0,-1 0 0,1 0 0,-1-1 0,1-1 0,1-8 0,1-1 0,-1-1 0,-1-2 0,-1 0 0,1-1 0,1-5 0,2 0 0,-1-1-33,-1-2 0,1-1 1,-1-1-1,-5 27 0,1-2-49,1-3 0,-1-3 0,1-15 0,-1-3 180,1-2 0,-1-3 0,4-12 0,1-2 1049,-10 33 0,3-20 0,3-27-492,0-18 1,7-40-1,4-23 1,6-26-165,6-16 1,-4 34 0,0-2-83,3-7 1,1-2 0,-3-11 0,0-2-1,3-5 1,0-2 0,-1-2 0,1-1-446,3-5 1,0 0-1,0-4 1,-1 0 199,-2 29 0,0 1 0,0-2 0,1-4 0,1-1 0,0 0 0,0-5 0,-1-1 0,1 0 0,2-1 0,1-1 0,-1-1-164,0-6 0,0 0 0,0-1 0,1-1 0,0 1 0,2-1 0,0 0 0,1 0 0,-1 0 0,0-1 0,0 1 0,0 0 0,2-3 0,1 1 0,0 1 0,-2 7 0,1 2 0,0 0 0,0 1 0,1 0 0,0 2 0,0 4 0,1 1 0,0 1 0,-1 3 0,0 1 0,-1 1 0,0 1 0,0 1 0,0 0-33,0 1 0,1-1 1,-1 2-1,5-21 0,-1 2-41,1 4 1,1 2-1,0 9 1,0 3 482,0 3 1,-1 3 0,0 7 0,1 1 119,14-35 618,-8 15 0,-2 20 0,-7 25-492,-9 27 1,-7 46-1,-8 24 1,-9 25-247,7-46 1,-2 1 0,-1 8 0,-1 3-1,-2 5 1,-1 2 0,-2 5 0,1 1-58,2 4 1,-1 1-1,-4 6 1,-1 1-189,0 9 0,-1 2 0,-2-3 0,0 0-164,9-27 0,1 1 0,-1 1 0,-2 4 0,0 1 0,0 0 0,0 3 0,0 0 0,1 2 0,-2 7 0,0 1 0,1 2 0,-2 7 0,1 2 0,-1-1 0,-1-2 0,-1-1 0,1 0 23,4-20 1,1 1-1,-1-1 1,1 0-1,-6 21 1,1 0-1,0-1-23,1-2 0,0-1 0,1-1 0,1-4 0,1 0 0,0-2 0,-1-1 0,1-1 0,-1-2 0,1-9 0,1-1 0,-2-2-33,1-1 0,-1 0 1,1-3-1,-6 24 0,1-3-49,5-5 0,1-3 0,-2-8 0,1-2 226,3-4 1,1-4-1,-13 35 20,7-13 0,5-23 983,1-17 0,7-12-492,-4-11 1,16-65-165,3-23 1,-3 21 0,0-3-1,9-41 1,-8 35 0,0-2-83,-1-6 1,1-2 0,3-9 0,0-3-1,-1-10 1,1-1 0,2-1 0,1-2-410,-7 27 0,-1-2 0,1 1 0,2 0 0,1-1 0,-1 0 67,0-2 1,0 0 0,-1-2 0,2-5 0,0-2-1,0-1 97,1-5 0,-1-2 0,1 0 0,2 1 0,0-1 0,1-1-164,0-3 0,1-2 0,0 1 0,0 1 0,1 0 0,0 1 0,0-3 0,1 1 0,-1 0 0,1 4 0,-1 0 0,1 1 0,-1 0 0,0 0 0,1 2 0,-1 7 0,1 2 0,0 0 0,-1 3 0,0 0 0,1 1 0,-1 3 0,1 0 0,-1 1-82,10-28 0,-1 2 0,-3 0 0,0 1 0,0 6 0,1 2 0,-2 6 0,1 2 141,-1 5 0,2 1 0,0 8 0,1 2 350,-5 6 1,0 1 0,0 5 0,-1 1 60,10-44 0,-4 27 677,-7 14 0,-1 19 0,-7 15-492,-2 26 1,-16 35-1,-4 27 1,-11 17-247,9-35 1,-1 1 0,-1 1 0,-1 2-1,0 10 1,-1 2 0,0 1 0,-1 0-82,-1 6 0,0 1 0,0 5 0,1 1-164,-4 11 0,-1 1 0,2-4 0,0 0-197,-2 5 0,1 2 1,6-29-1,0 2 0,1 0 33,0 4 0,0 2 0,1 1 0,-2 7 0,-1 2 0,1 2 41,2-15 0,0 1 0,1 1 0,-1 0 0,1-2 0,0 1 0,0-1 0,0 2 0,-2 4 0,0 1 0,0 1 0,0-1 0,2-3 0,0 0 0,0-1 0,0 1 0,-1 0 0,1 0 0,-1 0 0,1 0 0,-1-2 0,-1-1 0,1 0 0,0 0-18,1 2 1,-1 0-1,1 0 1,-1-1-1,-4 15 1,-1-2-1,1 0-23,1-1 0,1 1 0,0-1 0,0-7 0,0-2 0,0 0 0,2-1 0,-1-2 0,1 0 0,-2-3 0,0-2 0,0 0-33,1-3 0,0-1 1,2-1-1,-5 21 0,1-3-49,0-7 0,1-1 0,0-7 0,-1-2 491,1-7 1,-1-2 0,-2-4 0,1-3-4,-10 37 0,4-17 741,1-17 0,5-16 0,2-5-492,-1-20 1,8-14-1,5-27 1,8-21-1,3-20 1,8-18-247,-8 37 1,-1-2 0,3-10 0,0-2-1,1-7 1,-1-2 0,2-10 0,0-3-1,1-5 1,1-2 0,-1-1 0,0 0-410,-2 29 0,1 0 0,0 0 0,-2-1 0,-1 0 0,1-1 0,1 1 0,1-1 0,0-1 0,0-5 0,0-2 0,1-1 0,2-4 0,1-1 0,0 1 0,0 1 0,0 1 0,1-1 105,0-3 1,0-1-1,1 1 1,1 2-1,1 0 1,-1 0 58,1 0 0,-1-1 0,1 1 0,-1 1 0,0 0 0,1 1 0,1-1 0,1 0 0,-1 1 0,-1 7 0,0 1 0,-1 1 0,-1 1 0,-1 1 0,0 1 0,10-27 0,-1 2 0,-4 7 0,1 1 0,0 1 0,0 1-246,0 3 0,-1 1 0,-4 4 0,-1 2 45,3 5 0,-1 1 1,-4 4-1,-1 3 64,3 9 1,-1 1 0,8-44 136,1 12 983,-11 19-114,3 19-378,-13 25 1,-2 22-1,-11 20 1,-5 12-1,-1 23 1,-7 12-311,1 17 0,8-38 1,-1 3-68,1 4 1,1 2-1,-2 3 1,-1 0-115,-1 5 0,1 0 0,-1 2 0,-1 2 0,-1 10 0,-1 1 0,3-4 0,-1 1-246,-1 8 0,0 1 0,0-1 0,1 0 49,-2 5 0,1 3 1,7-28-1,0 1 0,0 2 84,-2 7 0,-1 1 0,1 0 0,0-2 0,0 0 0,0 1-51,0 2 0,-1 1 0,1 0 0,0-3 0,0-1 0,2 0 0,1-2 0,0 0 0,1-1 0,-1-2 0,1-1 0,-1 0-33,0-1 0,1-1 1,-1-1-1,-5 24 0,-1-3-49,0-3 0,1-1 0,3-8 0,-1-1 0,0-7 0,1-2 0,3-4 0,1-2 469,-2-3 1,0-3 0,-7 29-224,1-13 0,7-20 983,-1-9 0,8-12 0,-11-11-492,13-18 1,-4-33-1,12-20 1,-4-15-1,4-13 1,3-16-281,-3 40 1,0-2 0,1-9 0,1-2-212,1-5 0,0-2 0,2-1 0,1-1-246,0-5 0,0-1 0,2 3 0,1-1 0,-4-3 0,1-2 0,3-3 0,1-1 200,-6 25 1,-1-1 0,1 0 0,1-2 0,0 0 0,0 0 45,1-3 0,-1-1 0,1 0 0,0-1 0,-1 0 0,1 0-164,-1 1 0,1 0 0,0 1 0,1-1 0,1 0 0,0 0 0,-1-2 0,1 0 0,-1 1 0,1 6 0,0 1 0,-1 0-33,-1-1 1,-1 1 0,1 1-1,5-25 1,1 3 196,-1 7 0,1 1 0,-1 2 0,1 1-246,-1 2 0,1 1 0,-2 8 0,1 2 156,-3 6 0,1 1 0,1 8 1,-1 2 580,8-40 1,0 11-301,-5 13 792,-8 11 0,5 18 0,-13 18-492,6 9 1,-14 37-1,0 12 1,-7 21-1,1 8 1,-5 9-165,-7 15 1,14-42 0,-1 2-484,-3 6 1,-1 2 0,0 5-1,1 0 156,-4 9 0,1 0 0,-1-4 0,1 1-246,0 5 0,-1 1 0,-2 0 0,-1 0 49,1 4 0,-1 2 1,5-21-1,0 1 0,0 2 33,0 8 0,1 1 0,-1 0 0,0 4 0,-1 1 0,0 1 0,0 4 0,-1 2 0,0 0 0,-1 2 0,0 0 0,-1 0 0,1 1 0,0 0 0,-1 0 0,0 2 0,0 0 0,0 1 0,0 1 0,1 1 0,0-2 0,1-6 0,0-2 0,-1 0 23,0 0 1,-1-1-1,1 0 1,1-3 0,0-2-1,0 1 141,0-1 0,0-1 0,1 0 0,2-2 0,-1 0 0,1-2 0,-1 0 0,0-1 0,1-1 0,-4 22 0,-1-2-246,0-4 0,0-4 0,4-10 0,1-4 71,0-8 0,1-4 1,-8 38 1157,-1-21-876,3-28 876,11-15-492,1-31 1,8-27-437,0-27 0,8-16-55,3-14 0,-1-17 245,-4 39 1,0-2 0,0-4 0,1-2-1,5-7 1,0-1 0,-2-4 0,1-1-397,4-8 0,-1-3 0,-2-5 0,-1-2 152,-1 28 0,-1-1 0,1 0 0,0-1 0,1 0 0,0 0-165,2-4 0,1-1 0,-1 0 0,0-5 0,0-2 0,0 1 0,2-3 0,0 0 0,2-1 0,0-6 0,1-2 0,1 0 23,-4 21 1,1-1-1,1 0 1,-1 1-1,6-20 1,0 1-1,0-1-23,-1 0 0,0-1 0,1 2 0,0 5 0,0 2 0,0-1 0,-2 2 0,-1 1 0,0 0 0,2 3 0,1 1 0,-1 0 0,-1-3 0,-1-1 0,0 3 0,0 10 0,1 1 0,-2 1-33,-2-1 0,-1 1 1,0 1-1,10-25 0,-1 2 96,-3 1 1,-1 1 0,0 8 0,0 1 231,-2 2 0,-1 1 0,0 12 0,-1 2-131,-1 2 0,-1 2 0,-3 9 0,-2 1 491,2-37 1,-7 15 491,2 14 0,-4 19-492,-17 14 1,-5 27-1,-15 15 1,-2 18-1,-3 17 1,1 18-165,-8 18 1,26-36 0,1 2-83,-3 9 1,0 2 0,0 5 0,-1 2-1,-2 9 1,0 1 0,0 2 0,0 1-443,-1 4 0,1 2 1,8-25-1,1 2 0,0 0 33,-1 5 0,1 1 0,-1 0 0,1 2 0,-1 0 0,1 1 0,-1 4 0,1 1 0,0 0 0,-1 2 0,0 2 0,1 0 0,0 4 0,-1 2 0,1 0 0,-1 1 0,1 1 0,-1 0 0,1 3 0,-1 1 0,1-2 0,2-6 0,0-2 0,0 0 0,1 0 0,1-1 0,0 0 0,0-5 0,1-1 0,0-2 108,0-2 1,0-1 0,1-2 0,-1-1 0,1-2 0,-1 1-142,0 0 0,0 1 1,1-3-1,-3 23 0,1-3-11,1-2 0,0-2 0,3-8 0,-1-2 369,1-9 1,1 0 0,2-6 0,0 0-162,0-5 0,0-2 0,-3 30 983,-3-14 0,-4-28 0,15-9 0,-7-23-492,16-49 1,-5-5-1,9-44 1,-6-7-247,-1 41 1,2-2 0,-2-5 0,1-3-1,3-7 1,0-3 0,-2-5 0,-1-1-84,3-7 0,0-1 1,-3-3-1,1 0-408,4-5 0,2 0 0,-3-2 0,1 0 82,-3 30 0,-1 1 0,1-2 0,0-5 0,-1-1 0,1-1 0,3-9 0,2-1 0,-2 1 0,0 1 0,-1 1 0,0-1 0,3-5 0,2 0 0,-2 0 0,0 2 0,-1 1 0,0 0 0,0 1 0,-1 0 0,1-1 0,1 1 0,1 1 0,0-1 0,-1 1 0,0 0 0,1 2 0,2 6 0,0 2 0,-1 1-33,-1 0 0,-1 1 1,1 1-1,6-26 0,1 2-49,-4 4 0,0 2 0,3 4 0,1 1 0,0 1 0,-1 3 0,0 8 0,-1 2 137,-4 5 0,-1 2 0,2 8 0,-1 3 600,8-35 1,1 17 491,-7 18 0,0 15 0,-7 19-492,-2 11 1,-10 38-1,-4 15 1,-4 20-1,-7 16 1,-6 11-247,11-36 1,0 2 0,-3 6 0,-1 2-1,2 8 1,-1 2 0,-1 1 0,-1 1-492,0 2 0,-1 1 0,-2 4 0,0 3 49,-1 2 0,1 4 1,4-25-1,0 1 0,1 1 136,2 3 1,0 1-1,-1 0 1,-4 7 0,-1 0-1,1 2-103,1 3 0,-1 1 0,1 1 0,-2 3 0,0 1 0,1 1 41,4-20 0,1 0 0,0 1 0,0 0 0,-1 1 0,0 1 0,0-1 0,0 0-18,1 0 1,0 1-1,0-1 1,-1 0-1,-4 22 1,-1-1-1,2-1-23,3-4 0,1-2 0,-1-1 0,-1-2 0,-1-1 0,1 0 0,1-1 0,1-1 0,-1 0 0,0-2 0,1-1 0,-1-2-33,3-7 0,-1-1 1,0-2-1,-5 28 0,-1-4 12,1-16 1,0-4 0,0-8 0,1-2 184,1-10 0,0-4 0,-10 30 983,8-22-187,7-27 187,-5-15-492,13-32 1,-6-32-1,8-28 1,2-21-247,1 46 1,0-3 0,-2-11 0,1-4-1,4-5 1,0-3 0,0-7 0,0-1-178,2-2 0,1-1 0,3-7 0,-1-2-232,-3 29 0,0-2 0,0-1 0,2-5 0,0 0 0,1-1 54,-1-2 0,-1-1 0,1 0 1,1-5-1,1 0 0,0-1-54,1 1 0,1 0 0,0-1 0,0-7 0,1-2 0,0 0 41,-2 20 0,0-1 0,0 0 0,1 0 0,0-3 0,0-1 0,1 0 0,0 1 0,-1 0 0,0 0 0,1 0 0,0 1 0,1 3 0,0-1 0,0 2 0,0 0-41,3-16 0,0 1 0,1 1 0,2 2 0,0 0 0,0 1 0,0 2 0,-1-1 0,0 1 0,0 4 0,-1 1 0,-1 0 0,1 4 0,-1 0 0,1 1 0,-2 7 0,0 1 0,0 2 168,8-23 0,0 3 0,0 7 0,-1 1-4,-2 4 0,0 2 0,-1 5 0,-1 2 327,-3 9 1,-1 1 0,10-39 266,-3 27 389,-5 12 0,-2 9-492,-7 24 1,-4 13-1,-12 23 1,-9 16-1,-9 14 1,-9 21-165,-2 13 1,17-31 0,-1 3-83,-3 7 1,-2 2 0,-2 6 0,0 2-1,-3 5 1,-1 1 0,0 3 0,0 2-492,1 2 0,0 2 0,-2 3 0,0 1 82,8-26 0,-1 1 0,1 1 0,-1 8 0,0 2 0,0 0 0,-1 4 0,-1 0 0,2 2 0,-1 5 0,1 3 0,1 0 23,-2 3 1,-1 1-1,1 1 1,6-21-1,-1 1 1,1 0-1,-1 0 18,1 3 0,1 0 0,-1 0 0,0 1 0,-1 0 0,-1 1 0,0 0 0,1-1 0,1-1 0,0 1 0,0-1 0,1 0 0,0-2 0,0 0 0,1 0 0,0-2 4,-5 20 1,0-3-1,2 1 1,1-1-1,0-1 1,0 0 118,0-3 0,-1-1 0,1 0 0,1-1 0,1 1 0,0-2-164,1-4 0,0-1 0,1-2 0,1-3 0,0-2 0,1-1-82,-1 21 0,-1-2 0,0-8 0,-1-3 276,4-4 1,1-2 0,2-7 0,1-2-31,1-10 0,2-2 983,1 35 0,-4-26-492,8-31 1,2-15-1,4-32 1,4-17-1,7-17 1,1-24-165,-1-17 1,-5 35 0,-1-2-83,1-6 1,0-2 0,2-8 0,1-3-142,-4-8 0,1-1 0,6-6 0,1-2-104,-7 28 0,-1 0 0,1 0 0,1-1 0,0 0 0,0-1-164,-2 1 0,1-1 0,0 0 0,1-3 0,2-1 0,-1 0 0,2-3 0,-1 0 0,1-2 0,1-8 0,0-1 0,1-1 48,1-5 1,1-2-1,-1 1 1,2-2 0,-1-1-1,2 2-48,0 0 0,1 1 0,1 0 0,1 2 0,1 0 0,-1 0 0,0 0 0,1-1 0,-1 1 0,0 2 0,0-1 0,0 2 0,-1 4 0,-1 0 0,0 2 0,1 2 0,0 1 0,0 1 0,1 5 0,0 2 0,1 0 0,-2 4 0,0 0 0,2 1 0,0 0 0,2 0 0,-1 0 0,-2 4 0,-1 1 0,1 0-82,13-25 0,-1 2 0,-4 4 0,-1 3 203,-3 10 1,0 4 0,-2 3 0,0 1 287,0 5 1,-2 2 0,-2 5 0,-1 3 132,19-36 0,-10 22 605,-2 25 0,-15 8-492,9 17 1,-23 24-1,0 15 1,-8 31-165,-9 10 1,4-23 0,0 3-83,-1 4 1,-1 3 0,-4 6 0,-1 2-1,0 4 1,0 1 0,-4 5 0,-1 2-121,2 6 1,0 3 0,-5 7 0,-1 2-126,10-28 0,0 1 0,-1 1 0,-1 1 0,-2 1 0,1-1-164,1-2 0,0-1 0,-1 2 0,-1 7 0,0 3 0,-1 1 23,-1 4 1,0 1-1,0 2 1,4-16-1,-1 2 1,1 1-1,-1 1 18,-1 3 0,0 0 0,-1 1 0,1 0 0,0 0 0,0 0 0,0 0 0,1-1 0,1-4 0,1 1 0,0-1 0,-1-1 0,1 0 0,-2-1 0,1 0 0,1 1-41,-5 22 0,0 1 0,-1-2 0,0-4 0,-2-1 0,1 0 0,1-5 0,1 0 0,0-2 0,2-4 0,-1 0 0,1-3-33,2-8 0,-1-1 1,1-1-1,-6 29 0,0-2-49,1-9 0,-1-3 0,2-4 0,2-3 0,5-10 0,1-3 0,-2-5 0,1-4 1229,-5 25-72,0-16 72,5-17-492,8-24 1,3-21-1,7-27 1,0-21-1,0-20 1,2-19-247,0 35 1,1-3 0,2-7 0,0-4-1,3-9 1,2-3 0,-1-8 0,1-3-50,2-4 1,-1-2-1,-4 30 1,0-1 0,1 0-361,1 0 0,1 0 0,0 0 0,-1-4 0,1-2 0,0 1 0,1-4 0,1-1 0,0 0 0,1-6 0,1-2 0,0 0 17,-1-5 0,0 0 1,1-1-1,3 0 0,2 0 1,0 0-18,-2 3 0,0 0 0,1 0 0,1 1 0,0 1 0,-1 0 0,0-1 0,-1 1 0,1 0 0,1 1 0,0 1 0,1 2 0,-1 4 0,0 1 0,1 2 0,-1 1 0,1 1 0,-1 1-82,7-24 0,1 2 0,-1 6 0,0 2 0,0 2 0,0 1 0,-2 5 0,-1 1 221,1 4 1,-1 2 0,-4 7 0,0 2 24,2 10 0,-1 1 0,15-41 491,-6 18 1,-4 9 491,-7 19 0,-1 12 0,-7 18-492,-2 17 1,-16 33-1,-4 19 1,-11 16-165,-6 13 1,13-31 0,-1 3-83,0 7 1,-1 3 0,0 4 0,-1 1-1,-1 2 1,0 0 0,0 7 0,1 1-492,-4 6 0,-1 1 0,-1 7 0,0 0 49,-1 1 0,-1 1 1,7-27-1,-2 1 0,2 0 33,2 0 0,1-1 0,0 2 0,-4 7 0,-1 1 0,1 1 0,-1 5 0,1 0 0,0 1 0,-2 3 0,1 1 0,-1-1 0,-1 1 0,1-1 0,0 0 0,1 0 0,1-1 0,0-1 12,-1-2 0,1-2 1,0 0-1,2 0 1,1 0-1,1 0 152,-1-2 0,1 1 0,-1-1 0,-1 1 0,0-1 0,1-1 0,2-4 0,1 0 0,-1-1 0,-1-1 0,-1-1 0,1 0-246,-3 26 0,-1-2 0,-3-3 0,0-2 0,0-2 0,1-1 0,2-5 0,-1-1 269,2-7 0,0-3 0,1-5 1,1-4-24,0-8 0,1-3 0,-12 42 491,0-17 1,7-10 169,-1-19 322,11-20 0,-3-12-492,13-15 1,-6-37-1,8-15 1,0-28-165,0-13 1,3 41 0,2-2-83,0-10 1,2-1 0,1-2 0,1-1-122,2-7 1,1-2 0,-1-2 0,0-3-371,3-7 0,1-2 0,2-7 0,1 0 82,-5 30 0,0 1 0,1-2 0,2-4 0,1 0 0,-1 0 0,-1 1 0,0 1 0,2-2 0,1-5 0,2-2 0,0 0 0,0-3 0,2 0 0,0-2 0,2-3 0,0-2 0,1 1 0,0-1 0,0 1 0,1 0 0,1 1 0,0 0 0,1 2 0,-3 5 0,0 2 0,0 0 0,3-1 0,0 1 0,0-1 70,-1 4 1,0 1-1,0-1 1,-1 1 0,0-1-1,0 2 94,-1 5 0,0 2 0,1 0 0,-2 1 0,-1 0 0,1 2-246,11-25 0,0 3 0,-3 3 0,0 1 39,1 3 0,-2 1 0,-3 5 0,-1 2 325,-1 9 1,0 2-1,-3 4 1,-1 3-119,13-28 0,-2 13 983,-4 16 0,-12 15-492,-9 19 1,-12 22-1,-8 19 1,-1 20-1,-16 21 1,-6 16-258,15-35 1,-1 3 0,-3 4 0,0 3 9,0 7 0,1 4 0,-5 3 1,0 1-246,-1 5 1,-1 2-1,-2 1 1,0 1-246,3 2 0,0 1 0,-4 1 0,0 1 75,1 2 0,0 2 1,8-23-1,-2 1 1,1 1 166,-2 2 0,-1 1 0,1 1 0,-1 2 0,-1 1 0,1 0-160,-1 1 0,-1 1 0,1 0 0,0 1 0,0 1 0,0 0 0,0-1 0,0 1 0,0 0 0,-2 2 0,1 1 0,-1-2 0,2-2 0,0-2 0,0 0 0,1 2 0,0-1 0,1-2 0,3-5 0,1-1 0,0-1 0,0 1 0,-1-1 0,1 0 0,0 1 0,-1 0 0,1 0 0,0-1 0,1-1 0,-1 1-33,2-1 0,0 0 1,-1 0-1,-11 25 0,0-2-22,4-9 1,0-3-1,0-2 1,0-2 463,2-5 1,1-2 0,1-6 0,0-2-239,1-7 0,1-3 0,-14 30 976,8-26 0,8-23-492,-4-13 1,15-40-1,4-11 1,6-21-1,6-14 1,4-23-247,-2 39 1,1-3 0,0-3 0,0-2-1,-1-4 1,1-2 0,3-3 0,1-1-207,2-9 0,0-1 1,1-8-1,2-1-39,3-4 0,-1-2 0,-7 31 0,0 0 0,0 0-164,2 0 0,1 1 0,0-2 0,-1-2 0,0-2 0,1 0 0,1-4 0,0-1 0,2 0 0,2-6 0,1 0 0,1-1 72,-1-2 0,1 0 0,1-1 1,2 1-1,1-1 0,0 1-72,-2 3 0,0 1 0,1 0 0,1-1 0,1 2 0,0-1 0,-1 1 0,0 1 0,1-1 0,1 1 0,1 0 0,0 1 0,-1 3 0,0 1 0,0 1 0,1 2 0,1 0 0,-1 2-33,-2 6 0,-1 1 1,0 1-1,12-31 0,1 1-49,1 3 0,0 2 0,-2 0 0,1 3 92,1 3 0,0 3 0,-5 3 0,0 4 154,-4 11 0,0 2 0,-5 3 0,0 3 327,-1 3 1,1 3 0,21-33 655,-13 14 0,-4 19 0,-14 20-492,-7 23 1,-4 33-1,-12 27 1,-11 28-165,-12 7 1,10-36 0,-1 2-83,0 5 1,-1 0 0,-6 8 0,0 2-1,1 4 1,-1 1 0,-5 7 0,-2 1-443,0 5 0,-1 2 1,10-27-1,-1 1 0,1 1 33,-2 0 0,-1 1 0,1 0 0,0 5 0,0 0 0,0 1 0,0 0 0,0 1 0,-1 2 0,-1 9 0,0 1 0,-2 2 41,6-18 0,-1 1 0,-1 1 0,0 0 0,-1 5 0,-2 1 0,1 1 0,0-1 0,0 1 0,0-1 0,0 1 0,-1-1 0,1 1 0,0 0 0,0 0 0,0-2 0,2-5 0,1 0 0,0-2 0,0 1 0,1-1 0,1 0 0,0 0 0,0-1-41,-7 20 0,0-1 0,0 0 0,0-3 0,0-1 0,0 0 136,1-6 1,1-2-1,1-1 1,1-4 0,1-2-1,1-2-218,-8 22 0,2-4 0,3-7 0,0-3 110,-2-4 1,1-2 0,6-10 0,0-2 462,2-9 1,1-3 0,-9 24-161,6-26 816,3-15 0,11-13-492,1-10 1,10-45-1,4-16 1,5-30-165,13-10 1,-11 34 0,1-2-83,3-8 1,1-2 0,0-7 0,1-3-50,0-11 1,2-3-1,-5 28 1,1-2 0,1 0-361,1-4 0,0-1 0,1 0 0,0-3 0,0 1 0,0 0 0,-1 2 0,1 1 0,-1-2 0,2-5 0,0-2 0,1 0 0,3-4 0,0-2 0,1 0 0,2-7 0,0-1 0,1 0 41,-6 21 0,0-1 0,1 0 0,0 0 0,0-1 0,2 0 0,-1 0 0,0 1 0,0 3 0,0 0 0,-1 1 0,1-1 0,1 2 0,-1-1 0,1 1 0,0 0-41,9-22 0,0-1 0,0 2 0,-1 0 0,1 0 0,-1 2 0,-1 4 0,0 0 0,0 2 0,-1 2 0,0 1 0,-1 1 0,-2 6 0,0 0 0,0 1 0,0 3 0,0 1 0,1 0 0,-1-1 0,0 0 0,0 1 0,-1 4 0,1 1 0,-1 1-62,13-29 1,0 3-1,-2 9 1,-1 3 225,-2 12 0,-2 2 0,-5 5 0,-1 2 491,-2 2 1,0 3 491,15-38-590,1 26 98,-14 21 1,-13 42-1,-15 23 1,-10 26-1,-13 20 1,-12 21-247,12-36 1,0 2 0,-3 8 0,-1 2-1,-2 9 1,0 2 0,-2 2 0,0 1-213,-3 3 0,-2 3 0,10-26 1,0 1-1,0 2-164,-1 4 1,0 1 0,0 1 0,-1 3 0,-1 1 0,0 1 130,1-1 0,-1 0 0,-1 2 0,-2 7 0,0 1 0,-1 1-141,-1 0 1,-1 1-1,-1 2 1,8-17-1,0 0 1,0 2-1,0 1 18,-2 4 0,-1 2 0,1 0 0,-1 0 0,-2 3 0,-1 1 0,0-1 0,1 1 0,-1 0 0,0 0 0,1 0 0,0 0 0,0 0 0,1 0 0,0-1 0,1 0 0,1-5 0,1-2 0,0 0 0,0 1 0,2-2 0,0 0 0,0 1 0,0-2 87,-1 1 1,0-1 0,0-1-1,1 1 1,-8 20 0,0-1-1,0 0-128,2-2 0,0-1 0,0 0 0,1-4 0,1-2 0,-1-1 0,3-7 0,-1-1 0,2-2 0,3-2 0,0-1 0,1-2 120,-11 27 1,0-2-1,6-6 1,0-3 43,0-11 0,0-4 0,6-7 0,1-4 491,-13 31 1,2-24 147,10-18 344,0-15 0,13-13-492,2-26 1,8-39-1,0-23 1,2-25-165,4-4 1,1 41 0,2-4-83,1-7 1,3-2 0,2-7 0,1-3-1,-2-2 1,1-3 0,1-6 0,1-2-443,0 1 0,1 0 1,-5 28-1,1-1 0,0-1 134,-1-2 1,0-1 0,1-1-1,2-4 1,1-2 0,-1 0 62,-1 0 0,0 0 0,1-1 0,3-4 0,0 0 0,2 1 0,-1 1 0,2 1 0,0-1 0,0 0 0,1 0 0,0 0 0,0 0 0,0 1 0,0-1 0,2-1 0,0-1 0,-1 1 0,0 2 0,-1 2 0,0 0 0,1 3 0,1 0 0,-2 2 0,-3 7 0,-1 2 0,0-1 0,10-28 0,0 2 0,-2 5 0,-1 1 0,0 3 0,0 1-246,0 6 0,0 3 0,-3 4 0,-1 4 97,-1 6 0,-1 3 1,-4 2-1,-1 1 79,14-42 1,-8 11 69,3 24 983,-5 16-284,-9 24-208,-2 18 1,-24 35-1,-7 23 1,-10 18-247,13-31 1,-1 3 0,-1 7 0,-1 3-211,-3 5 0,0 2 0,-1 6 0,2 3-35,-1 4 0,-1 1 0,-2 3 0,-2 1-197,-1 4 0,0 1 1,9-24-1,0 1 0,-1 0 33,-1 0 0,-1 1 0,1 1 0,1 6 0,0 1 0,-1 0 0,-2 1 0,0 1 0,-1 0 0,-1 5 0,0 0 0,0 2 0,-2 5 0,0 2 0,0-1 0,-2 0 0,1-1 0,0-1 0,2-1 0,1 0 0,0-1 0,1-3 0,0 0 0,1-2 0,3-9 0,1-1 0,0-1 0,2-3 0,0-1 0,1 0-82,-9 23 0,0-2 0,2-4 0,-1-3 0,2-7 0,0-4 0,4-7 0,1-4 45,-14 31 1,8-24 1183,10-18-61,-1-22-431,9-9 1,3-30-1,12-9 1,-2-16-1,7-13 1,3-19-165,9-21 1,-12 41 0,-1-3-83,5-8 1,-1-2 0,1-4 0,2-1-48,3-5 0,0-2 1,-1-4-1,1-1-444,3-1 0,1-2 0,-3-6 0,0-1 83,5-3 1,1-2-1,-10 26 1,-1-1 0,1 0 162,4-5 0,1-1 0,-1 0 0,1-3 0,-1 0 0,0 0-164,2-2 0,0-1 0,1 1 0,1-1 0,0 0 0,1 0 0,-1-2 0,0 0 0,0 1 0,2 2 0,1 1 0,-1 1 0,-2 4 0,0 2 0,1 0 0,-1 3 0,0 0 0,0 3-82,10-26 0,0 3 0,-1 1 0,0 2 0,-2 4 0,0 1 0,1 3 0,-2 1 0,-4 6 0,-1 2 0,1 7 0,0 2 231,-6 10 1,-1 2 0,-1 3 0,0 2 997,11-29 0,3 7 0,-22 31-492,13 12 1,-30 34-1,0 20 1,-10 16-1,-7 19 1,-4 16-247,10-32 1,-1 3 0,0 5 0,-1 2-1,-1 6 1,-1 0 0,-1 3 0,0 0-2,-4 8 0,-1 1 0,-2 4 0,0 0-490,0 3 0,0 2 0,-5 5 0,0 1 82,11-26 0,-1 1 0,1 1 0,-1 0 0,1 0 0,-2 3 0,-2 8 0,0 2 0,0 0 0,0 1 0,0-1 0,-1 2 0,-1 4 0,0 2 0,0 0 0,0-1 0,-1 0 0,0 1 0,-1 0 0,-1 0 0,2-2 0,2-8 0,1-1 0,0-1 0,0-3 0,-1-2 0,2 0 0,2-6 0,2-2 0,0-1-82,-11 26 0,2-1 0,2-7 0,1-1 0,-1-5 0,0-3 0,6-11 0,2-3-26,3-6 1,1-3 0,-16 31 1254,9-20-117,1-9 117,6-23 0,7-9-492,2-18 1,10-33-1,4-20 1,4-13-1,7-9 1,0-17-247,-8 38 1,0-2 0,2-2 0,1-1-1,0-7 1,0-1 0,0-4 0,1 0-158,-2-4 0,1-1 0,1-4 0,1 0-334,3-4 0,1 0 0,0-1 0,-1-1 0,0-7 0,1 0 0,3-1 0,1-1 82,-7 30 0,0-1 0,1-1 0,1 2 0,0-1 0,0-1 129,0-3 1,0 0-1,1 1 1,8-23-1,0 1 35,1 0 0,-1 2 0,-1 10 0,0 3 0,-2 5 0,1 2 0,0 3 0,0 2-235,-3 5 1,-1 2 0,0 5 0,-1 3 234,10-33 0,-4 14 0,-7 22 0,-1 3 983,1 16-633,-9 9 1,-3 40 140,-12 19 1,-5 15-1,-13 8 1,3 10-165,-8 19 1,14-41 0,-1 2-504,-4 7 0,-1 1 0,0 2 0,0 2 176,-2 3 0,-1 1 0,-1 1 0,0 0-246,1 1 0,1 2 0,-4 5 0,0 3 49,-5 7 0,0 2 1,10-27-1,1 1 0,0 0 33,-4 6 0,-1 1 0,1 1 0,-1-1 0,0 1 0,0 1 0,1 1 0,0 1 0,0 0 0,-2 0 0,-1-1 0,1 1 0,1 0 0,2 0 0,-2-1 0,2-6 0,-1-1 0,1-1-33,2-3 0,1 1 1,0-2-1,-10 26 0,1-2-49,4-4 0,0-3 0,1-1 0,0-2 0,1-6 0,1-3 0,1-9 0,1-3 242,3-6 1,1-1-1,-10 32 987,4-17-283,11-19 283,-3-4-492,13-30 1,15-38-1,17-31 1,1-24-295,-2 1 1,-15 31 0,1-3 47,2-4 1,1-2 0,-1-5 0,1 0-207,-1-6 0,1 0 0,2-3 0,0-2-241,1 0 0,-1-1 1,2-6-1,-1-1 202,-1-4 0,1-1 0,0 0 0,2-2-197,3-6 0,1 0 1,-8 31-1,0 0 0,1-1 33,-1-4 0,0 0 0,1 0 0,1 2 0,2-1 0,-1 1-33,-1-3 0,0 1 1,1 1-1,11-23 0,0 2-49,-1-1 0,0 1 0,-2 11 0,0 1 0,-3 5 0,-1 0 0,-1 2 0,0 1 164,-2-1 0,1 2 1,-2 6-1,0 2 82,-1 2 0,-1 1 0,-2 5 0,-1 0 327,0 3 1,1 1 0,17-39-43,-6 13 698,-4 11 0,0 11 0,-7 18 0,-9 26-492,-16 57 1,-13 9-165,4-9 1,-3 2 0,-16 40-83,18-41 1,0 1 0,-1 3 0,1 2-305,-1 6 1,1 1 0,-4 3 0,-1 2 58,-1 5 0,-1 1 0,-1 1 0,0 0-246,-1 1 0,0 1 0,-3 6 0,-1 1 49,2 0 0,-2 3 1,6-22-1,-1 2 0,0 2 33,0 4 0,0 3 0,0-1 0,-2-1 0,0 0 0,-1 0 0,1 3 0,0 0 0,0-1 0,-1-3 0,0 0 0,0 0 0,3 0 0,0 0 0,0-1 0,-1-3 0,0 0 0,0 0-33,0-2 0,1 1 1,0-2-1,-8 24 0,0-2-49,-2-4 0,0-3 0,6-4 0,0-2 0,0-7 0,0 0 0,2-5 0,2 0 67,1-3 1,1-2-1,1-10 1,1-3 669,-14 38 1,6-18 317,0-18 174,16-11 0,-11-17-492,22-10 1,2-38-1,12-10 1,4-22-1,1-8 1,8-18-247,-10 37 1,-1-2 0,3-5 0,1-1-44,2-7 1,1-2 0,0-2 0,1-1-449,1-7 0,0-1 0,3-1 0,-1 0 0,-2-1 0,0-1 0,6-3 0,1-2 134,-9 24 1,0-2 0,1 1 0,0-3 0,1-1 0,0-1-53,0-6 0,0-1 0,0 0 0,3 0 0,0-1 0,0 1 0,1-2 0,0 0 0,1 1 0,0 2 0,0 0 0,1 0 0,0-3 0,0-1 0,0 3 0,0 7 0,-1 3 0,1-1-33,-2 1 0,0-1 1,0 2-1,15-26 0,0 2-49,-4 4 0,-1 1 0,1 1 0,0 1 0,-3 2 0,0 3 0,-4 9 0,0 2 115,-2 4 1,0 2 0,-2 5 0,-2 3 457,-1 4 1,-1 3 0,20-33 158,-8 20 497,-8 19 0,-10 6-492,-9 31 1,-22 35-1,-3 31 1,-14 18-165,-4 11 1,17-40 0,-1 3-83,-4 7 1,0 2 0,-1 1 0,1 2-46,-3 7 0,0 1 0,-1 0 1,-1 1-447,-1 4 0,0 1 0,0 6 0,0 1 82,6-26 0,-1 1 0,1 1 0,1 2 0,0 1 0,0 1 0,-3 4 0,0 0 0,-1 2 0,0 3 0,-1 1 0,1 1 0,-1 4 0,0 2 0,-1 0 0,0 3 0,-1 1 0,1 1 0,-1 2 0,-1 0 0,2 0 0,1-7 0,1-1 0,1 0 0,1-1 0,1 0 0,0-2 0,0-4 0,0-1 0,1-1 104,2-3 0,1-1 1,0-1-1,0-2 1,-1 0-1,1-2-186,-8 28 0,1-3 0,4-11 0,0-3 95,1-7 0,1-2 0,5-10 0,1-2 478,2-7 1,1-1 0,-9 36-133,3-21 788,7-19 0,2-12 0,8-23-492,16-49 1,1-6-165,12-42 1,-11 40 0,-1-1-83,1-7 1,-1-1 0,1-2 0,-1-2-117,3-9 0,1-2 0,1-1 0,1-1-129,0-8 0,0-1 0,2-3 0,1-1 0,-1-7 0,2 0 0,2 1 0,2-1-164,-10 26 0,0-1 0,1-1 0,1 0 0,1 0 0,1-2 0,2-6 0,0-1 0,0 0 0,1-3 0,0-1 0,2 1 0,4-5 0,1 0 0,1 1 0,-5 6 0,0 0 0,2 1 21,1 1 0,2 1 1,-2 2-1,-2 3 1,0 2-1,0 1 143,0 1 0,2 1 0,-2 1 0,-1 2 0,-1 1 0,1 1-197,0 0 0,0 0 1,0 2-1,13-22 0,-1 1-49,-2 4 0,0 1 0,0 6 0,1 2 0,-4 2 0,0 2 0,0 5 0,-1 1 176,-1 4 0,-2 2 1,-3 6-1,-2 2 561,24-26 1,-9 16 99,-9 18 392,0 16-492,-7 11 1,-11 33-1,-11 16 1,-6 19-1,-6 22 1,-11 5-247,3-33 1,-2 3 0,-1 2 0,-1 2-11,-1 11 0,-2 1 0,-2 4 1,-1 2-236,-4 7 0,-2 2 0,0-2 0,0 1-164,9-24 0,-1 2 0,1-1 0,-2 2 0,-1 0 0,1 0 0,-1 3 0,1 1 0,0 1 0,-1 4 0,0 1 0,-2 2 0,-2 4 0,-2 2 0,1 0 0,3-2 0,0 0 0,0 0 44,-3 3 0,-1 1 1,2-1-1,2 0 1,2 0-1,0 0 120,1-2 0,0 1 0,-1-1 0,1-1 0,0-1 0,2 1 0,1-2 0,1 0 0,-1-2 0,1-7 0,0-3 0,1 1 0,2-2 0,1-1 0,-1-1 0,-5 22 0,0-2-246,3-5 0,1-2 0,0-4 0,1-1 122,1-5 0,1-2 1,1-8-1,1-3 124,-6 38 0,8-27 983,3-8-538,7-37 1,3-5 45,9-28 1,2-13-1,15-10 1,-6-12-1,6-17 1,2-11-252,-10 27 1,-1-3 0,-1-6 0,1-3-368,3-9 0,0-1 0,-2-1 0,-1 0 127,3-4 0,1-1 0,-2-4 0,0-2-246,1-4 0,1-2 0,2-4 0,0-2 82,-8 27 0,-1-2 0,1 1 0,0-3 0,-1 0 0,2-1 0,2-4 0,1-2 0,-1 0 0,0-3 0,0 0 0,1 0 0,1-2 0,0-1 0,1 1 0,0-3 0,-1 0 0,2 0 0,0 0 0,0 0 0,0 1 0,-1 6 0,0 0 0,0 1 0,1 1 0,1 1 0,-1 2 0,-1 4 0,-1 1 0,0 0 0,-2 2 0,0 1 0,1 1 0,0 2 0,1 0 0,0 1-82,9-32 0,0 2 0,0 9 0,2 3 98,-2 0 1,0 2 0,-2 12 0,0 2 346,-3 5 0,-2 2 1,-1 6-1,-1 3-199,23-39 983,-14 15 0,8 19-492,-28 26 1,1 29-1,-18 27 1,-7 22-1,-11 19 1,-6 19-247,9-35 1,-1 3 0,-1 0 0,-1 2-117,-2 7 1,-2 2 0,-2 3 0,0 1-130,0 6 0,-1 2 0,-3 6 0,-1 2 0,10-24 0,1 0 0,0 0 0,-9 30 0,0-1-164,9-30 0,-1 1 0,1 1 0,-2 3 0,1 0 0,-1 1 0,-2 4 0,0 1 0,0 1 0,-2 4 0,1 2 0,-1 1 0,0 5 0,0 1 0,0-1 0,0-4 0,1-1 0,-1 0 155,2 0 1,0-1 0,0 0 0,1-5 0,0-1 0,0-1 8,2-1 0,1-2 0,0 1 0,2-4 0,1-1 0,-1-1 0,1-1 0,1 0 0,0-2 0,-5 22 0,2-2-246,1-6 0,1-2 0,4-8 0,1-2 131,0-6 1,1-2 0,3-4 0,0-3 114,-12 31 0,4-18 983,9-13-492,2-31 1,10-21-1,4-27 1,4-15-1,7-20 1,3-14-247,-9 27 1,1-3 0,1-1 0,1-2-78,3-12 1,1-2-1,0-1 1,-1-2-169,0-6 0,1-3 0,0-1 0,1-2 0,1-7 0,0-1 0,2 2 0,1-2-164,-6 29 0,0-1 0,1-1 0,2-3 0,0-1 0,1-1 0,0-3 0,0 0 0,1-2 0,1-6 0,0-2 0,0-1 0,3-9 0,-1 0 0,0-1 0,-1 5 0,0 0 0,0 0 0,1-3 0,0 1 0,1 0 0,-1 3 0,1 1 0,0 0 0,0 2 0,-1 0 0,0-1 0,0 1 0,1-1 0,-1 0 0,-2-2 0,0 0 0,0 2 0,1 6 0,0 1 0,0 1 0,1 0 0,0 0 0,1 2 0,-2 4 0,0 1 0,2 0 0,0 1 0,2 0 0,-1 1 0,-2 3 0,-1 1 0,1 0-33,0 2 0,0 1 1,1 1-1,9-23 0,-1 3-49,-1 6 0,-2 3 0,-1 9 0,-1 2 491,-6 4 1,0 1 0,-1 8 0,-1 1-115,14-38 852,0 23 0,-8 21-492,-10 26 1,-11 32-1,-12 20 1,-11 23-165,-12 18 1,12-30 0,-1 3-83,-2 8 1,-1 3 0,-1 4 0,-2 2-1,-5 3 1,-1 1 0,0 4 0,-2 2-391,-2 5 1,-2 1-1,1 2 1,-1 3 144,10-26 0,1 2 0,0-1 0,-12 27 0,0 0-164,10-27 0,0 0 0,0 1 0,0 1 0,0 1 0,-1 0 0,-1 1 0,0-1 0,0 2 0,0 0 0,0 0 0,0 0 0,-1 3 0,1 1 0,0-2 0,2-5 0,1-2 0,0 0-33,0 1 0,1 0 1,0-2-1,-7 18 0,0-3-49,2-8 0,2-2 0,3-7 0,1-2 737,0-3 1,2-3-430,-9 30 921,-2-20 0,15-34-492,8-12 1,10-50-1,12-11 1,6-30-165,5-5 1,-9 31 0,1-1-83,5-7 1,1-1 0,-2-5 0,1-2-118,2-3 1,2-2 0,3-3 0,0-3-129,5-7 0,0-1 0,0 1 0,-1-2-197,0-7 0,2-1 1,-11 31-1,0 0 0,2-1 33,2-3 0,1-1 0,1-1 0,-1-1 0,1-1 0,0-1 0,5-5 0,0-2 0,0 2 0,-2 6 0,-1 0 0,1 2 83,-1 0 1,2 1 0,-1 1-1,-2 4 1,1 0 0,0 3 80,14-26 0,-1 3 0,-2 3 0,-2 1-246,-1 2 0,0 2 0,-5 8 0,0 0 12,-1 2 0,0 2 0,-5 8 0,0 2 87,-1 5 1,0 2-1,25-35 147,-10 5 983,-8 20-452,-1 6 452,-20 30-492,4 12 1,-26 39-1,-8 16 1,-7 19-178,-10 10 0,-5 11-226,20-36 1,-1 3 0,-6 5 0,0 2-89,1 2 0,-1 2 0,-5 5 0,0 2 0,0 6 0,0 1 0,-2-5 0,0 1-246,-1 9 0,0 1 0,-3 1 0,-1 1 82,12-26 0,-1 1 0,1 1 0,-2 5 0,0 1 0,0 0 31,-2 2 0,0 2 0,0-2 0,1-1 0,0-1 1,0 0 132,-1-1 0,0 1 0,0-2 0,4-5 0,0-1 0,2 0 0,-11 24 0,2-1 0,2-5 0,2-3-246,3-8 0,1-2 0,4-8 0,0-4 146,1-6 0,1-2 0,-9 25 100,6-18 0,11-16 491,-4-12 1,16-19-108,0-12 0,8-8 107,10-21 1,1-5-1,4-19 1,5-12-165,6-17 1,-13 40 0,1-3-247,1-6 1,1-2-1,0 1 1,0-1-82,-1-4 0,1-2 0,2 0 0,0-2-246,0 1 0,1-1 0,0-5 0,2 0 0,5-6 0,2-1 0,-3-1 0,2-1 0,5-9 0,1-1 0,0 0 0,0 0 49,-13 30 0,2 1 1,-1 0-1,15-28 0,-1 0-49,1 0 0,0 1 0,-5 12 0,-1 1 0,-3-3 0,0 2 0,0 11 0,0 2 0,-3 1 0,0 0 0,-2 6 0,0 1 323,-1 1 1,0 2-1,-2 5 1,-1 2-78,20-31 0,-3 13 983,-8 9-328,-8 9 328,-2 16 0,-15 11-492,-2 17 1,-16 31-1,-4 16 1,-11 17-1,-6 5 1,-6 7-369,15-30 1,-1 1-1,-18 42-123,16-34 0,0 1 0,0-4 0,-1 1 0,-1 5 0,-2 0 0,-3 4 0,0 1 0,-2 3 0,0 1 0,1 3 0,0 0-246,-1 2 0,0 2 0,-1 3 0,0 1 0,-5 3 0,0 1 0,2 3 0,0 1 0,-2-1 0,1-2 0,1-4 0,2-2 239,1-3 1,2-3-1,1-7 1,1-4-202,6-6 1,0-3 0,-20 38 207,8-13 0,8-27 0,2-9 491,15-30 1,6-18-304,16-15 0,0-16-188,11-7 0,6-20 0,6-10 0,2-9 245,-14 39 1,0-1 0,0-4 0,1-1-168,2-3 0,0-1 0,1-6 0,-1 0-78,0 1 0,0 0 0,4-9 0,0 0 0,2 1 0,0-2 0,3-8 0,0-1-246,3-1 0,0-1 0,-2-3 0,1-1 0,4-1 0,0 0 0,-1 1 0,0 1 84,0 3 0,1 1 1,-5 7-1,0 2-84,-3 10 0,-2 2 0,-5 2 0,-2 2 114,3 3 0,-1 1 1,-4 5-1,0 1 6,19-36 0,-4 12 126,-20 18 983,5 7-591,-13 3 591,1 22-492,-2 5 1,-27 36-1,-5 8 1,-11 16-1,6 1 1,-4 13-1,-2 5 1,-2 13-820,-3 11 0,18-38 0,-1 2 281,-3 6 0,0 1 0,-3 4 0,-1 2 47,2 1 0,-2 2 0,-3 5 0,0 1 0,1 4 0,0 1 0,-5 10 0,-1 3-164,11-27 0,-1 1 0,1 1 0,-1 4 0,-1 1 0,1 0 0,-1 0 0,-1 0 0,1 0 0,1-2 0,-1 0 0,1-1-33,1-6 0,0-1 1,-1-1-1,-11 27 0,1-3 23,2-5 1,2-3 0,3-4-1,0-2-72,1-9 0,2-2 0,4-7 0,1-5 237,-18 22 1,12-16 8,6-13 0,11-20 983,5-5-767,7-16 0,7-21 275,5-9 1,5-14-1,7-3 1,3-13-1,8-10 1,6-15-475,-21 36 0,0-1 0,5-5 0,1-1-17,0-1 0,0-2 0,1-5 0,0 0 0,5-2 0,1-2 0,-1-8 0,1-1-246,5-4 0,0-1 0,2-5 0,0-1 82,-12 26 0,2 0 0,-1 0 0,1-1 0,-1 1 0,1-2 0,1-3 0,0-1 0,0 0 0,1 1 0,-1 0 0,2 1 72,-1-1 1,1 1 0,1 1 0,-3 4 0,1 0 0,0 2 91,12-20 0,-1 1 0,-3 3 0,-1 1-246,0 3 0,-2 2 0,-1 4 0,-2 0 111,-2 3 1,0 2 0,-2 6 0,0 3 134,-3 7 0,-1 1 0,24-35 0,-3 14 0,-5 4 983,-7 15-438,-8 18-54,-9 12 1,-10 26-1,-8 13 1,-10 7-1,-8 21 1,-1 4-1,-10 14 1,0 10-165,-6 7 1,17-40 0,-1 1-562,-1 4 1,-1 1 0,-1 6-1,0 2 234,-4 3 0,-1 0 0,1 1 0,0 0-246,0 2 0,-1 0 0,-2 5 0,-2 2 0,0 6 0,-2 3 0,-4 6 0,-1 2 106,11-26 0,-1 2 1,1-1-1,-1 2 0,0 0 1,1 0-25,0-2 0,-1 0 0,1 0 0,0-2 0,-1-1 0,2 0-82,-9 28 0,0-2 0,-1-7 0,0-3 0,6-7 0,2-4 0,3-7 0,1-5 129,-11 19 117,0-7 983,16-15-856,2-24 364,9-22 1,16-34-1,3-19 1,7-12-243,5-7 1,-2-10-250,8-7 0,-12 34 0,1-3 245,2 0 1,1-2 0,3-8 0,1-1-3,-2 2 0,0-2 0,2-5 0,1 0-489,-1 1 0,2-2 0,3-8 0,2-1 0,3-4 0,0-1 0,1-7 0,0-2 82,-10 27 0,2 0 0,-1-1 0,2-1 0,0 0 0,1-1 0,0-3 0,1 0 0,1 0 0,-1 2 0,0 0 0,0 0 0,-2 4 0,0 0 0,0 0 0,0 2 0,-1 0 0,1 2-82,11-20 0,1 3 0,1-1 0,0 2 0,-5 6 0,1 1 0,0 3 0,0 2 26,-3 2 0,0 1 0,-4 7 0,0 2 220,-2 4 0,0 2 0,20-39 491,-3 9 1,-7 10-157,2 20 648,-12 11 0,4 10 0,-22 15-492,5 10 1,-18 31-1,-4 16 1,-4 15-1,-7 2 1,-8 9-1,-4 3 1,0 13-416,-6-1 0,19-36 1,1 1-77,-5-1 0,-1 0 0,-1 3 0,1 1-246,1-1 0,-1 1 0,-3-2 0,0 2 32,1 5 1,-1 0 0,-1 2 0,0 0 213,-1 7 0,-1 0 0,-1 1 0,-2 0 0,1 2 0,0-1 0,-3 0 0,0 0-246,3 4 0,0-1 0,-3-1 0,0 0 0,2-1 0,2-1 0,-1-5 0,1-4 233,5-7 0,0-1 1,1-3-1,1-1-175,-14 42 0,2-4 188,4-19 0,4-12 0,7-17 983,1-12-955,7-4 955,2-15-629,8-2 0,8-29 137,4-9 1,3-8-1,3-3 1,1-6-313,4-11 0,3-10-179,3-8 0,4-7-419,-4 2 0,4-11 419,2-1 0,-15 40 0,1-1 0,-1 2 0,0 0 0,5-6 0,1-1-246,0 2 0,0-2 0,4-7 0,0-2 0,5-1 0,0-2 0,0-6 0,0-1 144,0 2 0,0 1 0,0-2 0,0 2 102,0 5 0,0 1 0,-1-1 0,0 2 0,-3 0 0,2 2 0,0 2 0,0 2 0,-4 6 0,0 1 0,0 4 0,0 1-341,23-31 0,-1 9 341,-5 8 0,-3 11 0,-8 7 0,-6 11 0,0 18 983,-15 7-839,9 2 347,-13 24 1,-2 17-1,-8 19 1,-8 12-256,-10 0 1,-1 6-237,-4 6 0,-5 5-138,-6 12 1,13-45 0,1 1 135,0 3 0,-1 1 1,-2-1-1,-1 1 1,4-1 0,0 1 0,-5 3 0,-1 0-245,0 2 0,0 1 0,-3 6 0,0 2 39,-3-1 0,0 1 1,0 1-1,2-2 205,0-4 1,1-1 0,2-1 0,-2 0-1,-3-1 0,0-2 1,4-2-1,2-1 0,-1-7 0,1-1 0,-16 38-102,12-20 0,-1-12 100,8-11 1,0-12 2,13-4 984,2-15-917,16-41 0,2-2 425,7-31 1,7 0-32,-1 0 1,8-10-461,-2-2 0,6-13-328,6 2 0,-22 36 0,1-1 313,3 3 0,0-1 0,-2-6 1,-1-1 14,3 5 0,0-1 0,3-5 0,1-2-246,1-1 0,2 0 0,2-3 0,0 0 36,-3-3 0,0 0 1,0 6-1,0 2 210,-2 5 0,-1 3 0,-3 3 0,-1 1 0,18-35 0,1 7-22,-6 11 0,-4 17 22,-14 12 0,1 19 0,-8-7 983,-3 21-808,-7 26 316,-7-9 1,-3 51-14,-8-19 0,1 17-478,0-12 0,-7 6 0,1 0 0,-2 5-180,1 6 1,-1 7 179,-4 0 0,-4 5-492,4-5 0,-4 13 418,-2-1 1,15-37-1,-1 2 74,1 0 0,0-1 0,-4 2 0,1-1 0,2-3 0,1-1 0,0-1 0,0-1 0,-15 40 0,0-9 0,0-8 0,8-16 0,3-13 0,5-12 0,1-4 0,9-15 190,1-10 1,10-18-194,4-11 0,1-6 494,5-5 1,4-5-374,-5-7 0,11-9-119,1-3 1,6-4-1,-6-1 1,8-3-369,-2-4 0,4-3 369,2-9 0,2-1-246,-17 43 0,1-1 0,1-1 0,1-1 60,3-3 0,0-1 0,0-1 0,0-1 186,1 3 0,-1 0 0,0 0 0,0 3 0,1 4 0,-1 2 0,18-36-192,-3 3 1,-4 8 191,-2 10 0,-8 7 0,-2 17 660,-7 14-660,-9 5 983,-1 15-598,-31 23 1,9-8 49,-15 20-435,8-11 0,-3 14 0,1-3 0,0-2 0,5-4 0,1-7 0,-16 19 0,4-12 0,-6 13 0,2 1 0,14-14 0,-7 4 0,9-23 0,7-2 0,2-8 0,8-24 0,0 11 0,0-28 0,0 22 0,0-14 0,0 5 0,0-14 0,0 5 0,0-6 0,0 8 0,0 0 0,0 0 0,0 8 0,0 2 0,0 15 0,8-5 0,-6 5 0,6 0 0,0-5 0,-6 5 0,13-7 0,-5-1 0,7 1 0,1-1 0,-1 1 0,1-1 0,-1 1 0,1-1 0,-1 1 0,1 0 0,-1-9 0,8 7 0,-5-14 0,5 14 0,0-14 0,-13 13 0,11 3 0,-21 1 0,13 14 0,-13-6 0,-9 32 0,3-18 0,-12 17 0,16-15 0,0-6 0,-15 5 0,11-7 0,-19 0 0,21 0 0,-14-7 0,6 5 0,1-14 0,-7 14 0,14-13 0,-6 13 0,8-14 0,0 6 0,0 1 0,8-7 0,-6 14 0,21-13 0,-3 13 0,15-14 0,0 14 0,0-5 0,7-1 0,-5 6 0,14-6 0,-14 16 0,5 2 0,-15 15 0,-1 2 0,-9 8 0,1 0 0,-9 15 0,-1-3 0,-8 19 0,0-8 0,-6-6 0,0-5 0,-7-8 0,1 2 0,2 1 0,-1-1 0,-1 8 0,-5-3 0,-1-3 0,1 15 0,-1-13 0,1 7 0,-1-15 0,9-12 0,-7-7 0,14-9 0,-6-1 0,8-31 0,8 9 0,-6-27 0,14 6 0,-14-17 0,5-8 0,-7-4 0,0 10 0,0 7 0,0 6 0,0-5 0,0-1 0,8-13 0,-6-2 0,6 8 0,-8 11 0,0 25 0,8 65 0,-6-10 0,3 38 0,-3-20 0,-2-9 0,0 7 0,0 5 0,0 8 0,0-2 0,0 8 0,0 9 0,-2 5-246,0-35 0,-1 2 0,1 3 0,0 1 84,-4 9 0,0 2 0,0-1 1,0 0-85,-2 5 0,-1 1 0,-2 2 0,-1 0 0,0 0 0,0 1 0,-3 2 0,-1 1 120,2 3 1,-1-1-1,-1-8 1,-1-2 118,0 0 1,-1-2 0,4-12-1,-1-2-144,0-4 0,1-3 1,-7 36 115,-3-9 1,5-18 1,9-7 1016,-5-23-642,13-9 642,-6-11 0,8-38-492,0 0 1,0-35-452,0 8 0,0 4-43,0 1 1,2 5 0,4-10 1,-2 3 0,7 3 1,-7-6 0,2-1 0,2-5 0,-2 6 0,-1-8 0,-5 2 0,6-6 0,0-5 0,0 3-277,-6-4 1,0 1 276,0 5 0,-6-2 0,0 14 0,0 7 0,6 1 0,0 21 0,0 3 0,0 19 0,0 45 276,0-5 1,0 41-277,0-16 0,2-5 0,4-7 0,-4 7 0,4 5 0,-4 4 0,-2 2 0,0-6 0,0 12 0,0 2-263,0 4 1,-2 7 262,-4-1 0,-4-5 0,-7-1 0,0-6 0,-1-6 0,-1-10 0,-5-7 0,5-16 0,-6-6 0,0-17 0,13-24 0,-11-3 262,13-32 1,0 5-263,4-12 0,-3 11 0,7-15 0,-4 4 0,-2-10 0,2 10 0,0-8 0,6 2 0,0-14-492,0-9 0,2-3 377,4-9 1,4 6 114,-2 44 0,1-1 0,11-43 0,-9 43 0,1 1 0,9-32 0,9 5 0,-7 14 0,6 15 0,-6 7 0,6 10 0,-7 13 0,3 9 0,0 16 0,2 9 0,0 16 491,-3 8 1,-5 2-377,-1-2 0,-3 3-115,-3 9 0,3 5 0,-3 0 0,-4 14 0,-2-2 0,-5 5-379,-1 1-1,0-2 380,0 7 0,-1-3 0,-5 9 0,-4-11 0,-7 5 0,-1-7 0,1-4 0,-7-6 0,1 0 0,0-15 0,5-3 0,1-15 0,-1 2 0,-7-13 0,6-3 758,-6-17-758,7-17 0,6-16 0,1-8 1,5 0-1,-6 6 0,8-7 0,-5-15 0,3-7 0,4-8 0,-4 8 0,4-4-243,2-1 1,2-1 242,4 0 0,4-10 0,7-7 0,1 6-431,-1-7 0,6 13 431,1-1 0,1 10 0,-2 2-64,4 8 0,8-1 64,0 17 0,-6 7 0,0 15 0,-7 8 0,17 5 230,-5 10 1,-1 5-231,-3 8 0,-1 1 438,6 4 0,0 6-438,-1 12 0,1 4 0,0 7 0,-2 6 0,-4 1 0,2 7 0,-7-2 0,-1 3 0,-6 3 0,-1 0 0,-4 0 0,-5-6 0,-7 0 0,0-2 0,0 2 0,-2-4 0,-3-7 0,1-9 138,-8-3-138,8-4 0,-11-2 0,13-8-10,-14-9-19,14-11 23,-13-30 0,11-10 1,-8-19 0,8-5 0,-1 11 1,3-7 1,2-5 1,0-4 0,0-8 0,0 0-268,0 1 0,0-11 270,0-7 0,2-3-492,3-9 0,3 2 365,4-2 1,-4 48 0,-1 0 126,5-48 0,3 6-410,3 5 1,-1 9 409,1 9 0,-6 8 0,-1 3 0,1 13 480,5-5-480,1 15 983,-1 1-628,1 9 548,-9 17-903,7 9 0,-12 11 0,7 13 0,-7-5 0,12 37 0,-14-1 0,4 26 0,1-1 0,-1-5 0,0-1-492,-6 8 0,0 5 472,0 6 1,-1-39-1,0 1 20,-1 0 0,-2 0 0,0 7 0,-1 1-246,-4 0 0,0 2 0,0 2 0,-1 1 0,-1 0 0,-2-2 0,0 0 0,-1 0 208,-3 2 0,-1-2 0,1-7 1,-1-1-243,1-2 1,-1-2 0,-17 36 279,1-21 0,-1-8 0,0-15 0,0-11 884,0-10-884,8-15 983,1-2 0,9-8 0,0-16-816,-1-19-167,8-19 0,-3-22 0,7 1 0,0-1-325,6 6 1,0-2 324,0-3 0,0-7 0,0-11 0,0 0 0,0 41 0,0-1 0,3-1 0,2-1-246,0-5 0,2-2 0,0-1 0,1 0 92,1-4 1,0 0 0,0 7-1,1 0 154,2-5 0,-1 2 0,-1 7 0,0 1 0,1 2 0,1 1 0,1 0 0,1 1-301,15-42 1,-4 10 300,-1 13 0,1 10 0,-2 13 0,2-1 0,-1 7 0,-5 6 0,4 6 578,-3 8-578,5-12 983,-6 13-371,14-5 63,-5 15-675,14 3 0,-7 16 0,0 9 0,-12 1 0,-5 10 0,-10 6 0,9 6 0,-5 7 0,-1-1 0,3 5 0,-8 7 0,5 3 0,-5 8 0,0-6 0,-6 0 0,0 0 0,0 5 0,0-4 0,0-1 0,-2-8 0,-4 2 0,-1-4 0,-5-1 0,-4-9 0,5-3 0,3-12 0,-15 4 0,11-6 0,-21-7 0,14-5 0,-7-15 0,1-7 0,6-3 0,-14-8 0,13-7-4,-5-2 0,0-16 0,6 6 1,-5-3 0,11 3 1,1 2 1,6 0 1,-5 0 0,5-8 0,-6-3 0,8-1 0,-2-5 0,4 3 0,2-9 0,2-2 0,4 2 0,-2-2 0,8 1 0,-1 5 0,7-4 0,-1 5 0,1 7 0,-1 1 0,1 4 0,-1 12 0,1-19 0,5 19 0,0-12 0,-7 12 0,7 4 0,-19 7 0,19 9 0,-13 1 0,0 8 0,5 0 0,-13 15 0,14 5 0,-7 22 0,1 3 0,0 11 0,-4-3 0,-5-13 0,7 9 0,-8-10 0,-8 21 0,7-8 0,-15-7 0,-1-2 0,-3-24 0,-5-3 0,0-9 0,5-5 0,-13-2 0,6-17 0,-8-3 0,0-13 0,0 6 0,2-8 0,4 0 0,4 6 0,8 0 0,-1 6 0,1-6 0,5 5 0,0-5 0,7 6 0,-7-6 0,8 8 0,-4-12 0,8 5 0,8 1 0,2 2 0,7 15 0,8-5 0,3 13 0,6-14 0,9 14 0,-6-13 0,6 13 0,-8-6 0,-8 8 0,6 8 0,-14 2 0,-1 15 0,-9 2 0,-3 8 0,-4-8 0,6 6 0,-16-6 0,-2 8 0,-7-8 0,0-1 0,-1-9 0,1-7 0,-9-2 0,7-8 0,-6 0 0,7-16 0,-7-3 0,6-16 0,-7-6 0,9 0 0,7 8 0,1-6 0,3 4 0,4 4 0,-6-9 0,16 3 0,1-8 0,9 10 0,15 10 0,-4 8 0,21 7 0,-5 2 0,11 16 0,-3 4 0,-5 3 0,-13 2 0,0 9 0,0 3 0,-6 6 0,0 6 0,-2 1 0,3 5 0,1 5 0,-8 1 0,0 7 0,-5 10 0,-1 7-442,1 5 0,-9-3 442,-3 3 0,-2-1 0,2 7 0,-4 5 0,4 0 0,-10-8 0,-2-9 0,-8-4 0,3-2 0,-5-4 0,-1-8 0,-1-8 0,1-7 0,-1-14 0,1-4-1,7-17 875,2-8-885,1-16 2,5-3 3,-14-24 4,14-9 0,-11-8 0,7-4 1,0 4 0,6 7 1,0-5 0,0 0 0,2-2 0,4 1 0,-2-3 0,7-8 0,-5 6 0,6 0 0,-1 0 0,7-5 0,1 1 0,4 4 0,-3 11 0,3 12 0,-11 5 0,11 1 0,-11 15 0,5 12 0,-9 26 0,-6 15 0,4 8 0,-4-1 0,5 15 0,-7 3 0,6 12 0,0-6 0,0 4-209,-6 2 1,0 7 204,0 5 0,0 9-324,0 2 0,-3-43 0,-2 1 174,-6 48 1,3-49-1,0 1 151,-1-1 0,1-1 0,-10 40-457,1-7 0,-7-7 455,1 7 1,-2-3 0,2 3 1,3-5 0,-3-7 1,-2-2-57,1-4 0,-5 6 58,6-12 1,2 4-1,9-15 367,-4-12-367,7 13 984,-1-26-591,2 3 591,8-17-972,0-47 56,0 22 0,0-53-67,0 23 0,0-7 0,0 1 0,0-5 0,0 0 0,0-10 0,0-2 0,0-2-404,0-9 1,0-8 403,0-10 0,0 47 0,0 1-246,0-1 0,0-1 0,3-3 0,2-1 112,0-1 1,2 0 0,1-1 0,1 0 133,2 0 0,1 1 0,-1 2 0,0 0 0,3 3 0,1 1 0,8-43 0,6 7 0,-2 5-117,3 13 0,1 12 117,-8 17 0,0 4 0,-5 2 0,7 8 735,-6 2-735,14 15 983,-6 3-408,1 7-443,5 15 1,-2 4-133,4 16 0,-4-4 0,-14 4 0,0-2 0,1 14 0,3 1 0,-3 11 0,3-3 0,-9 8 0,1 0 0,-1 6 0,2 6 0,-9-1 0,1 1-263,-6-6 0,0 0 263,0-1 0,-6 7 0,1 0 0,-9-6 0,2-6 0,-5-8-2,-6 2 0,3-5-20,-3-7-3,3-3 0,-5-16 1,6-2 12,-6-15 1,7-6-10,1-16 529,-1 1-515,1-30 1,-7 0 2,1-11 1,0 1 1,5 10 1,1 3 1,0-9 0,-1 1 0,1-7 0,-1-5 0,1 0 0,-1-6 0,1 5 0,5-7 0,0 2 0,9-3 0,-3-3 0,4 0-242,2 0 0,0 0 242,0 0 0,2 0 0,4 1 0,1 6 0,5 5 0,3 6 0,-3 5 0,4 5 0,1 7 0,1 7 0,-1-5 0,8 14 0,-5-6 484,-3 15-484,-1 2 0,-7 8 0,9 8 0,-8 10 0,5 1 0,-13 14 0,6 2 0,-8 2 0,0 13 0,0-13 0,-8 14 0,6-15 0,-13-1 0,13-9 0,-14-9 0,6-7 0,1-2 0,-7-24 0,6-3 0,-7-24 0,0-9 0,1-14 0,4-4 0,-1 10 0,7 13 0,0 6 0,6-5 0,0-1 0,0-21 0,8 12 0,9-20 0,11 30 0,6 3 0,9 18 0,2 15 0,7 2 0,-7 16 0,-3 2 0,-7 7 0,0 8 0,0 3 0,-8 6 0,-1 9 0,-9-6 0,-7 14 0,5-7 0,-13 1 0,6 5 0,-8-5 0,0 7 0,-8-7 0,-1 5 0,-9-21 0,1 4 0,-1-15 0,8-8 0,-5-3 0,5-7 0,-7-7 0,-1-3 0,9-15 0,-7-3 0,4-6 0,5 6 0,-1-12 0,8 3 0,0-16 0,2 3 0,4 3 0,-4 12 0,21-5 0,-4 11 0,24-14 0,-6 16 0,13 9 0,-5 10 0,7 8 0,1 8 0,-9 10 0,-3 9 0,-12 8 0,-4-6 0,-7 0 0,-8-8 0,5 20 0,-13 4 0,6 9 0,-16 14 0,-2-14 0,-15-1 0,6-18 0,-6-18 0,7-9 0,1-8 0,-1 0 0,8-16 0,-5-3 0,5-24 0,-7-1 0,7-9 0,2-7 0,8-2 0,2-4 0,4 8 0,4 7 0,9 18 0,4 4 0,-3 4 0,13 0 0,-6 13 0,16-3 0,1 22 0,1 9 0,-4 7 0,-12 8 0,2-4 0,-8 8 0,0-6 0,-5 1 0,-1-1 0,1 21 0,-1-5 0,1 7 0,-9-7 0,-1 5 0,-8-3 0,0 13 0,0-15 0,0-3 0,0-15 0,-8-1 0,7-17 0,-15-1 0,6-8 0,1 0 0,-7-8 0,14-9 0,-6-2 0,8-22 0,0 12 0,0-22 0,0 7 0,8-1 0,4 4 0,-4 4 0,7 2 0,3 0 0,9-7 0,0 13 0,6-4 0,-14 23 0,14 2 0,-6 8 0,1 16 0,3 3 0,-8 16 0,-6-6 0,-5 0 0,-6 0 0,5 6 0,-5-4 0,6 4 0,-8-4 0,4 31 0,-8-3 0,0-5 0,0 12 0,-8-10 0,-2 14 0,-7-18 0,-1-17 0,8-9 0,-5-17 0,13-1 0,-13-16 0,5-9 0,-2-4 0,1-9 0,7 9 0,-12-20 0,14-3 0,-13-11 0,13-13 0,-6 6 0,8 0 0,8 2 0,1 15 0,17 3 0,-7 15 0,14 1 0,-14 17 0,7 1 0,-9 16 0,1 3 0,-1 13 0,1-5 0,-1 14 0,0-4 0,-7 4 0,6 10 0,-7 9 0,1 10 0,-2 16 0,-8 1 0,0 5 0,0-8 0,-6-14 0,0-16 0,-7 1 0,1 5 0,-4 1 0,-1-1 0,0-7 0,-1-5 0,1-1 0,-1 2 0,1-12 0,-1 4 0,1-23 0,7-3 0,-5-7 0,13-15 0,-6-4 0,8-24 0,0-10 0,0-7 0,0-4 0,0 10 0,0 7 0,0 7 0,0-7 0,6 0 0,-1-5 0,9 0 0,-2-1 0,3-1 0,3-4 0,-1 9 0,1-3 0,-1 3 0,1-3 0,-1 5 0,0 1 0,1 7 0,-1-10 0,1 9 0,-8 7 0,5 0 0,-13 13 0,14 3 0,-15 1 0,7 14 0,-8 26 0,0-9 0,0 34 0,0-14 0,0 9 0,0 16 0,-8-5 0,5 3 0,-9-11 0,6-11 0,-6-6 0,9-9 0,-13 12 0,6-6 0,-7 0 0,-1-9 0,1-11 0,0-14 0,-1-11 0,1-11 0,7 4 0,-6-24 0,9 5 0,-5-20 0,-2 9 0,9 9 0,-3 5 0,2-6 0,4 7 0,-4-7 0,4 8 0,2-11 0,0 13 0,8 2 0,2 18 0,7 17 0,1 9 0,-1 22 0,1 4 0,-1 4 0,1 12 0,-1 7 0,0 12 0,-7-4 0,-4-14 0,2 2 0,-2 5 0,-1 5 0,-5 11 0,0-1-492,0 8 0,0 5 472,0 6 1,-3-42-1,-1 1 20,-2 0 0,0 1 0,1-1 0,0 0 0,0 4 0,-1-1 0,0-1 0,-2 1 0,-3 0 0,-1 0 0,1 0 0,0 1 0,-3 5 0,-1 0 0,4-2 0,-1 1-246,-2 3 0,-1 2 0,1-3 0,-1 0 13,-2-1 0,-1 0 0,0 1 0,-1 0 233,-1 3 0,-1-2 0,3-4 0,-1-1 0,-1 0 0,0 0 0,1-4 0,1-1-203,0-3 1,1-1 0,-1 2 0,1-1 202,-18 43 0,8-10 0,4-13 0,3-10 0,3-13 0,-1-4 897,1-8-897,-1-8 983,9-10-40,1-9-471,8-39 1,2 0-473,4-27 0,-3 3 0,9 3 0,-2-2 0,1-5 0,5-3 0,-4-8 0,3 1 0,3-1 0,-1 0-328,1 0 1,-7-6 327,1 1 0,1-5 0,11-1 0,-11 7 0,5-8 0,-5 9 0,5 3 0,-3 6 0,-3 0 0,3 23 0,-5-15 0,0 42 0,-2-9 0,-16 56 0,-4 7 0,4 1 0,-1 6 327,3-1 1,4 3-328,-4-3 0,4 7 0,2 5 0,-6 8 0,1-2 0,-1 4 0,6 2 0,-2 11-492,-4 12 0,2-1 400,-2-40 1,0 0 0,4 0 0,1-1 91,-2 4 0,0 1 0,-1 2 0,0 0 0,1 6 0,0 0 0,-1-4 0,0-1-246,1 2 0,1 0 0,1-2 0,0 0 65,-2 2 0,0 1 0,-1-1 0,0 0 181,1 0 0,0 0 0,0-3 0,0-1 0,3-2 0,0 0 0,0 44-328,0-6 1,0-5 327,0-7 0,0-5 0,0-12 0,2-6 0,4-11 0,-2 1 0,8-7 983,-8 0-784,11-6 784,-5-8-206,0-10-7,-3-9-770,1-8 0,2-16 0,-1 5 0,7-30 0,-14-4 0,8-22 0,-5-9 0,-3 6-263,4 6 0,-4-6 263,-2-6 0,0-7 0,0 2 0,0-15-246,0 44 0,0 0 0,0-1 0,0-1 55,0-4 0,0-1 0,0 1 0,0 0 191,0-3 0,0 0 0,3 0 0,2 0 0,1-1 0,0 1 0,-2 4 0,1 2 0,1 2 0,0 1 0,-1 1 0,2 1-211,10-37 0,2-3 211,5 15 0,-5 1 0,4 10 0,-5 4 0,-6 7 0,3 7 0,-3-1 0,3 9 469,-5-13-469,5 22 983,-13-4-214,6 23-294,-8 3-475,0 30 0,0 6 0,0 39 0,0 0 0,0 7 0,6-5 0,0-11 0,0 3 0,-6 7 0,0 3-326,0 4 0,5 5 326,1 13 0,0-1-246,-5-41 0,-2 1 0,0-2 0,0 0 65,-1 7 0,-2 1 0,1 0 0,-1 0 181,-2 5 0,0 0 0,-2-4 0,0-1 0,3 2 0,-1 0 0,-2-5 0,0 0 0,0 3 0,-1-1 0,-3-6 0,0 1-328,1 2 0,-1 0 0,-11 38 323,5 0 0,3-11 5,3-12 0,-1-6 0,7 0 0,0-16 563,6 18-563,0-19 983,0 13-299,8-23 299,-6-4-842,13-16-141,-13-7 0,6-2 0,7-24 0,-11-3 0,20-24 0,-20-5 0,7-5 0,-7 3 0,2 9 0,-4-3 0,-2-9 0,0 1 0,0-1 0,0-7 0,0-4 0,6-4 0,-1-2 0,1-9-492,-6-8 0,0-10 467,0 42 0,0-1 0,0 0 1,0-1-222,0-1 0,0 0 0,0-2 0,0 0 82,0 2 0,0-1 0,0-3 1,0-2 163,0 0 0,0 0 0,0 1 0,0 0 0,0 4 0,0 1 0,0 2 0,0 0 0,0 3 0,0 1 0,0-1 0,0-1-328,0-1 0,0 0 0,6-44 293,0 0 1,6 8 34,-7 3 0,7 7 0,-6-1 0,0 14-81,-6-1 0,5 10 81,1 1 0,2 6 924,-2 5-924,-4 4 983,6 1-354,-1 13 354,-5-4-764,6 23-20,-8 2-199,0 31 0,0-9 0,0 42 0,0-5 0,0 19 0,0-2 0,0-10 0,2 4 0,4 8 0,-4 5-431,4 1 0,1 8 431,-1-3 0,0 8 0,-6 10 0,2 0-246,1-44 0,0 1 0,-2 0 0,0 0 55,2 0 1,0-1 0,-2 4 0,-1 0 190,1 0 0,-2-1 0,1-2 0,-1 0 0,-2 0 0,0-1 0,2 1 0,0 0 0,-2 0 0,0-1 0,-1 2 0,0 1 0,2 0 0,-2 0 0,-1-4 0,-1 1 0,3 3 0,0 0 0,-1-3 0,0-1 0,1-2 0,0 1 0,2 0 0,0 0-246,-2 3 0,1-1 0,0-4 0,2-1 186,-1 2 1,2 1 0,-1 40 59,0 0 0,2-10-260,3-1 1,3-10 259,4-3 356,3-6 0,-7-5-356,4 0 983,3-15-315,-13 5 315,14-26-676,-7 11 328,1-16-635,6-7 0,-14-3 0,13-14 0,-13-3 0,14-23 0,-15-4 0,7-21 0,-8 0 0,0-1 0,0 7 0,0-2 0,0-4 0,-2 1 0,-4-7 0,5 0 0,-5-6 0,-2-1-277,2-5 0,-2-4 277,3-7 0,3-6-492,-4 0 0,4-6 333,2 6 1,0-2 158,0 1 0,0 7 0,0 0 0,0 7-71,0 10 1,0 6 70,0 0 0,0 16 0,0-18 514,8 27-514,-6-4 983,5 26-639,-14 17-189,5 25-155,-14-4 0,12 40 0,-7-9 0,7 8 0,-2-8 0,4 9 0,2 3 0,-2 11 0,-4 7 0,4 3-492,-4 3 0,4 7 378,2 4 1,0-44 0,0 2 113,1 4 0,-2 0 0,-1 3 0,-1 0-246,0 3 0,0 0 0,-3-1 0,0 0 0,3-1 0,0-2 0,-3 0 0,-1 0 238,1 5 0,0-2 1,-2-7-1,-1-1-238,-3-3 0,0 0 0,3-2 0,-1-1 186,-13 41 0,1-5-236,-1-7 0,4-9 296,-5-2 0,11-14 983,1-9-897,0-9 897,-5 5-40,0-23 40,7-5-840,-6-23 0,7-17 234,-9-16 1,7-11-378,-1-12 0,0-2 0,-5-16 0,5-1-492,0-10 0,9-6 351,0 44 1,0-1 0,-1-3 0,0-2 140,1-3 0,0 0 0,0-4 0,0 0-246,3 1 0,0 0 0,1-2 0,0-2 0,2-1 0,0-1 0,-1-4 0,0-1 174,3-4 1,2 1 0,-2 2 0,1 1 71,3 1 0,0 2 0,-3 3 0,-1 1 0,1-2 0,0 0 0,-1 3 0,2 0 0,1 3 0,1 0 0,-1 3 0,0 0-246,-2 6 0,-1 0 0,2-1 0,0 2 174,-4 4 1,0 1 0,3-4-1,-1 1-139,1-38 1,0 6 210,-6 23 0,-2 3 0,-4 9 983,4 7-743,-13 3 743,5 22 0,-7 5-492,-1 30 1,-5 11-114,0 14 1,-1 9-379,7-3 0,-1 11 0,1 1 0,-1 16-103,1 1 0,-6 15 103,-1 3 0,12-43 0,1 1-246,2-2 0,1 1 0,-4 4 0,0 2 112,1 2 1,-1 1 0,-3 7 0,-1 2 133,1 1 0,1 1 0,0 6 0,1 0-246,-2-1 0,1 1 0,-1 8 0,1 1 0,-4 1 0,1 2 0,-1 8 0,1 0 22,-1 1 0,1-1 0,-1 0 0,1 0 224,-1 0 0,1 0 0,2-1 0,1 0 0,4-28 0,0 2 0,1-1 0,0-1 0,0-1 0,0 1 0,-1-1 0,0 0 0,0 0 0,-3 29 0,1 0 0,3-7 0,1-2 0,0 1 0,0-1 0,2-1 0,1-1 0,-1-3 0,2-1 0,1-6 0,0-3 0,2-4 0,0-4-255,-2-6 0,0-3 0,1 37 218,2-9 572,0-8-564,0-12 1012,0-18-748,8-19 256,-6-25 1,8-31-1,-4-15 1,-4-16-1,3-2 1,-3-12-456,-2-5 0,0-15-192,0 45 0,0-2 0,1-6 0,0-1 155,2-3 1,0-2 0,-2-2 0,0-2-246,1 3 0,2-1 0,0-5 0,1 0 0,1 0 0,0-2 0,-1-9 0,0-2 175,1-2 1,-1-1-1,1-5 1,0-2-127,3-4 0,0 0 1,-4 30-1,1-1 0,0-1 33,0-2 0,0-1 0,0 0 0,0-2 0,0 0 0,1 1 0,0 1 0,1 0 0,0 1 0,-1 1 0,0 1 0,1 2-82,6-25 0,1 2 0,-1 1 0,1 1 0,2 6 0,1 0 0,-4 0 0,1 3 0,0 7 0,-1 2 0,-3 1 0,-1 2 223,1 13 0,2 2 0,-1 2 0,1 1 514,10-42 1,-2 7-281,-9 11-211,4 7 983,-14 15 0,13 24 0,-13 6 0,6 31-492,-24 17 1,5 31-1,-13 20 1,7 6-1,5-7 1,-3 18-492,8-41 0,2 1 1,0 2-1,0 1 0,0-1 0,-1 0 0,0 6 0,0 1 0,-3 4 0,1 2 0,-1 6 0,2 1 0,1 0 0,0 1 0,-1 11 0,-1 1-197,2-2 0,0 3 1,0-23-1,-2 2 0,1 1 33,-1 4 0,0 1 0,1 1 0,-1 3 0,0 1 0,0 0 0,2 3 0,0-1 0,1 1 0,-1-2 0,0 1 0,0-2 18,0-2 0,0-1 0,1-2 0,1-2 0,0-2 0,0 0 146,0-2 0,0 0 0,1 0 0,-2 30 0,0 0-246,0-7 0,-2-2 0,0-4 0,-1-3 0,2-14 0,0-2 0,2-4 0,0-2 78,2-4 0,-1-1 168,-7 44 0,0-4 0,0-31 983,3-21-771,7-28 279,0-23 1,2-27-1,3-11 1,-3-20-1,4 8 1,2-16-196,-2-8 1,5-17-56,-7 48 1,-2-2 0,2-5 0,0-1-242,-1 1 0,0 0 0,-2-6 0,2 0 0,2-3 0,1 0 0,-3-5 0,0-2 0,3-1 0,0-1 0,-4-3 0,0-1-246,0-4 0,2-1 0,-1-7 0,1-2 82,-2 25 0,0-1 0,0-1 0,0-2 0,0-1 0,0 0 0,-2-1 0,0-1 0,0 0 0,0-1 0,-1 0 0,0 0 0,-1 3 0,0 0 0,0 1 0,0-2 0,-1 0 0,0 0 0,0-1 0,-1 0 0,0 1 0,-1-1 0,0 0 0,1 1 0,2 2 0,0 1 0,0 1 0,0 2 0,0 1 0,1 1-82,0-21 0,2 2 0,2 3 0,1 1 0,2 3 0,0 1 0,1 5 0,0 2 287,-2 9 0,1 2 0,2 8 1,0 3-42,3-21 983,5 8 0,1 17 0,-7 10 0,-2 26-492,-8 49 1,0 3-1,0 27 1,0 2-1,0-2 1,2 11-1,4 1 1,1 13-324,-1-44 1,0 3 0,1 4 0,0 2-169,-4 3 0,-1 2 0,2 3 0,-2 0-246,-1-2 0,-2 2 0,1 5 0,0 1 0,0 4 0,0 1 0,0 12 0,-2 3 144,0 4 1,-2 2-1,0-29 1,-2 2-1,-1 0-62,-2-1 0,-1-1 0,0 1 0,-1 2 0,0 1 0,0-1 0,-1 2 0,1 0 0,-1 0 0,0-5 0,1 1 0,-1-2-33,0-3 0,1-1 1,-1-1-1,-4 23 0,-1-3-49,2-14 0,1-3 0,1-5 0,1-3-61,3-7 0,0-2 0,-8 35 1154,-1-22-847,1-20 491,-8-26 1,5-34-45,-3-19 1,9-15-448,3-14 0,1-18 0,4 31 0,0-2 0,-1-4 0,-1-1 245,2-5 1,0-2 0,-1-1 0,1-2-1,0-4 1,0-1 0,-1-5 0,0-2-492,4-3 0,1-2 0,-4-8 0,0-1 246,3-1 0,0-2 0,1 28 0,0-2 0,0 0-164,2-1 0,0 1 0,0-2 0,2-1 0,1-1 0,0-1 0,0-1 0,0-1 0,3 0 0,2 1 0,2-1 0,1 1 0,0-1 0,0 0 0,2 1 0,1 3 0,1 2 0,0 0 71,-1 5 0,-1 1 0,1 1 0,9-27 0,1 0-153,-4 4 0,0 1 0,4 2 0,-1 2 102,-2 6 0,-1 2 0,0 2 0,1 3 144,-4 8 0,0 1 0,1 1 0,-1 0 166,1 2 0,-1 0 0,0 2 1,-1 1-167,-1 5 0,-1 1 0,12-38 0,-9 11 0,1 14 983,-1 10-25,0-1 25,-7 16 0,6 10 0,-14 12-492,5 22 1,-7 30-1,0 16 1,0 22-1,0 1 1,0 15-596,0 8 1,-2-44 0,-1 1 103,0 2 0,0 0 0,-4 2 0,0 1 0,1 0 0,1 0 0,-3 0 0,0 0 0,-1 0 0,1 0 0,-1 0 0,0 1 0,0-1 0,1 0 0,-1 2 0,0 0 0,1-2 0,-1 0 0,-2-1 0,-2-1 0,2-6 0,-1-2 0,-11 44-135,5-7 135,1-9 0,-1-24 0,1-20 0,0-35 0,7-35 0,0-26 0,4-14 0,4-9 0,-3 3 0,3-6 111,2-7 0,0-5-111,0 45 0,0-2 0,0-4 0,0 0 0,0-4 0,0-1 0,0-3 0,0-1-246,-1-1 0,2 0 0,-1-6 0,2-1 0,0-4 0,1-1 0,1-5 0,2-1 133,2 3 0,2 1 1,1 3-1,3 1 113,0 6 0,1 3 0,1 3 0,3 2 0,0 1 0,3 2 0,-2 5 0,2 1-265,1 4 0,1 1 0,18-35 265,-7 17 0,0 10 0,0 13 0,0 7 0,0 11 983,-8 3-683,6 17 191,2 1 1,-6 31-1,0 12 1,-9 8-1,-9 9 1,3 4-153,-8 14 0,0 8-339,-6 3 0,-2 7-492,-4 5 0,-4 2 492,2-46 0,-1 1 0,-11 47-492,-3-4 0,2 2 381,7-46 0,-1 1 0,0 4 0,1-1 111,-3-3 0,-1-1 0,-2 3 0,-1-1 0,-20 36 0,0 2-271,6-13 0,-5-2 271,-1-10 0,6-12 0,6-11 0,0-12 0,-14 4 442,6-21 1,-4-12-443,12-24 0,4-9 491,8-7 1,-1-5-256,1-7 0,5-10-236,0-8 0,3-8-279,-3-9 1,-1-6 278,7-1 0,3 44 0,2 0 0,7-49 0,-4 45 0,1-1 0,6 0 0,0-1 0,-2 1 0,1 0 0,6 2 0,2 1 0,0 3 0,2 1 0,2 1 0,1 1 0,20-45 0,-6 9 0,6 2 0,-1 22 0,1 8 0,-6 9 0,0 6 0,0 6 0,-8 12 0,22 9 0,-13 16 0,17 3 0,-14 12 0,-10 7 0,-8 5 491,2 5 1,3 5-398,-3 7 0,-6 8-94,-5 4 0,-8 4 0,2 2 0,-4 6 0,-2 0 0,-2 5-492,-4-5 0,-10 9 456,-7 2 1,-10 7 35,16-45 0,-1 1 0,1-2 0,-1-1 0,-22 40 0,-3-2 0,2-3 0,-5-3 0,5-15 0,-6-1 0,6-23 0,1-7 0,-11-7 0,12-17 0,-11-17 0,17-17 0,4-16 0,4-7 0,7 1 0,1-5 0,-1-6 0,1-16 0,-1-7 0,3-16-168,3 3 1,5 44 0,1-1 167,2 0 0,2-2 0,-1-5 0,2-1 0,3 1 0,2 0 0,0-4 0,1 0 0,3 3 0,2 1 0,2-2 0,1 0 0,1-1 0,1 0 0,4 1 0,1 1 0,0 3 0,1 2 0,0 1 0,0 3 0,20-37 0,-2 7-215,8 4 1,-9 8 214,3 10 0,-4 15 0,6 18 0,-1 17 0,5 8 0,-12 16 0,-4 25 491,-8 11 1,-1 4-223,-11-3 0,3 7-269,-8 4 0,1 6-34,-1 6 1,-4 3 33,4 8 0,-6 1-492,-6-1 0,2 0 443,-7 1 0,-1 3 49,-5-4 0,-3 2 0,-3-13 0,3 4 0,-3-10 0,4-1 0,1-16 0,1-5 0,-1-13 0,1-8 0,-1-9 503,1-10-503,7-16 983,-5-10-919,5-16 0,-2-11-64,1-8 0,7 1 0,-2 0 0,-2-1 0,2 1 0,1-8 0,5-4 0,0-10 0,0-2 0,2 1-339,3 5 0,5-6 339,8 0 0,-1 3 0,0 9 0,7 5 0,-1 13 0,2 5 0,-1 12 0,-5 12 0,6 9 0,-7 16 0,-1 25 0,-7 21 0,-2 23 0,-8 5 0,0-6 0,0-12 0,-2 4 55,-4-4 1,-4 6-56,-7 5 0,-3-1 0,-3 7 0,2-7 0,-8 2 0,-1-4 0,-5-3 0,2-3 0,4-7 0,-4-9 0,14-15 0,-14-8 0,21-17 0,-3-20 0,15-32 0,0-17 0,0-11 0,0-1 0,0 12 0,2-7 0,4 2 0,-3-2 0,9 2 0,0-2 0,5 8 0,1-4 283,-1 10 1,1 3-284,-1 14 0,1 8 0,-1 10 0,-5 19 0,-1 15 0,-7 16 0,2 14 0,-12 11 0,-5 6 0,-5 6 0,-1 5 0,-7 5-328,1 7 0,8-38 0,-1 1 309,1-1 1,1 1 0,-2 6 0,-1 1-228,0-5 0,-1 1 0,-2 2 0,-1 0 86,1 1 1,-1-1 0,-2 0 0,0 0 159,3 1 0,-1-1 0,-2-1 0,0-1 0,-18 34 0,0-5-117,6-18 0,0-4 117,0-8 0,6-15 0,0-8 0,0-8 0,-12-3 956,0-1-956,8-7 983,-15-2-631,9-8 0,-19-2-83,11-4-269,5-4 0,-1-15 0,-2-2 0,-7-8 0,9-6 0,8 1 0,8 7 0,2-8 0,-2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4:53.5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1380 10691 24786,'-45'0'0,"3"0"0,14-16 0,3-3 0,8-16 0,1-8 0,4-4 0,-1-5 0,7-6 0,-6-16 0,7-19 0,-3-6-246,5 41 0,0 0 0,1-1 0,0-1 0,-4-3 0,1-2 0,2-5 0,2-2 197,-2-6 0,0-1 0,-1 1 0,0-1 49,1-2 0,0-1 0,-1 2 0,0-1-246,1 0 0,1-1 0,0 1 0,0-1 0,-4-5 0,0-1 0,4 10 0,0-1 138,-1-3 0,0 1 0,1 6 0,1 1 108,-2-2 0,0 0 0,2 5 0,0-1 0,-2-1 0,0 0 0,2 7 0,0 0-246,1 5 0,0 0 0,0 3 0,0 2 157,0 3 1,0 1 0,2-45-219,4 4 0,-4 13 307,4 10 983,-5 16-306,-1 4 306,8 20-492,-6 5 1,6 58-1,-8 20 1,0 13-12,0-8 1,0 8-481,0 15 0,-6 3-286,0 15 1,0-47-1,1 2 286,2 4 0,0 1 0,-4 8 0,0 2 0,1 3 0,1 1 0,-3 4 0,0 1-246,-1 3 0,1 1 0,-1 9 0,0 3 82,4-27 0,-1 0 0,0 2 0,-2 5 0,-1 1 0,0 2 0,0 3 0,-1 2 0,0 0 0,0-1 0,0 1 0,-1 0 0,2 1 0,-1 1 0,0-1 0,0-3 0,-1-1 0,1 1 0,2-2 0,1-1 0,-1 0 0,-2-2 0,0-1 0,1 1-33,1-1 0,0 0 1,0-1-1,-3 27 0,-1-2-49,3-1 0,1-2 0,2-8 0,0-1 0,0-4 0,0-1 0,4-3 0,1 1 0,-2-2 0,0-3 0,1-10 0,2-4 512,0-6 1,0-3 0,0 32-267,0-13 983,0-15-492,0-20 1,8-22-1,3-19 1,5-21-1,1-25 1,-7-10-1,-4-14 1,1-7-165,-1-16 1,-2 44 0,-2-1-83,-1-10 1,-2-2 0,1 1 0,0-2-492,0-6 0,0-1 0,-2-3 0,-2-1 138,2-4 0,-2-1 0,-1-4 0,-1-1 108,3-5 0,0-2 0,-3-1 0,-2-2-164,4 28 0,1-2 0,-1-1 0,-1-1 0,1-1 0,-1-1 0,1-3 0,0 0 0,1-1 0,-2-1 0,0 1 0,1-2 0,1-3 0,2-1 0,-1 1 0,0 8 0,0 1 0,0 1 10,2-1 0,0 0 1,0 1-1,0 4 0,0 1 1,0 1-44,0 3 0,0 0 1,0 1-1,0-30 0,0 2-13,0 3 0,0 3 0,1 8 0,0 3 210,2 4 0,0 2 0,-2 8 0,0 2 148,2 6 1,0 2 0,5-43-149,-3 9 983,1 17-118,2 18 118,-6 18 0,6 26-492,-8 65 1,-6-6-1,0 43 1,-6-9-1,7 9 1,-3 6-247,5-44 1,0 1 0,1 2 0,0 2-240,-4 7 1,1 0 0,2-3 0,0 0-253,-3 5 0,0 2 0,3-3 0,0 1 0,-3 4 0,1 0 0,2 4 0,0 1 181,-3 9 0,0 1 0,3-2 0,0 2-181,-3 11 0,1 0 0,2 1 0,2 0 82,-1-29 0,0 1 0,0 1 0,1-1 0,-1 0 0,1 1 0,-1 4 0,0 2 0,0-2 0,1-6 0,1-1 0,-1 0 97,0 4 0,-2 0 0,1 0 0,2-6 1,-1-1-1,1-1 67,-1 34 0,2-2 0,-1 0 0,0 0-246,0 2 0,0-2 0,0-11 0,0-1 0,-1-1 0,2-1 0,1-12 0,1-3 232,0-1 1,0-2-1,0-3 1,0-2 13,-3-1 0,0-3 0,0 38 983,0-19-465,0-20 465,0-21 0,-8-25-492,-1-59 1,-3-5-1,0-39 1,3 5-165,-3-5 1,4 41 0,0-3-83,2-5 1,1-2 0,-2-4 0,0-2-223,1-7 0,1-1 0,-3 1 1,2-1-270,3-6 0,0 1 0,-3 0 0,-1 0 0,0 1 0,2-3 0,1-7 0,0-4 115,2 27 0,0-1 0,0-1 1,1 0-1,1-1 0,-1 0-33,1-3 0,0-1 0,0 0 0,0 0 0,0 0 0,0 0 0,0-1 0,0-1 0,0 0 0,1 0 0,-1-1 0,1-1 0,1-1 0,0-1 0,0 1 0,-1 6 0,0 2 0,1-1 68,1 0 1,1 0 0,1 1 0,0-29 0,1 2-151,3 4 0,0 2 0,-1 3 0,1 1 50,0 3 1,0 1 0,-1 11-1,1 1 196,0 1 0,0 2 0,-1 8 0,-1 2 195,-1 2 0,0 3 0,9-35-195,-3 13 983,-4 4-15,7 34 15,-13 5-492,6 33 1,-8 31-1,0 15 1,-2 11-1,-4 1 1,2 12-1,-7 11 1,5 12-340,-6 6 0,7-41 0,-1 1-152,-3 1 0,0 2 0,1 10 0,1 1 0,1 0 0,0 0 0,-2 5 0,0 1 0,3-4 0,-1 1 0,-2 10 0,-2 1-197,-1 5 0,-1 2 1,5-23-1,1 2 0,0 1 33,-2 3 0,0 0 0,0 2 0,1 2 0,0 1 0,0-1 0,-1-1 0,0-1 0,1 1 0,0 0 0,1 0 0,-1 0 0,0 0 0,-1 0 0,0-1 0,1 0 0,1 1 0,0-2 0,0-4 0,0 0 0,0-1 0,1-2 0,-1 0 0,2-1-82,-2 24 0,0-2 0,-2-4 0,0-1 0,3-5 0,-1-1 0,-1-3 0,0-1 0,2-4 0,-1-1 0,-2-6 0,0-4-58,2-8 1,0-3-1,-3 42 1287,-3-17 0,8 0 0,-11-30 0,13-3-492,-6-26 1,8-55-1,0-21 1,0-18-1,0 13 1,6-8-1,0-10 1,-1-3-247,-4 33 1,-2-1 0,1-1 0,0 0-132,0-7 0,0-1 0,0 1 0,0 0-360,0 0 0,0 0 0,0-3 0,0 0 31,0 0 0,0 0 0,0-10 1,0-2 214,0 1 0,0-1 0,3-3 0,0-1-246,0 1 0,0 1 0,3-1 0,2 0 0,-3 1 0,1-1 0,2 2 0,0 1 128,0 2 1,1 2 0,0 6-1,0 2-157,-1 8 0,1 2 0,7-43 275,-5 9 0,5 7 983,-4 17-931,-5 0 931,9 27-361,-6-6 361,-1 24 0,-1 11 0,-8 41-517,0-2 0,0 39-466,0-12 0,-6 12 0,0-6 0,-1 12-492,1 5 0,2 12 413,-8 6 1,9-44 0,0 1 78,-2 2 0,-1 0 0,3 3 0,0 1-246,-3 1 0,0 2 0,3 5 0,0 1 0,-2 7 0,-1 2 0,0 4 0,0 2 139,-3 4 0,1 1 0,2-2 0,0 0-139,0-4 0,0-1 0,1-2 0,-1-1-246,-3-5 0,0 0 411,0-1 1,1-3 0,2-12 0,0-4 0,1-3 0,-1-3 80,-8 38 0,-2-19 0,-1 7 912,0-43-912,7 6 983,2-62-492,0-14 1,6-35-387,-3-4 1,3-11-106,2 11 0,0-7 327,0-4 1,0 37 0,2-1-190,0-1 0,1-1 1,-2-8-1,0 0-138,2 0 0,0-1 0,-1-5 0,-2-1 0,0-2 0,0 0 0,1-8 0,0-1-246,2-8 0,0-1 0,-2-5 0,0-2 49,2-4 0,0 0 1,-2 31-1,0 0 0,0 0 0,2-31 0,0 0 1,-2 31-1,0 0 0,1 0 0,4-31 0,0 1 1,-3 30-1,0 1 0,1 0-49,1-30 0,1 2 0,1 3 0,0 1 0,-4 6 0,0 1 0,3 6 0,1 1 0,-1-2 0,0 1 0,-1 4 0,0 0 0,1 4 0,-1 1 0,-2 4 0,0 2 165,3 9 0,0 3 0,-2-46 1064,1 4-139,5 11-844,0 5 0,-1 15 983,-1 25 0,-8 13 0,0 32-492,0 25 1,0 0-1,0 20 1,0-3-1,0 8 1,0 12-1,0 12 1,0 3-795,0 2 1,-2 10 302,-1-45 0,0 1 0,2 2 0,-1 1 0,-4 2 0,0 0 0,3 0 0,0-1 0,-3-2 0,0 0 0,3 3 0,1 1 0,-4 4 0,0 2 0,3 2 0,0 2 0,-3 0 0,1 1 0,2-2 0,0-2 0,-3-7 0,0-1 0,4-3 0,0 0 0,-4 44-236,-3-12 236,7-17 0,-14-33 0,14-21 0,-13-42 0,13-16 0,-4-16 0,-2-3 0,2 3 0,1-4 0,5-8 0,-6-7 286,0-5 1,0-11-287,6-6 0,-1 44 0,0-1-246,-2-1 0,0-2 0,2-3 0,0 0 71,-2-5 0,1 0 1,0-3-1,2-2 175,-1-6 0,2-1 0,-1 1 0,0 1-246,-1 1 0,2 0 0,1 0 0,1-1 0,0 4 0,0 1 0,3-1 0,0 2 162,-3 3 1,0 2 0,3 4 0,1 2-225,-1 4 1,0 1-1,4-44 308,1 6 0,1 2 75,5 9 1,-5 3-76,0 21 0,-1 7 983,7 10-374,-8 5 374,5 1 0,-5 15 0,7 5-652,1 30 1,-1 11 334,1 14-666,-1 9 0,1 9 0,-1 12 0,-5 4 0,-1-5 0,-5 7 0,6 0 0,-8 7-492,1-1 0,-1 3 469,2 2 0,-4 7 23,4-1 0,-4 0 0,-2-6 0,-2-7 0,-4-5 0,2-5 0,-7-6 0,7-19 0,-12-4 0,6-30 0,-15-3 0,6-37 0,-4-12 0,3-11 491,3 5 1,5-5-469,0-6 1,1-6-24,-7-12 0,3-9-328,3-9 0,4 43 0,1 0 185,0-1 1,2-1-1,0-4 1,0-1 142,-1-5 0,1-2 0,2-6 0,2-1-246,-2-3 0,0-2 0,2-5 0,0-1 0,1 5 0,0-1 0,0-1 0,0-1 73,0 2 0,0 1 0,1-2 0,0 1 173,2 3 0,0 0 0,-2 1 0,2 1-246,2 9 0,1 2 0,0 1 0,0 2 108,3 1 0,-1 1 0,-2 5 0,0 0-93,0 0 1,0 1 0,5-39 230,7 9 0,-3 16 0,-3 2 0,3 4 983,-3 8-813,-4 11 813,7 8 0,-5 21 0,8-3 0,-1 30-492,-7 12 1,3 24-306,-7 7 1,0 2-187,-6-2 0,0 6 0,0 12 0,6 0-492,0 11 0,-1-2 400,-5 14 1,0 0 91,0-46 0,0-1 0,0 1 0,0 1 0,0 1 0,0 0 0,0 2 0,0 1 0,1 3 0,-2 0 0,-1 3 0,-1 0 0,0 1 0,0-2 0,-1-3 0,2-1 0,2-6 0,0-1 0,-6 45 0,0-10-347,0 0 347,-1-7 0,5-10 0,-14-34 0,14-12 0,-13-40 0,5-9 0,-7-16 0,1-1 491,4 1 1,-3-12-411,3-11 1,-1-9-82,1-3 0,-3-13-492,3 1 0,2-11 475,-1 0 0,8 42 0,2-2 17,-2-2 0,0 0 0,-1-6 0,0 0-246,1 0 0,0 0 0,0-4 0,0-2 0,3 1 0,0-1 0,0-6 0,0 1 172,0 2 1,0 0 0,1 3 0,0 1 73,2 4 0,0 2 0,1 3 0,0 0 0,1-1 0,2 0 0,0 0 0,1 2-246,-2 3 0,0 1 0,1 0 0,1 2 151,10-37 1,-1-1-143,1 7 0,-3 8 237,-3 3 0,3 20 983,-3 9-851,4 8 851,1 12 0,8 10-492,-13 24 1,15 20-179,-15 20 0,1 3-313,-7 3 0,-4 9 0,4 8 0,2 7-327,-3 11 1,1 7 326,-6 4 0,0-47 0,0 1 0,0 1 0,0 2 0,0 4 0,0 1 0,0 2 0,0 2 0,0 3 0,0 1-246,1 1 0,-2 0 0,-1 3 0,-2 2 0,2 3 0,-1 1 0,-4 4 0,0 1 116,1-3 1,0 1 0,2-3-1,-1-1 130,-1-10 0,0-2 0,1-1 0,0 0-246,0-4 0,-1 0 0,-1-1 0,0 0 209,4-1 1,0-1 0,-3-6 0,1-1 36,-1 36 0,-2-2-111,2-9 0,2-2 111,-7-10 983,7-4-946,-4-8 946,0-15 0,6-12-492,-13-32 1,11-32-67,-8-19 0,6-12-425,-5 6 0,5-8-290,-6-10 0,7-7 290,-1 37 0,0-1 0,4 0 0,0 0-246,-1-2 0,0-1 0,1-1 0,0-1 86,-1-2 1,1-2-1,0-6 1,2-2 159,-3-2 0,0-1 0,1-3 0,2-1-246,0-2 0,0 0 0,0-3 0,0 0 0,0-3 0,0 1 0,0-4 0,0-1 60,0 2 0,0-1 0,0 3 0,2 2 186,0 7 0,2 0 0,-1-1 0,1 1-246,2 3 0,0 0 0,2-1 0,1 1 124,0 5 1,0 2 0,-1 2 0,1 2 121,3 9 0,0 1 0,9-45 99,2 4 0,-1 15-99,7 14 0,-6 14 983,6 21-843,-8 4 0,16 19 351,-8 12 1,6 11-1,-11 18 1,1 10-121,-2 7 1,-1 8-372,7 10 0,-8 8 315,2 3 1,2 12-316,-13-44 0,0 1 0,0 4 0,-1 1 0,-2 0 0,0 0 0,-1 2 0,1-1 0,0-1 0,-1 1 0,1 1 0,-2 2-246,-1 4 0,0 2 0,1 3 0,-1 0 219,-2 1 1,-2 2 0,1 3 0,0 1-220,-3-5 0,0 0 0,0 5 0,0 1 0,0 0 0,0 0 0,0 3 0,0 1 169,0-2 1,0 1-1,0-1 1,0-1 76,0-4 0,0 0 0,0-2 0,0 1 0,0 4 0,0 0 0,0-2 0,0 1 0,0 1 0,0-1 0,0-1 0,0-2 0,0-5 0,0 0 0,0-3 0,0 0-217,0-6 0,0 0 0,-3 1 1,0-1 216,0-5 0,0-2 0,-5 37 452,3-18 0,1-20-452,-8-3 983,0-16-534,-5-14 42,-8-17 1,5-31-1,-3-15 1,4-11-229,1-1 1,1-12-264,-1-11 0,1-12-140,8 43 1,0 1-1,1-3 1,-1-1 139,0-2 0,0-1 0,3-1 0,1 0 0,-1-4 0,0-1 0,3-2 0,0-2 0,-3 0 0,1-1 0,2-2 0,2 0 0,-2-1 0,0 0 0,2-3 0,0-1-246,1-2 0,0 0 0,1-6 0,0-1 0,2 2 0,0-1 0,-2-2 0,2 1 211,2 7 1,1 1 0,0 0 0,0 1 34,2-2 0,1 0 0,0 5 0,0 1 0,0-1 0,-1 2 0,1 6 0,0 2-246,-1 5 0,1 1 0,0 5 0,0 1 230,8-44 0,6 13 16,1 11 0,-1 14 983,-5 20-537,-1 18 45,-7 25 1,3 30-1,-7 21 1,0 12-342,-6-1 1,0 10-277,0 13 1,-1-41 0,0 1 125,-2 4 0,0 2 0,2 5 0,0 0 0,-1 3 0,-2 0 0,0 3 0,-1 0 0,-1 2 0,0 1 0,1 3 0,0 2-246,0 5 0,-1 3 0,0 7 0,0 2 82,1-28 0,-2 1 0,2 1 0,-1 1 0,1 1 0,0-1 0,1-2 0,0 0 0,0 0 0,-1 1 0,0 0 0,0 0 0,1 1 0,0 0 0,0 0 0,1-1 0,0 0 0,0-1-82,-3 31 0,0 0 0,3-8 0,0-2 0,-3-9 0,0-3 0,4-2 0,1-2 0,-2-6 0,0 0 0,1-2 0,2 0 155,0-9 0,0-2 0,0-1 1,0-3 90,0 20 0,-2-6 983,-4-17 0,4-12 0,-6-18 0,8-17-492,0-33 1,0-19-1,0-24 1,0-8-1,0 3 1,0-18-471,0 47 0,0-1 1,1-5-1,0 0-21,2 0 0,0-1 0,-2-4 0,0-2 0,2-1 0,0-2 0,-2-7 0,0-1 0,-1-2 0,0-1 0,0-6 0,2-1-246,0-1 0,2-1 0,-1-7 0,1-2 82,0 28 0,0-1 0,0 0 0,1-1 0,0 0 0,0-1 0,0-3 0,-2-2 0,1 2 0,1 8 0,0 0 0,1 1 11,2-33 0,1 0 0,2 8 0,1 2 153,0 4 0,0 1 0,2 2 0,1 1-246,-4 5 0,1 1 0,2 8 0,1 2 38,-3 5 0,-1 3 1,15-36 95,-3 12 0,-4 11 112,5 12 983,-5 7-605,6 24 113,-5 10 1,5 24-1,-8 17 1,-5 9-1,0 7 1,-6 7-1,5 11 1,-7 12-1,2 12 1,2 5-611,-3 6 1,-1-40-1,-2 1 119,-1 6 0,-2 2 0,1 3 0,-2 0-246,0 4 0,-2 2 0,3 3 0,-1 1 0,-4 3 0,0 1 0,0 8 0,0 3 137,-2 8 1,-1 2-1,1-33 1,0 1-1,1 1-55,-1 4 0,0 1 0,0 0 0,-1 1 0,-1 1 0,0 0 0,2 1 0,1 1 0,-1 0 0,-2 2 0,0 0 0,1 0 0,1 0 0,0 0 0,1-1 0,-2-5 0,1-1 0,-1-1 16,1-1 1,0-1 0,1-1 0,-3 26-1,1-2-98,-3-5 0,0-1 0,2-8 0,1-1 122,0-7 1,0-2 0,1-11-1,-1-4 957,-8 34-833,-1-24 983,-7-30-111,5-16-381,-5-34 1,10-24-1,3-24 1,4-2-1,8 7 1,0-3-1,0-8 1,0-9-1,0-8 1,8-1-314,4-5 1,-3-4-179,3-2 0,-6 44 0,0-2-246,2-4 0,1-1 0,-3 3 0,0 0 40,-1-5 1,1 0-1,1-1 1,0 0-41,4-7 0,1-2 0,-2-2 0,0-1 0,1-7 0,1-1 0,-2 2 0,-1-1 0,0-3 0,0 0 0,2 0 0,1 1 0,0 4 0,-1 1 0,1 1 0,0 1 99,-3 0 1,-1 1 0,1 8 0,0 2 0,-1-2 0,1 0 0,-1 6 0,0 2 146,-3 3 0,1 2 0,2 0 0,0 1 223,-2 3 1,-1 1 0,5-41-224,2 12 0,-8 5 0,1 18 983,5 7-200,-8 9 200,6 22 0,-8 13-492,0 39 1,-2 1-1,-4 20 1,4-5-120,-4 5 0,2 7-372,-1 4 0,3 10 78,-4 1 0,-2 17-78,2 1 0,0-43 0,1 1-246,2 1 0,0 0 0,-3 4 0,0 1 113,3 1 0,0 0 1,-3 5-1,-1 1 133,1 5 0,0 1 0,1 1 0,0 2-246,-1 8 0,1 1 0,2-2 0,0-1 0,-3 0 0,0-1 0,3 1 0,1-1 93,-4 1 0,0-1 1,3-6-1,0-2-93,-3-2 0,0-2 0,4-7 0,-1-2 142,-3-3 1,0-3-1,0 44 253,-6-13 1,7-20-150,-7-16 983,8-14-866,-11-15 0,5-19 374,-8-15 1,7-11-1,-1-12 1,6-9-167,-5-15 0,1-2-325,-2-15 0,-1-5 103,7-13 0,0 49 0,0-3-103,3-7 0,0-2 0,0 0 0,-1-2-246,0-5 0,2-2 0,1 0 0,0-1 0,-2-3 0,0-2 0,2-3 0,0-3 220,1-9 0,0-2 0,3 2 0,0 0-220,-1-4 0,2 0 0,3 3 0,1 1 0,1 5 0,0 0 0,-1 2 0,1 1 6,2-2 1,2 3 0,-1 13-1,1 2 19,-2 3 1,1 2 0,3 13-1,1 3 221,13-34 0,-2 15 933,3 8-933,-9 19 491,12 13 1,-8 28-1,4 16 1,-4 1-1,-7 10 1,-6 8-1,-1 10 1,-5 5-1,6 6 1,-7 5-281,7 6 1,-8 11-99,2 7 0,-4 6-113,-2-38 0,0 1 0,0-4 0,0 1-246,0 7 0,0 2 0,0 2 0,0 0 0,0 5 0,0 2 0,-1 10 0,0 3 0,-2 8 0,0 2 0,-1 4 0,0 2 82,1-31 0,-1 1 0,0 1 0,-1 2 0,-1 2 0,1 0 0,1 0 0,0 0 0,0 2 0,1 2 0,0 2 0,0-1 85,-1 2 0,0 0 1,0-1-1,1-4 1,0-1-1,-1 0 79,1 0 0,-1 0 0,0-1 0,-1-6 0,0 0 0,1-1 0,1 28 0,0 0 0,-3-4 0,-1 0-246,1-3 0,0-3 0,1-13 0,0-3 58,0-4 1,-1-4 0,1-9 0,0-3 530,-7 37 0,-3-17-343,3-17 983,-3-16-723,-11-20 0,7-32 231,-4-20 1,9-8-1,3-9 1,5-7-1,-6-16 1,6-9-165,-5-15 1,8 49 0,0-1-220,-3-6 1,0-2 0,4 0 0,0 0-109,-1-5 0,0-1 0,2-2 0,1-1 0,-1-8 0,2 0 0,-1 4 0,0-1-246,0-6 0,0 1 0,0 0 0,0 0 0,-1-3 0,2-1 0,-1-5 0,1-2 64,2-7 1,0 0 0,1 3 0,0 1-65,1-1 0,2 0 0,0 3 0,1 1 0,-2 2 0,0 0 0,1 0 0,1-1 48,1 0 1,0 2-1,-1 6 1,1 2-49,0 5 0,0 1 0,0 4 0,1 2 123,2 4 0,-1 2 0,-1 5 0,0 1 331,1 0 0,1 3 1,8-26-209,-3 7 983,0 19 0,1 16 0,-1 18-492,1 25 1,-8 25-1,-5 19 1,3 6-1,-2 1 1,0 5-1,-6 11 1,0 9-680,0 15 0,0-49 0,0 1 188,0 6 0,0 2 0,0-1 0,0 0 0,0 3 0,0 1 0,-1 4 0,0 2 0,-2 4 0,0 1 0,2 2 0,0 1-246,-1 8 0,-2 1 0,0 4 0,1 1 49,0 5 0,0 2 1,-1-30-1,0 0 0,0 1 33,2 3 0,0 1 0,0 0 0,0-4 0,-1 0 0,0 0 101,1 0 0,0 0 1,1 0-1,0 28 1,0 0 62,-2-6 0,0 0 0,-1-2 0,0-1 0,1-5 0,0-1 0,-1-10 0,1-1-246,-1-2 0,2-2 0,0-7 0,0-3 157,-10 37 1,6-8 88,-5-15 0,-1-23 491,-5-6 1,-7-41-357,1-12 1,0-19-136,5-16 0,1-13 0,-1-10 0,-1-9 327,-4-14 1,13 41 0,0-1-146,-1-5 1,-1-1 0,2-4-1,1-2-182,0-1 0,0-2 0,0-5 0,1-1-246,-1-4 0,0-1 0,0-1 0,1-1 120,-1-6 1,0-1 0,3-2 0,1-2-39,0 25 0,1-1 0,1-1 0,1-2 0,0-1 0,0-1 0,-2-5 0,0-3 0,1 2 0,0 3 0,2 2 0,-1-1 0,-2-3 0,0 1 0,0-1 0,2 1 0,1 0 0,0 0 0,-1-1 0,0 1 0,0-1 0,1 0 0,1-1 0,-1 1 0,1 0 0,0 0 0,0 1 0,1 5 0,-1 2 0,1-1-33,1 1 0,0 0 1,0 0-1,2-29 0,0 0-49,1 3 0,2 0 0,0 0 0,1 0 178,-2-1 1,0 2 0,1 10 0,1 1 67,1 5 0,0 1 0,-1 6 0,1 1 245,0 3 1,0 2 0,-1 4 0,1 1-130,0 5 0,0 2 0,2-35 375,1 13 1,-8 12 491,2 11 0,-4 9 0,-2 1 0,0 24-492,0 3 1,-8 49-1,-4 8 1,4 9-1,3-9 1,-3 12-1,2 11 1,-6 11-1,6 7 1,-1 13-738,4-43 0,0 1 0,1 2 0,0 0 184,-3 3 1,-2 1 0,3 1 0,-1 0 61,-1-2 0,0 0 0,-1 3 0,0 1 0,5 2 0,-1 0 0,-4-5 0,0 0 0,1 2 0,0 0 0,2-5 0,-1-1 0,-1 1 0,0-1 0,-4 42-196,-1-10 1,-5-23 195,5-18 0,-5-22 0,-1-16 0,1-40 0,4-14 0,-3-10 0,3-3 0,3-10 0,-3-13 0,8-5 237,-2-6 0,4 1-237,2-7 0,0 47 0,0-2 0,0-4 0,0-1 0,0-1 0,0-2-246,0-2 0,0 0 0,4 1 0,2 0 97,2-4 1,1 0-1,0 0 1,2 0 148,3-3 0,1 0 0,-1 5 0,1 0 0,2 4 0,1 0 0,-1 3 0,1 2 0,-1 3 0,1 1 0,0 2 0,1 1-254,1-1 1,0 1 0,17-33 253,4 7 0,-4 13 0,-2 15 0,0 6 0,0 12 0,-8 4 491,6 15 1,-8 12-416,4 16 0,-4 1 415,-7 10 1,-6 6-1,-1 6 1,-5 13-464,6-1 0,-7 13-28,7 3 0,-8 3 49,2 10-1,-4 7-48,-2 10 0,0-48 0,0 1-246,0 0 0,0 1 0,-1 0 0,0 0 142,-2 2 0,0 1 0,-1 2 0,-2 0 104,-2 6 0,-1 0 0,0-2 0,0 1 0,1 1 0,-1 0 0,0-6 0,-2 0 0,0-2 0,-1-1 0,2-2 0,-1 0 0,-4 0 0,1-1 0,-8 35-101,-1-11 0,4-20 101,1-15 0,-7-4 0,-2-10 0,0-19 371,3-20 0,5-7-371,2-16 0,1 2 0,4-14 0,-1-9 0,7-14 0,-6-3 90,6-15 1,1-3-91,4 39 0,2-1 0,-1-3 0,0 0-246,0-2 0,0-1 0,0-3 0,2-2 146,0-5 1,1-2-1,2 3 1,0-1-147,3-9 0,2-1 0,1 1 0,1 0 0,-1-3 0,1-1 0,4 2 0,1-1 104,0-4 1,1 1 0,-1 11 0,1 1 141,2 1 0,1 2 0,-3 8 0,1 2-187,-2 3 0,1 1 0,-1 5 0,0 1 187,18-44 0,0 21 431,0 14 0,-6 8-431,0 15 0,-5 4 983,5 13-590,-8 9 98,12 1 1,-8 23-1,5 9 1,-11 7-1,-7 4 1,-3 7-70,3 5 0,-2 13-422,-5 10 0,-3 2 0,4 9 0,-4 1-492,-2 5 0,0 12 479,0-44 0,0 0 1,0-1-1,-2 1-233,0 6 0,-2 0 0,0 2 0,-1 1 10,-4 2 0,0 1 0,0 6 0,-1 2 236,-2 3 0,1 1 0,1-1 0,0 1-246,-1 3 0,-1-1 0,-1-5 0,1 0 0,0-3 0,0-1 0,0-3 0,-1 0 151,1 2 1,1-2 0,1-11 0,0-2-187,-1 3 1,-1-1-1,-7 33 281,1-4 0,1-17 405,-1 0 0,-1-22-405,-4-7 983,3-12-642,-13-11 0,14-13 150,-4-10 1,3-7-1,3-17 1,-1-4-1,1-14 1,5-1-96,0-16 0,3-2-396,-3-10 0,-1-7-492,7-16 0,-2 0 367,5 44 1,0-1-1,2-1 1,0 0 124,-2-1 0,0-1 0,2-8 0,0-2 0,1-3 0,0-1 0,1-6 0,0-1-246,2-1 0,0-1 0,1-3 0,2-1 0,2 2 0,1-1 0,1-2 0,0 0 0,1-4 0,1 1 1,-2 9-1,1 1 246,3 1 0,2 1 0,-2 5 0,1 2-246,2 4 0,1 0 0,-4 5 0,1 0 150,-1 3 1,1 2 0,14-38 95,6 1 0,-2 19-76,-4 5 0,4 8 76,-4 9 983,-4 9-785,8 1 785,-6 16 0,8 10-492,0 24 1,-8 18-1,-3 16 1,-13 2-94,-5-2 0,2-1-398,-2 13 0,0-1 0,-6 18 0,0-4 0,0 10 0,-6 3-391,0 3 0,-6 5 391,6 6 0,-7 2-328,1 4 0,5-45 0,-1 1 171,-1-3 0,0 1 0,0 5 0,-1 2 157,-2 1 0,1 0 0,1-4 0,0-1 0,-1 0 0,-1-1 0,-1-2 0,1-2 0,-12 42 0,-1-1-234,2-11 0,3-13 234,-3-16 0,4-7 0,-1-12 0,-3-4 699,11-11-699,-19-11 983,20-14-658,-22-11 0,13-9-60,-3-8 0,9-2-265,3-4 0,1 3 0,-2-9 0,3 1 0,3-7 0,4-7 0,-4-4 0,4-6 0,2-6 0,0 3-414,0-9 1,2-3 413,4-14 0,4 0-246,-2 44 0,1-1 0,0 3 0,0 0 73,-1 0 1,1 1 0,0-1 0,1 1 172,2 0 0,0-1 0,-3 2 0,1-1-236,2 2 0,-1 1 1,9-38 235,-3 11 0,7 8 0,-1 10 0,0 0 0,-5 21 726,7 2-726,-6 18 491,-1 9 1,-9 18 200,-3 7 114,-4 1-806,6 30 0,-8 3 0,0 18 0,-2 5 0,-4-10 0,-2 10-438,-3 2 1,-5 7 437,5-1 0,-5 11 0,8-44 0,-1 1 0,-3 4 0,0 2-246,1 2 0,-1 1 0,-3 3 0,-1 2 15,1-1 0,1 2 0,-2 5 1,-1 0 230,0-3 0,-1 0 0,1 0 0,-1-1 0,1-4 0,-1-1 0,1-7 0,-1-2 0,1-2 0,-1-1 0,-15 45-303,4-13 0,-2-7 303,8-22 0,-6-13 0,5-4 0,-7-12 762,4-5-762,-8-11 491,0-14 1,8-17-21,4-11 0,9-5-121,3-1 1,1-10-351,-2-7 0,5-10 0,7-2 0,0-3-458,0-15 0,0-3 458,0 39 0,0-1 0,0 0 0,0 0-246,-1-2 0,2-1 0,2 1 0,1-1 87,1-4 0,2-2 1,3 0-1,1 0 159,1-5 0,0 0 0,2 3 0,1 0 0,-4 5 0,1 2 0,2 1 0,1 1 0,-3 5 0,-1 1 0,4-1 0,0 1-203,8-38 1,2 11 202,-2 18 0,-3 11 0,13-3 820,-14 29-820,6-11 983,-7 31-309,-1 1-211,-7 17-463,-2 10 0,0 16 0,-7 7 0,5 9 0,-6 5 0,-6-6 0,-3 8 0,-9-2 0,7 11-337,-1 7 0,0 3 337,-5 3 0,-8 7-246,10-46 0,1 1 0,0 4 0,0 2 26,0 2 1,-1 1 0,1 3-1,-1 2 220,-2 0 0,-1 0 0,1-3 0,-1 0 0,1-2 0,-1-1 0,1-7 0,-1-1 0,1-1 0,0 1 0,-16 43-238,3-12 1,5-9 237,8-25 0,-1-5 0,-7 1 594,6-14-594,-14 4 983,21-23-92,-11-3-348,13-7-543,0-7 0,3-19 0,7-18 0,0-30 0,0-7 0,0-3 0,0 8 0,0-11-328,0-12 0,3 47 0,1-1 259,2-2 0,0 0 0,-1-3 0,0-1-177,0-4 0,1-2 0,0 2 0,0 0 1,2-4 1,1 0 0,3 2 0,0 0 244,-1 1 0,1 0 0,0 7 0,-1 2-255,7-38 0,-3 13 255,-3 10 0,3 4 0,-3 14 0,-2 9 0,1 14 983,-7 8-868,12-5 868,-6 9 0,7-1-316,-7 9-667,5 1 0,-5 8 0,0 15 0,-3 5 0,-7 34 0,0 4 0,0 12 0,0-6 0,-2 4 0,-3 2 0,1 8-340,-8 3 1,0 5 339,-5 1 0,5 6-492,1 0 0,-1 0 377,-5-5 1,1 3 114,4-4 0,-3-5-114,3-18 1,3-4 113,-3-8 0,0 1 0,-5 7 629,-1 2-629,1 16 0,-1-9 0,1 1 0,5-13 0,1-11 0,-1-1 983,-5 1-727,-1-3-5,1 7-251,-1-11 0,1 4 0,-1-18 0,1-15 0,-1-2 0,9-8 0,-7-8 0,12-4 0,-7-11 0,7 4 0,-4-22 0,8 0 0,0-2 0,0-3 0,0-7 0,0-5 0,0-14 0,0 3 0,0-13-492,0 1 0,8-7 441,3-5 0,-6 42 0,0-1 51,1-3 0,0 0 0,-1 0 0,1 1 0,3 4 0,0 1 0,-1-2 0,1 1 0,9-43 0,-1 4 0,1 13 0,-3 8 0,-3 16 0,3 7 0,-5-13 0,0 19 0,5 4 0,-13 20 983,6 22-829,0 11-154,-6 24 0,5 11 0,-7 11 0,0-4 0,0-8 0,0 9 0,0 3 0,0 6 0,0 5 0,0-1-410,0 7 1,0 9 409,0 9 0,-3-47 0,-1 0-246,-2 4 0,0-1 0,1-2 0,0 1 140,0 1 1,-1 0 0,1 1 0,0-1 105,-1-2 0,0-1 0,-7 47-323,7-18 1,-6-5 322,6-12 0,-7 4 0,3-14 734,-7-1-734,7-11 983,-5-22-555,13-5 296,-14-30-724,14-12 0,-6-30 0,8-7 0,0-13 0,0 7 0,0-12-492,0 1 0,0-7 445,0-5 1,1 42-1,0-1 47,2-2 0,0-2 0,1-3 0,0-1-246,1 2 0,2 0 0,3-2 0,1 0 58,-2-1 0,-1-1 0,3-3 0,0-1 188,-3 1 0,1 1 0,0-1 0,2 0 0,0 9 0,1 2 0,-3 1 0,1 1 0,2 2 0,0 1 0,7-46-431,-2 2 0,1 7 431,-1 17 0,1 7 0,-1 3 0,1 5 0,-1 2 0,-5 13 973,-1 4-973,-7 12 983,12-10-219,-14 21 219,13-4-964,-13 40-19,14-3 0,-14 29 0,5-5 0,-7 7 0,0 1 0,0 7 0,0 10 0,-1-2 0,-5-4 0,2-10 0,-8-13 0,6-4 0,-5 4 0,-1-5 0,-5-1 0,-1 0 0,1 0 0,-3 4 0,-3-4 0,2 2 0,-8-14 0,-1 8 0,-10 0 0,-1 4 0,0-10 0,6-13 0,8-8 0,-14 4 0,12-16 0,-13-17 0,16-18 0,9-15 0,7 0 0,10 5 0,0 1 0,0-1 0,0-7 0,0-4 0,8 2 0,4-2 0,3 0 0,3-6 0,1 2 0,4 4 0,-3 4 0,3 8 0,-2 1 0,3 5 0,-5 3 0,14 8 0,-6 0 0,8 16 0,0-5 0,0 22 0,0-5 0,0 7 0,-8 0 0,6 15 0,-14-1 0,5 15 0,-11-6 0,-1 6 0,-8 0 0,11 22 0,-13 7 0,4 12 0,-4-4 0,-2-14 0,0 1 0,0-1 0,-6 6 0,0 0 0,-7 7 0,1-7 0,-3-6 0,-3-5 0,1-8 0,-9 11 0,-1-21 0,-8-4 0,0-25 0,0-17 0,1-10 0,6-8 0,-5-8 0,8 0 0,-4-3 0,10-5 0,7 5 0,6-5 0,-5-1 0,7-8 0,-2-4 0,6-6 0,6-6 0,3 2-390,9-7 1,1 7 389,4-1 0,-1-1 0,7 6 0,-2 12 0,2 17 0,4 6 0,-4 6 0,4 4 0,10 15 0,0 10 0,3 12 0,-3 3 0,-8 10 389,0 5 1,-8-3-390,-4 2 0,4 0 0,-7 12 0,3-1 0,-3-7 0,-3 16 0,0-2 0,-7 22 0,-2 1 0,-8-2 0,0-4 0,-8-11 0,-2 7 0,-7-8 0,0-5 0,-1-18 0,1-8 0,-9 12 0,7-13 0,-6-3 0,7-19 0,1-15 0,5-3 0,1-9 0,5 6 0,-6-6 0,8-8 0,-4-14 0,8-7 0,0 6 0,0 5 0,0 1 0,8-15 0,2 3 0,7 0 0,3 8 0,3 15 0,-4 15 0,22-3 0,-4 13 0,13 3 0,-3 7 0,-12 7 0,6 19 0,-12-1 0,12 4 0,-20 4 0,10 2 0,-12 9 0,9 9 0,-11 7 0,-9-6 0,-8 6 0,0-15 0,0-10 0,0-18 0,0-17 0,-8-33 0,0-5 0,-3-21 0,3 5 0,8 2 0,0-7 0,0 1 0,0-6 0,0 6 0,0-12 0,0 6 0,2 2 0,4 15 0,-4-3 0,21 13 0,-12 2 0,22 26 0,-7 24 0,3 20 0,-6 6 0,-11-1 0,3 7 0,-3 11 0,3 0 0,3 12 0,-1-10 0,1 10 0,-7-4 0,1 4 0,-2 0 0,1 0 0,3-8 0,-8-4 0,2-11 0,-3-6 0,-3-12 0,14-4 0,-14-31 0,13-6 0,-5-23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5:19.3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27186 1503 24279,'54'-3'0,"-1"0"0,2 0 0,1 0 0,2 1 0,0 0 0,2 1 0,0 0 0,2 2 0,1 0 0,1 2 0,0 0 0,-1 1 0,0 2 0,4 2 0,0 1 0,-4-1 0,0 0-246,1-2 0,0-1 0,-1 3 0,0-2 0,1-3 0,0 0 0,-6 3 0,-1 0-82,-2-4 0,0 1 0,42 9 238,-15-6 1,-5 5 1072,-7-5-979,-15 0 510,11-6-514,-35 0 0,2 0 0,-41-2 0,-16-4 0,-16 2 0,-13-7 0,-3-1 0,-14-5 0,-11-1-16,32 10 0,-1-1 0,-9-3 0,-3 0 16,-4 1 0,-1-1 0,-3 0 0,0-1-246,-5 1 0,-2 1 0,-2 0 0,-1 0 0,-3-3 0,-2-1 0,-10 3 0,-3 1 110,30 1 1,-2 0-1,-1 1 1,-4 1-1,0 0 1,-2 1-29,-5-3 0,-2 0 0,0 0 0,-3 2 0,0 1 0,-1-1 0,-3-1 0,0-2 0,-1 2 0,-1 1 0,0 2 0,0-1 0,-3-1 0,1 0 0,0 0 0,6 2 0,1-1 0,-1 1 0,2 0 0,-1 0 0,1 1 0,3-1 0,1 0 0,0 0 112,1 0 1,1 0 0,0 1 0,1 0 0,0 2 0,1-1-113,-1 0 0,0 0 0,1 0 0,5 2 0,0 1 0,1-1 0,1-2 0,0 0 0,1 0 0,3 2 0,0 0 0,2 0-82,-28-4 0,2 0 0,0 4 0,1 1 215,3-2 0,2 0 0,9 1 0,2 2 31,5 0 0,0 0 0,7 0 0,0 0 327,4 0 1,2 0 0,-42 0-272,12 0 0,21 2-56,7 4 983,21-5 0,12 7-492,24 0 1,34 0-1,26 3 1,27-1-165,8-4 1,-38-5 0,1 0-83,4 2 1,2 0 0,10-2 0,2 0-1,6-1 1,3 0 0,7 0 0,2 0-443,6 0 0,2 0 1,-33 0-1,1 0 0,1 0 33,4 0 0,1 0 0,0 0 0,1 0 0,-1 0 0,2 0 0,3 0 0,0 0 0,2 0 0,5 0 0,1 1 0,2 0 0,8 0 0,3 1 0,0 0 0,-5 1 0,0 0 0,2 1 23,-21 0 1,2 0-1,0 1 1,-2 0-1,21 0 1,0 1-1,-2 0-23,1 0 0,-1-1 0,0 1 0,-3 2 0,0 0 0,-1 0 0,1-1 0,0 1 0,-2 0 0,-8 1 0,0 2 0,-2-2 0,0-1 0,0-1 0,-1 1 0,-5 2 0,-1 1 0,-1 0 0,0-2 0,0 1 0,0 0 0,-2-1 0,1 0 0,-1 0 11,0 1 0,1-1 0,-2 1 0,28 1 0,-2 1 153,-4 3 0,-2-1 0,-1-2 0,-1 0 0,-5 2 0,-1 1 0,-3-4 0,-1 1 245,-3 3 1,-2-1 0,-9-3 0,-2-1-125,-5 2 1,-1 0 0,34 7 861,-19-1 0,-8-1-492,-25 0 1,-24 1-1,-30-1 1,-18-7-1,-23-4 1,-14-4-165,-16-2 1,38 0 0,-2 0-83,-6 0 1,-1 0 0,-9 0 0,-2 0-1,-4 0 1,-3 0 0,-4-3 0,-1-2-492,-4 0 0,-3-2 0,-5 0 0,-2-1 227,-2-1 1,-2 0 0,31 4 0,-1-1 0,0 0-146,-3 0 0,-1 1 0,0-1 0,-8-2 0,-2 0 0,-1 0 0,-5 1 0,-1-1 0,-1 0 0,-6-2 0,-2 0 0,1 1 41,23 3 0,1 0 0,-1 1 0,0-1 0,-3-2 0,0 0 0,-1 0 0,0 1 0,-1-1 0,-1 1 0,1-1 0,-1 1 0,-1 1 0,0-1 0,0 1 0,0 0 0,1 0 0,1 1 0,-1-1 0,1 0 0,1 0 0,0-1 0,0 1 0,2 0-18,-22-2 1,2 0-1,-1 0 1,23 2-1,1 0 1,-1 1-1,0-1 18,0 1 0,1 1 0,-1 0 0,0 0 0,0-1 0,0 1 0,-1 0 0,2-1-41,-23-1 0,1 0 0,1 1 0,-2 0 0,1 2 0,1-1 0,4 0 0,1 0 0,0 0 0,-1 2 0,-1 1 0,0-1 14,0-2 0,0 0 0,0 0 0,-1 2 0,0 1 0,1 0 150,1-1 0,1 0 0,0 0 0,0 0 0,-1-1 0,1 1 0,6-1 0,0 2 0,-1-1 0,0 0 0,-1-1 0,0 2 0,0 0 0,0 2 1,-1-1-1,2 0 1,0 0-1,0 0 0,2 0 0,1 0 0,0 0 0,1 0 0,0 1 0,1 0 0,3 1 0,1 0 0,0 0 0,0-1 0,1 0 0,0 1 0,-2 1 0,0 1 0,1 0 0,0-2 0,-1 0 0,2 0 0,2 1 0,0 2 0,1-1 0,1-1 0,0 1 0,2 0 245,-27 5 1,2 0 0,3-1 0,2 1-173,2 0 0,1 0 0,5-1 1,1 1 171,7 0 1,2 0 0,8-1 0,2 1 81,12 0 1,1 0 0,-36 2 655,21 1 0,12-1-492,24 7 1,36 5-1,27 0 1,21 1-1,14-7 1,18-7-247,-37-7 1,2 0 0,7 1 0,3 0-1,5-1 1,3-1 0,7 2 0,1-2-24,8-1 1,1-2 0,4 1 0,0 0-420,6 0 0,2 0 1,-28 1-1,0-1 0,2 1 33,2 1 0,2 0 0,1 0 0,4-1 0,1-1 0,1 1 96,0 1 0,0 0 1,1 0-1,5-1 0,1 0 1,1 1 67,-1-1 0,1 1 0,1 0 0,-18 0 0,1 0 0,2 0 0,-1 0-123,6 1 0,0 0 0,1 0 0,0 0 0,3 1 0,0 0 0,1 0 0,-1-1 0,0 0 0,-1 0 0,1 0 0,-1 0 0,-1 1 0,-1 0 0,1 0 0,-2 1 0,-4 1 0,-2 0 0,0 0 0,0 0 0,1-1 0,-1 0 0,0 0 0,0 1 0,-1 1 0,0 1 0,0-1 0,0 0 0,0-1 0,-1-1 0,1 0 0,-2 1 66,21 1 0,-1 1 1,-1 0-1,0 0 0,0 1 1,-2-1-108,-8 0 0,-1-1 0,0 1 0,0 1 0,0-1 0,-1 1 0,-2-1 0,0-1 0,-1 1 0,-2-2 0,0 1 0,-2-1-6,-4 2 0,-1 0 0,-1 0 0,27 1 0,-2 1 170,-11-1 0,-3-1 0,-8 0 0,-3 0 245,-4-2 1,-1 0 0,-8 1 0,-2-1 314,33 0 423,-19 8 0,-33-13-492,-33 7 1,-43-8-1,-34 0 1,-22-8-247,45 3 1,-1-1 0,-12-2 0,-4-2-1,-5-1 1,-3-1 0,-10 2 0,-3-1-50,-2-4 1,-2 1-1,26 4 1,-1 1 0,-2 0-361,-3 0 0,-2 0 0,-1-2 0,-6-1 0,-1-2 0,-1 2 0,-2 0 0,0 0 0,-1 1 0,-6-2 0,0 0 0,-1 0 23,0 1 1,1 0-1,-3 1 1,19 2-1,-2 0 1,-1-1-1,-2 1 18,-5-1 0,-2-1 0,-1 1 0,-1 0 0,-4 1 0,-1 0 0,0 0 0,-1-1 0,0 0 0,-2 0 0,1 0 0,0 0 0,1 0 0,0 2 0,0-1 0,0 1 0,6 0 0,0 1 0,1 0 0,0 0 0,0-1 0,1 0 0,0 0 0,0 1 0,0 0 0,-1 2 0,1-1 0,0 0 0,0-1 0,-1 0 0,1-1 0,0 1 0,1 1 0,0 0 0,1 1 0,-1-1 0,-1 0 0,-1 0 0,1 0 0,0 1 0,4 0 0,0 1 0,0 0 0,0-1 0,-1 0 0,0-1 0,0 0 0,-1 0 0,-2 0 0,0 0 0,0 0 0,-1 1 0,1-1 0,0 0 0,-1 1 0,1 0 0,1 2 0,1 0 0,-1 0 0,0 1 0,-1-2 0,0 0 0,0 1 0,1 0 75,4 1 1,1 1 0,0-1 0,0 1 0,-4 0 0,1-1 0,-2 0 0,1 1 47,0 1 0,-1 0 0,0 0 0,0 0 0,0 0 0,-1 0 0,1 0 0,0 0 0,3 0 0,0 0 0,0 0 0,1 0 0,0 1 0,0 1 0,1 0 0,0-1 0,3 0 0,1 0 0,1 1 0,-1 0 0,1 2 0,0 1 0,0 0 0,0 0 0,-1 0 0,-1-1 0,1 0 0,0 1 0,3 1 0,-1 1 0,1 0 0,1 0 54,-22 1 0,1-1 0,1 1 0,3 2 0,1 0 0,1-1-54,8-1 0,2-1 0,1 2 0,1 0 0,2 2 0,0 0 163,2-2 1,2 1 0,0 0 0,4 0 0,0 1 0,3 1-114,-23 5 1,3 1 0,5-2-1,3 1 195,13-3 1,2 1 0,4 1 0,4 1 737,-33 12 0,13 4-492,30 2 1,33 6-1,24-1 1,31-1-1,15-10 1,27-3-247,-34-17 1,3-1 0,9-2 0,4 0-1,10 0 1,3-1 0,6 0 0,3 0-50,6 1 1,2 0-1,-30-3 1,1 0 0,1-2-361,4 0 0,0-1 0,2-1 0,3 1 0,2 0 0,1 0 128,5 0 0,1 0 0,2 0 0,3 0 0,2 0 0,1 0 36,1 1 0,1-1 0,1-1 0,-23 0 0,1-1 0,0 0 0,0 0-123,-1-1 0,0 0 0,1 0 0,0 0 0,5 0 0,0 1 0,1 0 0,0-1 0,6 0 0,0 0 0,2 0 0,0 1 0,2-1 0,2 1 0,0-1 0,0 1 0,2-1 0,0 0 0,0 0 0,0 0 0,-1 1 0,0 0 0,-1 0 0,-1 1 0,-5 0 0,-1 1 0,0 0 0,0 1 0,0-1 0,0 0 0,0 0 0,-1 0 0,0-1 0,0 1 0,0 0 0,0 1 0,0 0 0,1 1 0,0 0 0,-2 0 0,-3 1 0,0 0 0,-1 0 0,0 0 0,0 0 0,0 1 0,-1 0 0,-2 0-41,19 2 0,-3 0 0,1 0 0,-1 0 0,1 0 0,-1-1 0,-2 1 0,-1 0 0,0 0 0,-1 0 0,0-1 0,-1 1 71,-4 0 1,-2 0-1,0 0 1,-3 0-1,-1-1 1,-2 1 92,-7 0 0,-3 0 0,0 0 0,29 2 0,-2 1 245,-5 0 1,-3 0 0,-5-1 0,-3 1-85,-10 0 0,-2 0 1,-7-4-1,-4 1 822,21 6 0,-16-8-492,-33 3 1,-36-7-1,-32 0 1,-25 0-165,-21 0 1,33-3 0,-3-1-83,-6-2 1,-2 0 0,-8 1 0,-1 0-1,-7 0 1,-1-1 0,-6 0 0,-3 0-103,24 1 1,-1-1-1,-1 0 1,-5 0-1,-1 0 1,-1 0-144,-5 0 0,0 0 0,-1 1 0,0-1 0,1 1 0,-1 0-164,1 1 0,0 1 0,-1-1 0,-2-2 0,-1 1 0,-1 0 23,-5 1 1,-2 0-1,-2 0 1,18 1-1,-2-1 1,-1 0-1,0 0 18,-5-1 0,-1 1 0,0-1 0,-1 1 0,-3 1 0,-1 0 0,0 1 0,0-1 0,2 0 0,1-1 0,-1 1 0,0 1 0,-1 1 0,-1 0 0,0 0 0,0 0 0,0 0 0,-1 0 0,1-1 0,-1 0 0,-2 1 0,0-1 0,1-1 0,-1 2 0,2-1 0,1 1 0,-1-1 0,0 1 0,0-1 0,0 1 0,-1-1 0,2 1 0,3 1 0,1 0 0,0 0 0,-1 0 0,-2 0 0,0 0 0,-1 0 0,0 0 0,-2 0 0,0 0 0,0 0 0,-1 0 0,-3 0 0,-1 0 0,0 0 0,1 0 0,1 0 0,0 0 0,0 0 0,0 0 0,-2 1 0,0 1 0,-1-1 0,2 1 5,2-1 0,0 0 0,1 1 0,-1 0 0,-1 1 0,-1 0 1,0 1-1,-1-1 68,1 0 1,-1 0-1,1 0 1,-1 0-1,0 0 1,0 1-1,0 0 1,0 0 49,3 1 0,0-1 0,1 0 0,0 1 0,1-1 0,0 1 0,1-1 0,1 0 0,4 1 0,2-1 0,-1 0 0,1 1 0,-1 0 0,0 1 0,0 0 0,0 0 0,3 0 0,-1-1 0,2 1 0,-1 0 0,4 1 0,0 1 0,0-1 0,2 0 78,-19 2 0,1-2 0,1 1 0,3 0 0,2 0 0,1-1-78,7-1 0,2-1 0,0 1 0,4 2 0,-1 0 0,2 0 196,4-1 1,0 1-1,1 0 1,-28 4 0,4-1-122,7-1 0,3-2 1,8-2-1,2-1 170,11 2 1,2-2 0,4-2 0,1 0 737,-38 9 0,16-9 0,16 5-492,32-8 1,24 0-1,34 0 1,21 0-1,20 0 1,17-2-247,-36 0 1,3-2 0,12 0 0,2-1-1,7-4 1,1 0 0,9 0 0,1 1-50,3-1 1,3 0-1,-26 3 1,1 1 0,1-1-361,7 0 0,0 0 0,2 0 0,5 1 0,1-1 0,1 0 0,3 0 0,0 0 0,1 0 0,-1 1 0,0-1 0,1 0 0,-1 0 0,0 0 0,1 1 0,3-1 0,1 0 0,2 0 41,-19 1 0,0 1 0,1-1 0,1 2 0,5 0 0,0 0 0,2 1 0,0 0 0,2 0 0,2 1 0,-1-1 0,1 1 0,0 0 0,-1 1 0,1-1 0,-2 1 0,-2 0 0,-1 0 0,-1 0 0,1 0 0,0 0 0,-1 1 0,1-1 0,-1 1 0,0 0 0,-1 1 0,0-1 0,1 1 0,0 0 0,1 0 0,-1 1 0,-1 0 0,-3 0 0,-1 2 0,0 0 0,-1-1 0,1 0 0,1 1 0,-2-1 0,0 1-41,18 0 0,-1 1 0,-1 0 0,0 0 0,-1 1 0,0-1 0,2 2 0,1 0 0,-1 0 0,-4-1 0,1-1 0,-2 2 99,-2 1 1,0 2-1,-2-2 1,-2-1 0,-2-1-1,-1 1 65,-8 2 0,-1 0 0,-1 0 0,28 3 0,-2 1 245,-4 0 1,-2 1 0,-5 1 0,-3-1-171,-7-4 1,-2 1-1,-10 2 1,-4 1 415,35 9 1,-27-1 491,-19-6-492,-24 1 1,-25-1-1,-27 1 1,-23-3-165,-24-3 1,26-7 0,-3-2-83,-10-3 1,-2 0 0,-8 0 0,-2 0-1,-5 0 1,-3 0 0,-7 0 0,-4 0-103,26 0 0,-2 0 1,-1 0-1,-7-1 1,-1 1-1,-1-1-307,-3-1 0,0 0 0,-2 0 0,-2 0 0,-1-1 0,0 0 0,1 0 0,0-1 0,-1-1 0,-9 1 0,-1-1 0,-2 1 41,21 2 0,0 1 0,-2 0 0,-1-1 0,-8-1 0,-2 0 0,-2-1 0,0 0 13,-4 1 1,-1 1 0,0-1 0,-1 0-1,18 0 1,-1 0 0,-1 1 0,1-1-1,0 0 11,0 1 1,0-1 0,1 1-1,-1 0 1,0 0 0,0 0-1,0 0 1,-1 0 0,1 1-1,-1 0 0,0 0 1,1 1 0,-1 0-1,0 1 1,0-1 0,-1 0-1,-1 0 1,1 0 0,-1 0-1,1 0 0,1 0 1,0 0 0,1 0-1,-1 0 1,0 0 0,0 0-1,-1 0 1,1 0 0,0 0-1,0 0 0,3 0 1,1 0 0,0 0-1,0 0 1,-1 0 0,0 0-1,-1 0 1,0 1 0,0-1-1,0 1 0,-2 0 1,1 0 0,-1 0-1,0 0 1,0 1 0,-2-1-1,0 1 1,0 0 0,1 1-1,-1 0 0,1 1 1,0 1 0,0 0-1,0 0 1,0 0 0,0-1-1,1-1 1,-1 1 0,1 0-1,1 0 38,2 0 1,0 1 0,1 0 0,0 0 0,0-1 0,-19 2 0,1-1 0,-1 0 0,1 1 60,0-1 0,1 1 0,-1 0 0,1 0 0,1-1 0,-1 0 0,1-1 0,1 1 0,2 1 0,2-1 0,-1 1 0,1 1 0,2-1 0,1 0 0,0 0 0,2 1 0,6-1 0,1-1 0,1 1 0,1 0 0,-23 2 0,1 1 0,1-1 110,2 0 0,1 0 0,0 0 1,6-2-1,0 0 0,2 1-110,6 1 0,1 0 0,2-1 0,5-2 0,2 0 0,1-1 245,-19 2 1,4-1 0,6 0 0,3 0-125,7 1 0,4 0 0,8-2 0,3 0 862,-27-4 0,19 0-492,27-8 1,27-2-1,19-7 1,28-1-1,19 1 1,24-3-165,11-3 1,-39 13 0,3-1-83,3-4 1,2 1 0,3 2 0,2 0-1,5-2 1,1-1 0,5 1 0,2-1-1,3-2 1,2-1 0,8 1 0,1-1-160,1 1 0,2-1 0,1 1 0,0 1-283,-2 2 0,0-1 1,-30 4-1,1 0 0,0 0 33,0 1 0,1 1 0,1-1 0,4-2 0,1 0 0,0-1 0,1 2 0,1-1 0,0 0 0,1-1 0,1 0 0,0 1 139,-1 1 0,1 1 1,0 1-1,0 1 1,1-1-1,0 1 25,2 0 0,1 1 0,0-1 0,2 0 0,0-1 0,0 1 0,-2 0 0,-1 0 0,1 0 0,-1 1 0,0-1 0,-1 2 0,-7 2 0,-2 0 0,0 0 0,1 0 0,0-1 0,0 1 0,-2 2 0,0 0 0,-1 0 0,2-2 0,-1 0 0,-1 0 0,31 1 0,-2 1 0,-2-2 0,-2 2-246,-14 1 0,-3 2 0,0-1 0,-2 0 98,-8 0 0,0 0 1,-4 0-1,0 2 459,-7 0 0,-2 1 0,34 1-311,-24 8 983,-16 0-492,-13 13 1,-27-4-1,-20 8 1,-27-7-1,-19 1 1,-17 2-165,-13-2 1,38-7 0,-3 0-126,-4-2 0,-2 1 0,-9 1 0,-2 1-202,-4 0 0,-3 1 0,-10-1 0,-3 0-197,-5 1 0,-2-1 1,31-5-1,-1 1 0,0-1 33,0 2 0,-1 0 0,-1-1 0,-1 0 0,-2-1 0,-1 0 0,-5 1 0,-2 1 0,-1 0 0,-6 0 0,-2 1 0,0 0 0,-6 1 0,0-1 0,-1 1 0,-1 0 0,0 1 0,0 0 0,2 1 0,0-1 0,0 1 0,-1-1 0,1 1 0,-1-1 0,-1 1 0,0-1 0,0 0 0,0 1 0,0-1 0,2 1 0,3-1 0,1 1 0,0-1 0,2 0 0,1 0 0,1 0 0,7-2 0,0 1 0,1-1 0,1 2 0,0-1 0,0 0 0,2-2 0,0-1 0,1 1 0,0 1 0,2 1 0,-1-1 0,4-1 0,0-1 0,1 1 0,2-1 0,1 1 0,1 0-3,-24 4 0,3-1 1,5-3-1,1 1 412,1 0 1,1-1 0,6-3 0,2-1-181,2 2 0,2-1 1,8-1-1,2 0 426,-37 7 1,13-7 491,10-4 0,8 3 0,10-7 0,15 6 0,12-16-492,17-1 1,24-11-1,7-3 1,16 4-1,7-5 1,9-3-1,9-2 1,4 2-1,19-2 1,-2 0-293,-36 11 0,1 1 0,43-18-445,-43 17 0,-1 1 0,0 0 0,-1 1 113,1 1 0,1 1 0,4-3 0,1 1 133,-3 1 0,1 1 0,0-2 0,0-1 0,-3-1 0,-1 1 0,2 2 0,-1 1 0,43-15 0,4 5-384,-9-5 0,-7 10 384,-17 1 0,-11 1 0,-11 7 0,-26-2 827,-16 1-827,-16 7 0,-44-4 0,-4 8 0,-13 0 0,7 0 0,-10 0 143,-13 0 0,42 3 0,-1 2-143,-3 0 0,0 2 0,-4 0 0,-1 1-246,2 1 0,0 0 0,-6-1 0,0 1 209,-3 0 1,0 0 0,-8 2-1,-2 1 37,-1-1 0,-1 1 0,2 3 0,-1-1-246,2-2 0,1-1 0,3 4 0,0 0 0,-1-4 0,1 1 0,1 2 0,2 1 177,1-3 1,2-1 0,7 2 0,2 0-188,3-1 1,3-1-1,-40 2 256,3 5 772,9-5-772,17 5 983,9-8-265,26-3-227,27-7 1,33-7-1,19-5 1,7-4-228,-1-1 0,6-1-264,12 1 0,11-6-82,-38 11 1,1 0 0,4-3-1,1-1 82,-1 2 0,2-1 0,4 0 0,0-1-246,1 2 0,1-1 0,2-1 0,2-1 0,3 2 0,1 1 0,8-2 0,2 1 237,-2 0 1,1 1 0,3-2 0,1 1-238,-7 3 0,-1 1 0,-1-1 0,0 0 0,-1 3 0,-1 1 0,-3-1 0,-2 0 182,-5 0 0,-2 1 0,-3 2 0,-3 2-119,33-2 0,-9-1 183,-8 1 983,-8 0-937,-18 14 445,-17 9 1,-27 8-31,-23 5 1,-21 1-462,-9-8 0,-19 8 0,-3-2 0,-18 4 174,41-16 1,-1 1-1,0-1 1,-1 1-175,-4-1 0,0 1 0,-4 2 0,-1 1 0,-3-1 0,-2 0 0,-6 4 0,-1-1 0,0-2 0,-1-1 0,-4 1 0,1 0-246,3 0 0,0-1 0,-1-1 0,-1-1 0,-1 2 0,1 1 0,2-3 0,0 1 180,6-2 0,1 0 0,4-2 1,2-2-188,9-1 0,3-1 0,-38 6 253,7-5 0,8-4 0,20-8 983,11 0-369,26 0-123,48-16 1,2 5-1,31-13 1,0 5-60,0 1 1,6-5-433,6 0 0,9-2-88,8 1 1,-40 14 0,1-1 87,-2-3 0,1-1 0,4 3 0,2 1-246,-1-4 0,0 1 0,4 2 0,1 2 0,3-1 1,2-1-1,1-1 1,1 1 245,6 0 0,0 0 0,-2 1 0,-1 1 0,-2 4 0,-2 0 0,-6-1 0,-2 1 0,-2 2 0,-2 2 0,-1-1 0,-1 0-93,44 3 93,-16 0 0,-15 0 0,-21 8 0,-12 2 0,-49 7 491,-26 1 1,-15 5-429,-3 0 1,-12 2-64,-11-1 0,-14-3 94,43-7 0,-1 1 0,-6-1 1,-1 1-95,-3 2 0,-2 1 0,-2 0 0,-2-1-246,3 1 0,-1-1 0,-6-2 0,-2-1 0,-3 1 0,-1-1 0,-6 2 0,-1 1 134,-4 0 0,0 1 1,-1 2-1,1-1-134,3-4 0,0-1 0,0 0 0,1-1 0,1 2 0,1-1 0,1-3 0,1 0 74,2 0 0,3 1 0,12-2 1,2-1-30,3 1 1,3-2 0,-30 2 200,11-5 983,20-3-881,21-9 0,35-9 389,24-7 1,22-8-1,18 2 1,14-10-416,9-2 1,-39 17-1,1 1 169,6 3 1,1 0 0,2-7 0,2-1-110,6 2 1,2 0-1,2-2 1,2 0-383,6 1 0,1 1 0,0-1 0,1 0 0,1-2 0,1 0 0,9 1 0,2-1 221,-26 8 0,2-1 1,-1 1-1,1 2 1,0 1-1,1-1-139,1 0 0,1-1 0,0 1 0,-1 1 0,-1-1 0,1 2 0,-1-1 0,0 0 0,-1 1 0,-1 1 0,0 1 0,0 0-33,0-1 0,0 0 1,0 1-1,26-5 0,0 1-49,0-1 0,-2 0 0,-6 1 0,-1 3 0,-3 1 0,-1 0 0,-4 0 0,-1-1 72,1 4 1,-2 1 0,-11-1-1,0 1 174,-2 2 0,-2 0 0,-9 1 0,-1-1 491,37-9 1,-9 9 330,-14 3 161,-20 4-492,-18 2 1,-30 0-1,-20 0 1,-7 2-1,-21 4 1,-12 3-165,-18 9 1,33-9 0,-2 1-83,-4 2 1,-1 0 0,-6-2 0,-2 1-132,-2 3 0,-2 1 0,-4-3 0,-2-1-360,-1 4 0,-1-1 0,-3-2 0,-1 0 0,-4 2 0,-1 1 0,1-1 0,-1 1 0,-4 2 0,-2 1 0,-2-1 0,0 1 0,-3 0 0,-1-1 0,0-2 0,-2-1 49,30-4 0,-2 0 1,2-1-1,-22 2 0,1 1 135,2 3 1,2-1-1,8-3 1,2-2-175,9 0 0,1-1 0,4 1 0,1-2 236,5-4 0,2 0 0,-30 2 983,14-5-639,12 0 639,14 0-29,9 0-463,33-7 1,27-7-1,27-3 1,12-7-1,0 7 1,16-1-306,13-5 1,-43 10-1,3-1-186,10-1 0,2 1 0,-1 0 0,2 1-246,9-2 0,1 1 0,1 0 0,0 0 0,3 0 0,3-1 0,6-1 0,2-1 124,-24 7 1,2 1 0,-1-1-1,0-1 1,-1 0 0,2 0-43,4-1 0,1 0 0,0 1 0,-1 1 0,-1 1 0,0-1 0,-2 0 0,0 0 0,0 1 0,-1 1 0,1 2 0,-2-1-82,32-5 0,-2 0 0,-9 2 0,-1 1 0,-3 0 0,-1 1 0,-7-1 0,-1 2 0,-5 1 0,-2 0 0,-3-1 0,0-1 191,-1 2 0,-2 0 1,-8 1-1,-2 0 55,46-6 0,-17 7 983,-12-2-119,-16-4 119,-3 9-492,-30-7 1,-13 6-1,-32-4 1,-16 4-1,-13-4 1,-11 4-1,-17 2 1,-12 0-453,35 0 1,-1 0 0,-3 1 0,-2 0-40,-8 2 0,-2 0 0,-1-1 0,-1 0-246,-5 4 0,-1 0 0,-5-3 0,-2-1 49,-7 4 0,-1 0 1,30-2-1,-1-1 0,0 2 33,-5 0 0,-1 1 0,-1 0 0,0 0 0,-1 0 0,-2 0 0,-2-1 0,-2 1 0,0 0 0,-1 1 0,1 1 0,-1 0 0,-3 0 0,0 0 0,1 0 0,7 0 0,1 0 0,0 1 0,-1-1 0,-1 0 0,3-1 0,5 0 0,1-1 0,1 1 103,-30 4 1,0 1 0,5-2 0,0-1-186,0 0 0,2 0 0,13-3 0,2-1 66,4 2 1,1-2-1,8-3 1,2 0 414,6 1 1,1 0-1,4-2 1,1 0-236,-31-1 983,19 0-83,11 0 83,24 0-492,25-8 1,27-8-1,28-7 1,13-2-1,4 2 1,9 1-165,14-7 1,-40 14 0,1-1-212,6-4 0,2-1 0,4 2 0,2-1-116,7-3 0,2 0 0,1 2 0,3 1-246,5-3 0,2 0 0,1 2 0,1 1 49,2-3 0,2-1 1,-28 8-1,0 0 0,2 0 33,7-3 0,1-1 0,0 1 0,-4 1 0,0 0 0,1 1 0,5 0 0,0-1 0,-1 1 0,-4 0 0,-1-1 0,1 2 0,-1 2 0,0 1 0,-1 0 0,-2-2 0,-1 1 0,1 0-33,-1 0 0,0 0 1,-1 1-1,24-3 0,-1 1-49,-2-3 0,-2 1 0,-4 5 0,-2 1 0,-4-1 0,-1 1 0,-1 1 0,-1 0 130,-2 1 1,-2 1 0,-6-1 0,-2 0 115,-2 0 0,-1 1 0,41-2 983,-12 4 0,-15 4 0,-12 2-492,-23 0 1,-27 2-1,-28 4 1,-21-2-1,-13 8 1,-18 1-165,-17 10 1,35-12 0,-1 0-83,-7 3 1,-2 1 0,-4-1 0,0-1-194,-6 1 0,-2 1 1,-4 4-1,-1 1-298,-5-2 0,-1-1 0,-5 2 0,-2 1 49,-4-3 0,0 1 1,28-5-1,1 1 0,-2-1 33,-4 1 0,-1-1 0,0 1 0,-2 2 0,0 0 0,-1 1 0,-4-2 0,-1 1 0,0-1 0,0 1 0,-1-1 0,0 1 0,-3 1 0,0 1 0,2-1 0,5-2 0,2-2 0,0 2 0,-1 2 0,0 1 0,1-1 0,4-2 0,0-1 0,2 0 88,0 1 0,2 1 1,-1 0-1,0-1 1,0 1-1,0 1-88,0 2 0,0 1 0,1-1 0,4-2 0,0-1 0,1 0-82,-30 10 0,2 0 0,3-2 0,1-1 141,3 0 0,1 0 1,2 2-1,1-1 105,4-4 0,3 1 0,7-1 0,4 0 327,6-2 1,3-1 0,-29 10-68,19-3 723,15-5 0,14-9-492,33-2 1,30-8-1,30 0 1,4-2-1,8-4 1,13-10-247,-31 5 1,1-1 0,3-3 0,2-1-1,6 1 1,0 1 0,3-2 0,0-1-492,6 0 0,0-1 0,1-2 0,1-1 166,4 1 1,-1-1-1,3 0 1,0 0 79,2 0 0,2 1 0,3 1 0,1-1 0,6-3 0,2 0 0,0 2 0,0 1-164,-31 5 0,0-1 0,0 0 0,1 1 0,1 1 0,1-1 0,2-1 0,2 0 0,-2 1 0,-5 1 0,-1 0 0,0 1-82,32-2 0,-2 1 0,-8-1 0,-3-1 240,-5 4 0,-1 1 1,-3 0-1,-2 1-240,-5 3 0,-2 2 0,-8-2 0,-2 0 211,43 2 0,-23-1 1018,-12 6-914,-16 0 914,3 0-492,-30 0 1,-13 13-1,-31 5 1,-10 3-1,-8-3 1,-12-1-1,-11 0 1,-7 3-161,-11 3 0,-7 4-386,37-9 1,-1-1 0,0-2-1,-1-1 55,-1 1 0,0-1 0,-4 3 0,-1 1 0,-6 3 0,-2-1 0,5 1 0,-2-1 0,-4-3 0,-1 1 0,1 2 0,0 1-246,-4-1 0,0 0 0,1 4 0,-1-1 0,-6-2 0,1-1 0,8 0 0,2 0 199,-2-2 1,0-1 0,7 0 0,2-1 46,5-1 0,1-1 0,3 0 0,1-2-117,-36 5 117,8 1 0,1-1 0,16-7 0,17-2 491,28-16 1,26-2-175,21-7 1,10-1-318,7 1 0,5-9 0,7-3 0,10-4 491,13-2 1,9 0-458,2 1 0,-43 16 0,1 1-34,-2-1 0,1 1 0,6-2 0,1 1 0,3-3 0,2 1 0,-1 2 0,0-1-246,3-1 0,0-1 0,1 3 0,0 0 13,-1 0 1,0 1-1,-2 2 1,-1 1 232,-2-1 0,-2 0 0,34-4 0,-9 2 0,-24 7 0,-15 10 0,-24 0 491,-50 15 1,-6-3-415,-39 11 0,7 3-77,-7-3 0,-8 2 178,36-13 0,-3-1 1,1 2-1,-2 2-178,-9 2 0,-1 0 0,3-2 0,-2 0-246,-5-1 0,-2 1 0,0 0 0,-2 1 0,-5 4 0,-1 0 0,-4 0 0,-1-1 135,-9 5 1,-1-1 0,4-3 0,0-1-136,-1 1 0,1 0 0,7-1 0,1-1 0,6 0 0,1-1 0,4 0 0,2-1 129,0-1 0,4-1 0,10-1 0,3 0 117,-39 4 0,20 0 983,1-7-926,28-2 1,15-10 433,36-4 1,13-4-1,16-7 1,11-2-368,12-5 1,8-3-125,10-8 0,3-2 245,-33 17 1,1 0 0,-2 0 0,1 1-234,6-4 1,0-1 0,1 1 0,1 0-13,3-3 0,2-1 0,5 0 0,1 0 0,7-2 0,1 0 0,3 1 0,1 1-246,4-2 0,1 0 0,3-1 0,0 0 0,3 1 0,-1 0 0,0-3 0,0 0 49,-29 12 0,1 1 1,-2 0-1,21-10 0,-1 1 77,2 5 0,-1 0 0,-12-2 0,-2 1-126,-3 3 0,-1 1 0,-2 0 0,-1 0 168,-1 2 1,-2 1 0,-10 3 0,-1 1-39,38-11 0,-15 5 116,-14 1 983,-7 1-523,-24-1 31,-18 9 1,-32-5-1,-23 8 1,-18 1-1,-6 5 1,-16 2-315,-13 3 0,40 0 0,-2 2-177,-5 4 0,-2 1 0,-1-1 0,-2 0-246,-4 3 0,-1 1 0,-2-4 0,-1 1 0,-2 3 0,-1-1 0,-8-2 0,-1-1 144,-2 4 1,0-1 0,2 1-1,0 0-144,-3 2 0,1 1 0,4-4 0,0 1 0,1 0 0,1-1 0,6-3 0,1-1 39,1 2 1,1-1 0,12-1 0,2 0-36,2-1 1,2-1-1,-35 2 242,13-4 0,16-4 983,8-2-834,19 0 834,14-8-492,17-10 1,30-13-1,7-3 1,17-5-1,7 10 1,11-4-1,17-2 1,3-2-549,-36 16 0,3 1 0,2 1 1,2-1 56,6-3 0,0 0 0,5-1 0,2 1 0,8-3 0,0 0 0,-3 2 0,1 1-246,7 0 0,1 0 0,-3 0 0,1 1 0,7-1 0,1-1 0,-2 0 0,1 0 0,6 3 0,0 1 0,-8 0 0,-1-1 239,-2 3 1,-1 1-1,-5 3 1,-1 1-240,-4 1 0,-2 1 0,-6 1 0,0 1 174,-1 0 1,-2 0 0,-8 1 0,-3 1-55,44-5 0,-19-2 126,-16 9 983,-11-1-396,-12 6 396,-18 0-492,-17 0 1,-31 0-1,-15 0 1,-17 6-1,-1-1 1,-21 9-256,-14-2 1,46-4 0,-1 1-483,-6 3 0,-2-1 0,0-1 0,-2 0 51,-5 1 1,-2 1 0,-4 1 0,-1 1 194,-5 0 0,-1 1 0,-2 2 0,-1-1-246,-7 2 0,-2-1 0,-3 1 0,0-1 82,29-5 0,0-1 0,0 1 0,0 0 0,0-1 0,0 1-33,-2 0 0,0-1 1,1 1-1,-23 5 0,1 1-49,0 0 0,2-1 0,13-3 0,2-1 0,6-1 0,2-1 0,7-1 0,0 0-82,3-2 0,2 1 0,-36 9 96,15-1 1215,18-7-551,15-3 551,22-7-492,12 0 1,45-1-1,16-5 1,9 2-1,-4-8 1,8 1-1,15-7 1,11-1-515,-38 7 0,2 0 0,-1 2 0,1-1 23,5-3 0,0-1 0,-1 3 0,0 1 0,7-4 0,0 1 0,4-1 0,2 0 0,5-2 0,1 0 0,4-1 0,1 1-246,6-1 0,0 1 0,2-1 0,1 1 0,3-1 0,0 1 0,0-1 0,0 1 0,1-1 0,-2 1 0,-7 0 0,-1 1 0,-5 1 0,-1 1 0,-5-2 0,-1 1 0,-4 3 0,-2 1 0,-2-1 0,0 2 0,0 4 0,0 1 0,-10-3 0,-2 0 39,1 2 1,-1 0 0,34-3 697,-2-3 1,-17 6-452,0-5 943,-27 7 0,-2-4-492,-32 8 1,-55 0-1,-24 0 1,-25 0-165,7 0 1,38 3 0,-2 2-279,-6 0 1,-1 1 0,-4 2 0,-2 0-50,-1 1 0,-2-1 0,-6 1 0,-1 0 0,-6-1 0,-1 1 0,1 3 0,-1 0-246,-8-1 0,-1 1 0,1 2 0,-2 1 49,-6-3 0,-2-1 1,32-1-1,0 1 0,-2-1 33,-3 0 0,-2 0 0,2-1 0,6 0 0,1 0 0,-1 1 154,-1-1 1,-1 1 0,2 0 0,-22 1 0,2-1 9,2 2 0,1-1 0,6-3 0,1-2-246,0 0 0,2-1 0,14-2 0,2-2 108,3 2 0,2 0 0,-32-1 138,16-2 0,16 0 983,11 0-730,24-8 1,27-1 237,27-9 1,7 1-1,11-1 1,7-5-1,21 0 1,7-3-415,-34 15 0,2-1 0,-1-1 0,1-1-77,7-3 0,2-1 0,3 3 0,2 1 0,-1-1 0,1 1 0,7 0 0,2-1-246,2-2 0,1-1 0,1 0 0,2 1 0,8 0 0,1-1 0,-1-2 0,0-1 0,3 1 0,0-1 0,0 1 0,0 0 210,1 2 1,-2 1 0,-9 3 0,-3 1 35,-3 1 0,-3 0 0,-8 0 0,-2-1-201,-5 2 0,-2-1 1,-5 0-1,-3 1 201,41-7-50,-19 8 50,-6-5 983,-31 13-349,-12-6-143,-72 8 1,1 0-1,-47 0 1,5 8-165,-5 4 1,41-5 0,-2 1-551,-7 0 1,-1 2-1,-3 1 1,-2 1 222,-5-1 0,-1 1 0,-7 3 0,-1 1 0,-3-1 0,-1-1 0,-7 2 0,0 1-197,2 0 0,-1 1 1,27-5-1,-2 1 0,0 0 33,-1-1 0,-1 1 0,-1 0 0,-1 1 0,-1 2 0,1-1 0,0 0 0,0 0 0,0-1 0,4-1 0,1 0 0,0 0-82,-23 7 0,2-1 0,3-2 0,3-1 0,6-2 0,2-1 0,2 1 0,2-1-82,12-5 0,2 0 0,-43 10 142,33-13 1169,11 8-466,11-12-26,30 5 1,45-14-1,31-5 1,16-4-1,-16-1 1,19-6-165,10-1 1,-40 9 0,1-1-111,1 2 0,1-1 1,5-1-1,2-1-463,-2 0 0,0-1 0,5 1 0,2-1 167,-2 1 1,2-1 0,7-2 0,1 0 78,2 0 0,1-1 0,5-2 0,1-1-246,0 4 0,-1 0 0,-1-1 0,1 1 0,1 2 0,-1 1 0,-5-2 0,-1-1 46,-2 3 1,-1-1 0,-6-1 0,-2 1-27,-11 6 0,-1 1 0,-3-1 0,-2 1 226,38-7 0,-11-3 905,-7 4-905,-15-5 983,-13 12-587,-22-7 1,-15 5 94,-22 1 1,-10 5-1,-14-6 1,-5 8-1,-13-1 1,-12 3-413,-17 2 1,-9 5-201,43-2 0,-2 0 1,-7 4-1,-1 0 121,-2-2 0,-1 1 0,-5 2 0,0 2-246,2 1 0,0 1 0,-4-1 0,-1 0 0,-6 3 0,-1 1 0,-4-1 0,-1 1 91,-3 2 0,0 1 0,0-1 0,1-1 155,4-2 0,1 1 0,2 1 0,1 1 0,5-2 0,1-1 0,0-1 0,1-1 0,6 0 0,2-1 0,5-1 0,3 0-245,-35 7 1,14-1 244,9-5 0,8 5 0,17-14 983,18 6-481,11-8-11,55 0 1,-4-6-1,35 0 1,-4-8-101,4 3 0,9-5-391,9-1 0,7-6-228,-44 11 1,2 0 0,5-2-1,1-1 228,-1 3 0,0 1 0,5-4 0,0 1-246,-1 2 0,-1 0 0,1-3 0,2-1 0,5 2 0,2-1 0,-1-1 0,1-1 217,5 0 0,0-1 0,-6 4 0,-1-1 29,-4 0 0,-2 1 0,-4 3 0,-1 1 0,-2-2 0,-2 1 0,-2 1 0,-3 0-77,39-7 0,-15 5 77,-26 0 0,-4 9 0,-16-5 983,-10 8-799,-56 0 0,-9 0-184,-39 0 0,7 0 0,10 0 0,-13 8 491,-5 3 1,-3 5-430,4 1 0,-8 1-62,46-10 0,-1 1 0,-2 0 0,-1 0 0,-2-1 0,-1 1 0,3 0 0,0-1 0,-3 1 0,1 0 0,2 0 0,-1-1 0,2 1 0,0 0 0,0 1 0,1 1 0,1-2 0,1 0 28,-39 12-28,3-19 0,29 6 0,13-8 0,35 0 0,57 0 0,-12-2 491,27-4 1,-10 2-421,4-8 1,10 1-72,8-7 0,7 1-492,-1-1 0,9 1 474,2-1 0,-39 10 0,1-1 18,0 1 0,0-1 0,2-3 0,-1 0-246,2 1 0,0-1 0,1-3 0,-1 1 60,3 2 0,0 1 0,1-1 1,0 0 185,-3 3 0,-1 1 0,-6-1 0,-3 0-83,26-8 0,-11 1 83,-5 5 0,-21 3 0,-5 0 983,-31 6-936,-35-6 1,-2 8-48,-23 0 0,0 2 0,-6 4 0,-12 2 0,-5 4 0,-12 3 77,-6-3 1,47-5 0,1 1-78,-1 1 0,-1 0 0,-6 2 0,0 1 0,-2-1 0,-1 1 0,-1 3 0,-2-1 0,1-2 0,0 0 0,-1 3 0,-2 1 0,-2-2 0,-1 1 0,1 0 0,0 1 0,1-1 0,2-1 0,5 0 0,2-1 0,5 0 0,3-2 0,-38 2 0,13 5 177,12-5-177,4 5 0,23-9 0,12-1 0,17-8 0,39 0 491,-8 0 1,41 0-184,-11 0 1,5-6-309,0 0 0,4-7 0,8 1 0,2-3-458,3-3 0,5 1 458,7-1 0,8-1 0,-45 7 0,-1 1 0,3 1 0,-1 0-246,2-1 0,-1-1 0,1-1 0,1 1 127,1 0 0,0 0 0,1-2 1,-1-1 118,1 3 0,-1 1 0,40-10-289,-20 9 1,-5-3 288,-6 3 0,-11 4 0,-11 0 821,-15 1-821,-17 5 0,-39-8 491,-23 4 1,-10 4-244,3-4 0,-3 4-248,-8 2 0,-7 0-109,-5 0 0,-11 6 109,-6 0 0,2 8-328,-2-3 0,49-4 0,-1 0 165,-4-1 1,0 0 0,-1 1 0,-1 1 162,-1-2 0,0 0 0,2 1 0,1 1 0,5 1 0,1 0 0,-44 8-181,12 1 1,5-7 180,12 1 0,19-8 0,4 11 781,30-13-781,-5 6 983,47-8-639,-7 8 1,45-6-345,-10 4 0,11-5 0,-6-1 0,17 0-456,6 0 0,8 0 456,4 0 0,-48 0 0,1-1-246,8-2 0,3 0 0,3 1 0,1 0 59,8-4 1,2 0 0,4 1 0,1 0-60,2 0 0,1-1 0,3-2 0,2 0 0,0 2 0,1 1 0,4 0 0,2 2 13,-4 0 1,0 0-1,-3-1 1,-2 0 232,-5 1 0,-3 0 0,0 0 0,0 1-246,-2 1 0,1 2 0,1-1 0,-1 0 87,-3 0 0,-1 0 0,-2 0 0,-2 0 159,-9 0 0,-2 0 0,1 0 0,0 2 0,1 0 0,-1 1 0,-5-1 0,0 0 83,-3 4 1,-1 0-1,43-2-83,-13 2 0,-7 1 0,-11-1 983,-4 8-660,-7-4 660,-16 7 0,-12-7-492,-25 5 1,-25-7-1,-16 4 1,-8 1-1,-3-7 1,-8 6-418,-4-7 0,-12 7 21,-5-6 0,-11 6-95,-1-7 0,-2 7-492,2-6 0,4 0 377,-4-6 0,-2 6 115,1-1 0,9 1 0,9-6 0,20 0 0,-10 0 0,43 0 0,0 0 0,63 2 714,13 4-714,11-4 0,-2 11 0,8-7 0,9 2 200,-9-2 1,4-4-201,13 4 0,6-4 0,-38-2 0,1 0 0,2 0 0,0 0-246,6 0 0,0 0 0,6 0 0,0 0 0,5 0 0,1 0 0,5 0 0,0 0 161,0 0 1,1 0-1,-4 0 1,1 0 84,-3 0 0,-1 0 0,0-1 0,-1 0 0,2-2 0,0 0 0,0 2 0,-1 0 0,-4-2 0,-2 0 0,-1 1 0,0 0 0,-7-1 0,0 0 0,-3 2 0,0 0-222,1-2 1,-1 1 0,-4 0 0,-1 2 221,0 0 0,-2 0 0,39 0 0,-15 0 0,-5 0 0,-6 0 0,-11 0 720,-11 0-720,-15 0 491,-9 0 1,-57 2-1,-19 3 1,-20-3-333,14 4 1,-6 2-160,-5-2 0,-15 5-133,39-8 0,-2 0 1,-4 3-1,-1 0 133,-5-3 0,-2 0 0,2 3 0,0 1-246,-3-1 0,-2 0 0,-3 1 0,-2 1 0,-4 1 0,-3 0 0,-8 0 0,-2-1 155,-5 1 1,-2 0 0,29-3 0,0 0 0,0 1-74,0 1 0,0 0 0,0 0 0,0-2 0,-1 0 0,0 1-33,1 1 0,0 0 1,1-1-1,-32 3 0,2-2-49,6-2 0,1-1 0,4 3 0,2 0 0,7-2 0,2-1 0,5 2 0,2 0 62,6-1 1,2 0 0,4 1-1,2 1 532,-40 4 1,13 3-349,23 3 983,-1-8-130,23 13 130,1-12-492,17 15 1,26-3-1,15 0 1,10 1-1,8-7 1,11 0-1,12 1 1,18-6-240,5-1 0,-36-8 0,1-2-498,3 2 0,1 0 0,4-2 0,2 0 117,7-1 1,2 0-1,7 2 1,3 2 128,0-1 0,1 0 0,6 0 0,0-1-246,-1-1 0,1-2 0,9 1 0,2 0 82,-30 0 0,1 0 0,1 0 0,5 0 0,1 0 0,0 0 0,-1 0 0,0 0 0,0 0 0,0 0 0,1 0 0,-2 0 61,-2 0 1,-1 0 0,-1 0-1,-2 0 1,-1 0 0,1 0 102,0 0 0,2 0 0,-2 0 0,32 1 0,-2 0 0,-2 2 0,-2 0 0,-4-1 0,-3 0-246,-12 4 0,-1 0 0,-2-4 0,0 1 32,-6 3 0,-1 0 0,-3-3 0,-1 0 58,-9 2 0,-2 2 0,41 2 156,-28 3 0,-12 3 983,-11-3-627,-20-4 627,-5 7-492,-40-5 1,-24 2-1,-28-1 1,-13-7-364,2 2 1,35-2 0,-1 0-26,-7-1 1,-2 0 0,-12 3 0,-2 1-104,-4-1 0,-3 0 0,-7-1 0,-2 0-246,2 1 0,-1-1 0,-7-2 0,-2 0 82,32 1 0,-2 0 0,-1 0 0,-10-1 0,-1 0 0,-2 0 0,-4 1 0,-1 0 0,-1 0 0,-6 1 0,-2 1 0,0-1 41,23-2 0,0-1 0,-1 1 0,0 0 0,-2 1 0,0 0 0,0 0 0,-1 0 0,-2 0 0,0 0 0,-1 0 0,0 1 0,-1 1 0,-2-1 0,1 1 0,1 0 0,2 0 0,1 0 0,0 0 0,0 0 0,0 0 0,0 0 0,1 0 0,0-1-41,-17 1 0,1 0 0,1-1 0,1 1 0,0-1 0,1 0 92,3-1 1,-1 0-1,2 0 1,3 1-1,2 0 1,0 0-93,5-1 0,0 0 0,2 0 0,3-1 0,0 0 0,3 1-82,-24 2 0,2-1 0,5-3 0,1 0 247,7 1 1,1 0 0,5-2 0,2 0-2,9-1 0,2 0 0,8 0 0,3 0 983,-21 0 0,16 0 0,11-8-492,24-2 1,33-13-1,26 0 1,22-1-1,8 7 1,18-2-247,-37 7 1,2 0 0,7 0 0,1-1-1,4-1 1,4-1 0,9-2 0,3 1-1,2 1 1,2 1 0,4-2 0,1-1-492,0-1 0,0 1 0,5 2 0,1 1 82,-31 4 0,1 0 0,1 1 0,6-1 0,2 1 0,0-1 52,-2-2 1,1 0 0,0 1 0,5 1 0,1 1-1,0 1 112,-5-1 0,1 2 0,0-1 0,2 1 0,1 0 0,0 0 0,-1-1 0,-1 0 0,1 1 0,2 2 0,1 1 0,-1-1 0,-4-1 0,0 0 0,-1 1 0,-2 0 0,0 2 0,-2-1 0,23-2 0,-2 0 0,0-1 0,-1 1 0,-3 3 0,-1 0 0,-2-3 0,0 0-246,-3 3 0,-1 0 0,-3 0 0,-2 1 24,-9 1 0,-1 2 0,-1-1 0,-1 0 73,-6 0 1,0 0 0,-3 0 0,-1 0 148,39 0 0,-16 0 983,-18 0-338,-13 0 338,-11 0 0,-25 0-492,-59 7 1,-5 1-1,-39 4 1,0 1-165,-6-7 1,40 1 0,-1 0-424,-3-2 1,-2 1 0,-8 4 0,-3 2 95,-2-1 0,-1 1 0,-5 0 0,-1-1-246,1-2 0,-1 0 0,-3 0 0,-1 1 49,-3 2 0,-2 0 1,26-4-1,-1 0 0,-1 1 33,-5 0 0,-1 1 0,0 0 0,-1 0 0,0 1 0,0-1 0,1-2 0,0-1 0,1 1 0,-1 2 0,0 0 0,1-1 0,-1-1 0,0-1 0,1 2 0,0 0 0,1 2 0,1 0-33,3-2 0,0 1 1,1 0-1,-28 2 0,4 1-49,10-1 0,3-1 0,3-1 0,2 0 0,2-2 0,1 1 0,2 2 0,2 1 245,3 0 0,2 0 0,5-3 1,3-1 0,-38 4 0,12-1 983,5 7 0,12-8 0,12-3 0,24-7 0,13 0-492,61 0 1,-3-2-1,39-3 1,7-11-165,4-7 1,-39 10 0,1 1-378,2 0 0,2 0 0,8-1 0,2-1 50,3-3 0,1-1 0,9 1 0,1-1 0,1 1 0,1-1 0,7 1 0,1-1-197,-4 1 0,2-1 1,-22 7-1,2-1 0,1 1 33,2-1 0,2 0 0,1 1 0,4-1 0,2 1 0,1 1 0,3 0 0,1 0 0,-1 1 0,-4-2 0,-1 0 0,-1 1 4,1 2 0,0 1 0,-1-1 0,-2 1 0,0-1 0,0 2 160,-3 1 0,-1 2 0,1-1 0,1 0 0,0-1 0,0 1 0,-3 1 0,0 2 0,-1-1 0,-5-2 0,-1 0 0,0 0-246,29 1 0,0 0 0,-6 0 0,-2 0 0,-3 3 0,-1 0 0,-5 0 0,-1 0 0,-4 0 0,-2 0 0,-13 1 0,-2 0 88,42 5 1,-19-2 648,-22 8 1,-15 1-281,-20 11 1,-15-3 279,-14 8 1,-21 0-1,-26 6 1,-19 2-247,27-16 1,-3-1 0,-4-1 0,-2 1-54,-9 3 1,-2 0-1,-9 0 1,-2 1-193,-7 1 0,-3 2 0,24-7 0,-2 0 0,-2 0-164,-5 2 0,-1-1 0,0 0 0,-1 1 0,-1 1 0,0-2 0,-5 1 0,-1-1 0,0 0 0,-3 2 0,0 1 0,-1-1 0,-5 1 0,0-1 0,-1 0 0,-6 1 0,-1-1 0,-1 2 41,19-5 0,-2 1 0,0-1 0,2 0 0,1-1 0,2-1 0,0 1 0,-1-1-18,0 1 1,-1 0-1,1 0 1,0 0-1,-21 5 1,1 0-1,1 0-23,4-1 0,1 0 0,1 0 0,1 1 0,1-1 0,1 0 0,0 1 0,1-1 0,3 0 0,9-2 0,3 0 0,0-1-33,4 0 0,1-1 1,1 0-1,-18 8 0,3 1-49,12-2 0,2 0 0,9-3 0,4-1 1229,-29 19-628,36-12 0,32 4 136,32-4 1,26-4-1,26-2 1,19-5-247,-32-12 1,3-1 0,6 0 0,4-2-1,10-2 1,3-2 0,8 0 0,4 0-83,-25 0 1,3-1 0,-1-1 0,3-1 0,1-1 0,0-1-328,5-1 0,1-1 0,0 0 0,3-2 0,0 0 0,1 0 143,2 3 1,1 0-1,2-2 1,5-2-1,2-2 1,1 0 20,-19 4 0,2 1 0,0-1 0,0 0 0,-2 0 0,0-2 0,-1 1 0,2 0-123,3-1 0,1 1 0,-1 0 0,1 0 0,-3 0 0,1 1 0,-1 0 0,1 0 0,-1-1 0,2 0 0,-1-1 0,-1 1 0,0 0 0,0 1 0,0-1 0,0 0 0,1 0 0,1 0 0,-1-1 0,-1 2 0,-4 0 0,-2 2 0,0-1 0,1 1-18,0-2 1,1 0-1,-1 0 1,-1 1-1,21-1 1,-1 1-1,0-1-23,0 0 0,-1-1 0,0 0 0,-1 3 0,-1 0 0,1 0 0,0-1 0,-1 0 0,-1 1 0,-7 0 0,-2 1 0,0-1 0,-3 1 0,0 1 0,-2-1 0,-6 0 0,-2 0 0,0 0 240,-2 0 0,1 0 0,-2 1 0,27-1 0,-2 0-76,-3 0 0,-3 1 0,-11 2 0,-3 2 327,-9-2 1,-4 0 0,38-1 655,-27-2 0,-23 4 0,-22-5-492,-72 7 1,-9 0-247,3 0 1,-4 0 0,-3 0 0,-1 0-1,-7-1 1,-3 2 0,-8 1 0,-2 1-50,-7 0 1,-4 0-1,25 1 1,-2 1 0,-1 0-34,-8-1 1,-2-1 0,0 1 0,0 2 0,1-1 0,-1 2-328,-5 0 0,-1 1 0,1 0 0,-1-1 0,1-1 0,0 1 0,0 0 0,0 1 0,-2 0 0,-3 1 0,-2 0 0,-1 0 48,-5 1 1,-2 0 0,1-1 0,2 0 0,-1 0-1,0 0 116,20-1 0,-1-1 0,0 0 0,1 0 0,-21 2 0,1 0 0,2 1 0,2-1 0,1 1 0,0 0 0,4 0 0,0 2 0,1-1 0,2-1 0,0-1 0,2 1 0,8-2 0,1 1 0,1-1-197,2 0 0,0 0 1,1-1-1,-29 3 0,2 0-49,4-1 0,2-1 0,4-2 0,1 0 0,4 0 0,3-1 0,12-2 0,2-2 96,6 2 0,4 0 1,-38 5 1132,19-2 0,26 0-492,1-6 1,48-8-1,11-4 1,22 0-1,26-5 1,12 3-181,17-9 1,-34 10 0,4-1-67,8-1 1,2 1 0,7-1 0,2 1-187,9-4 0,2 1 1,4 1-1,2 1-223,-25 2 0,1-1 0,1 0 0,3 1 0,1 1 0,1 0 0,1 0 0,0 1 0,2-1 0,5-1 0,1-1 0,2 0 124,5 1 0,2-1 0,0 1 0,0-1 0,1 0 1,1 1-84,-19 4 0,2 0 0,0 1 0,0-1 0,-1 0 0,-1 1 0,1-1 0,0 0 0,0 0 0,1 0 0,0 1 0,-1-1 0,-1 2 0,0-1 0,-1 1 0,1 0-18,-1 0 1,0-1-1,0 1 1,-2 0-1,19 0 1,-2 0-1,-1 0-23,-4-1 0,0 0 0,-2 0 0,-3 3 0,-2 1 0,0 0 0,-5 0 0,0 0 0,-1 0 0,-3 1 0,0 0 0,-1-1-82,32-1 0,-4-1 0,-11 1 0,-3 0 11,-6 2 0,-2 0 0,-8 2 0,-2 0 562,-9-2 1,-2 1 0,33 0 604,-22 2 51,-33 0-492,-8 0 1,-69 5-1,-19 1 1,-29 8-247,42-8 1,-3-1 0,-13 0 0,-4 0-1,-8 1 1,-5 0 0,-9 0 0,-4 1-162,27 1 1,-2 0-1,-1 0 1,-3-2-1,0 1 1,-1-1-249,-6 1 0,0 1 0,-1 0 0,-4 1 0,0 0 0,0 1 23,-4-1 1,-1 1-1,-2 0 1,18-2-1,-3 1 1,0-1-1,-1 2 18,-6 0 0,-2 0 0,-1 0 0,1 0 0,-1 0 0,0-1 0,-1 1 0,-1 0 0,-6 1 0,-1 1 0,-1 0 0,1 0 0,4-1 0,1 1 0,1-1 0,-1 1 0,-1 1 0,0 0 0,0 0 0,1 1 0,4-1 0,1 0 0,0 0 0,0 0 0,1 0 0,0 0 0,1 1 0,1-2 0,8 0 0,2-1 0,0 0 0,1 0-41,-21 3 0,0-1 0,3 1 0,7-1 0,2 1 0,2 0 0,5-3 0,1 1 0,2-1 0,5 2 0,1 0 0,1-2 214,-28 2 1,4-2-1,17 0 1,4 1-51,10-3 0,4-1 983,-30 2 0,26-2 0,39-8-492,77-16 1,16-1-247,-7 3 1,4-1 0,-8-2 0,0-1-1,8 0 1,2 1 0,4-1 0,3-1-1,8-4 1,3-1 0,6 4 0,4 0-263,-28 4 0,1 1 1,0-1-1,-1 1 1,0-1-1,1 1 17,3-3 0,0 1 0,2-1 0,0 1 0,0 0 0,1 1 0,3 0 0,1 1 0,0-1 0,5-1 0,1-1 0,1 1-164,5-1 0,2 0 0,-1 1 0,-1 2 0,-1 0 0,2 1 0,1-2 0,2 0 0,-1 1 0,-5 2 0,-1 0 0,-1 0 0,-2 1 0,-1 1 0,0-1 0,0 1 0,0-1 0,-1 0 0,-2 1 0,0-1 0,-2 1 0,-3 1 0,-1 1 0,-2 0-33,-3 2 0,-1-1 1,-1 0-1,27-4 0,-2-1-29,-8 1 0,-2 1 0,-3-1 1,-3 0 225,-5 3 0,-4 1 0,-9 2 0,-4 0 983,35-5 0,-27 7-492,-23-4 1,-49 2-1,-23 0 1,-33-5-165,-19 5 1,29 3 0,-3 0-83,-11 3 1,-2 0 0,-6 0 0,-3 0-20,-12 0 0,-3 0 0,-5 3 0,-2 2-226,28-2 0,0 1 0,-2 0 0,-5 1 0,-2 1 0,-1-1-164,-7 1 0,-2-1 0,0 1 0,2 1 0,-1-1 0,0 1 0,-3 0 0,-1 1 0,-1 0 0,-2-1 0,-1 0 0,-1 0 98,23 0 0,-1 0 0,0 1 0,0 0 0,-1 0 0,-1 0 1,-1 1-1,1 0 66,-2 1 0,-1 0 0,1 1 0,1-1 0,-21 4 0,2 0 0,1-1 0,-1-1 0,1-1 0,1 1 0,7-1 0,1 0 0,1 0 0,1-1 0,0-1 0,2 1 0,3 1 0,1 0 0,0 0-197,1-1 0,1 0 1,2-1-1,-24 4 0,2-1-49,6 1 0,4-2 0,13-4 0,4-1 49,9 1 0,2-2 0,-37-1 197,27 2 983,31-5 0,16-1-813,93-7 0,-12-3-170,-2 2 0,4-1 0,1-1 0,1 0 245,4-1 1,2-1 0,6-1 0,3-1-1,9-3 1,3-1 0,0 0 0,2 1-266,-24 5 0,1 1 0,1-1 0,1 0 0,1 0 1,1-1 19,3 0 0,1-1 0,0 0 0,4 1 0,1 1 0,1-2 0,6-1 0,2-1 0,0 1 0,1 1 0,0 1 0,2-1 0,-18 3 0,0-1 0,2 0 0,-1 1 0,0 0 0,1 2 0,0-1 0,-1 1-123,1-1 0,1-1 0,-1 1 0,0 0 0,1 1 0,0 0 0,0 0 0,0 1-18,1 0 1,0 1-1,0 0 1,-1 0-1,18-3 1,-1-1-1,-1 1-23,-2 2 0,-1 0 0,0 1 0,-6-1 0,-2 0 0,1 0 89,-2 2 0,0 1 0,-2-1 0,-2 0 1,-1 0-1,-1 0-122,-1 0 0,0 0 1,-3 1-1,20-1 0,-2 0 14,-4 0 0,-3 1 1,-13 2-1,-2 0 489,-9-3 0,-2 0 0,32 2-306,-25-1 491,-31 3 1,-21 2-1,-35 0 1,-24 0-140,-29 0 1,-23 0-353,37-1 0,-4 2 0,-10 2 0,-5 1 196,-10 2 1,-4 0-1,24-1 1,-1 0 0,-2 0-131,-7 1 1,-1 0 0,0 0 0,-2 0 0,-1 0 0,0-1-231,-6 1 0,0 0 0,-1 0 0,0 1 0,0 1 0,-1 0 32,-3 0 0,-1-1 0,-1 1 1,20 0-1,0 0 0,-1 1 1,-1-1 131,-6 1 0,-2 0 0,0-1 0,1 1 0,3 0 0,0 0 0,1 0 0,-2 1-123,-2 1 0,-1 1 0,1 0 0,0 0 0,4-2 0,1 0 0,0 0 0,1 1-18,3 0 1,1 1-1,0 0 1,1-1-1,-22 3 1,1-1-1,0 1-23,3 1 0,0 1 0,3-1 0,11-2 0,3-1 0,1 0-33,5 0 0,1 0 1,2-1-1,-23 6 0,5-1-9,14-4 0,4 0 0,8-1 0,4 1 1189,-26 5-672,36-7 1,42 4 179,39-9 1,27 1-165,31-6 1,-36-1 0,3-2-83,10-2 1,5-1 0,11 0 0,5-2-83,-23 0 1,2-3 0,1 1 0,9-1 0,1-1 0,3 0-1,7-1 1,3-1 0,0 0 0,0-1 0,-1-1 0,2 1-305,2 1 1,2 1-1,1-1 1,-21 2-1,1 0 1,0 0-1,2-1 18,2 2 0,2 0 0,0-1 0,1 0 0,6-2 0,1 0 0,1-1 0,1 0 24,-13 2 1,1 0 0,0 0-1,1 0 1,-1 1 0,-2-1-1,-1 1 1,1 0 0,0 0-1,0 1 0,4-1 1,0 0 0,1 0-1,-1 1 1,0-1 0,-3 1-1,-1 0 1,0 0 0,0 1-1,0-1 0,0 0 1,-1 1 0,1-1-1,-1 1 1,1 0 0,-2 0-1,0 1 1,0 0 0,-1 0-1,1 1-11,1-1 1,0 1 0,-1 0 0,1 0-1,-2 0 1,16 0 0,-2 1 0,0 0-1,1 0-13,-1 1 0,1-1 0,-1 2 0,-1 0 0,-5 1 0,-2 0 0,0 1 0,0 0 0,-3 0 0,0 0 0,-1 0 0,0 1 0,-4 0 0,0 1 0,-1 1 0,0-1 3,23-1 1,-2 0 0,-2 0-1,-8 1 1,-3 0 0,-2 1 119,-9 0 0,-1 0 0,-2 0 0,23 0 0,-4 0 245,-14 0 1,-4 0 0,-9 0 0,-4 0 655,30 0-410,-40 0 1,-23 2-1,-42 4 1,-18-4-1,-35 3 1,-23-1-415,31-1 0,-4 0 0,-12-2 0,-3 0 119,-13 2 1,-4 0-1,24-1 1,-2 1 0,-1 0-51,-9-1 0,-2-1 0,0 1 0,-4 3 1,-1-1-1,-2 1-269,21-2 0,-2 0 0,0 0 0,0 0 0,-3-1 0,0 1 0,0-1 0,-1 0 72,-2 1 0,0 0 0,-1 0 1,-2 0-1,-3 1 0,-2 0 1,-1 1-1,-1 0-48,14-1 1,-2 0 0,-1 1-1,0 0 1,0 0 0,-1 1-1,1 0 1,-1 0 0,-1 1-1,-1-1 0,-6 0 1,-2-1 0,-1 1-1,1 0 1,0 0 0,1 0-1,1 1 1,0 0 0,0 0-1,0 1 0,1 0 1,-1 0 0,0 0-1,1 1 1,-1-1 0,1-1-1,1 0 1,-1 1 0,1-1-1,0 1-11,1-1 1,0 2 0,1-1 0,0 0-1,1 0 1,-15 2 0,1-1 0,1 0-1,1 0-13,4 0 0,1 0 0,1-1 0,0 1 0,6 0 0,0-1 0,1 1 0,1 0-18,3 0 1,1-1-1,1 1 1,0 0-1,-20 2 1,1 1-1,1 0 200,3 0 1,2 0 0,2-1 0,10-2 0,2 0 0,2 0-60,5-1 0,2 0 0,2-1 0,-17 0 0,5-2 491,15-2 1,4 0 491,-33-1-492,40-2 1,66-2-165,38-4 1,-4 1 0,5-2-83,9-4 1,4-1 0,10-1 0,3-1-50,10-3 1,3-1-1,-24 6 1,3-1 0,1 1-34,8-2 1,1 1 0,3-1 0,7 1 0,3 1 0,2-2-287,-17 3 0,1-1 0,1 1 0,-1-1 0,0 0 0,0 1 0,0-1 0,0 0 103,5-1 1,1 0-1,0 0 1,1 0 0,2 1-1,1 0 1,0 1-1,2-1-90,4 0 1,0 1 0,2-1 0,2 1-1,-14 1 1,1 2 0,1-1 0,1 0-1,1 0 11,7 0 1,2-1 0,1 1-1,0 0 1,-1 0 0,-1 0-1,0 0 1,0 0 0,0 1-1,1 0 17,-14 1 0,0 1 0,1 0 0,-1 1 0,1-1 0,-1 1 0,0 0 0,-1 0 0,0 1 0,0-1 0,0 1 0,0 0-8,-1 0 1,1-1-1,-1 1 1,1 0 0,-1 1-1,0-1 1,17 1 0,0 1-1,0 0 1,-1 0-1,1 0 0,-16 0 1,0 1-1,-1 0 1,1 0 0,-1 1-1,0-1 1,11 0 0,0 1-1,0 0 1,-1-1-1,-1 1-9,0 0 1,-1 0 0,0 0-1,-1 0 1,1 0 0,-3 0-1,0 0 1,0 0 0,-1 0-1,0 0 49,-2 0 0,-1 0 0,-1-1 0,1 2 1,-1-1-1,-1 1 0,0 0 0,0 1 1,-1 0-1,0 0 50,17 0 0,0 1 0,0 0 0,-2 0 0,-6 1 0,-2 0 0,0 0 0,-1 0 28,-3 0 1,0 1 0,-2-1 0,0 0 0,-6 1 0,0-1 0,-1 0-1,-1 1-28,18 1 0,0-1 0,-3 1 0,-6 0 0,-1 0 0,-2 0 196,-7 0 1,0-1-1,-4 1 1,19 2 0,-5 0-145,-11-3 0,-5 1 0,-14 2 1,-5 0 930,22 4-492,-31-5 1,-37 7-109,-31-8 1,-27 0-384,-38-6 0,34 0 0,-4 2 245,-12 0 1,-5 1 0,-9-2 0,-4 0-105,24 1 1,-2 0 0,-2 0-1,-4-1 1,-2 0 0,-2-1-118,-8 0 1,-1 0 0,-2 0 0,19 0 0,-1 0 0,-1 0 0,-2 0-25,-6 0 0,-2 0 0,-1 0 0,1 0 0,0 0 0,1 0 0,-1 0 0,0 0-123,-4 0 0,0 0 0,-1 0 0,1 0 0,-3 0 0,-1 1 0,0-1 0,0 1 13,-2 0 1,-1 1 0,-1-1 0,-1 1-1,16-1 1,-2-1 0,1 1 0,-2 0-1,-1 0 11,-6 1 1,-1 0 0,-1 0-1,0 1 1,1-1 0,2 1-1,2-1 1,-1 0 0,1 0-1,-2 1 0,-2 0 1,0 0 0,-1 1-1,0-1 1,2 1 0,4 1-1,0 0 1,2 0 0,-1 0-1,0 1 0,2-1 1,-1 1 0,1 0-1,0 0 1,1 0 0,1 0-1,0 1 1,1-1 0,0 1-1,-1 0-6,1 0 1,0 0 0,0 0 0,0 0 0,2 0 0,-12 1 0,1 1 0,1 0 0,0 0 80,3-1 0,0 1 1,1 0-1,1 0 0,6-1 1,1 1-1,1 0 0,1 0 24,-22 2 0,2 1 0,2-1 0,8-1 0,1 0 0,3 0 196,5-1 1,1 1-1,4 0 1,-16 0 0,4 1-139,9 0 1,6 1 432,18-2 1,5 0-1,-13 7 1,68-7-160,39-4 1,44-4-333,-29-1 0,4-2 0,12-5 0,5-2 163,-17 3 1,2-1 0,2 0 0,3-2 0,1 0 0,2 0-138,7 1 0,3-1 1,1 0-1,6-1 0,1 0 1,2 0-40,-19 1 1,2-1 0,0 0 0,1 0 0,3 0 0,1 0 0,2 1 0,0-1 12,7 0 0,2 0 0,0 0 0,1 1 0,-2 0 0,1 1 0,1 0 0,1 0-99,-14 1 1,1 0 0,2 0-1,-1 0 1,2 1 0,3 0-1,0 1 1,1 0 0,1 0-1,1 0 25,-11 0 1,0 0 0,2 0 0,0 0 0,0 0 0,0 0 0,3 1 0,0 0 0,1 0 0,-1 0 0,2 0 0,-1 1-9,5-1 0,0 1 0,1 0 0,-1 0 0,1 1 0,-2-1 0,-3 1 0,-1-1 0,0 1 0,-1-1 0,1 1 0,0 0 0,1 1 0,0 0 0,1 0 0,-1 0 0,0 0 0,1 0 0,-2 0 0,0 0 0,-1 0 0,1 0 0,0 0 0,0 0 0,1 0 0,1 0 0,-1 0 0,0 0 0,1 0 0,-1 0 0,1 0 0,0 0 0,-1 0 0,1 0 0,0 0 0,0 0 81,1 0 0,0 0 1,-1 0-1,1 0 1,-1 0-1,-1 0 1,12 1-1,-2-1 1,1 0-1,-2 1 1,1-1-8,-3 1 1,0 0 0,0 1 0,-1-1 0,-1 0 0,-4 0 0,-1-1 0,0 1 0,-1 0 0,0 0 7,-2 1 0,0 0 0,-1 1 0,0 0 0,-2-1 0,16-1 0,0 0 0,-2 0 0,-2 0 0,-5 0 0,-2 0 0,-1 1 0,-2-1 0,17 2 0,-3 0 0,-2-1 141,-9 0 0,-2 0 1,-3 0-1,-11 0 1,-1 0-1,-3 0-141,19-2 0,-5 0 0,-15 0 0,-6 2 983,20 4-492,-34-5 1,-57 7-251,-30-8 1,-38 0-242,25 1 0,-5-2 0,-8-1 0,-4-2 245,-15 2 1,-4-1 0,-8-3 0,-4 0-175,25 4 1,-2 0 0,-1 0-1,-7-2 1,-2-1 0,-2 1-51,-7-1 0,-3 2 1,0-1-1,23 1 0,-1-1 1,0 1-1,-1-1-21,-3 1 0,-1 1 0,0-1 0,-1 0 0,-3-1 0,0 0 0,0 0 0,-1 0-123,-2 1 0,1 0 0,-2 0 0,0 0 0,-6 1 0,0 0 0,-1 0 0,-2 1 67,15-1 1,-1 1 0,0 0 0,-1 0 0,0 0 0,-1-1-1,0 1 1,-1-1 0,0 1 0,-1-1-44,-7 1 1,0 0 0,-1 0-1,-1-1 1,1 1 0,-2 0-1,1 0 1,-1-1 0,0 1-1,0 0 17,16 1 0,0 0 0,-1 0 0,1 0 0,-1 0 0,1 0 0,-2 1 0,1-1 0,0 0 0,-1 0 0,1 1 0,-1-1-8,1 1 1,-1 0-1,0 0 1,0 0 0,1 0-1,1 0 1,-11 0 0,0 0-1,2-1 1,-1 1-1,1 0 59,2 1 1,0 1 0,0-1 0,0 1 0,1-1 0,4-1 0,-1 0 0,2 0 0,-1 0-1,1 1 24,2 0 0,0 0 0,1 0 0,-1 1 0,1-1 0,1 0 0,1 1 1,-1-1-1,1 0 0,0 1 7,-18 1 0,0 0 0,0 1 0,2-1 0,8 1 0,2-1 0,0 0 0,1 1 55,4-1 0,0 0 0,1 1 0,2-1 0,-17 2 1,3 0-1,1 0-55,8 0 0,1 0 0,3-1 0,7-1 0,1 0 0,2 0 245,-24 2 1,6-1 0,21-2 0,6 0 429,-28 9-184,36-8 1,52 4-1,23-8 1,43-2-165,33-4 1,-33 2 0,4-2-132,12-2 1,5-1-1,-20 1 1,2-1 0,3 0-34,5 0 1,3-1 0,1 0 0,6 0 0,0-2 0,3 1-277,7 0 1,3-1 0,0 0 0,-21 4 0,0-1 0,2 0 0,0 0 112,6 1 0,2-1 0,0 0 0,1 1 0,3-2 0,0 1 0,1 0 0,1 0-99,-15 1 1,1-1 0,1 1-1,0 0 1,0 0 0,1 0-1,0 1 1,0 0 0,1 0-1,0-1 0,5 0 1,0-1 0,1 1-1,0 0 1,1 0 0,2 2-1,1-1 1,0 2 0,1-1-1,0 1 9,2 0 1,1 0-1,-1 1 1,2-1 0,-1 1-1,-13 0 1,-1 1 0,1 0-1,1 0 1,-1 0-1,1 0 0,1-1 1,0 1-1,1 0 1,0 0 0,-1 1-1,0-1 1,12 1 0,1-1-1,-2 2 1,1-1-1,-1 0-9,1 1 1,-1-1 0,0 1-1,-1 0 1,0 1 0,-3-1-1,0 1 1,-1 0 0,-1 0-1,1 1 0,-1-1 1,0 1 0,1 1-1,-2-1 1,1 0 0,-2 1-1,0-1 1,0 1 0,0-1-1,0 1 72,0 0 0,1 0 0,-1 0 0,-1 1 0,-1 0 0,-4 0 0,-2 0 0,-1 1 0,1 0 0,-1-1 27,19 2 0,-1-1 0,0 0 0,-1 1 0,-4-1 0,-1 0 0,0 0 0,-1 1 32,-2 0 1,-1 1 0,0 0-1,-2 0 1,-3 1 0,0-1 0,-2 0-1,0 1-32,-3-2 0,-1 1 0,-2 0 0,0 0 0,15 2 0,-2 1 0,-1-1 147,-6 0 0,0 0 0,-2-1 0,-8 0 0,-1-1 0,-2 1-147,23 4 0,-4 1 0,-10-2 0,-5 0 491,-15-1 1,-5-1-1,27 2 1,-51 3-1,-35-7 1,-31 0-165,-39-6 1,22 0 0,-4 0-83,-13 0 1,-4 0 0,-14-1 0,-4 0-83,23-1 1,-2 1 0,-2-2 0,-7 0 0,-2 0 0,-3-1-24,-11-1 0,-3-1 1,0 0-1,25 2 1,-1-1-1,0 1 1,-1 0-264,-6-1 0,-2 1 0,0-1 0,0 1 0,-3 0 0,0-1 0,0 1 0,-1 0 20,-3-1 0,-1 0 0,-1 1 0,0 0 1,-4 1-1,-2 0 0,0 0 0,-2 1 4,17-1 1,0 1 0,-2 0-1,1-1 1,-1 1 0,-2 0-1,1-1 1,-1 1 0,-1 0-1,-1-1 9,-6 0 1,-2-1-1,0 0 1,-1 1 0,0 0-1,17 1 1,0 0 0,-1 0-1,0 1 1,0-1-1,0 1 8,-2 0 0,0 0 0,-1 0 0,0 0 0,1 0 0,0 0 0,1 1 0,-1-1 0,1 1 0,0 0 0,1-1 0,-2 1-8,1 0 1,-1 0-1,0 0 1,0 0 0,1 0-1,1 0 1,-10 0 0,1 0-1,0 0 1,1 0-1,0 0-9,2 0 1,0 0 0,0 0-1,1 0 1,0 0 0,5 0-1,0 0 1,0 0 0,1 0-1,1 0-24,-17 0 0,1 0 0,1 0 0,1 0 0,3 2 0,0-1 0,1 2 0,1-1 140,5 1 0,2-1 0,0 1 0,1 1 0,3-1 0,1 1 0,1 0 0,2 0-17,-15 2 0,2 0 0,1 0 0,8-1 0,1 0 0,4 0 245,-18 1 1,5 0 0,9 1 0,5-1-10,14-2 0,3-2 747,-32 4-492,37-6 1,44 0-1,31 0 1,41-10-165,29-7 1,-31 8 0,3-1-83,8-5 1,5 0 0,15 1 0,4-1-83,-25 4 1,2-1 0,1 0 0,9-1 0,1-1 0,2 1-24,7-1 0,1 0 1,2 1-1,-22 2 1,1 0-1,0 1 1,1-1-264,3 1 0,-1-1 0,2 1 0,0 0 0,2 1 0,0 0 0,1 0 0,1 0 13,4-2 1,1 1 0,0 0 0,2 0-1,-13 2 1,1 0 0,0 1 0,1 0-1,1 0 11,2 0 1,0 0 0,1 0-1,1 0 1,0 0 0,3 0-1,1 0 1,0 1 0,1-1-1,-1 1 0,0 0 1,-1 0 0,0 0-1,1 0 1,0 1 0,3 0-1,0 2 1,0-1 0,0 1-1,1 0 0,1 1 1,0 1 0,1 0-1,0 0 1,-1 1 0,2-1-1,0 0 1,0 1 0,-1 0-1,0 0 0,-2 0 1,0-1 0,-1 1-1,0 1 1,-1-1 0,0 0-1,-1 0 1,0 0 0,0 1-1,-2 0 0,-4 0 1,-1 0 0,0 0-1,-1 0 1,0 0 0,-1 1-1,0 0 1,0 0 0,-1 0-1,0 0-24,18 2 0,1 0 0,-2 1 0,1 0 0,-3-1 0,0 0 0,0 1 0,-2-1 8,-5 0 1,-2 1 0,0-1 0,-1 1 0,-2-1 0,0 0 0,-1 1 0,-2-1 114,18 2 0,-2 0 0,-2-1 0,-4 1 0,-2 0 0,-1 0 163,-5 0 1,-1 0 0,-3-1 0,-5 1 0,-3-1 0,-2 0-152,21 1 0,-5 0 1,-15 1-1,-5-1 971,23 0-492,-24 0 1,-49-6-1,-26 0 1,-46-2-165,-36-4 1,28-1 0,-6-1-132,-11-4 1,-4 0-1,17 3 1,-1-2 0,-3 2-34,-6 1 1,-3 1 0,-1-1 0,-9-2 0,-2-1 0,-2 1-42,22 2 1,-1 1 0,-1 0 0,-2 0 0,-5-1 0,-2-1 0,-1 1 0,-1 0-233,-3-1 1,-2 0 0,0 0 0,-1 1-1,14 1 1,-1 0 0,-1 0 0,0 0-1,1 0 11,-2 0 1,1 0 0,0 0-1,0 0 1,-2 0 0,-3 0-1,-1 0 1,-1 1 0,0-1-1,0 1 0,1 0 1,1 0 0,-1 0-1,-1 0 1,0 1 0,-4-1-1,-1 1 1,-1 0 0,0 0-1,-1 1 17,13 0 0,-1 1 0,0 0 0,-1 1 0,0-1 0,0 0 0,-3 0 0,0 0 0,-1 0 0,0 0 0,1 1 0,0-1 0,0 0 0,1 0 0,-1 0 0,1 0 0,0 0 0,0 0 0,-1 1 0,0 0 0,0 0 0,0 0 0,0 0 0,1 1-17,-12-2 1,0 1 0,0-1-1,1 1 1,-1 0 0,0 1-1,0 0 1,0 0 0,0 1-1,0-1 9,14 0 1,1 0-1,-1 0 1,1 0 0,-1 0-1,1 0 1,-16 1 0,0-1-1,1 1 1,-1-1-1,1 1-9,1 0 1,0 0 0,0 0-1,1 0 1,0 0 0,1 0-1,1 0 1,0 0 0,0 0-1,1 0 94,4 0 1,0 0 0,1 0 0,0 0 0,0 0 0,2 1 0,0 1 0,0-1 0,0 1 0,1 0 4,0 0 0,-1 0 0,1 1 0,0-1 0,1 1 0,2-1 0,1 1 0,0 1 0,1-1 0,0 0 0,-14 1 0,0 1 0,2-1 0,0 1 0,3-1 0,2 0 0,0 1 0,2-1 0,-16 2 0,2 0 0,3 0 0,5-1 0,2 1 0,3 0 196,8 0 1,2 0-1,3 0 1,-27 1 0,6 1-149,16-2 1,4 0 0,12 1 0,6-1 934,-14 0-492,31 0 1,28 0-1,34 0 1,31-1-165,34-5 1,-34-2 0,4-1-83,10 0 1,4 0 0,12-4 0,3-2-50,7 0 1,4 1-1,-27 2 1,1 0 0,2 0-34,4-1 1,2-1 0,1 0 0,3 0 0,2-1 0,2 1-279,7 0 0,2 0 0,2 0 0,-20 1 0,1 0 1,1-1-1,1 1 115,2 1 0,0 1 0,0-1 0,2 0 0,2-1 0,0 0 0,1-1 0,-1 1-123,-4 1 0,0 0 0,0 1 0,1-1 0,6-1 0,0 0 0,1 0 0,1 1 13,3 1 1,2 0 0,-1 1 0,2 0-1,-16 0 1,0-1 0,0 1 0,1-1-1,0 2 11,3 0 1,0 0 0,1 1-1,0 0 1,-1 0 0,-1 0-1,0 1 1,0-1 0,0 1-1,-1-1-11,-4 1 1,0 0 0,-1-1 0,0 1-1,0 1 1,18-1 0,0 1 0,0 0-1,-1 1-13,0-1 0,-1 2 0,0-1 0,0 1 0,0 0 0,0 0 0,1 1 0,-2 0 0,-3 1 0,0 0 0,-1 1 0,1-1 0,-2 1 0,0-1 0,0 1 0,-1-1 0,-5 0 0,-1 0 0,-1 1 0,0-1 0,-2 2 0,-1 0 0,0 0 0,0 0 83,-2-1 1,1 1 0,-1 0-1,-1 0 1,23 3 0,-1 2-1,-2-2 139,-3-1 1,-2 0 0,-1-1 0,-6 2 0,0-1 0,-4 1-100,-8-2 0,-2 1 0,-2 0 0,26 1 0,-4 1 245,-7 1 1,-3 2 0,-9-1 0,-4 1 134,-10-1 1,-3-1 602,25 5-492,-36-1 1,-45-7-1,-27 4 1,-31-3-397,-33-3 0,33-5 0,-3 0 150,-10 2 1,-5 0 0,-13-2 0,-4 0-83,26-1 1,-1 0 0,-1 0 0,-5 0 0,-2 0 0,-1 0-213,-3 0 0,-2 0 1,0 0-1,-5-1 0,-2 1 1,-1-1 48,-5-1 0,-2 0 0,-2 0 0,21 1 0,-2 1 0,-1 0 0,0-1 0,0 0 0,-1 0 0,-1-1 0,0 0 0,-6 0 0,0 0 0,-1 0 0,1 0-123,1 1 0,0-1 0,0 1 0,-1 0 0,-5-1 0,-1 0 0,-1 1 0,-1 0 24,16 0 1,0 1 0,-1 1-1,-1-1 1,1 0 0,-3 0-1,1 0 1,-2 0 0,1 0-1,0 0 0,0 0 1,-1 0 0,1 0-1,-1 0 1,2 0 0,0 0-1,1 0 1,0 1 0,1-1-1,1 1-24,-17 0 0,1 1 0,0-1 0,1 1 0,-1-1 0,1-1 0,-1 1 0,1 0 13,-1 2 1,0 0 0,0 0 0,0 0-1,18-1 1,0 1 0,-1-1 0,1 0-1,0 1-13,-17 1 0,1 0 0,0 1 0,-1-1 0,-1 1 0,0-1 0,-1 0 0,2 1 0,6-1 0,0 0 0,1 1 0,0-1 0,-3 1 0,0-1 0,1 0 0,-1 1 66,2-1 0,0 0 0,1 1 1,-1-1-1,1 0 0,0 1 1,0-1-1,2 1 74,3-1 1,1 0 0,1 0 0,1 1 0,2 0-1,1 1 1,1 0 0,1 0-18,-19 2 0,2 0 0,1 0 0,6-1 0,1 1 0,0 0 163,5-2 1,0 0 0,2-1 0,5 1 0,1-1 0,2 0-157,-24 1 0,5 0 1,12 1-1,5-1 484,17-3 1,4 0 491,-39 11-492,30-13 1,39 7-1,35-8 1,28-6-1,30 1 1,25-11-247,-38 7 1,3 1 0,12-2 0,3 0-50,11-4 1,3-1-1,-24 7 1,2 1 0,1-1-34,6-2 1,2 0 0,1 1 0,7-1 0,1 1 0,2-1-328,3-2 0,1 0 0,2 1 0,3-1 0,1 0 0,1 1 32,0-1 1,1 0 0,0 1 0,-22 2 0,1 0 0,-1-1 0,2 1 8,3-1 0,0-1 0,1 1 0,2 0 0,6 1 0,1-1 0,1 2 0,1-2 24,-14 2 1,-1 0 0,2-1-1,0 1 1,0 1 0,3-1-1,1 1 1,0 0 0,1 0-1,-1 1 0,0-1 1,0 1 0,0 0-1,0 1 1,0 0 0,0-1-1,0 1 1,0 0 0,0 1-1,0 0 0,0 1 1,0 1 0,0 0-1,0 0 1,0 0 0,-1-1-1,0 1 1,0 0 0,0 1-1,-1-1-11,-2 0 1,0 1 0,-1 0 0,0 0-1,0 0 1,19 0 0,0 1 0,0 0-1,-2-1-13,-6 0 0,-1-1 0,0 0 0,0 1 0,-1 2 0,0 0 0,1 0 0,-1 0 0,0 0 0,0 0 0,-1 1 0,1 0 0,-3 1 0,0 0 0,0 1 0,-1 0 121,-2-2 1,-2 1-1,1 0 1,-2 0-1,-2 1 1,0 0 0,-1 0-1,-1 0 2,16 1 0,-1 1 0,-1 0 0,-2 1 0,-1 1 0,-2 0 163,-2 0 1,-1 0 0,-2 0 0,-4 0 0,-2 0 0,-1-1-164,27 2 1,-2 0-1,-8-1 1,-3 1 244,-16 0 1,-3-1 0,-5 1 0,-3 0 737,27 8 0,-19 1-492,-33-1 1,-61-7-1,-26-4 1,-45-4-323,43-2 0,-3 0 1,-10 0-1,-3 0 76,-10 0 1,-3 0 0,-9-3 0,-3 0-129,25 1 1,-2 1-1,-1-2 1,-6-1-1,-2-1 1,-2 1-282,-5 0 0,-1 0 0,-1 0 0,-2-1 0,-1 0 0,0-1 69,-1 1 0,-1-1 0,-1 0 0,-3 0 0,-1 0 0,0 0-28,23 2 0,-1 0 0,-1-1 0,-1 1 0,-8 0 0,-1-1 0,-1 1 0,0 0 13,-4-1 1,0 1 0,-1-1 0,-1 1-1,16 1 1,-1-1 0,0 1 0,-1 0-1,1 1 11,-1-1 1,1 1 0,-1 0-1,1-1 1,-1 1 0,0-1-1,-1 0 1,0 0 0,1 1-1,-1-1 0,0 2 1,1-1 0,-1 1-1,0 1 1,1-2 0,-3 1-1,1 0 1,-1 0 0,1-1-1,0 2 0,4-1 1,-1 1 0,1 0-1,0 0 1,0 1 0,-1-1-1,0 0 1,-1 0 0,2 1-1,0 0-24,-13 0 0,2 0 0,0 1 0,-1-1 0,-1 0 0,-2 0 0,1 0 0,0 0 42,1 2 0,0-1 1,0 1-1,-1 1 1,1 0-1,0 0 0,-1 0 1,2 1 80,2 1 0,1 0 0,1 0 0,0 0 0,3 0 0,0 0 0,2 0 0,0-1 0,6 0 0,1-1 0,1 0 0,0 0 0,-22 4 0,1 0 0,0 0 65,2-1 1,1 1-1,1 0 1,4 1-1,2 2 1,2-2-66,5-1 0,1 0 0,2-1 0,6 1 0,1 0 0,2 0 245,-19 1 1,3-1 0,9 1 0,3 0 23,11-1 0,3 1 714,-40 9-492,35-1 1,31-5-1,31-1 1,23-7-1,24 2 1,21-4-165,13-2 1,-28 0 0,3 0-83,7 0 1,2 0 0,10-3 0,2 0-1,3 1 1,3-2 0,6-2 0,2-1-50,4 1 1,2 0-1,-28 1 1,1 0 0,1 0-172,3-1 0,2 0 0,1 0 0,3 0 0,2 0 0,0 1-25,1-1 0,1 0 0,0 0 0,-1 0 0,1 1 0,-1-1 0,-4 0 0,0 0 0,2 0 0,5 0 0,2 1 0,1-1-141,7 0 1,1 0-1,2 0 1,-22 3-1,2 0 1,0 0-1,0 1 18,2-1 0,1-1 0,0 1 0,-1 1 0,-1 1 0,0 0 0,-1 0 0,0 0-18,-3 0 1,0-1-1,0 0 1,-1 1-1,24 1 1,-1 0-1,0 0-23,-3 2 0,0 0 0,0 0 0,-1 0 0,-1 1 0,-1 0 151,-5 0 0,-2 1 1,0 1-1,-5 0 1,0 0-1,-2 0-184,-7-1 0,-1 0 1,-1 0-1,31 3 0,-2 1-27,-7 0 1,-2 2 0,0 1-1,-3 1 221,-9-1 1,-3 1 0,-4 0-1,-4 0 3,-9-4 0,-3 1 0,37 8 983,-10 1 0,-15-1 0,-21 1-492,-20-1 1,-46 1-1,-20-1 1,-23-7-1,-12-4 1,-15 2-247,35-5 1,-4-1 0,-8 2 0,-2-2-1,-7-2 1,-3 0 0,-8 3 0,-1 0-492,0 0 0,-2 0 0,-7 0 0,-2 0 141,31-3 0,-1 0 0,-1 0 0,-5 0 0,-1 0 0,-1 0 105,-2-1 0,-2 1 0,0 1 0,-2 0 0,-1 1 0,0 0-164,-2 0 0,-1 0 0,1 0 0,-2 1 0,-1 0 0,-1-1 23,-7 0 1,-1 0-1,-1 0 1,25-1-1,0-1 1,0 1-1,-1 1 0,1 0 1,-1 1-1,0 0 1,1 0-1,-24 1 1,1-1-1,2 0-23,5 1 0,2 0 0,1 0 0,2 0 0,1 1 0,0-1 0,-1-1 0,1-2 0,0 1 0,2 2 0,0 1 0,2 0 0,5-1 0,0 0 0,1-1 0,1 1 0,1-1 0,3 0 63,-22 3 1,3 0 0,6-3 0,1 0 152,6 3 1,1-1-1,8-3 1,2 0-53,5 1 0,4 0 0,-34-1 983,26-2 0,24 0-492,14 0 1,30 0-1,19 0 1,22-2-1,25-4 1,17-4-247,-35 2 1,1-1 0,8 0 0,2 0-1,9 1 1,2-1 0,4 0 0,3-1-159,8-2 1,2 0 0,-24 6 0,1-1 0,1 1-252,2-2 0,1 1 0,1-1 0,2-1 0,1 1 0,0-1 0,-3 2 0,0-1 0,2 0 0,5-1 0,2-2 0,0 2 0,4 1 0,1 0 0,2 1 0,8-2 0,1 1 0,2-1 41,-22 3 0,1 0 0,-1 1 0,2-1 0,0 1 0,0 1 0,0 0 0,0 0-18,-4-1 1,0 1-1,-1 0 1,0-1-1,24 0 1,0-1-1,-2 2-23,-1 1 0,-1 2 0,0-1 0,-3 0 0,-1 0 0,-1 0 0,-3 2 0,-2 0 0,-1 0 0,-3 0 0,-1 0 0,-2 0-33,-9 0 0,-1 0 1,-1 0-1,32 0 0,0 0-49,-5 0 0,-2 0 0,-3 3 0,-1 0 435,-9 0 1,-1 0-1,-9 1 1,-2 0-190,-14-1 0,-2-1 0,43 2 983,-19 8 0,-7-8 0,-31 3 0,-12-7-492,-71 0 1,-7 0-165,-46 0 1,46 0 0,-2 0-83,-3 0 1,-1 0 0,-8 0 0,-4 0-1,-6 0 1,-3 0 0,-2 0 0,-3 0-1,-4 1 1,-2-2 0,-5-1 0,-2-1-410,29 1 0,-1 0 0,-1 0 0,-4-1 0,-2 1 0,0-1 0,-2 1 0,0 0 0,-1 0 0,-6 1 0,0 1 0,0-1 0,-1 0 0,0-2 0,-1 2 0,-4-1 0,0 1 0,-2 0 23,-4-1 1,-1 0-1,-1 0 1,24 1-1,-1 1 1,0 0-1,1-1 0,0 0 1,0-1-1,0 0 1,1 1-1,-23 0 1,1 0-1,1-1-23,6 0 0,1 0 0,0 0 0,1 2 0,1-1 0,0 0 0,1 0 0,1-2 0,0 2 0,0 0 0,0 0 0,1 1 0,3 0 0,2 0 0,0 0 0,1-2 0,1 0 0,1 0 0,5 0 0,2 0 0,0 0 0,1-2 0,2 0 0,0 0 151,-31 1 1,2 1 0,3-4 0,3 0 98,7 3 1,1 0 0,7-3 0,3-2-87,8 3 0,3-1 0,7-1 0,2-2 491,-37-8 1,13-1 491,16 1 0,17-1-492,24-7 1,20 0-1,16-4 1,15-2-1,13 8 1,20-7-165,10 7 1,-28 8 0,3 1-83,3 2 1,2 1 0,4-4 0,1 1-1,2 2 1,2 0 0,5-3 0,1-1-476,7 1 1,2 1-1,4 1 1,2-1 229,4-1 0,1 1 0,0 2 0,0 1-246,-1-4 0,1 1 0,0 2 0,2 2 0,3-2 0,0 1 0,1 1 0,0 1 4,-3-1 1,-2 2-1,1 2 1,-3 0-5,-11 0 0,-1 1 0,-2 2 0,-1 0 72,-7-3 1,-2 0 0,-2 4-1,-2 0 367,-5-1 1,-3 1 0,41 0-194,-19 2 983,-20 0-98,10 0 98,-43 0-492,8 0 1,-71 0-1,-13 0 1,-19 5-1,8 1 1,-19 2-165,-10-2 1,41-5 0,-1 0-426,-5 1 0,0 2 0,-2 0 0,-1-1 98,-8 0 0,-1 0 0,-2 3 0,0 0 0,-6-3 0,-1 0 0,-3 3 0,-1 1-246,-1-1 0,-1 0 0,-7 1 0,-2 1 49,-2 1 0,0 0 1,27-5-1,1 0 0,-1 0 0,-30 1 0,0 1 1,32-2-1,0-1 0,1 2 118,-25 4 0,2-1 0,-1-2 0,1 0 79,4 0 0,1 0 0,0-4 0,1 1-246,7 3 0,1 0 0,2-4 0,3 0 57,8 1 1,1 0 0,4 1 0,0 0 15,1-1 0,1-1 0,0 2 0,0-2 173,2-1 0,1-2 0,-41 1 0,17 0 0,12 0 983,6 0-567,3 0 567,11 0 0,9 0 0,17 0-492,65-8 1,-4 1-1,38-5 1,-5-2-316,-6 9 1,9-7-246,14 6 1,-41 0 0,1-1 68,5 0 0,1 2 0,1 0 0,0 0-246,1 0 0,0-1 0,1 0 0,0 0 23,2-3 0,0 0 0,8 1 0,2 1 223,4 1 0,1 0 0,2-1 0,-1 1-246,-1 3 0,-1 0 0,-2-4 0,0 0 0,0 1 0,-1 1 0,-2 0 0,0 2 146,-3 0 0,-1 0 0,-3-1 0,-4 0-156,-8 1 0,-3 0 0,44-2 256,-7 5 0,-7-2 930,-17-4-930,0 4 983,-19-6-329,-8 8 329,-12 0-492,-72 0 1,10 0-149,-38 0 0,5 0-343,0 0 0,-8 0-115,-9 0 1,-8 2 114,-4 4 0,47-4 0,-1 0 0,-2 4 0,0-1 0,-5-2 0,-1 0 0,-2 3 0,-2 0 0,1-3 0,0 0-246,3 3 0,0-1 0,-4-2 0,0 0 0,-2 3 0,0 0 0,0-4 0,0 0 239,3 0 1,0 2 0,4-1 0,2 1-377,-41 2 1,6 0 382,11-6 0,6 0 0,12 0 0,12 0 983,2 0-870,5-8 870,16 6 0,6-13-496,38 5 1,10-2-488,16 1 0,2 5 0,-3-6 0,13 8 0,11-1 0,6-5 0,5-2 0,7 5-492,11 1 0,4-4 474,-45 4 1,1 0 0,0 1 0,1 1-229,1-2 0,0 0 0,3 3 0,1 0 61,4-2 1,2-1-1,0 1 1,0 0 184,2-1 0,0 0 0,-6-1 0,0 1 0,-5 3 0,-2 0 0,45-9-241,-5 6 1,-15 0 240,-9 6 0,-16-7 0,-11 5 934,-16-6-934,-17 8 491,-35 0 1,-14 0-101,-19 0 1,1 0-392,-1 0 0,-12 2 0,-11 4 0,-12-2-328,-6 7 0,47-6 0,-1 0 289,-2 0 1,-1 2 0,2 0-1,0 1 39,-4-2 0,-1 0 0,-3 1 0,-2 1 0,-6 1 0,0 0 0,4 0 0,0-1 0,-1 1 0,1 0 0,3-1 0,1 1 0,4 0 0,0 0 0,2-1 0,1 1 0,5 0 0,1 0 0,-30 8 0,15 1 0,15-9 0,7 7 0,22-7 0,12 9 0,39-6 0,16-1 0,3-7 0,3 2 0,5-2 0,18 2 0,13-4-16,-37 0 1,1 1 0,0-1-1,1-2 16,3 0 0,2 0 0,2 0 0,2 0 0,3 0 0,2 0 0,7 0 0,1 0-246,8 0 0,1 0 0,0 0 0,1 0 0,9 0 0,2 0 0,-2 0 0,0 0 0,4 0 0,0 0 0,-1 0 0,0 0 209,-30 0 0,0 0 0,0 0 0,27 1 0,-2 0 37,1 2 0,-2 0 0,-5-1 0,-1 0 0,-1 4 0,-1 0 0,0-3 0,1-1-246,2 4 0,0 0 0,-4-1 0,-1 0 0,-3 0 0,0 1 0,-2 2 0,1 0 160,-5-2 1,-1 0-1,1 1 1,0 1-161,-3 1 0,0 0 0,-8-1 0,0 1 171,-4 0 1,0-1 0,-4 1 0,-1 0 322,-3 0 1,-1-1 0,40 8-249,-7-4 0,-24 3 0,-6-3 983,-11-4 0,-14 7 0,-9-5-492,-18 7 1,-33 1-1,-20-1 1,-5-7-1,-6-4 1,-8 1-1,-9-1 1,-16 6-738,42-9 0,-1 0 0,-1 1 0,0-1 197,-7 1 0,-1-2 0,2-1 0,0 0 49,0 2 0,-2 0 0,-2 1 0,-2 0 0,-6-1 0,-1 0 0,1 0 0,-1-1 0,-6-2 0,1 0 0,1 3 0,1 0-246,0 0 0,0 0 0,0 0 0,-1 0 0,-2-3 0,1 0 0,9 1 0,1 0 178,0 2 1,2 0 0,9-2 0,2 0 67,5 2 0,1-1 0,-43 0-40,13-2 40,20 0 0,12 0 0,23 0 983,17 0-582,35-7 0,14-1-401,19-4 0,4-3 0,2 3 0,14-3 327,9-3 1,-36 9 0,3-1-290,6-2 0,2 0 0,3 3 0,0-1-284,4-2 0,2 1 0,4 0 0,1 0 0,5 0 0,1-1 0,10 1 0,3 1 82,-25 0 0,2 0 0,1 1 0,0 1 0,0 1 0,0 0 0,4 0 0,1-1 0,0 0 0,-1 0 0,-1-1 0,0 1 0,0 0 0,0 0 0,-1 0 0,-1 1 0,0-1 0,-1 0-33,1 2 0,1 0 1,-2 1-1,26-3 0,-1 0-49,-1 2 0,-1 1 0,-6-3 0,0 0 0,-2 2 0,-1 0 0,-4 2 0,1 1 0,-2 0 0,-1 0 0,-7-1 0,-1 0 120,-5 1 1,-2 0 0,-2 0 0,-2 0 370,-9 3 1,-1 0 0,-1-2 0,-1-1-98,37-3 835,-15 0 0,4 6 0,-45-8 0,0 6-492,-86-6 1,15 8-1,-48 0 1,1 0-165,-12 0 1,41 0 0,-2 0-190,-4 0 1,-1 0 0,-6 1 0,-3 0-139,-4 2 0,-1 0 0,-3-2 0,-1 0-246,-4 2 0,-1 0 0,0 1 0,0 0 49,-2-2 0,-1 2 1,25 0-1,-2 1 0,-2-1 33,-4 0 0,-2 0 0,-1 0 0,1 0 0,0 1 0,-1-1 0,-4 0 0,-1 0 0,1 0 0,3 1 0,0 1 0,1-1 0,-1-1 0,1-1 0,-1 1 0,2 1 0,-1 0 0,1 1 0,0-1 0,0 1 0,1 0 0,6 0 0,1 0 0,1 0-82,-29 3 0,0-1 0,7-2 0,2 0 0,5 0 0,1-1 0,0 1 0,1 0 124,6 3 1,2-1 0,6-1-1,2-2 122,5 1 0,2 0 0,6-3 0,1 0 491,-43 8 1,17-7 394,6 2 97,20 4 0,-1-8 0,32 5 0,3-7-492,55-7 1,-4 3-1,35-8 1,-2 2-1,7-1 1,13-5-393,11 5 1,-46 3-1,2 0-99,6-1 0,1 1 0,-3-1 0,2 0-246,8 0 0,2 1 0,-3-1 0,1 0 0,4 0 0,0 1 0,4-1 0,1 0 172,9 0 1,1 1 0,0-1 0,2 0-124,9 1 0,0-1 1,-32 3-1,1 0 0,-1 0 33,1 0 0,0 0 0,0 1 0,1 1 0,0 0 0,1 0-33,0 0 0,0 0 1,-1 1-1,29 0 0,-2 2-49,-2-2 0,-2 0 0,-5-1 0,-3 0 0,-2 1 0,-1 0 0,-1 0 0,-1 1 0,0 1 0,-1 2 0,-6-1 0,-2 0 209,-2 0 1,-2 0 0,-6 0 0,-2 0 255,-2 0 1,-1 0 0,-4 0 0,-1 0-220,49 0 0,-18 0 0,-5 0 0,-12 5 983,-12 1 0,-7 0 0,-2-6 0,-24 8-492,-11-6 1,-39 7-1,-16-3 1,-11-4-1,-6 4 1,-4-2-1,-19 2 1,-4-4-687,39 0 1,-1 1 0,-3 1 0,-1 0 194,0-1 0,-2 0 0,-5 1 0,0 0 0,-3-1 0,0 0 0,1-2 0,0 0 0,-1 1 0,0 1 0,0 1 0,0 0-246,-2-1 0,-2 0 0,-3 1 0,-1 0 0,-4-1 0,1 0 0,3-2 0,0-1 233,0 3 0,-1 0 0,5-1 0,0-2 13,4 0 0,1 0 0,3 0 0,1 0 0,3 0 0,2 0 0,-42 0-330,6 0 0,13 0 330,16 0 0,4 0 0,8 0 0,7-8 983,2-1-391,24-1-101,3-5 1,26 5-1,8-8 1,7 1-4,10-1 1,7 3-489,5 3 0,11-3 0,6 3 0,8-3 0,10-3 0,1 1-246,-34 8 0,1 0 0,0 0 0,1 1 83,4-1 0,1 0 0,2 0 0,2 1 163,6-1 0,2 0 0,-2 1 0,2-1 0,4 0 0,1 0 0,2 1 0,0-1-246,0 0 0,1 0 0,-1 1 0,-1-1 0,3 0 0,-2 1 0,-8 1 0,0 2 223,-3-1 0,0 0 0,-6 4 0,-2 0 23,43-3 0,-12-3-81,-11 2 0,-20-2 81,-9 2 0,-16 4 0,-6-5 983,-15 7-753,-33-8 0,-3 6 261,-26-4 1,2 4-1,-9 2 1,-5 0-367,-11 0 1,-7 6-618,-11 0 0,-4 2 433,45-5 1,-1-1 0,-2 0 0,0 0 58,0 4 0,-1 0 0,-5-3 0,0 0 0,-3 2 0,0 1 0,-1 0 0,0 0-246,-5 2 0,0 2 0,1-2 0,0 1 0,5 0 0,0-1 0,-3 1 0,0 0 222,3 0 0,0-1 0,4 0 0,2 0-219,4-2 0,3 0 1,-38 9 242,13-3 0,6-3 0,6 3 0,18-6 0,11 6 983,11-9-759,7 13 759,9-14 0,16 13-492,17-5 1,24 0-467,15-4 1,2-4-26,-8-2 0,6 5 0,12 1 0,-1 0-492,13-6 0,-3 0 432,14 0 0,-48 0 1,1 0 59,6 0 0,0 0 0,1-2 0,1-2-246,6 1 0,1 0 0,4 0 0,0 1 0,4 2 0,2 0 0,1-3 0,1 0 156,2 0 1,1 0 0,-6-3 0,-1 0 89,1 3 0,-1 0 0,-2 0 0,-2 1 0,-1 1 0,0 2 0,-3-1 0,0 0 0,0 0 0,-1 0 0,-3-3 0,-1 0-246,-1 0 0,0 0 0,0 0 0,0 0 114,-2 3 1,-1 0 0,0 0-1,0 0 132,3 0 0,0 0 0,-5 0 0,-1 0 0,3 0 0,0 0 0,0 0 0,-1 0 0,-2 0 0,0 0 0,1 0 0,-1 0-251,-2 0 1,-1 0 0,43 0 250,-8 0 0,-9 0 0,-14 0 0,-4 0 887,-8 0-887,-15 0 983,-4 0 0,-23 0-492,-2 0 1,-35 2-33,-8 4 1,-18-4-460,1 4 0,-4-2 0,-14 1 0,2-3 101,-14 4 0,-7-2-101,-10 2 0,49-5 0,-1 0 0,-48 5 0,2-2 0,4 1 0,2-3 0,-8 4 0,8-2 0,-2 2 0,13-4 0,10 4 0,8-4 0,10-2 0,15 0 0,4 0 0,23 0 0,41 0 0,-4 0 0,31 0 0,1-2 0,5-4 0,11 2 0,7-8 0,7 6-204,10-5 0,-48 8 1,1 0 203,8-3 0,2 0 0,2 3 0,0 0-246,8-2 0,2-1 0,4 1 0,1 0 0,5-1 0,1 1 0,2-1 0,0 2 62,4 0 1,-1 2-1,-5 1 1,-1 0 183,1-2 0,-1 0 0,-4 2 0,-1 0 0,-3 1 0,-1 0 0,-1 0 0,0 0 0,-4 0 0,-1 0 0,-6 0 0,-2 0-246,-2 0 0,-1 0 0,-4 0 0,-1 0 184,46 0 1,-4 0-278,-8 0 1,-7 0 338,-5 0 0,-9 0 491,-2 0 1,-13 6-401,1 0 892,-11 0 0,9 2 0,-21-7-24,-3 7-52,-26-8-907,-41 8 0,6-6 0,-23 4 0,5-2 0,-5 1 0,-8-3 0,-15 4 0,5 2-492,-11-2 0,-3 0 449,-3-6 0,43 2 0,-1 1 43,-48 3 0,48-2 0,0-2 0,-2-2 0,1 0 0,-1 1 0,1 0 0,-1 2 0,1 0 0,2-2 0,-1 0 0,-2 2 0,1 0 0,-31-1 0,2-2 0,15 0 0,21 7 0,10-5 0,33 14 0,20-12 0,22 7 0,3-7 0,-2 2 0,5-4 0,12-2 0,7 0 0,10 0 0,7 0-204,11 0 1,6 0 203,-44 0 0,0 0 0,4 0 0,1 0 0,6 0 0,2 0 0,3-3 0,1 0-246,9 0 0,1 0 0,-1 0 0,1 0 0,5 3 0,1 0 0,-2 0 0,1 0 7,6 0 0,0 0 0,-7 0 1,-1 0 238,-1 0 0,0 0 0,-3 0 0,-2 0 0,-4 0 0,1 0 0,2 0 0,-1 0-246,-1 0 0,0 0 0,-5 3 0,-1 0 3,1 0 1,-2 0 0,-7 1 0,-2 0 14,2-1 0,-2 0 0,-3-2 1,-1 0 227,3 1 0,-2 1 0,42 5 0,-5-2 0,-13 2 0,-11-2 0,-8-3 983,-4 9-910,-19-8 910,2 12 0,-30-15-492,-3 7 1,-33-2-1,-16 0 1,-9 0-1,-9-6 1,-8 0-487,-9 0 1,-15 0 27,-2 0 0,42 0 1,-1 0-34,-3 0 0,-1 0 0,-1 0 0,0 0-246,-4 0 0,-1 0 0,0 0 0,0 0 32,-1 0 0,-2 0 0,-2 0 0,-2 0 214,-6 0 0,-1 0 0,1 0 0,-1 0-246,-6 0 0,1 0 0,1-1 0,0 0 0,2-2 0,-1 0 0,-3 2 0,-1 0 117,-1-2 1,0 0 0,4 1 0,2 0 128,2-1 0,1 0 0,4 3 0,0-1-246,4-2 0,0 0 0,-2 1 0,-1 2 138,-1 0 1,2 0 0,6 0 0,0 0 107,-1 0 0,0 0 0,4 0 0,1 0 0,1 0 0,0 0 0,1 0 0,0 0 26,0 0 0,3 0 0,-39 0-26,0 0 0,21 0 0,2 0 983,20 0-530,-16 0 530,42 0 0,-7 0 0,31 0-492,39 0 1,-6 0-293,31 0 0,0 0-199,0 0 0,12 0 76,5 0 0,14 0-76,-43 0 0,1 0 0,3 0 0,1 0-246,4 0 0,0 0 0,0-1 0,0 0 52,0-2 1,0 0-1,6 2 1,2 0 193,6-2 0,2 0 0,-1 2 0,1 0-246,9 2 0,3-2 0,-1-1 0,2-2 0,3 2 0,0-1 0,3-1 0,0 2 0,4 1 0,-2 2 0,-7-1 0,-1 0 226,1 0 1,-2 0-1,-6 0 1,-1 0 19,0 0 0,-1 0 0,-4 0 0,-2 0-246,-2 0 0,-1 0 0,-2 0 0,0 2 149,-3 1 1,0 0 0,-5-2-1,-2 0 97,-4 1 0,-1 1 0,-2-1 0,0 0 70,0 1 0,-1 0 0,43-1-70,-7 4 0,-11 2 0,-13-3 983,-4 1-623,1-6 623,-15 0 0,-11 0 0,-19 0-492,-55 0 1,-6-2-2,-31-4 0,1 5-490,11-5 0,-6 2-47,-6-2 1,-11 4 46,-12-4 0,2-2-328,-2 3 0,47 1 0,-1 0 166,-2 1 1,0 0 0,-4 2 0,-1-2 161,2-2 0,0-1 0,-3 3 0,-1 0 0,-1-3 0,-2 0 0,1 3 0,-2 0 0,0-2 0,-2-1 0,-2 1 0,1 0 0,4-1 0,2 0 0,-3-1 0,2 1 0,8 3 0,1 0 0,3-1 0,1 0 0,-42-2 0,6 4-229,5-3 0,12 1 229,12-2 0,10 4 0,1-4 0,8-4 0,-9 6 670,7-7-670,16 7 983,-6-12-318,27 7-147,-4-1-518,26-13 0,17 11 0,21-13 0,8 7 0,8 3 0,-8 3 0,11-1-492,7 7 0,5-6 433,6 6 0,4-5 59,-45 8 0,1 0 0,0-3 0,1 0 0,1 3 0,0 0 0,3 0 0,1 1-246,5 1 0,0 2 0,0-1 0,0 0 129,0 0 0,0 0 0,0 0 1,-2 0 116,-6 0 0,-1 0 0,0 0 0,-1 0 0,44 0 0,1 0-398,-11 0 1,-5 0 397,-13 0 0,0 2 0,0 3 0,-2-3 0,-4 4 0,-10 2 0,-7-2 0,-9 2 974,3-3-974,-4-3 983,-10 6-499,-2 0 423,-15-6-907,-18 13 0,-17-11 0,-16 8 0,-7-8 0,1 1 0,-3-1 0,-3 2 0,-7-4 0,-4 4 0,-11 2 0,-7-2 0,3-1-423,-3-5 0,6 6 423,-5 0 0,-6 2 0,-7-2 0,-5-4 0,6 3 0,-6-1 0,6 2 0,0-4 0,6 4 0,9-2 0,8 2 0,8-3 0,10 9 0,7-8 0,-5 11 0,21-13 0,3 14 0,19-14 846,14 13-846,19-13 0,10 6 0,17-8 0,1 0 0,4 0 0,4 0 0,8 0 0,8 0 0,3 0 0,13 0-328,5 0 0,-45 0 0,2 0 226,2 0 1,1 0-1,4 0 1,2 0-145,1 0 0,2 0 0,0 0 0,1 0 0,1 0 0,0 0 0,2-2 0,0-2 203,-2 1 0,-1 0 0,0 0 1,-2 1 42,-5 1 0,-2 2 0,1-1 0,-1 0-246,-2 0 0,0 0 0,2 0 0,-1 0 233,-4 0 1,0 0 0,0-3 0,-1 0 12,45-3 0,-49 3 0,1 0 0,42 3 0,6 0 0,-6 0 0,-6 0 0,-5 0 0,-10 0-22,-3 0 1,-1 0 21,-9 0 983,-9 0-810,8-8 810,-19 6 0,4-5 0,-26 7-538,-9-8-390,-39 6-55,8-14 0,-47 15 0,12-5 0,-7 4 0,7 2 0,-2-6 0,-4 0 0,-4 0 0,4 6 0,-6 0 0,-5 0 0,3-6 0,-4 1 0,-1-1-319,1 6 1,0-2 318,6-4 0,-3 4 0,3-4 0,4 4 0,13 2 0,9 0 0,-7 0 0,22 0 0,4 0 0,17 0 637,39 0-637,-8 0 0,47 0 0,-11 0 0,5 0 0,-6 0 0,10 0-300,7 0 0,15 0 300,-3 0 0,12 0-328,0 0 0,-44 0 0,2 0 101,4 0 0,1 0 0,2 0 1,2 0 226,4 0 0,-1 0 0,-2 0 0,-2 0 0,0 0 0,-2 0 0,-1 0 0,-1 0 0,-3 0 0,0 0 0,1 0 0,-1 0-293,-5 0 1,-2 0 0,44 2 292,-13 4 0,-14-4 0,2 4 0,-12-4 0,0-2 0,-19 0 517,9 0-517,-26 0 983,3 0-548,-72 0 0,11 0-435,-40 0 0,6 0 0,0 0 0,-7 0-16,-11 0 1,1 0 15,0 0 0,-7 0 0,1 0 0,40 0 0,0 0 0,0 0 0,1 0 0,-5 0 0,-1 0-246,3 0 0,0 0 0,-4 0 0,-1 0 92,2 0 0,0 0 0,-4 0 0,0 0 154,0 0 0,1 0 0,4 0 0,2 0 0,-44 0 0,10 0-267,1 0 0,3 0 267,9 0 0,8 0 0,10 0 0,10 0 0,1 0 0,1 0 916,-7 0-916,9 0 983,9 0-331,17 0-40,10 0-612,39 0 0,-7 0 0,49 0 0,-5 0 0,20 0 0,-9 0-352,-9 0 1,-2 0 351,14 0 0,-1 0 0,6 0 0,8 6 0,4-1 0,-47-1 0,1-2-246,2-2 0,1 0 0,3 3 0,2 0 155,3 0 0,0 0 0,0 1 0,-2 0 91,-3-1 0,-1 0 0,1-3 0,0 1 0,-3 2 0,-1 0 0,2 1 0,0 0 0,-4-1 0,-1 0 0,-1 0 0,-1 0 0,37-3 0,1 2-294,-1 3 1,-2-3 293,-3 4 0,1-2 0,-7 2 0,0-4 0,-7 4 0,1-4 0,0-2 0,-8 0 0,-4 0 0,-3 0 0,-3 0 635,1 0-635,7 7 983,-14-5-614,12 6 282,-28-8-651,-5 0 0,-17 0 0,-40 0 0,9 0 0,-43 0 0,14 0 0,-12 0 0,4 0 0,7 0 0,-1-2 0,-4-4 0,1 4 0,-7-3 0,6 3 0,-6 2 0,-6-6 0,-5 0 0,-1-2-204,6 2 1,2 4 203,4-3 0,-4 3 0,-2 2 0,14 0 0,-2 0 0,38 0 0,13 0 203,55-8 1,7 6-204,26-4 0,-3 4 0,-14 2 0,11 0-481,7 0 0,3 0 481,3 0 0,-39 0 0,2 0 0,1 0 0,1 0 0,5 0 0,1 0-246,-1 0 0,0 0 0,2 0 0,0 0 64,1 0 0,1 0 0,1 3 0,0 0 182,-2 0 0,0 0 0,-2 3 0,-2-1 0,42 1 0,-48 0 0,-1 0-267,44 0 1,-1 2 266,-6-3 0,-7-1 0,-5 8 0,-3-8 0,-2 2 0,4 1 0,-5-1 0,3 6 0,-14-6 0,1-1 0,-7-5 0,-7 8 0,9-4 852,-7 8-852,-9-8 983,3 3-223,-19-7-148,10 8-612,-14-6 0,-8 6 0,-3-8 0,-30 8 0,-6-6 0,-23 13 0,-1-13 0,-15 6 0,12-8 0,-27 0 0,19 0 0,-14 0 0,16 0 0,-6 0 0,14 0 0,1 0 0,11 0 0,22 0 0,5 0 0,61 0 0,-5 0 0,35 0 0,-12 0 0,-12 0 0,8-6 0,4 0 0,4 0 0,2 6 0,8 0-488,3 0 1,4 0 487,3 0 0,7-6 0,4 1 0,-4-1 0,-2 6 0,-9 0 0,-3 0 0,-1 0 0,1 0 0,-9 0-78,-8 0 1,-8 0 77,2 0 0,3 0 0,-3 0 0,-6 0 0,-5 0 0,-16 0 0,25 0 967,-40 0-967,22 0 163,-43 0-163,-21-8 0,-5 6 0,-39-11 0,12 7 0,-4-2 0,10 2 0,-8 4 0,-4-4 0,-6-1 0,-6 1 0,4-6-349,-3 6 1,-3-1 348,2 1 0,-13 2 0,2-8 0,-5 6 0,5-5 0,0 5 0,-1-6 0,-5 8 0,0-1 0,6-3 0,5 2 0,9-6 0,-3 7 0,-2-3 0,3 2 0,5 4 0,6-4 0,8-2 0,-3 3 0,-3-9 0,2 6 0,-4-3 0,12 3 0,1 0 0,14-2 0,-5-7 697,14-1-697,11 1 0,9 7 0,16-5 0,9 5 0,11-7 0,18 5 0,1 0 0,-1 8 0,9-5 0,3 3 0,4 4 0,-10-4 0,3 4 0,3 2 0,-2-2 0,8-4 0,0 5 0,6-5 0,0 4-242,0 2 1,0 0 241,0 0 0,-6 0 0,0 0 0,0 0 0,9 2 0,-3 4 0,-4-5 0,-13 5 0,-9 4 0,14-8 0,-3 13 0,7-13 0,-10 14 483,-17-14-483,-17 13 0,-11-13 0,-7 14 0,-15-14 0,-5 13 0,-20-11 0,-1 8 0,4-8 0,2 2 0,4 3 0,-31-5 0,4 8 0,2-8 0,9 1 0,0 5 0,-17-2 0,0 4 0,0-3 0,12-3 0,0-2 0,-1 8 0,1-8 0,-1 1 0,1 3 0,0-2 0,5 0 0,0-6 0,1 8 0,-10-5 0,3 9 0,5-8 0,13 4 0,0-1 0,15-5 0,5 6 0,15 0 0,23-6 0,-1 13 0,36-13 0,0 8 0,12-4 0,-4-4 0,-14 4 0,6-4 0,1-2 0,7 5 0,-2 1 0,11 2 0,7-2 0,3-4-492,2 4 0,9-3 317,3 3 1,0-2 174,-47 2 0,0 0 0,41-2 0,6 1 0,-7 3 0,-5-2 0,-6 6-352,1-7 0,-8 3 352,1-2 0,-9-4 0,-2 4 0,-5-4-38,5-2 0,-8 2 38,2 4 0,-4-5 0,10 7 0,0-8 983,-7 0-687,-7 0 453,-13 0-749,6 0 85,-24 0-85,-3 0 0,-16-8 0,-31 7 0,0-7 0,-35 2 0,7 0 0,7 0 0,5 6 0,1-2 0,-7-3 0,1 3 0,0-4 0,-1 2 0,1-2 0,-2 4 0,-5-4 0,5 2 0,-4-1 0,2 3 0,-3-4 0,5 2 0,-4-2 0,3 4 0,-12-6 0,3 8 0,-14 0 0,24 0 0,3 0 0,24-7 0,9 5 0,11-6 0,38 0 0,0 6 0,41-7 0,-8 3 0,2 4 0,-8-4 0,4 4 0,8 2 0,2 0-325,3 0 1,7 0 324,11 0 0,-2 0-492,8 0 0,-6 0 305,6 0 1,-6 0 186,6 0 0,-9 0 0,-3 0 0,-10 2 0,-12 4 0,-5-4 0,-8 4 0,0-4 0,1-2 604,-9 0-604,-9 0 983,-17 0-564,-18 0-419,-25 0 0,-4 0 0,-28-2 0,5-4 0,-4 2 0,3-8 0,-1 8 0,-4-1 0,-6-5 0,-12-2 0,4 2-352,-4-1 0,-1 5 352,1-6 0,-15 7 0,-2-7 0,0 0-492,0-5 0,3 5 394,3 1 0,0 1 98,-1-2 0,11-1 0,7 7 0,0 0 0,0-2 0,-2 6 0,10-6 0,20 8 662,24 0-662,10 0 491,39 0 1,6 0-373,27 0 1,-4 0-120,-7 0 0,1 2 0,4 4 0,4-4 0,8 4 0,8 2 0,3-2 0,5 1-492,1-1 0,2 2 374,5 4 1,3 1 117,-45-10 0,0 0 0,1 3 0,-1 2 0,1-2 0,-1-1 0,45 5 0,-4 2 0,-4-7 0,-1 7 0,-9-6 0,-3 5 0,-6-5-10,-6 6 0,2-6 10,-8 5 0,0-7 0,4 6 0,-3-4 0,-5-4 0,-11 6 0,-7-8 0,-8 0 983,-5 0-748,-21 0-214,-25 0-21,7 0 0,-48 0 0,19-2 0,-19-4 0,4 4 0,8-4 0,-1-2 0,1 2 0,0 1 0,-1 5 0,-1-6 0,-4 0 0,3-2 0,-3 2 0,4 4 0,1-3 0,7 3 0,-1 2 0,8 0 0,-3 0 0,7 0 0,15 0 0,5 0 0,54 0 0,1 0 0,42 0 0,-12 0 0,-2 0 0,-10 0 0,-2 0 0,8 0 0,4 0 0,14 0 0,-7 0-492,13 0 0,1 2 423,4 3 1,2-3 68,-2 4 0,-9 2 0,3-2 0,-11 2 0,-1-3 0,-9-3 0,-2 4 0,-13-4 0,1-2 0,-11 8 0,17-6 0,-3 6 0,7-8 983,-10 0-845,-9 0-138,-16 0 0,-10-8 0,-9 6 0,-16-14 0,-9 14 0,-18-5 0,-10-1 0,-17 4 0,4-8 0,-4 8 0,6-3 0,-8 7 0,0-6 0,11 0 0,1 0 0,-1 6 0,-1-2 0,-4-4 0,4 5 0,-5-5 0,5 4 0,2 2 0,-1 0 0,1 0 0,-1 0 0,-3 2 0,4 4 0,3-3 0,14 9 0,8-8 0,-6 11 0,21-5 0,-3 8 0,23-1 0,9 1 0,16-7 0,8 1 0,0-8 0,13 5 0,4-3 0,0-4 0,-5 4 0,-5-4 0,11-2 0,-3 2 0,2 4 0,4-4 0,8 3 0,-6-3 0,0-2 0,0 0 0,6 0 0,-6 0 0,0 0 0,-8-5 0,3-1 0,-9 0 0,2 6 0,-9 0 0,9 0 0,-3 0 0,3 0 0,-3 0 0,3 0 0,-3 0 0,9 0 0,-4 0 0,-1 0 0,-1 0 0,0 0 0,-5 6 0,0 0 0,-7-1 0,7-5 0,-6 0 0,5 0 0,-7 0 0,19 0 0,-5 6 0,11 0 0,-20 0 0,5-6 0,-12 0 0,15 0 0,-7 0 0,-10 0 0,-18 0 0,-9 0 0,-39 0 0,15 0 0,-52 0 0,16 0 0,-2-6 0,7 0 0,-1 0 0,-11 6 0,3-5 0,-8-1 0,2-2 0,-2 2 0,-4 4 0,4-4 0,-4-1 0,-2 1 0,2-6 0,4 6 0,4-1 0,8 1 0,-1 4 0,1-4 0,7-4 0,3 8 0,14-5 0,11 7 0,9-8 0,47 6 0,2-6 0,34 8 0,-9 0 0,-2 0 0,2 0 0,10 0 0,4 0-492,7 0 0,10 2 477,-45 1 0,1 0 1,0 0-1,1 2-231,3 0 0,2 1 0,-1 2 0,0 0 74,4-2 1,-1-1-1,-3 3 1,0 0 171,1 1 0,-1-1 0,-5 1 0,0-2 0,0-1 0,-1 0 0,45 7-315,-10-7 0,-1 6 315,-5-7 0,-5 7 0,-12-6 0,-4 0 0,-7-6 0,-1 0 0,0 0 920,-7 0-920,5 0 983,-13 0-268,6 0 10,-24-8-725,-3-2 0,-16-7 0,-16-1 0,-9 1 0,-16-1 0,5 1 0,1 0 0,4-1 0,-32 1 0,5-1 0,-4 1 0,10-1 0,-1 7 0,1-1 0,-2 0 0,-5-5 1,3-1 0,-8 1 0,0-1 0,-6 1 1,-2 3-1,-3-3 1,1 3-494,-8-9 0,1 4 492,-6 1 0,-1 1 1,1-1 1,0 7-1,-1-1 1,3 0-1,3-5 0,5 5 0,7 1 0,8 7 1,4-2 0,3 4-1,-5 2 0,-2 0 0,8 0-1,3 0 983,24 0-975,10 8-8,9-6 0,16 13 0,9-5 0,18 7 0,14 1 0,3-1 0,-3-5 0,-15 0 0,9-3 0,4 3 0,3 3 0,3-3 0,-1-2 0,0 1 0,7-5 0,-1 6 0,6-6 0,-6 5 0,6-5 0,-6 6 0,8-8 0,-2 1 0,-2 3 0,2-2 0,-9 2 0,-3-2 0,1-2 0,-7 7 0,5-5 0,1 6 0,-5-8 0,-1 1 0,-5 3 0,5-2 0,-1 8 0,2-3 0,-5-1 0,-7 1 0,0-5 0,0 6 0,0-8 0,0 11 0,0-13 0,0 6 0,-8 0 0,-2-6 0,0 6 0,-5-8 0,5 0 0,-7 0 0,7 7 0,-6-5 0,6 6 0,-15 0 0,6-6 0,-14 5 0,5 1 0,-22-6 0,-5 6 0,-15-8 0,-7 0 0,-11 0 0,-7 0 0,-4 0 0,4 0 0,8 0 0,-3 0 0,-3 0 0,-12 0-360,-11 0 1,-7-2 359,-5-4 0,-4 2-246,45-1 0,-1-1 0,0 3 0,0 0 65,-2-3 0,-1 0 0,-1 1 1,0 0 180,-4 0 0,-1-1 0,4-1 0,0 0 0,0 4 0,0 0 0,2-2 0,1-1 0,-3 3 0,-1 0 0,2-3 0,0 0 0,-1 3 0,0 0 0,1 0 0,1-1 0,3 0 0,1 2 0,0 1 0,-1 0-194,1-2 0,0 0 1,0 1-1,1 0 194,-48-4 0,6 5 0,11-5 0,5 4 0,7 2 0,0 0 0,8 0 629,17 0-629,20 0 491,33 0 1,31 0-137,19 0 0,12 0-355,-6 0 0,13 0 0,11 0 0,7 0-171,-44 0 0,2 0 1,6 0-1,1 2 171,1 1 0,0 0 0,2-3 0,0 1 0,-2 2 0,0 0 0,4 1 0,0 0-246,2-1 0,0 0 0,11 3 0,2-1 0,1-2 0,1 0 0,4 4 0,0 0 0,-4-2 0,-1 2 0,2 1 0,-1 1 0,0 3 0,-1-1 0,-2-1 0,-1 0 61,1 1 0,-1 1 1,-6 0-1,-2 1-61,-5-1 0,-2-1 0,-4 2 0,-1 0 174,-3-1 1,0-1-1,-3-1 1,-1 1 357,42 18 1,-3-7-287,-21 1 0,-5-2 0,-17 3 983,-12-5-633,-18 6 1,-19-1 140,-15-1 1,-16-2-1,-14-9 1,-19 3-94,-9-3 0,-13-4-291,-11-2 1,44-2 0,-2-1-108,-6 1 0,-2-2 0,-6 2 0,-2-2-246,1-2 0,-1 0 0,-4 0 0,-2 0 0,-1 0 0,-3 0 0,-9-1 0,-2 0 245,-4-2 0,-2 0 1,29 2-1,-1 0 1,0-1-164,2-1 0,0-1 0,0 0 0,-3 2 0,-1 0 0,0 0 0,1-2 0,-1 0 0,0 0 0,-4 1 0,0 0 0,-1 0 0,1-1 0,0 0 0,1 0 0,2 0 0,1 1 0,0 0 79,5 1 0,2 0 0,-1 0 0,1 2 0,0-1 0,0 1-79,-1-2 0,0-1 0,0 2 0,0 0 0,1 0 0,0 1-80,-27 0 1,2 0 0,5 0-1,3 0 244,10 0 0,2 0 0,5 0 0,0 0 67,3-1 1,0 2 0,8 2 0,2 2-68,-39 6 0,17-1 983,29 1-155,12 1-337,10 6 1,31 5-1,12 0 1,26 0-1,14-5 1,24-1-310,11 1 0,-35-9 1,2-1-108,6 1 1,2 0-1,6 0 1,2-1-76,7 1 0,3 0 0,7 2 0,4 1-164,-28-4 0,1-1 0,0 1 0,4 1 0,0-1 0,-1 1 0,1-1 0,-1-1 0,2 1 0,4-1 0,3 0 0,-1 0 0,4 2 0,0 1 0,1 0 0,5 0 0,2-1 0,-1 1 0,1 2 0,0-1 0,0 1 0,0 0 0,-1-1 0,-1 1 0,-8 0 0,-3 0 0,1-1 0,1 0 0,0 0 0,-1 0 0,-5-1 0,0-1 0,-1 1 0,0 1 0,1 0 0,-2 0-33,-5-1 0,-1-1 1,-1 1-1,28 6 0,-2-1-49,-10 0 0,-3-1 0,-5 3 0,-1-1 354,-3-1 0,-2 0 1,-4-3-1,-2 1-108,-6-2 0,-3 1 0,39 9 983,-23 3 0,-16-13-492,-11 20 1,-35-27-1,-20 8 1,-23-8-1,-29-4 1,-23 0-247,33 0 1,-3 0 0,-7-3 0,-2-2-69,-6 0 1,-1-2-1,-7-1 1,-2-1-178,-9-3 0,-4 1 0,27 4 0,-1 0 0,-1-1-164,-5-1 0,-1-1 0,0 0 0,-2 2 0,-1 1 0,1-1 0,-1-1 0,0-1 0,-2 0 0,-6 0 0,-2 1 0,-1-1 23,-7-2 1,-2 0-1,-2 1 1,20 2-1,-1 0 1,-1 0-1,-1 1 18,-2-1 0,-2 0 0,1 1 0,-1-1 0,0 0 0,0 0 0,0 1 0,1-1 0,2 0 0,1 0 0,0 0 0,-1 1 0,1 0 0,-1 1 0,0 0 0,0 0 0,-1 0 0,0-1 0,0 1 0,0 0 0,-1 0 0,0 0 0,0 1 0,1-1 0,2 0 0,1-1 0,1 1 0,-1 0 0,1-1 0,1 0 0,0 0 0,1 1-41,-20-2 0,2 2 0,-1-1 0,1 0 0,-1 0 0,1 1 0,1 1 0,0 0 0,0 0 0,3 1 0,0-1 0,1 0 0,4 0 0,2 0 0,1 1 0,4-1 0,2 1 0,1 0-9,8 1 0,1 0 0,2 0 0,-30-1 0,3 1 418,7 0 1,2 2 0,10 1 0,4 0-2,10-2 0,2 0 739,-39 1 0,29 2 0,41 0-492,78 0 1,24-6-247,-11 3 1,4 1 0,3-2 0,0 0-1,6 1 1,2 0 0,8 1 0,2 0-50,8-4 1,2 0-1,-26 5 1,2 0 0,1 0-275,4-1 1,2 0 0,0 0 0,7 0 0,1 1 0,1 0 77,4-1 0,0 0 0,1 0 0,1 1 0,1 1 0,0-1-141,0-1 1,1 0-1,1 0 1,-20 2-1,1 0 1,1 0-1,1 0 18,5 1 0,1 0 0,1 1 0,1 0 0,4 0 0,2 1 0,1 0 0,0 1 0,2 1 0,1 1 0,1 0 0,-1 0 0,-1-1 0,1 0 0,-1 0 0,-1 1 0,-5 1 0,0 0 0,-1 1 0,0-1 0,0 1 0,-2-1 0,1 1 0,-1 1 0,1 0 0,-1 1 0,-1 1 0,1-1 0,-3 0 0,0-1 0,0 0 0,-1 0 0,-3 1 0,0 0 0,-1 1 0,0-1 0,-3-1 0,0 0 0,-1 1 0,-1-1-41,16 2 0,-1 1 0,-1 0 0,-2-1 0,-2 1 0,0 0 2,-3-1 0,-2 1 0,0 0 0,-6-1 1,-1 1-1,-2-1 162,26 7 0,-4-1 0,-10-3 0,-5 0 245,-16-3 1,-4 1 0,-7-2 0,-3-1 737,27 9 0,-24-9 0,-34-1-492,-88-8 1,-4-2-255,7 0 0,-6-2 1,0 0-1,-1-3 8,-4-4 1,-1-2 0,-11 3 0,-3-1-105,25 2 1,-2-1 0,-1 0 0,-6 0-1,-2 1 1,0-1-306,-2-2 0,0 0 0,-2 1 0,-3 1 0,-1 0 0,0 1 126,4-1 1,0 0-1,-1 1 1,-3-1 0,-1 1-1,-1-1-103,-3-1 1,-1-1-1,-1 0 1,19 2-1,-1 0 1,0-1-1,-2 1 18,-4 0 0,-1-1 0,0 1 0,-1 0 0,0 0 0,0 0 0,0-1 0,1 1 0,-1 1 0,1 1 0,0-1 0,1 1 0,0-1 0,1 1 0,1 0 0,-1 0 0,0 0 0,1 1 0,0 0 0,1-1 0,0 1 0,0-1 0,0 0 0,1 0-41,-22 0 0,2 1 0,-1-1 0,2 0 0,1-1 0,2 1 0,9 0 0,2 0 0,1 1 0,1 2 0,1 1 0,0-1 133,4-1 1,0 0 0,1 1-1,5 0 1,1 2 0,0-1 273,-25-2 0,2 0 0,12 1 0,3 1-243,11 0 0,4 2 0,10 1 0,3 0 983,-32-5 0,22 4-492,24 2 1,43 6-1,27 0 1,27 5-165,14-5 1,-26-2 0,3 0-83,7-1 1,2 0 0,7-2 0,4 2-1,9 2 1,4 1 0,11-3 0,2 0-83,-28 1 1,1 0 0,1 0 0,3-1 0,1 1 0,1 0-328,-1 2 0,1 0 0,0 0 0,1-2 0,1 0 0,1-1 59,5 1 0,1 0 1,2 0-1,7 1 1,2 1-1,1 1 105,-21-2 0,0 1 0,1-1 0,1 2 0,3 0 0,2 1 0,0 0 0,-1 0-123,1-1 0,-1 0 0,0 0 0,1 1 0,1 1 0,-1 1 0,1 0 0,0 0 0,0 0 0,0 0 0,0 0 0,0 1 0,0 0 0,0 1 0,0 0 0,-1-1 0,-4-1 0,-1 0 0,0 0 0,-1 1 0,0 0 0,-1 1 0,0 0 0,-2-1-41,15 3 0,-3-1 0,1 1 0,-2 1 0,0 1 0,-1 0 0,-2-2 0,-1-1 0,0 1 0,-2-1 0,-1 1 0,0-1 0,-4-1 0,0-1 0,-1 1 0,-5 1 0,0 1 0,-3 0-48,25 6 0,-3 1 0,-9-3 0,-1-1 457,-5-3 1,-3 1 0,-5-2 0,-4 1-103,-8 0 0,-3 1 1,33 10 839,-32-7 0,-15-1-492,-20-7 1,-40-2-1,-23-8 1,-28-2-165,-19-4 1,37 1 0,-3-2-83,-9-4 1,-4-1 0,-5 1 0,-3 1-1,-6-5 1,-2 1 0,-6-1 0,-2 0-327,29 4 1,-1 0-1,-1-2 1,-8 0-1,-1-1 1,0 1 80,-1-1 0,-1 1 0,0-1 0,-1 0 0,-1 0 0,1 1-164,3 1 0,1 1 0,-1-1 0,-7-1 0,-2-2 0,-1 1 23,-4-2 1,-1 1-1,-2-1 1,20 4-1,-2-1 1,0 0-1,0 1 0,0-1 1,-1-1-1,1 1 1,0 0-1,-22-4 1,0 0-1,2 1 7,9 0 0,0 0 0,2 1 0,4 1 0,0-1 0,2 1 134,3 2 0,2 1 0,0 0 0,3-1 0,2 1 0,0 1-246,-24-5 0,2 0 0,9 3 0,3 1 156,14 5 1,4 1-1,8-3 1,1 2 1072,-40 0-462,19-7 462,30 11 0,19-6-492,71 8 1,6 0-165,47 0 1,-45 0 0,1 0-83,2 0 1,3 0 0,10 0 0,3 2-1,8 1 1,1 0 0,7-2 0,1 1-89,2 4 1,2 0 0,-26-2 0,0-1 0,2 0-322,1 0 0,0 1 0,2 0 0,5 2 0,2-1 0,1 0 0,1-1 0,2-1 0,0 2 0,4 1 0,1 1 0,0 1 0,2-1 0,0 1 0,0 0 0,2 2 0,-1 0 0,1-1 0,0-1 0,1 0 0,-2 0 0,0 1 0,-2 2 0,0 0 0,-4-1 0,0-1 0,-2 1 0,-3-1 0,-1 0 0,-2 0-33,-9 1 0,-1 0 1,-1-1-1,26 3 0,-2-1-49,-6 4 0,-1-1 0,-8-3 0,-3 0 0,-4 0 0,-4 1 0,-10-2 0,-3 0 193,29 7 0,-17-5 1036,-11-1 0,-16-7 0,-20 12-492,-17-14 1,-45 5-1,-19-7 1,-23 0-165,-6 0 1,37-3 0,-3-1-83,-9-2 1,-3 0 0,-9-2 0,-1-1-35,-6-3 0,-1 0 0,-5 2 0,0-1-408,0-3 0,-1-1 1,29 5-1,-2 1 0,0-1 33,-2-2 0,-1 1 0,-1-1 0,-8 0 0,-3-1 0,0 1 85,-2-2 1,-1 1 0,-2-1-1,-3 1 1,-2 1 0,1-2-86,3-1 0,1-1 0,0 1 0,1 1 0,0 2 0,2-1 0,1-1 0,2 1 0,0-1 0,4 2 0,0 0 0,2 1-33,6 1 0,1 1 1,1-1-1,-24-3 0,4 1-49,15 3 0,4 0 0,7 3 0,2 1-408,-40-7 1637,4 8-815,31-3 815,19 7 0,22 0-492,77 0 1,-7 5-1,46 1 1,2 2-247,-43-5 1,1 0 0,4-2 0,2 2-1,7 2 1,2 1 0,6-3 0,2 0-93,7 3 1,2 0 0,8-1 0,1 1-154,1 3 0,2 0 0,-29-3 0,2 0 0,-1-1-164,2 1 0,1 0 0,1 0 0,4 0 0,2 0 0,1 1 0,7 1 0,0-1 0,1 1 0,5 1 0,0 0 0,1 1 0,1 1 0,0 1 0,0 0 0,-3-1 0,-1 1 0,-2-1 0,-6 1 0,-2 0 0,-1-1 0,-4 1 0,0 0 0,-3-1 150,-4 1 0,-1 0 0,-1-1 1,30 6-1,-4-1-232,-13-1 0,-3-1 0,-5 2 0,-4-1 97,-17-3 1,-3 0 0,36 11 148,-20-6 0,-12 1 491,-25-1 1,-19-5-55,-20 0 1,-15-7-438,-19 7 0,-18-8 0,-24 2 0,36-5 0,-3-2 245,-7-1 1,-4-2 0,-6 0 0,-3-2-1,-8-2 1,-3-1 0,-4-1 0,-2 0-443,-4-1 0,0-1 1,27 5-1,-1 0 0,-1 0 112,-4-2 0,0-1 1,-2 0-1,-6 0 1,-2 0-1,-1-1 85,-3-2 0,0-2 0,-1 2 0,-5 0 0,-1 1 0,0 0-164,1-1 0,0-1 0,0 0 0,-2 0 0,0 0 0,0 0 0,0 0 0,0 0 0,-1 1 0,0-1 0,0 0 0,1 1 0,5 1 0,1 0 0,1 1 0,0 1 0,0 1 0,2-1 0,9 0 0,2 0 0,0 1 0,0 1 0,0 2 0,0-1 0,3-1 0,0 0 0,1 0 0,2 2 0,1-1 0,1 1-82,-25-3 0,2 0 0,3 3 0,4 1 20,13-1 0,4 0 1,4 4-1,2 0 553,8-1 1,3 0 0,-36 2 553,17 1 102,23 7 0,14 3-738,23 23 1,18-4 0,12 14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5:34.9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14837 1468 32767,'-51'-31'-17,"-1"0"1,7 0 0,-1 2-1,-6 3 1,-1 1 0,7 1-1,-1 2 19,-2 0 0,-1 3 0,-2 3 0,-3 1-248,-3-1 0,0 3 0,6 4 0,-1 2 0,-5-2 0,0 1 0,4 1 0,1 0 72,-5-1 1,0-1-1,-1 0 1,-1 0 194,-4 0 0,0 1 0,2 2 0,0 0-12,-2 0 1,0 0 0,2 4-1,2-1 1,1-3 0,1 0 0,-2 3 0,0 0 48,1-3 1,2 1-1,-42-1-1,5-6 1,21 6 925,9-5-988,3 7 501,32-12-580,4 7 1,48-7-23,24 4 1,17 3 65,12 3 1,21-2-207,-40 2 0,2 0 0,6 1 0,2 1 0,8 0 0,1 2 0,1 0 0,0 0 0,7-4 0,1 0 0,0 3 0,0 1 57,5-4 0,1 0 0,2 4 0,2 0 181,-28 0 1,2 0 0,-1 0 0,0 0 0,0-1 0,2 0 23,3 2 1,1-1 0,0 0 0,-1-2 0,1 0-1,0 0-180,1 2 0,1 0 0,0 0 0,0-1 0,0-2 0,1 2 0,1 0 0,0 2 0,-1-1 0,-6-1 0,-1 0 0,0 1 7,-1 0 0,-1 0 0,-1 0 1,28 1-1,-2 0 159,-5-2 0,-1 0 0,-3 1 0,-1 0-248,-1-1 0,-1 1 0,-9 1 0,-1 0 116,-3-2 0,-2 0 1,-6 2-1,-1 0 379,-3 1 1,-2 0-1,45-6-260,-6 0 994,-27 0 0,0 6-492,-44 0 1,-11-5-1,-34-1 1,-16-2-1,-25 2 1,-11 4-334,-24-3 0,42 1 1,-1 0-173,-8 1 1,-2 0 0,-5-3 0,-1 0 26,-4 3 0,-1 0 0,-8-2 0,-1-1-1,-8 3 1,0 0 0,-1-3-1,0 0-176,29 4 0,0 0 0,0 1 0,-2-2 0,-1 0 0,0 1 0,-2 0 0,0 0 0,-2 0 0,-5 1 0,-2 0 0,0-1 38,-5-2 0,-1 0 1,1 0-1,2 3 1,0 0-1,1 0 121,-4-1 1,1 0-1,0 0 1,3-1-1,1 0 1,1 1 1,2 0 1,1 0 0,0 0 0,-3 0 0,1 0 0,-1 0-3,0 2 0,0 0 1,2 0-1,3 0 1,1 0-1,0 0 1,0 1 0,0-1 0,1-1 0,2 0 0,2-1 1,-1-1 1,2 2 1,0-1-1,1 0 1,0 0 0,2-1-1,-1 2-195,-1 0 0,1 2 1,1-1-1,-23 0 0,2 0-49,2 0 0,3 0 0,6 0 0,2 0 0,7 0 0,2 0 0,5 0 0,2 0 184,5 0 1,3 0 1044,-22 0-362,7 0-130,44-8 1,17 6-1,34-4 1,15-1-1,20 1 1,20-8-418,-30 8 0,2 1 0,5 0 0,1 0 35,6-1 0,3 0 0,6 1 0,2-1-118,1-3 1,3 0 0,7 0 0,2 1 0,7-2 1,0 2 0,-5 2 0,0 0-239,5 1 0,0-1 0,0 1 0,0 0 82,-32 2 0,1-1 0,1 0 0,5-2 0,1 1 0,1 0 109,3 1 1,1 0-1,-1 0 1,-2 1-1,-1 0 1,0 0-110,2-1 0,0-1 0,-1 2 0,-1 1 0,-2 1 0,1 0 0,1-1 0,0 0 0,-1 0 0,2 0 0,-1-1 0,0 1 0,2-1 0,0 2 0,-1-1 0,-4 0 0,-2-1 0,1 2 155,0 0 1,0 2 0,-1-1 0,30 0 0,-2 0-238,0 0 0,0 0 0,-5 0 0,0 0 77,0-1 0,-2 2 0,-13 1 0,-2 2 183,-4-2 0,-1 2 0,-8 1 0,-2 1 313,-5-3 1,-3 0 0,39 11-55,-23-3 710,-16-3-492,-27 8 1,-15-13-1,-24 9 1,-9-8-1,-20 2 1,-19-2-1,-16 1 1,-19-3-247,41 1 1,-2 0 0,-3-1 0,-1 0-154,-9 1 0,-1 0 1,-2-2-1,0 0-97,-6 2 1,-1 0-1,-5-2 1,-1 0-242,-5-1 0,0 0 0,1 0 0,-1 0 0,-5 0 0,-2 0 0,-1 0 0,-2 0 82,31 0 0,-1 0 0,-1 0 0,-4 0 0,-1 0 0,-1 0 0,-6 0 0,-2 0 0,2 0 0,5 0 0,1 0 0,-1 0 0,-1 0 0,-1 0 0,1 0 0,3-1 0,1 1 0,1-1 164,0-1 0,0 0 0,0 0 0,2 1 1,-1 1-1,1-1 5,2-1 0,-1 0 1,2 0-1,-28 1 1,2 0-252,4 1 0,2 0 0,4 0 0,1 0 30,5 0 0,1 0 1,2 0-1,1 0 251,-2 1 0,2-2 1,11-1-1,2-2-29,3 1 1,2 0 0,5 0 0,3 1 484,-39 2 1,17 0 491,7 0 0,23 0 0,0 0 0,29-8-492,5 6 1,38-12-1,15 9 1,26-7-1,10 6 1,15-6-635,-40 9 0,2 1 0,4-4 0,2 0 138,10 3 0,1 0 1,1-3-1,2 1-241,7 2 0,2 0 0,0-3 0,1 0 0,4 3 0,0 0 0,0-3 0,-1 1 0,-2 2 0,0 0 0,5-3 0,0 0 49,4 3 0,0 0 1,-32 1-1,1 0 0,-1 0-49,29 2 0,0 0 0,-2 0 0,-2-1 0,-7-2 0,-1 0 0,-2 2 0,-1 0 6,-5-2 0,-1 0 0,2 2 0,-2 0 336,-5 1 0,0 0 1,-5-2-1,-2-2-96,-7 1 0,-2 0 0,43-2 983,-9 5-260,-1 0-704,-15 0 964,-10 0 0,-27 7-492,-35-5 1,-35 8-1,-23-4 1,-16-4-1,-8 4 1,-7-3-300,-10 3 1,46-5 0,-3 0-198,-7 2 1,-2 0 0,-3-1 0,-1 0 0,-4 1 0,0 0 0,-1-2 0,1 0 0,0 2 1,0-1 0,-3 0-1,-1-2-242,-7 1 0,-1-2 0,-5 1 0,-2 0 0,-7 0 0,0 0 0,0 0 0,2 0 0,3 0 0,1 0 0,-1 0 0,0 0 0,4 0 0,0 0 0,-5 0 0,1 0 0,6 0 0,2 0 0,0 1 0,3 0 0,9 2 0,2 0 0,4-2 0,1 0 40,-3 2 0,0 0 0,3-2 0,0 0 208,0-1 1,0 0 0,4 0 0,2 0-4,2 0 0,1 0 0,5 2 0,0 2 328,0-1 1,1 0 0,-47 2-45,17-5 0,3 0-283,21 0 983,-1 0 0,7 0 0,15-7 0,4 5 0,24-14-492,16 6 1,26-5-102,20 3 1,17-3-439,-1 3 1,7 2 13,0-1 0,5-1-458,12-5 0,2 5 437,4 0 1,-3 1 36,-9-7 0,2 7-28,4-1 1,0 2 362,1-1 1,-9-3-240,-15 8-22,-8-7-94,6 11 107,-29-6-66,-6 8 0,-72 0 37,-19 0 0,-14 6-31,14 0 1,-18 7-502,-11-1 0,-12-3 406,0 3 0,44-6 0,-1 0-128,-1 2 1,-2 1-1,-8 1 1,-2 0 221,-3 1 1,-2 1 0,-3-2 0,-1-1-255,-3 3 0,-1 0 0,-1-2 0,-1 1 0,-3 1 0,-1-1 0,0-1 0,0 0 17,3 1 0,1 1 0,1-2 0,1 1-17,12 1 0,0 0 0,-1-3 0,1 1 59,5 2 1,2-1-1,-3-1 1,2 0 200,5-1 0,1-1 0,4-2 1,1 0-13,-28 5 0,5-1 981,12 2-685,12 3 685,17-13 0,17 6-492,26 0 1,31-6-1,19 4 1,20-5-141,-2-1 0,15 0-523,8 0 1,-46-2-1,0-1 182,5 0 0,1 0 0,0-3 0,2 0 6,8 3 0,2 0 0,0-2 0,2-1 14,5 3 1,1 0-1,1-3 1,1 0-277,3 3 0,1 0 0,3-2 0,2-1 49,8 3 0,2 0 1,-31 0-1,0 1 0,1-1 54,1 1 1,1 0-1,0 0 1,0 2-1,0-1 1,-1 0 139,0 0 0,-2-2 1,1 2-1,0 0 1,0 0-1,0 1 3,-1 0 1,1 0 0,0 0 0,3 0 0,0 0 0,0 0 4,-1 0 1,0 0-1,0 0 1,-1 0-1,0 0 1,-2 0 1,28-1 1,-2 2-1,-28 1 1,-1 0 0,1 1-2,1 1 1,0 0 0,0 0 0,0-1 0,0 0 0,0 1 2,31 1 0,0 1 0,-1 0 1,0 0-7,-8 2 1,0 2 0,1-2-1,-1 1-3,-3 0 0,0-1 1,2 1-1,-1 0-246,-3-1 0,-1 1 0,-4 3 0,-1 0 0,-12-1 0,0 1 0,0 0 0,0-1 0,-6-2 0,0 0 0,1 2 0,0 1 196,-6-1 1,-1 1-1,-4 0 1,-1 0 10,37 5 0,-2 6 455,-9 1 1,-2-1-464,-10-6 1,-10 1-8,-7-1 0,-14-5 1037,2 0 0,-20-1 0,1 7-492,-16-1 1,-18-7-1,-11-4 1,-8-2-34,-15 1 1,-5-3-436,-12 4 1,-9-4 22,-4-2 0,-3 0-357,-2 0 1,-1 0 353,1 0 1,2 0 204,3 0 18,5-8-75,-1 6-157,22-13 1,31 5-306,42-7 0,30 5 224,22 0 1,17 1 26,-38 2 0,3 0 0,3 0 0,2 1-226,2-1 0,1 0 0,2 1 0,2-1 0,3 0 0,2 0 0,5 1 0,1-1 211,7 0 0,1 0 0,1 1 0,-1-1-211,0 0 0,-1 1 0,2-2 0,1 0 0,3-2 0,1 1 0,5 1 0,0 0 344,0-1 0,0-1 0,4 3 0,-2 1-83,-4 2 0,-1 0 1,1-2-1,0 1-6,0 1 1,-1 0 0,-3-1 0,0-2-5,1 0 1,-1 1 0,-6 2 0,-3 0-252,-4 0 0,-2 1 0,-5 0 0,0 0 113,-3-1 0,0 0 0,-4-1 1,0 1-79,-4 3 1,-1 0 0,40-9 207,-20 6 1,-18-1 985,-11 1-583,-15 4 583,-13-6-492,-18 8 1,-25 0-1,-16 0 1,-15 0-1,-9 0 1,-18 2-206,-10 4 1,37-5 0,-3 0-533,-1 1 0,-2 2 0,-4 0 0,-2-1 215,2 0 0,-2 0 0,-3 1 0,-1 0 40,-1-1 1,0 0 0,-5-2-1,-1 0-6,3 2 0,1 0 1,-4-1-1,1-1-249,5 2 0,0 0 0,-3-2 0,1 0 0,2 2 0,0 0 0,-2-2 0,1 0 193,3-1 1,2 0-1,4 1 1,2 0-237,7 2 0,1 0 0,-42-1 289,10 4 0,4-5 14,13-1 4,11 0 965,9 0-199,21 0 199,4 0 0,17 0-492,47-15 1,-4 9-338,34-11 1,5 9-160,8-4 1,17 1-242,-48 2 0,2 0 0,8 3 0,1 0 0,-2 1 0,2-1 0,5 1 0,0 0 187,-1 0 0,2-1 0,7-2 1,1 2 50,2 3 1,1 0 0,2-3 0,-1 0-239,-1 4 0,0-1 0,-2-3 0,1 0 0,-2 3 0,-1 0 0,1 0 0,-1 0 181,-4 3 0,-2 0 0,-7-2 1,-3-1-217,39-3 1,-10 0 313,-13 6 11,-7 0-1,-15 0 940,-24 0-205,-6 0-287,-69 8 1,1-4-1,-42 7 1,-12-7-359,44-1 1,-1 0 0,-4 1-1,0 0-379,-4-1 0,0-1 0,-5 2 0,-2 0 73,-4-1 1,-1 0-1,-5-1 1,-1 0 166,-2 4 0,-1 0 0,-6-4 0,-1-1-240,-3 2 0,-2 0 0,-2-1 0,-2 0 82,32 0 0,-1 0 0,0 0 0,-3-1 0,0-1 0,0 1 0,1 1 0,0 0 0,0 0 0,1-1 0,0-1 0,2 1 52,-28-1 1,2 0-1,6 0 1,1 0-135,3 0 0,1 0 0,6 0 0,1 0 113,6 0 0,2 0 0,8 0 1,4 0 96,-30 0 60,7 0 959,10 0-217,31 0-275,8 0 1,91-6-165,16 0 1,-22 0 0,1 0-1,44 1 1,-38-1 0,4 0-336,7 3 1,1 0 0,4-1 0,2 0 2,2 1 1,1 1 0,4 1 0,2 0-193,4-2 0,3 0 1,-26 2-1,2 0 0,0 1 33,2 0 0,1 0 0,0 0 0,5 0 0,1 0 0,0 0 0,1 0 0,0-1 0,1 2 0,3 1 0,-1 0 0,2 2 0,2-1 0,2 1 0,-1 0 0,2 1 0,1 1 0,-1 1 0,0 0 0,1 1 0,-1 0 0,0 0 0,0 1 0,-2 1 0,-4 1 0,-2 1 0,0 0 0,0 0 0,1-1 0,-1 1 62,-1-1 0,-1 1 0,0 0 0,2 1 0,-1 2 0,0 0-62,-2 0 0,0 0 0,-1 1 0,-2 0 0,-1 1 0,0 1 0,-7-1 0,-2 0 0,0 1 0,0-1 0,-1 1 0,-1-1 69,29 10 1,-1-1 0,-1 0-1,0 0 89,-7 0 0,-1 1 1,-6-2-1,-3 2-15,-10-1 1,-2 0 0,-4 0 0,-2 1 265,0-1 1,-3 0 0,-5 0 0,-3 1-252,36 25 1,-16 0 496,-26 1 1,-9-1-1,-19 1 1,-6-7-1,-12 1 1,-19-9-1,-16 3 1,-25 2-238,-15-2 1,32-20 0,-3-2-149,-5 0 1,-3-3 0,-7-1 0,-2-1-117,-2 1 0,-3 0 0,-10-1 0,-3 1-187,-5 2 0,-2 1 1,27-7-1,-1 0 0,-1 0 33,-2-1 0,-1-1 0,0 1 0,-3 0 0,0 1 0,0-1 0,-1-2 0,1-1 0,-1 1 0,-5 2 0,0 0 0,-2-1 0,-3-1 0,-1 0 0,-2-1 0,-5 3 0,-2 0 0,-1 0 110,-2-2 1,0-1 0,0 1 0,24-2 0,-1 0 0,1 1 0,0-1-111,-22 2 0,0 0 0,0-1 0,-2 0 0,0-1 0,-2 1 41,23-2 0,0 1 0,-1 0 0,0 0 0,0-1 0,-1 0 0,0 0 0,1-1 0,0 1 0,0-1 0,1 0 0,-1 1 0,2 0 0,-1 1 0,0 0 0,1 0 116,-22 2 1,0 0-1,0-1 1,0 1-1,0 0 1,0 0 12,0-2 1,0 0-1,0-1 1,0 1 0,0 0-1,0 0-170,4-1 0,0 1 0,0 0 0,2 1 0,1 1 0,2 0 100,5 0 0,2 0 0,0 0 0,3 0 0,1 0 0,0-1 65,-1-1 1,0 0 0,1-1-1,5 1 1,2 0 0,1 0 0,-30 3 1,4-1-1,6 1 1,3 0 242,14 0 1,3-1 0,9-2 0,3 0 195,-34 6 542,19-1-492,38-1 1,45 4-1,44-9 1,32 1-341,-29-5 0,4-2 0,15 1 0,4 0-41,17 0 0,6 0 0,-28 0 0,2 0 0,3 0-98,8 0 0,2 1 0,2-2 1,7 0-1,2-2 0,1 1-135,-22 1 0,1 0 0,1-1 0,-1 1 0,3-1 0,0 0 0,0 0 0,0 0 0,-1 0 0,-1 0 0,0 1 0,1 0 0,4 0 0,1 1 0,0 0 0,1-1 0,1 0 0,1-1 0,0 1 0,2-1 0,3 0 0,2 0 0,0 0 0,0 0 0,0 1 0,1-1 0,-1 1 0,1 0 0,-1-1 0,1 0 0,-1 1 0,-1 0 0,-6 0 0,-1 2 0,-1-1 0,0 0 0,-1 0 0,0-1 0,0 1 0,-1-1 0,-1 0 0,0-1 0,-1 0 0,0 1 0,-2 0 0,1 1 0,-2 0 0,1-1 0,-3 0 0,0-1 0,-1 1 0,0-1 0,-1 1 0,-1 1 0,-1 0 0,0-1 86,19 1 1,-1 0 0,-1 0 0,-1 2 0,0 0 0,-1 0 165,0 0 0,-1-1 0,0 2 0,-3 1 0,-1 1 0,0 0-127,-4-2 1,-2 1 0,0 0 0,-7 1 0,-1 0 0,-3 1 242,18 2 1,-3 1 0,-6 0 0,-3 0-62,-11-1 1,-3 1 0,-9-1 0,-3 2 798,16 7-492,-28-7 1,-38 5-1,-27-3 1,-31-4-165,-27-3 1,28-3 0,-4-2-83,-14 1 1,-4-2 0,-12 1 0,-4-2-83,25 1 1,-1-1 0,-3 0 0,-7 0 0,-2 2 0,-1-2-36,-4-2 0,-2 0 1,0 0-1,-2 0 0,-1 1 1,-1-2-270,0 0 1,-1-1-1,-1 0 1,22 2-1,-1-1 1,0 1-1,-2 0 18,-2-1 0,-1 1 0,-2-1 0,0 1 0,-8 0 0,-2-1 0,0 1 0,-1 0 13,-3-1 1,0 1 0,-2-1 0,0 1-1,17 1 1,0-1 0,-1 1 0,-1-1-1,1 1 11,-1-1 1,0 1 0,0-1-1,0 1 1,0-1 0,0 1-1,-1-1 1,0 1 0,1-1-1,-2 1 0,-1-1 1,0 1 0,-1-1-1,1 1 1,-1-1 0,0 1-1,0-1 1,0 1 0,0-1-1,0 1 0,3-1 1,-1 1 0,1-1-1,0 1 1,1-1 0,0 2-1,0-1 1,1 1 0,0 0-1,1 0-24,-16-1 0,2 0 0,0 0 0,0 0 0,0 1 0,1 1 0,0 0 0,0-1 0,0 0 0,0-2 0,0 1 0,0 1 0,2 0 0,0 1 0,0 1 0,2-1 0,3-1 0,2 1 0,0 0 0,0-1 0,5 0 0,-1 0 0,2 0 0,1 0 80,-17 0 1,3 1-1,0-2 1,6 0-1,2-2 1,0 2 47,5 1 0,1 0 1,2 0-1,8-2 1,2-1-1,3 0 486,-16-1 1,4 1-1,13 2 1,6-2-1,-4-18 1,56 5-1,47-11 1,50-2-278,-27 19 1,6 1 0,18-5 0,5 1-52,-22 5 1,3 1 0,2-1 0,9-3 0,3 0 0,1 0-124,6-1 0,3 0 0,0 1 0,-21 3 1,0-1-1,1 1 0,0 0-163,2 1 0,-1 0 0,2 1 0,0-1 0,3 0 0,1 1 0,1-1 0,0 0 83,4 1 0,2-1 0,0 0 1,1 0-1,-14 2 0,0 0 0,1 0 1,1 0-1,0 1-59,1-2 1,0 1 0,0 0-1,1 0 1,1 1 0,2-1-1,2 0 1,-1 0 0,1 1-1,-1 0 0,1 0 1,-1 0 0,0 0-1,0 0 1,1 1 0,2-1-1,1 0 1,-1 1 0,1-1-1,1 1 0,3 0 1,0 0 0,1 1-1,0-1 1,0 1 0,0 0-1,0 1 1,0-1 0,1 1-1,-1 0 0,-1-1 1,1 1 0,0-1-1,-1 1 1,0-1 0,-1 1-1,0-1 1,-1 1 0,0 0-1,-1 1 0,-4 0 1,0 1 0,-1 0-1,-1 0 1,1 0 0,0 0-1,0-1 1,0 1 0,0 0-1,0 0 71,-1 1 0,1 0 1,-1 0-1,0 0 1,0 0-1,-2 0 1,1 0-1,-2 0 1,1 0-1,-1 0 31,17 0 1,-1-1 0,0 1 0,-1 1 0,-4 0 0,0 1 0,-1 0-1,-2 1 0,-5-1 0,-1 1 1,-1 0-1,-1 0 1,-5 1-1,-1 0 1,-1 0-1,0 0 146,20 1 0,0 1 0,-3 0 0,-10 0 0,-2 0 0,-3 0-146,24 3 1,-6-1-1,-11-2 1,-7-2 487,-17-1 1,-5 0 491,33 7-492,-44-9 1,-57 1-165,-46-7 1,10-3 0,-5 0-83,-14-1 1,-6 1 0,-14-2 0,-4 0-83,23 1 1,-2-1 0,-2 0 0,-9 0 0,-2 1 0,-1-1-24,-6-1 0,-1-1 1,-2 0-1,19 3 1,-1 0-1,-2 0 1,0-1-264,-4 0 0,-2 0 0,0-1 0,-1 1 0,-6 1 0,0 0 0,-2 0 0,1 0 13,-2-1 0,0-1 1,0 1-1,-1 0 1,-3 0-1,-1 0 1,-1 1-1,1-1 0,2 0 1,1-1 0,-1 1 0,-1 0-1,15 3 1,-1-1 0,0 1 0,-2 0-1,1-1 11,-5 0 1,0 0 0,0 0-1,-2-1 1,1 2 0,-4-1-1,-1 0 1,0 1 0,0 0-1,0 0 0,0 0 1,-1 0 0,1 0-1,-1 0 1,1 0 0,-1 0-1,-1 0 1,1 1 0,0-1-1,1 1 0,4 0 1,0 0 0,0 0-1,1 0 1,-1 1 0,1 0-1,-1-1 1,0 2 0,0-1-1,0 1 0,-1 1 1,0 1 0,0 0-1,0 0 1,0 0 0,1-1-1,0 0 1,0 0 0,1 0-1,-1 1 0,3 1 1,1-1 0,-1 1-1,1 0 1,1 0 0,1 0-1,0 0 1,1-1 0,1 1-1,1 1 69,-15-1 0,3 1 1,0 0-1,0 1 1,3-1-1,0 0 1,0 0-1,1 0 27,3-1 1,1 1 0,0 0 0,2 1 0,4 0 0,0 1 0,2 0 0,2 0 114,-18 2 0,3 0 1,2 0-1,5 1 0,2 0 1,3 0-121,-19 4 0,4 0 1,11-1-1,5 1 499,15 0 1,4 0 491,-24 8-492,32 9 1,67-1-1,30 4 1,42-10-247,-32-12 1,4-2 0,15-2 0,5 0-50,11 3 1,4-1-1,-22-3 1,1-1 0,3 0-34,6 1 1,3 0 0,1 0 0,7-1 0,2 0 0,1-1-287,-22 0 0,0 0 0,1 0 0,1 0 0,1 0 0,1 0 0,-1 0 0,1 0 126,-2 0 0,0 0 0,0 0 0,1 0 1,1 1-1,2 1 0,0-1 0,0 1 9,1-1 0,0 0 1,1 1-1,1 0 0,8 0 1,1 2-1,1-1 1,0-1-123,3 0 1,0-1 0,1 0 0,0 1-1,-16 0 1,1 1 0,1 0 0,-1 0-1,0 0 11,0-1 1,-1 0 0,1 1-1,-1-1 1,2 0 0,1 1-1,1 0 1,0 0 0,1 1-1,-1-1 0,3 0 1,-1 1 0,0-1-1,1 1 1,0-1 0,1 2-1,-1-1 1,1 1 0,0 0-1,-1 0 0,-2-1 1,-1 1 0,0-1-1,0 1 1,0 0 0,0 0-1,0 0 1,-1 0 0,1 0-1,-2 0-24,16 1 0,-1 0 0,-1-1 0,1 1 0,0 1 0,0-1 0,0 1 0,0 1 0,-2 0 0,1 1 0,-1 0 0,1 0 0,-3-1 0,1 1 0,-1 0 0,-1-1 107,-3 1 0,0 0 0,-1 0 0,-1-1 1,-6 1-1,-1 0 0,-1-1 0,-1 1 16,-3 0 1,-1 0-1,-1-1 1,0 1-1,16 3 1,-2-1-1,-2 1 147,-4 0 0,-1-1 1,-2 1-1,-8-1 1,-1 0-1,-3 0-146,25 3 1,-5 1 0,-18 1 0,-4-1 489,-12-3 1,-4 0-1,20 11 1,-33-6-1,-31 1 1,-35-9-165,-41-3 1,20-4 0,-5-2-83,-12 0 1,-5 0 0,-18 0 0,-5-2-83,22 1 1,-4-1 0,0-1 0,-4-1 0,-2-1 0,-1-1-47,-10-1 1,-1-1 0,-2 0-1,22 0 1,0 0 0,-2 0 0,0 1-241,-6-1 0,-1 1 0,-1 0 0,-1 0 0,-3-2 0,-1 1 0,-2 0 0,0 0 0,-5-1 0,-3 0 0,1 0 0,-1 1 0,3 0 0,-1 1 0,0 0 0,0-1 24,16 3 1,0-1 0,-1 0-1,0 0 1,-1 0 0,-2 1-1,-1-1 1,0 0 0,-1 0-1,0 0 0,-4 0 1,-1-2 0,-1 1-1,1 0 1,-1 0 0,-2 1-1,0 0 1,-1 1 0,0-1-1,0 0 9,12 1 1,-1 0-1,1 0 1,-1 0 0,0 1-1,1-1 1,-12 0 0,0 1-1,1-1 1,0 1-1,-1-1-9,-1-1 1,0 0 0,0 0-1,0 0 1,1 1 0,3 0-1,1 1 1,0 0 0,0 0-1,1-1 0,-1 1 1,1-1 0,0 0-1,0 1 1,1-1 0,-1 1-1,0 0 1,1 0 0,-1 0-1,1 1 0,-2-1 1,1 0 0,0 1-1,0-1 1,1 1 0,4 1-1,2-1 1,0 1 0,0 0-1,0 0 57,1-1 0,0 1 0,0-1 0,0 1 1,1 0-1,2 0 0,0 0 0,1 0 1,0 0-1,0 0 44,-19-1 1,-1 0-1,1 0 1,1 1 0,3-1-1,1 0 1,0 1 0,1 0 1,1 0 0,1 1 0,1-1 0,2 1 0,8 0 0,1 1 1,2 0-1,0-1 123,-20-1 1,2 0 0,2 0 0,13 1 0,2 1 0,3-1-101,-24 2 1,6-2 463,17-2 1,7-1-1,-19-6 1,79-2-462,49 1 0,57 5-26,-29 0 0,4 0 1,17 0-1,5 1-4,-21-1 0,3 0 0,2 0 0,6-1 0,3-1 1,2 0 57,6 0 1,2 1-1,2-2 1,-22 2-1,0 0 1,2-1-1,0 1-61,6 1 1,1 1 0,1-1 0,-1 0 0,-4-1 0,-1 0 0,1-1 0,0 1 0,6 1 0,1 0 0,1 1 0,-1-1 1,-2-1-1,1 1 0,0 0 0,0-1-2,1 1 0,1 0 1,1 1-1,0-1 1,3 1-1,1 0 1,1 1-1,1-1-95,-16 0 1,0 0 0,1 1-1,0-1 1,0 1 0,-2 0-1,0 0 1,0 0 0,0 1-1,1 0 113,4 0 1,2 1-1,-1 0 1,1 0-1,-1-1 1,-2 1 0,1 0-1,-1 0 1,0 0-1,0 1-113,1-1 1,0 1 0,0 0-1,0 0 1,0 0 0,0 0-1,-1 1 1,1 0 0,-1 0-1,1-1 1,1 0 1,1 0 0,0-1 0,-1 1 0,-1 0 0,16 1 0,-2-1 0,0 2 0,0-1 70,-3 1 0,1 1 0,-1-1 0,-1 1 0,-3-1 0,-1-1 0,-1 1 0,0 1 30,-4 0 0,0 1 0,0 0 0,-1 0 0,-2 0 0,0-1 0,-1 1 0,0-1 54,-2 1 1,-1 0-1,-1-1 1,-1 2-1,18 1 1,-2 0-1,-1 0-57,-7-1 1,-2 0 0,-1 0 0,-4-1-1,-2 0 1,-1 1 195,-6 0 1,-1 0-1,-1-1 1,23 0 0,-4-2-39,-5 2 0,-4 0 333,-19-2 1,-2 0-1,-2 3 1,-7 0 491,-8-2-492,-86 5 1,-25-12-247,3 2 1,-7 0 0,-4-4 0,-3 0-50,-14 1 1,-4 1-1,31 0 1,0-1 0,-2 1-34,-6-1 1,-1 0 0,-2 1 0,-5-1 0,-2 0 0,0 0-305,-4 0 1,-1 1-1,-2-1 1,20 1-1,0 0 1,-2 0-1,0 0 18,-4 0 0,0-1 0,-1 0 0,0 0 0,0 1 0,0 0 0,1-1 0,-2 1 0,-4-2 0,0-1 0,0 1 0,-1-1 0,-2 2 0,-1 1 0,0-1 0,0 0 13,-3-1 1,0-1 0,-1 1 0,-1 0-1,17 2 1,-1 1 0,0 0 0,-1 0-1,0 0 11,-4-1 1,0 1 0,-1-1-1,1 0 1,1 0 0,2 1-1,1-2 1,1 1 0,0 0-1,-1 0-11,1 0 1,-1 1 0,0-1 0,1 1-1,0-1 1,-17-1 0,-1 0 0,2 0-1,-1 1-13,3 0 0,1 1 0,0-1 0,1 1 0,0 0 0,1 0 0,0-1 0,0 1 11,1-1 1,1 1 0,0-1 0,2 1 0,7 1 0,2 1-1,0 0 1,1 0 85,-21-1 0,0 2 0,3-1 0,9-1 0,2 1 0,2-1 28,5 1 1,1 1-1,2-2 1,-24-3 0,4 1 488,13 1 1,5 2-186,18-2 0,5 2 677,-23 2 0,57-8-492,83 6 1,21-8-420,-12 7 0,6 1 1,6 0-1,4 0 91,-22-2 1,1 0 0,1 0 0,5 2 0,2 0 0,1 0-98,7-1 1,2-2 0,0 2 0,4 1-1,0 1 1,2 0-160,4-1 1,1 0-1,1 0 1,-20 1 0,0 1-1,1-1 1,0 1 90,4 0 1,0 0 0,0 0 0,0 0 0,-1 0 0,0 0 0,0 0 0,0 0-122,3 0 0,1 0 0,0-1 0,1 2 0,-1 0 0,1 1 0,0 0 0,0 1 0,3-1 0,0 1 0,0 0 0,1 0 0,2 1 0,0 0 0,1 0 0,0 0 0,2 0 0,1 0 0,-1 1 0,0-1 0,-5 2 0,0 0 0,-1 0 0,1 0 0,-1-1 0,0 1 0,0 0 0,0 0 0,-1 1 0,0 1 0,0 0 0,0 0 0,-1-1 0,1 0 0,0 0 0,0 1 0,0 1 0,0 1 0,1 0 0,-1 0 21,0 0 1,0 0 0,0 0 0,-1 1 0,-4-1 0,0 1 0,-1 0 0,0-1 107,-1 1 1,-1-1 0,1 0 0,-1 0 0,-3 1 0,-1 0 0,0 0 0,-1 1 1,22 4 1,-1 2-1,-1 0 1,-4 0 0,-1 0-1,0 1 62,-3 0 1,0 0 0,-2 1-1,-10-2 1,-2-1 0,-1 2-70,-4 0 1,-1 1-1,-1-1 1,22 6-1,-4-1 244,-13-1 1,-4 0 0,-4-3 0,-4-1 174,-11 1 1,-5 1 562,26 16-492,-35-2 1,-37 4-294,-27-5 1,-29-10-270,-24-18 0,28-2 0,-4-1 316,-10 0 1,-4 0 0,-10 0 0,-5 0-83,21-2 1,-2-1 0,-1-1 0,-2-1 0,0 0 0,-1 0-194,-6 0 0,-2 1 0,-1-2 0,-2-1 0,-2-1 0,-1 1 20,-2 0 0,-2 0 1,0 0-1,-3 1 1,0 0-1,-2-1 6,-3 1 1,-2-1 0,1 0 0,3 0 0,1-1 0,-1 0 12,21 0 0,-1-1 0,0 0 0,0 0 0,0 1 1,0 0-1,0 0 0,0 0-132,-2 0 0,-1-1 0,1 0 0,-2 0 0,-2 1 0,-1 0 0,-1 0 0,-1 1 0,-3-1 0,-1 1 0,0 0 0,0-1 0,5 1 0,0 0 0,0-1 0,1 1 0,-2-1 0,1 1 0,-1 0 0,1-1 0,1 1 0,1 0 0,-1-1 0,1 1 0,1 0 0,-1-1 0,1 1 0,-1-1 0,1 1 0,0 0 0,0-1 0,0 1-18,-1-1 1,0 1-1,0 0 1,2 0-1,-19-1 1,1 2-1,0-1-23,2 0 0,1 0 0,1 0 0,7 3 0,1 0 0,1-1 146,4 1 1,2-2 0,0 2 0,4-1-1,0 1 1,2 0 233,-28-2 1,4 0 0,13 2-1,3 0-208,13-2 0,2 0 483,9 1 1,4 2-1,-19 8 1,49 0-432,46 3 1,43 5-36,-16-10 0,5-1 0,12 1 0,5-2 220,14 2 1,3 0 0,3-1 0,2 0-83,-25-2 1,1 1 0,1 0 0,4 1 0,1 0 0,2-1-118,4-2 1,1-1 0,2 2-1,6 1 1,1 1 0,1-1-42,3 0 1,1 0-1,1 0 1,-2 1 0,0 0-1,1 0-146,1 1 1,1 0-1,1 0 1,-25-2-1,1 1 1,-1 0-1,1 0 18,2 1 0,1 0 0,0 0 0,0-1 0,2 1 0,0-1 0,1 0 0,0 1 186,3 1 0,2 0 0,-1 0 0,-1 1 0,-4-1 0,-2 0 0,0 0 0,1 1-65,-1 0 1,0 1 0,-1 0-1,0 0 1,21 2 0,-2 1 0,0 0 6,-5-1 1,-1 1-1,-1 0 1,-4-1-1,-1 1 1,-1 0-170,-4-1 0,0 1 0,-2 0 0,-8-2 0,-1-1 0,-2 1 7,28 4 1,-4 1-1,-9-1 1,-5 1 401,-8 2 1,-4 1 0,-6-1 0,-3 1-242,37 17 979,-27-8-492,-16 6 1,-44-10-1,-23 1 1,-34-3-165,-30-15 1,26-3 0,-3-1-83,-10-1 1,-3-2 0,-12 1 0,-3 0-124,19 1 0,-1-1 0,-1-1 0,-1 1 1,-1 0-1,-1-1-128,-7-1 1,-1 0 0,0 0 0,-4-1 0,-1 0 0,0-1-159,-4-1 0,0-2 0,-1 2 0,-6 0 0,-2 2 0,-1-1 41,20 1 0,-1 0 0,-1 0 0,1 0 0,-2 0 0,0 1 0,0-1 0,-2 0 0,-6-1 0,-2-1 0,0 1 0,-1-1 0,-1 1 0,0-1 0,-1 1 0,0 0 13,-2-1 1,-1 1 0,1-1 0,-1 1-1,17 2 1,1-1 0,-1 1 0,0 0-1,0 0 0,-3-1 1,0 1 0,0-1 0,0 1-1,1 0 1,-17 1 0,2 0 0,-1 0-1,0 0 11,18 0 1,-1 0 0,1-1-1,-1 1 1,1 0 0,0 1-1,0-1 1,1 1 0,-1 0-1,0-1 0,-1 1 1,-1 0 0,0 0-1,0 0 1,1 0 0,-1 0-1,0 0 1,0 0 0,0 0-1,-1 0-11,-1 0 1,0 0 0,-1 0 0,1 0-1,1 0 1,-16 1 0,2-1 0,-1 0-1,0 1 0,19 0 1,0 0 0,-1 0 0,1 1-1,0-1 1,-17 1 0,2 0 0,0 1-1,0 0-13,1 1 0,1 0 0,0 1 0,0-1 0,1 1 0,1-1 0,0 0 0,0 1 107,3-1 1,0 0 0,1 1-1,1-1 1,7 0 0,1 1 0,1-1-1,0 1 108,-21 1 0,0 0 0,3-1 0,9-1 0,2 0 0,2 0-87,5 0 0,1 0 0,2-1 0,6 1 0,1-1 0,2 0 486,-22 2 1,5 2-13,17 1 0,4-1 12,-24-5 1,71 6-1,43-8 1,41-2-247,-15 0 1,7-2 0,14-3 0,5-1-50,15-3 1,6-2-1,-24 4 1,2-1 0,2 0-38,8 2 0,2 1 1,0-1-1,3-2 1,2-1-1,0 1-282,-19 2 0,0 1 0,1 0 0,0 0 0,3 0 0,-1 1 0,2 0 0,-1 0 81,5 0 1,0 0-1,1 0 1,0 0 0,2 0-1,1 0 1,0-1 0,1 1-82,5 0 0,1 0 0,0 1 0,0-1 0,0 0 0,-1 0 0,2 0 0,0 1 24,-15 0 1,1 2 0,0-1-1,1 1 1,-1 0 0,2 1-1,-1-1 1,1 2 0,0-1-1,1 0 0,2 1 1,1 0 0,0-1-1,0 1 1,0 1 0,2-1-1,0 0 1,0 1 0,0 0-1,1 0 0,2-1 1,1 1 0,0 0-1,0 0 1,-1 1 0,-4-1-1,-1 1 1,-1-1 0,1 1-1,-1 0 0,1 1 1,0 0 0,0 1-1,0 0 1,-1-1 0,-2 0-1,0 1 1,0-1 0,-1 1-1,1 1 36,-1 1 1,0 0-1,1 1 1,-1 1-1,0-1 1,1 0-1,-1-1 1,0 1-1,1 0 1,-1 0 66,1 0 0,-1 1 0,1 0 1,-1 0-1,0 1 0,-5 0 0,-1 0 1,0 1-1,0 0 0,-1 0-1,18 2 1,0 1 0,0-1 0,-2 1 0,-2-1 0,-1 0 0,-1 0-1,0 1 28,-3-1 0,0 1 0,0 0 0,-1-1 0,-4 1 0,0-1 0,-1 1 0,0 0-29,-3 1 0,-1 0 0,0 0 1,-3 0-1,14 3 0,-2-1 1,-2 1 140,-3-1 1,-1 1-1,-3-1 1,-8-2 0,-1 0-1,-3 0-146,25 7 1,-4 1 0,-9-3 0,-4 1 493,-15-2 1,-4 1 491,26 9-492,-32 6 1,-65-8-1,-32 4 1,-34-11-247,27-14 1,-3-2 0,-13-1 0,-4-1-50,-14 1 1,-4-2-1,23 1 1,-2 0 0,-3-1-57,-9-1 1,-3 0 0,-1 0 0,-1-1-1,0-1 1,-2-1-282,-5-2 1,-2-1-1,-2 0 1,23 3-1,-1 0 1,0 0-1,-1 0 18,-3 0 0,0-1 0,-1 0 0,0 0 0,-5 0 0,0-1 0,-1 0 0,-1 0 105,-5 0 0,-1-1 0,0 1 0,0 0 1,0 0-1,-1 0 0,0 0 0,-1 1-81,15 0 1,0 0 0,-1 0-1,0 0 1,0 1 0,-2 0-1,1 0 1,-1 1 0,0-1-1,-1 0 0,-3 0 1,0-1 0,-1 0-1,0 0 1,-1 0 0,-1 1-1,-1-1 1,0 1 0,0-1-1,-1 1 0,-3-1 1,0 1 0,0-1-1,0 0 1,2 0 0,3 0-1,0-1 1,2 1 0,-1 0-1,0 0 0,-2 1 1,-1 0 0,1 1-1,0-1 1,0 1 0,2-1-1,1 0 1,1 0 0,-1 1-1,0-1 0,-1 1 1,0 1 0,0-1-1,1 1 1,-1 0 0,0 0-1,-1 1 1,1 0 0,0-1-1,0 1 0,-1 0 1,-1-1 0,1 1-1,0 0 1,1 0 0,3 0-1,1 0 1,1 0 0,0 0-1,0 0 54,1 0 0,-1-1 0,1 1 0,0 0 0,1-1 0,3 0 1,0 1-1,1-1 0,0 0 0,0 1 48,-18 0 0,0 0 0,1 1 0,0 0 0,4-1 1,1 0-1,0 0 0,1 0 2,1 0 0,0 1 0,2-1 0,1 1 0,6 1 0,1-1 0,2 1 0,0-1 103,-19 0 1,2-1 0,2-1-1,7 1 1,2-1 0,2 1-95,8 0 0,2 0 0,2 0 0,-23-2 1,4 0 476,13 2 1,6-2 491,-25-5-492,29-9 1,76 1-1,31-1 1,44-5-247,-24 11 1,6 1 0,18-5 0,7 1-83,-19 4 1,3 2 0,2-1 0,10 0 0,2-2 0,4 1-118,-16 3 0,2-1 1,1 0-1,0 1 1,0 0-1,1 1 0,1-1 1,1 1-170,4 0 0,3-1 0,-1 1 0,1 0 0,2 1 0,0 1 0,0 0 0,1 0 69,4-1 0,1 0 0,0 0 0,1 1 1,-18 0-1,1 1 0,1 1 0,0-1 0,0 0-45,4 1 1,0-1 0,1 1-1,0-1 1,0 1 0,-2 0-1,0-1 1,0 1 0,0 0-1,1 0 0,4 1 1,2-1 0,-1 1-1,1 0 1,-1 0 0,-3 0-1,0 0 1,-1 0 0,1 1-1,-1 0 0,1 0 1,0 1 0,-1 1-1,1-1 1,-1 0 0,0 0-1,-1 0 1,1 0 0,-1 0-1,1 0 0,1 0 1,0 0 0,0 0-1,0 0 1,-2 0 0,-5 0-1,-1 0 1,0 0 0,-1 0-1,0 0-24,19 0 0,-1-1 0,0 1 0,-1 1 0,-3 0 0,-1 1 0,0 0 0,0 1 98,-2-1 0,0 1 0,0 0 0,-1 0 0,-3 0 0,0 0 0,-1 0 0,1 0 53,-2 1 1,1 1-1,-1-1 1,-2 0-1,-6-1 1,-2-1-1,-1 0 1,-1 1-17,21 4 0,-2 2 1,-2-2-1,-6-1 1,-2-2-1,-2 2 184,-6 1 1,-1 1-1,-2 0 1,29 2 0,-4 0-112,-11-2 1,-3 1 0,-15 0 0,-4 0 405,-12-1 1,-5 1-1,13 8 1,-33-7-1,-39-4 1,-36-4-165,-45-2 1,32 0 0,-4 0-83,-18 0 1,-3 0 0,-11-1 0,-4 0-83,23-1 1,-2 1 0,-1-2 0,-1 0 0,-2 0 0,0-1-1,-8-1 1,-2-1 0,0 0 0,-2 0 0,-1 1 0,-1 0-287,22 2 0,-1 1 0,0-1 0,-1 0 0,-4-1 0,-1 0 0,0 0 0,-1 0 0,-3 1 0,0 0 0,-1 1 0,1-1 0,-3-1 0,1 1 0,-1-1 0,0 1 13,-4 0 1,0 0 0,-1 0 0,-1 0-1,17 1 1,-1 0 0,-1 0 0,1 0-1,-1 1 11,-2-1 1,-1 1 0,1 0-1,-2 0 1,0 0 0,-3 0-1,-2 1 1,0 0 0,-1 0-1,0-1 0,-2 0 1,-2 0 0,0-1-1,1 1 1,0 0 0,1 0-1,2 1 1,-1 0 0,0-1-1,0 1 0,-2 0 1,-1 0 0,1 0-1,-1 0 1,1 0 0,1 0-1,0 0 1,0 0 0,0 0-1,0 0 0,-2 0 1,-1 0 0,1 0-1,-1 0 1,0 0 0,-1 0-1,0 1 1,0-1 0,-1 0-1,0 1 9,14 0 1,0 0-1,-1 0 1,0 0 0,0 0-1,2 0 1,-14 0 0,0-1-1,2 1 1,-1 0-1,-1 0 31,0 1 1,-1 0 0,0 0-1,0 1 1,0-1 0,3 2-1,0-1 1,1 0 0,-1 1 0,1 0 57,0 0 0,-1 1 1,1-1-1,0 1 0,-1 0 1,2 0-1,0 0 1,0 0-1,0 1 0,0-2 2,-1 1 0,0 0 0,1-1 0,0 1 0,1 0 0,6 0 0,2 0 0,0 0 0,0 1 0,1 0 1,1 0 0,0 2 0,0-1 0,1 0-1,0 0 1,-13 0 0,2 1 0,-1-1 0,2 0 35,1 0 0,1 1 1,0-1-1,2 0 0,3 0 1,0 0-1,2-1 0,0 1-31,3 0 0,1 1 0,1-1 0,2 0 0,-13 2 0,2 0 0,2-1 190,8-2 1,2-1-1,3 1 1,-19 3 0,3-1-83,10 2 1,3-2 376,15-3 1,6 0-1,-25 2 1,53-9-1,31-3 1,44-1-165,37-12 1,-25 11 0,6-1-132,17-6 1,5-1-1,-22 3 1,3 0 0,1-1-34,10-2 1,1-1 0,3 0 0,7 1 0,3 0 0,2 1-42,-16 2 1,3 0-1,0 1 1,1-1-1,-1 1 1,0 0-1,1 0 1,1-1-246,8 1 0,1-1 0,0 0 0,1 1 0,1 0 0,-1 0 0,1 0 0,1 1 24,-17 3 1,0 0 0,1 0-1,0 0 1,1 0 0,3 0-1,1 0 1,1 0 0,1 0-1,0 0 0,4 0 1,2 0 0,-1 0-1,1 0 1,0 0 0,0 2-1,-1-1 1,0 1 0,2 1-1,0-1 17,-12 2 0,1 0 0,1 0 0,0 0 0,-1 0 0,1 1 0,-3-1 0,1 1 0,-1 0 0,1 0 0,-1 1 0,0-1 0,1 1 0,-1 0 0,1 0 0,-1 0 0,0 0 0,1 0 0,-2 1 0,1-1 0,-1 1 0,1 0 0,-1 0 0,0-1-8,1 1 1,0-2-1,0 1 1,0 0 0,-1 0-1,-1 1 1,11-1 0,0 1-1,-2 0 1,1 0-1,-1 1-9,-2-1 1,0 1 0,0 1-1,-1-1 1,-1 0 0,-2 1-1,-1-1 1,-1 1 0,0-1-1,-1 1-9,18 0 0,-1 1 0,0 0 1,-1 1-1,-1 0 0,-2 2 0,1 0 1,-1-1 110,-3 0 1,1-1 0,-2 0-1,-1 1 1,-6 0 0,-2 1 0,-2 0-1,0 0 2,21 2 0,-2 0 0,-2-1 0,-8 0 1,-3-1-1,-1 1 158,-6 0 1,-1 1 0,-2 0 0,-6 0 0,-3 1 0,0-1-92,26 3 1,-6 1 0,-19 0 0,-6 0 418,-10-3 1,-5-1-1,10 2 1,-36 3-1,-39-7 1,-40 0-165,-35-6 1,28 0 0,-6 0-132,-11 0 1,-5 0-1,20 0 1,-3-1 0,-2 0-34,-10-1 1,-2 0 0,0 0 0,-4 0 0,0-1 0,-2 0-24,-8 0 0,-1-1 1,-1 0-1,22 0 1,-1 0-1,0 0 1,-1 0-264,-4 1 0,0 0 0,0 0 0,-2 1 0,-4-1 0,-2 1 0,0-1 0,-1 1 0,-3-1 0,-2 0 0,0 0 0,0 0 0,-1 2 0,0-1 0,0 1 0,-2-1 24,17 0 1,0 0 0,-1-1-1,-1 1 1,0 0 0,-3 1-1,0 0 1,-1 0 0,-1 1-1,0-1 9,-3 0 1,-1 0-1,-1-1 1,0 1 0,0 0-1,12 1 1,1-1 0,-2 1-1,1 0 1,-1-1-1,-1 1 8,-2 0 0,-1 0 0,-1 0 0,0 0 0,1 0 0,0 0 0,2 0 0,1 1 0,0-1 0,1 0 0,-1 1 0,0-1 0,-2 1 0,-1 0 0,1 0 0,-1 0 0,1 0 0,0 0 0,1 0 0,1 1 0,0-1 0,-1 1 0,1 0 0,0 0 0,-1 0 0,-1 1 0,1 0 0,0 0 0,-1 0 0,1 0 0,-1 0 0,0 0 0,0 0 0,0 1 0,0-1 0,0 1 14,-1-1 0,-1 1 0,0 0 1,1 0-1,0 0 0,0 0 1,4 0-1,1 0 0,0 1 1,0-1-1,1 1 0,-1 0 66,0 0 1,0 1 0,1 0 0,-1 0 0,1 0 0,0 0 0,-13 1 0,-1 0 0,2 0 0,-1 0 0,1 0 2,1 0 0,1 0 0,0 0 0,0 0 0,0 0 0,2 0 0,0 0 0,0 0 0,1 0 1,-1 0 0,2 0 1,0 0 0,0 0 0,1 0 0,1 0-1,5-1 1,2 1 0,0 0 0,1 0 0,0 1 2,-17 0 1,1 1 0,1 0 0,1-1-1,6 0 1,1-1 0,1 0 0,1 1 82,3-1 1,0 1 0,1-1 0,2 0 0,-18 0 0,1 0-1,3 0-73,4 1 0,2 0 1,3-1-1,13-2 1,1-1-1,3-1 230,-21 0 1,5 0 0,19-2 0,6 0 720,-25-1-475,39 0 1,40-20-1,38-3 1,34-14-314,-19 19 0,5 1 0,17-4 1,6-2-16,-17 4 1,4-1 0,1 0 0,5 0 0,2-1 0,2 0-128,8-2 1,3 0 0,1-1 0,8 1 0,1-1 0,2 2-160,-19 4 0,0 0 0,2 1 0,0 0 0,7-1 0,1 0 0,2 0 0,0 0 77,-13 3 1,1-1 0,1 1 0,0 0-1,-1 0 1,19-2 0,-1 1 0,1 0-1,1-1-53,-16 3 1,1 0 0,0 0-1,0 0 1,0 0 0,2 1-1,0 0 1,0 0 0,0 0-1,1-1 0,3 1 1,0-1 0,1-1-1,0 1 1,1 1 0,4-2-1,1 1 1,0 0 0,1 0-1,1 1 17,-12 1 0,2 0 0,-1 0 0,1 0 0,0 1 0,-1 0 0,-3 0 0,-1 1 0,0 0 0,0 0 0,1 0 0,-1 1 0,3-1 0,1 1 0,0 1 0,-1-1 0,1 1 0,-2-1 0,-2 1 0,0 1 0,-1-1 0,0 1 0,0 0 0,-1 0 3,15-1 0,0 1 0,0 0 1,-1 0-1,0 1 0,-1 0 1,0 1-1,-1 0 0,0 0 1,0 1 88,-2 0 0,1 0 0,-1 1 0,0-1 0,-1 1 0,-5 0 0,-1-1 0,-1 1 0,0 0 1,0 1-4,-3 0 1,0 1 0,-1 0-1,0 0 1,-1 0 0,16-1-1,-2 0 1,0 1 0,-1 0-3,-4 1 1,0 0 0,-1 0-1,-1 0 1,-2 0 0,-2 0-1,1 0 1,-2 0 64,-2 0 0,-1-1 1,-2 1-1,0 1 1,14 1-1,-1 0 1,-2 2-50,-8-1 1,-1 1-1,-3 0 1,23 4 0,-5 0 223,-10 0 1,-3 1 0,-13 0 0,-4 0 737,30 8-492,-31-7 1,-54 9-1,-32-7 1,-36 5-307,-33-11 0,30 1 0,-6 0-181,-16-1 0,-5 0 1,23-3-1,-3 0 0,-2 0 159,-8 1 1,-1 0 0,-3 0 0,-7-1 0,-3 0 0,-2 1-152,18-2 0,-2 1 0,-1 0 1,0 0-1,-2 1 0,0 0 1,0 0-1,-2 0-135,-4-1 0,-1 0 0,-1-1 0,0 1 0,-1 1 0,0 0 0,0 0 0,-1 0 102,0 0 1,-1 0 0,-1 1 0,-1-1 0,13 0 0,-1 0 0,0 0 0,-2 0 0,0 0-79,-5 0 1,0 1 0,-1 0-1,-1-1 1,0 1 0,-1-1-1,-1 0 1,1 1 0,-2-1-1,0 0 22,11 1 0,-2-1 0,1 1 1,-1 0-1,0 0 0,1 0 0,0 0 1,1 0-1,-1 0 0,1 0 0,0 1 1,-1 0-6,0 0 0,0 0 0,-1 1 0,1 0 0,-1 0 0,1 0 0,1 0 0,0-1 0,0 0 0,0 1 0,0-1 0,0 1-8,0 0 1,0 1-1,0 0 1,0 0 0,1 0-1,1 0 1,-10 0 0,1 0-1,0 0 1,1 0-1,-1 0 18,1 1 0,0 1 0,0-1 0,0 1 1,1-1-1,3-1 0,1 0 0,-1 0 1,1 0-1,0 1 71,-1 0 0,1 0 1,0 0-1,0 1 1,0-1-1,2 0 1,0 1-1,0-1 0,0 0 1,1 1-2,1 0 1,-1 0 0,2 0 0,-1 1 0,2 0-1,-14 3 1,0 1 0,2 0 0,0-1-1,2 1 1,1-1-1,0 1 1,2 0-1,3-1 1,1 2 0,1-1-1,1 0 71,1-1 0,1 1 0,1 0 0,0-1 0,-19 4 0,0 0 0,2 0-70,4 2 1,1 0 0,3-1 0,11-3 0,3-1-1,1 0 246,-23 6 1,4-1 0,13-2 0,5-1 0,12-3 1,5 1 736,-25 10-492,38-15 1,74-2-165,39-8 1,-11-4 0,6 0-294,14-1 0,5-2 0,-19-1 0,2-2 1,3-1 59,11 0 0,3 0 0,1-2 0,7-3 0,2-2 0,2 0-86,-20 5 0,3 0 0,0 0 1,1-1-1,6-1 0,1-1 0,2-1 1,0 1-127,7 0 0,2 0 1,0 0-1,0 0 0,-3 1 1,0 0-1,0 0 1,0 0 125,-16 3 0,0 1 0,0-1 0,1 1 0,-1-1 0,2 0 0,-1 0 0,1 0 0,0 0 0,0 0-107,2 0 1,0 0 0,1 0-1,0 1 1,1 0 0,3 0-1,0 0 1,0 1 0,1 0-1,1 1 18,2 0 1,1 1-1,0 0 1,1 1-1,-1-2 1,2 1-1,0-1 1,1 1-1,-1-1 1,0 1-19,-2-1 1,1 1 0,-1 0-1,0 0 1,-1 0 0,0 0-1,-1 0 1,0 0 0,0 0-1,-2 1 0,-4 1 1,-1 0 0,0 0-1,-1 1 1,1-1 0,-1 0-1,0-1 1,0 1 0,0 0-1,0 0 71,-1 1 1,-1 0-1,1 1 1,-1-1 0,0 1-1,0-1 1,-1 0 0,0 0-1,0 1 1,-1-1 32,15 1 1,0-1 0,-1 1 0,-1 0 0,-3 1 0,-1 0 0,0 1 0,-2 0 34,-6 1 1,-1-1 0,-1 1 0,-1-1-1,23 1 1,-1 1 0,-1 0-37,-4-1 0,0 1 1,-2 1-1,-6-1 1,0 0-1,-2 0 192,-7-1 1,-1 1-1,-2 1 1,24 2 0,-4 1-181,-16 1 0,-5 2 0,-13 0 0,-3 1 967,36 10-492,-27 7 1,-43 0-1,-23 4 1,-35 3-165,-35-9 1,20-8 0,-5-1-83,-12-2 1,-5-1 0,-11 4 0,-3-1-89,20-5 0,-2-2 0,-2 1 0,-5 2 0,-1 0 0,-2 1-178,-7-1 1,-3-1 0,-1 1-1,-8 1 1,-2 0 0,-2 0-103,24-3 0,-2 1 0,0 0 0,0 0 0,-3-1 0,-1 1 0,-1-1 0,1 0 0,0-1 0,1 0 0,-1 0 0,-1 1 0,-3 0 0,-1 1 0,0 0 0,-2 0 13,-3 0 1,-1-1 0,-1 1 0,-1 0-1,14-2 1,-1 0 0,-1 0 0,0 1-1,0-1 11,-4 2 1,0 1 0,-1-1-1,0 1 1,0-1 0,-2 0-1,0-1 1,-1-1 0,1 1-1,0 1 0,3 0 1,1 0 0,0 1-1,0-1 1,0 0 0,-1 0-1,-1-1 1,1 0 0,0 0-1,0 0 0,1 1 1,-1 0 0,1 1-1,0-1 1,-1 1 0,1-1-1,0 0 1,0-1 0,0 1-1,1 0 0,1 0 1,1 1 0,0-1-1,1 0 1,0 1 0,1 0-1,1 0 1,0 0 0,0 0-1,2 0-24,-14 2 0,1 0 0,1-1 0,0 1 0,4-1 0,-1 0 0,2 0 0,0 1 175,2-1 0,0 1 0,2 0 1,0-1-1,6-1 0,0 0 0,2 0 1,1 1-52,-15 4 1,3 1-1,2-1 1,10-3-1,2-2 1,4 1 489,-12 7 1,6-1-4,16-5 0,6 0 3,-10 13 1,75-8-1,38 1 1,42-8-247,-38-7 1,4-1 0,15-1 0,3-2-50,11-1 1,3-1-1,-24-1 1,2 1 0,1-2-45,7-2 0,2-1 0,1 0 0,6-1 0,1 0 0,3-1-250,-17 2 0,1 0 0,1-1 0,2-1 0,4 1 0,2-2 0,0 1 0,1 0 108,4 0 1,2 0-1,-1 0 1,1-1-1,2-1 1,1 0 0,0 0-1,0-1-120,1 2 1,0-1 0,1 1 0,2-1-1,-14 1 1,2 0 0,1-1 0,0 1-1,2 0 20,5-1 1,2 0-1,1 1 1,0-1 0,2 0-1,-12 2 1,1-1 0,1 0-1,0 0 1,1 1-1,0-1 8,4 1 0,-1 0 0,2 1 0,-1-1 0,1 1 0,-1-1 0,1 1 0,1-1 0,0 0 0,-1 1 0,1 0 0,-1 0 0,-3 1 0,0 0 0,0 0 0,0 0 0,0 1 0,1-1 0,0 1 0,0 0 0,0 0 0,0 0 0,0 1 0,0 0 0,1 0 0,0 1 0,0 0 0,1 0 0,-1 1 0,0-1 0,1 1 0,0-1 0,-1 1 0,1 0 0,0 0 0,0 0 19,-1 1 0,0 0 1,0 0-1,0 0 0,0 0 1,0 1-1,0 0 0,0 0 1,0 0-1,-1 1 0,0-1 1,0 1 51,-3 0 1,-1 0-1,0 0 1,0 0 0,0 0-1,1 0 1,0 1 0,1 0-1,-1 0 1,1 0-1,0 0 1,-1 0 12,0 1 0,1 0 1,-1 0-1,0 0 0,0 0 1,0 0-1,0 0 1,0 1-1,-1-1 0,1 1 1,-1 0-1,-1 0 0,-3 0 1,0 1 0,-1 0 0,1 0 0,-1 0-1,-1 0 1,17 2 0,0 0 0,0 0 0,-1 0-1,-1 0 0,-4 1 1,-2 0-1,0-1 1,-1 1 0,0 1-1,-1-1 1,-1 0-1,0 1 1,-1 0 0,1 0-3,-3-1 0,1 1 0,-1 0 1,0 0-1,-1 0 0,-2 0 0,-1 0 1,-1 0-1,0 0 0,0 0-3,16 2 0,-1 0 0,0 0 0,-1-1 0,-2 1 0,0 0 0,-1-1 1,-1 1 11,-7 0 0,-1 0 0,-1-1 0,1 1 0,-3 0 0,0 0 1,-1-1-1,0 1-16,21 2 0,-1 1 0,-1 0 0,-8 1 0,-1 1 1,-3 0 167,-6-1 0,-2 1 0,-3 0 1,-6-1-1,-3 1 0,-3-1-161,15 5 0,-4-1 1,-9 0-1,-4 1 983,32 17-492,-23 0 1,-47 6-636,-23 0 1,-25-7-173,-28-4 0,-32-3 237,32-12 1,-5-1 0,-12 0 0,-5-3 274,-11-1 1,-3-2-1,24-3 1,-3 0 0,-1 0-187,-7-1 1,-1 0 0,-2 0 0,-6 0 0,0 1 0,-2-1-41,-3-1 0,-1-2 0,-1 1 1,-2 2-1,-1 0 0,1 0 41,1-2 0,0 0 0,-1 0 0,-3 0 0,-1 1 0,0-1-18,23 0 1,-1 0 0,0-1 0,0 0 0,-1 0-1,-1-1 1,0 0 0,1 1 104,-23 1 0,1 0 0,1 0 0,4 0 0,0 1 0,3 0-82,7-2 1,3 1 0,1 0 0,6 2 0,1 0 0,1 0 21,-29-1 1,4 0 0,10 3 0,3 2-160,12-3 1,4 1 0,14 1 0,6 2 32,-11 8 579,21 1 1,24-1-457,20 1 1,15-9 52,26-3 1,17-4-81,23-2 1,-29 0 0,4 0 236,10 0 1,2 0 0,7-1 0,3 0-50,8-1 1,2-2-1,-28 2 1,2-1 0,0 1-148,4-2 1,2 0 0,1 0 0,6-1 0,2-1 0,0 1-35,1 1 1,1 1 0,2-1 0,5-1 0,2 0 0,1-1-157,1 0 1,1 0-1,1 1 1,-21 1-1,0 1 1,1 1-1,1-1 18,1 0 0,2 0 0,-1 0 0,2 0 0,1 2 0,1-1 0,0 1 0,0 0 41,0-2 1,-1 0 0,1-1 0,-1 2 0,-2 1 0,1 0 0,-1 0 0,-1 0 78,-3 0 1,-1-1 0,0 0-1,-1 1 1,24 0 0,0 1-1,-1-1 3,0 1 0,0 0 1,0 0-1,-1 0 0,-1 0 1,-1 0-165,-4 0 0,0 0 0,-2 0 0,-4 0 0,0 0 0,-2 0 0,-7 0 0,-2 0 0,0 0 0,-3 0 0,0 0 0,-1 0 140,29 0 0,-2 0 1,-1 3-1,-2 0 41,-9 0 0,-3 0 0,-2 3 0,-3 0-2,-10-4 0,-2 1 0,-6 3 1,-1 0 475,40 0 1,-10 7 424,-25-1 67,-23-4-492,-18 7 1,-50-1-1,-8 3 1,-27 3-57,-14-14 1,-23 5-191,37-7 1,-4-2 0,-7 1 0,-2 0-1,-8-3 1,-2 0 0,-2 0 0,-1 0-434,-2 0 0,0 0 0,-2 0 0,-1 0 156,-2 0 1,-2 0 0,-1 0 0,0 0-4,2 0 0,0 0 0,2 0 0,2 0 0,7 0 1,1 0-1,3 0 1,1 0-108,6 0 0,2 0 0,2 2 0,3 2 173,10-2 0,3 2 0,-37 7-73,33-5-25,19 0 1050,6 2-401,31-6-91,27 5 1,35-12-1,27-1 1,9-8-172,3 2 1,-46 8 0,2-1-321,8-1 0,2 0 0,6 1 0,2 0 0,2 0 0,1-1 0,5-2 0,-1 0-246,-2 2 0,1 1 0,7 0 0,1 2 0,6 0 0,0 0 0,4-1 0,0 0 57,0 1 1,-1 0 0,-9 0 0,-2 1 159,-8 1 0,-2 2 0,-8-1 0,0 0-107,-5 0 0,-2 0 0,-7 0 0,-3 0 224,31 0-27,-27 0-33,-28 0 1,-28 7 462,-16 5 1,-11-2-551,-17 1 1,-18-5 42,-24 6 0,34-9 1,-2 0 180,-7 3 1,-2-1 0,-10-2-1,-2-2-170,-4 2 0,-1 0 1,-4-2-1,0 0-192,-4-1 0,-1 0 1,24 0-1,-1-1 0,-1 0 33,-2-1 0,0 0 0,-2 0 0,-4 1 0,-1 0 0,0-1 0,2-1 0,0-1 0,1 0 0,0 0 0,1 1 0,0 0 0,2-1 0,0 0 0,0 0 0,4 0 0,0-1 0,1 1-6,-28 0 1,3 2-1,13-1 1,5 0 102,17 3 0,4 0 110,-31 0 940,16 0-589,39-8 1,35-1 96,35-9 1,21 1-165,8-1 1,-21 9 0,4 1-333,10-1 0,3 0 0,9 0 0,3 1 173,8-1 1,2 0 0,-22 3-1,2 1 1,0-1-181,3 0 1,1 0 0,1 0 0,2 2 0,2 0 0,0 1-153,-2-1 0,0 0 0,2 0 0,3 2 0,1 0 0,0 0 0,4-1 0,0-2 0,1 2 0,3 1 0,1 0 0,-1 0 0,-1-2 0,0 0 0,-2 0 0,-3 3 0,-1 0 0,-2-1 36,-9 1 1,-1-2 0,-2 2 0,30-1 0,-2 0-119,-5-1 0,-1 0 0,-8 1 0,-1 0 161,-7-4 0,-3 0 0,-8 4 0,-4 0 82,35-3 9,-21-5 977,3 0 0,-45 1-492,-15-7 1,-65 8-1,-27-3 1,-21-5-247,46 10 1,-2 0 0,-11-1 0,-2-1-1,-9-1 1,-2 0 0,-10-2 0,-2-1-179,-7 0 1,0 1 0,28 3 0,0 0-1,0 1-231,0 0 0,0 2 0,0-1 0,-2 0 0,0 0 0,-1 1 0,-3-1 0,1 0 0,-2 0 0,-2-1 0,0-1 0,-2 0 0,-2 0 0,-1 0 0,1 1 0,3 0 0,0 1 0,1 1 194,5 1 1,0 0 0,1 0 0,1 2 0,1 1 0,0-1-51,-30-4 0,0 0 1,2 3-1,2 0-226,10-3 0,1 1 0,4 2 0,1 2 0,11-2 0,2 0 0,4-1 0,2 0 113,4 1 0,1 0 0,-34-4 132,13 1 984,20 4-120,21-14-372,18 7 1,32-9-1,20 1 1,21-1-15,14 1 1,18-1-517,-37 9 1,2 1 0,7-1 0,3 2 42,6 1 0,1 1 0,4-3 1,0 0-37,4 2 1,1 0 0,6-1 0,1-1-1,1-1 1,0 0-1,3 1 1,-1-1-215,-2 0 0,1 0 0,-1 3 0,0 1 0,0-1 0,1 0 0,4 1 0,0 1 164,-1-2 0,-1 0 0,-5-1 0,-1 0-164,-11 4 0,-1 0 0,-2 0 0,0-1 116,-3 0 0,0 2 0,-3 1 0,-2 0-7,-6-2 0,-2 0 0,34 1 182,-24 2 938,-16 0 0,-21 0-492,-19 8 1,-49 0-1,-23 3 1,-19 3-165,-16-8 1,45 0 0,-3-1-417,-8-1 0,-3-2 1,-7 1-1,-2 0 94,-9-3 1,-2 0 0,-6 0 0,-1 0-3,-3 0 0,-2 0 0,33 0 0,0 1 0,0 0-167,-1 1 0,0 0 0,0 0 0,-2-1 0,0-1 0,-2 1 0,-3 1 0,0 0 0,-2 0 0,-1-1 0,0-1 0,-1 0 0,3 0 0,1 0 0,-1 0 0,3 2 0,0 0 0,2 0 113,-23 1 1,2 0-1,5 3 1,3 0-196,7-3 0,3 0 0,2 2 0,4 1 203,11-3 1,3 0 0,-35 5-16,37-2-20,15-4 569,19 5 1,69-14-203,30-5 0,-25 4 0,3 0-310,1-1 0,2 1 0,8 2 0,4 0 88,9 0 1,3 1-1,6-1 1,4 0-70,-24 0 0,2 0 0,1 1 1,4-1-1,1 1 0,2 0-162,2 1 0,1 0 0,2 0 0,4 1 0,1 0 0,0 0 23,1 0 1,0 1-1,1 1 1,-20 0-1,1 1 1,0 0-1,1-1 18,4 0 0,0-1 0,0 0 0,1 1 0,1 0 0,0 1 0,0-1 0,0 1 123,-3 0 1,0 0 0,-1 0-1,0 0 1,-2 0 0,0 1 0,-1-1-1,-1 1 20,18 1 0,-1 0 0,-1 0 1,-4 1-1,0 0 0,-2 1 2,0 1 1,0 1-1,-1 0 1,-5-2 0,-1 0-1,-1 0-219,-7 0 0,-1-1 1,-2 1-1,26 2 0,-5 0 54,-16 2 1,-2 1 0,-7-1 0,-2 0 200,-6-2 0,-3 0 40,30 9 393,-21 3 1,-42 7-1,-24 4 1,-33 2-652,-25-8 1,-29 3 111,37-14-1,-4-1 1,-13-1 0,-4-1 244,-11 3 1,-4 0-1,24-5 1,-1-1 0,-2 0-129,-7 0 0,-2 0 1,-1-1-1,-2 0 0,-1-2 1,-1 1-233,-1 0 0,-2 0 0,0 0 0,-4-2 0,-1-1 0,-1 1 23,-4 2 1,-1 0-1,-1 0 1,18-2-1,0-1 1,-2 0-1,0 1 47,-3 1 0,0 0 1,0 0-1,-1 0 1,-2-1-1,0 0 0,0 1 1,1-1-30,0 1 0,0 0 0,0 0 0,1 0 0,-1 1 0,-1 0 0,1 0 0,0-1 0,-2 1 0,1-2 0,0 1 0,0 0 0,0 1 0,0-1 0,1 1 0,1 1 0,2-1 0,2 0 0,0 1 0,0-1 0,2 0 0,0 1 0,0-1 0,2 1-41,-20 0 0,1 1 0,1 0 0,4 1 0,0 1 0,1 0 0,1 0 0,0-1 0,2 2 0,4 0 0,0 1 0,2 0 97,5-2 0,2-1 1,0 1-1,3 1 1,1 1-1,3 0 45,-19 1 1,3 1 0,5 3 0,3-1 266,9-2 1,4 0 0,12-1 0,3 1 466,-20 6 271,24-1-492,28 0 1,40-7-1,19-4 1,30-4-255,17-2 0,-30 0 0,6 0 8,12 0 1,5 0 0,11 0 0,4 0-83,-25 0 1,1 0 0,1 0 0,2-2 0,0 0 0,2 0-269,2 0 1,0 0 0,1 0 0,2 0 0,1-1 0,1 1 133,4-1 0,1 1 1,2 1-1,2 0 1,2 1-1,0-1 1,1-1 1,1 0-1,1 0 1,1 1 0,1 0-1,0 1 23,-3 0 0,0 0 0,0 0 1,-22 0-1,0 0 0,0 0 0,1 0-74,-1 0 0,1 0 0,0-1 1,-1 2-1,1 0 0,0 1 0,0 0 1,-1 1 24,21 0 1,-1 1-1,-1 0 1,-4 1 0,-1 0-1,-2 1 5,-8 0 0,-2-1 0,0 1 0,-3 0 0,-1 0 1,-1 0-207,-1-1 0,-1 1 1,-1 0-1,29 5 0,-2 2 162,-10-2 1,-3 1-1,-9-2 1,-5-1-77,-15 1 1,-3-2 0,36 0 185,-17 9 908,-8-3 0,-33 11-492,-21 2 1,-56 0-165,-28-4 1,28-12 0,-3-2-83,-3 0 1,-3-1 0,-8-1 0,-3-2-119,-12 1 1,-3 0 0,-7-3 0,-3-1-152,26 2 1,-1 1-1,-1-2 1,-2-1-1,-1-1 1,0 0-141,-1 1 0,-1 0 0,0 0 0,-4 0 0,0 1 0,-1-1 0,-2 1 0,0-2 0,-1 1 0,-10 0 0,-1 1 0,-2-2 23,-3-1 1,-1 0-1,-1 0 1,22 1-1,0 1 1,-1-1-1,0 1 18,0-1 0,1 1 0,-1-1 0,0 1 0,-1-1 0,0 1 0,-1 0 0,0-1 0,-1-1 0,-1 0 0,0 0 0,0 0 0,-2 0 0,0 0 0,0 0 0,0 0 0,2 0 0,-1-1 0,2 1 0,-1 1 0,2-1 0,0 0 0,0 1 0,2 0-41,-19 0 0,1 2 0,1-2 0,1 0 0,0-1 0,2 1 0,2 1 0,2 0 0,1 0 0,5-1 0,1 1 0,2-1-33,9 1 0,1 0 1,2 0-1,-21-1 0,5 0-272,18 1 0,4 2 960,6 1 1,3-1 389,-34-2-390,40 6 1,40-22-1,42-3 1,31-6-165,21-1 1,-27 14 0,4-1-275,15-3 0,5-1 0,11 0 0,4 1 50,-23 2 0,2 0 0,1 1 0,6 1 0,1 0 0,1 1-111,5-1 1,2 0-1,0 1 1,2 1-1,1 1 1,1 0-134,-2 0 1,1-1-1,1 0 1,-21 3-1,2 0 1,0 0-1,0 1 18,3-1 0,0 0 0,1 1 0,2 0 0,5 1 0,2 1 0,1-1 0,1 1 21,1 1 0,1-1 1,0 1-1,1 0 1,0 0-1,0 0 1,-1 1-1,0 0-21,-6-1 0,-1 1 0,-1 0 0,0 1 0,-1 0 0,-1 0 0,1 1 0,-2 0 0,-1-1 0,-1 0 0,0 0 0,-1 1 0,-3 1 0,0 0 0,-1 0 0,-1 0 41,17-1 0,-1 0 1,-1 0-1,-5 1 0,-2 2 1,-3-2-116,-12-1 0,-2 0 1,-2 0-1,26 4 0,-4 0 220,-7-3 1,-4 0 0,-11 0 0,-4 0 959,31-3-28,-31 0-464,-37 7 1,-35-5-1,-19 4 1,-33-4-165,-31-2 1,29 0 0,-6 0-132,-17 0 1,-6 0-1,22 0 1,-1-1 0,-3 0-34,-8 0 1,-3-1 0,-1-1 0,-4 1 0,-2-2 0,0 1-305,-5-3 1,-1 0-1,-1 0 1,22 3-1,0 0 1,-1 0-1,0 0 59,-3 0 0,0 0 0,-1 1 0,-2-1 0,-8 0 0,-2 1 0,-1 0 0,-1-1-17,18 1 1,-1-1 0,0 1-1,-1 0 1,0-1 0,-5 2-1,-2-1 1,1 0 0,-1 1-1,0 0 0,1 0 1,0 1 0,0 0-1,0 1 1,-1-1 0,-4 0-1,0 0 1,-1 0 0,1 0-1,-1 0 0,-1 0 1,0 0 0,-1 0-1,1 0 1,-1 0 0,-1 0-1,-1 0 1,0 0 0,0 0-1,1 0 0,1 0 1,1-1 0,0 1-1,0 0 1,-1 1 0,1-1-1,-1 2 1,0-1 0,0 0-1,1 1 0,3-1 1,0-1 0,0 1-1,1 1 1,-1-1 0,0 2-1,0-1 1,1 1 0,-1 0-1,0 0 0,-1-1 1,0 0 0,0 0-1,0 1 1,0 0 0,1 0-1,0 1 1,1 1 0,-1-1-1,2 1 0,2-1 1,0 1 0,1 0-1,1-1 1,-1 1 0,2 0-1,0 0 1,1 0 0,0 0-1,2 0 61,-13 1 0,2 0 0,2 0 1,-1 0-1,2 0 0,1 0 0,0 0 1,2 1 92,3 0 0,1 0 0,1 0 1,1 1-1,4 0 0,0 0 1,2 1-1,1-1-63,-16 2 1,1-1 0,3 1 0,6 0 0,2 1 0,2-1 252,-21 4 1,6 1 0,13 1 0,4-1-78,13-4 0,4 2 815,-29 18 0,40-4-492,22 0 1,56-10-1,19-11 1,41-4-247,-31-1 1,4-2 0,15-2 0,5-2-83,-18 2 1,2-1 0,2 0 0,8-1 0,3 0 0,2-1-24,7 1 0,1-1 1,2 0-1,-21 1 1,1 1-1,0 0 1,1-1-264,2 1 0,1 0 0,-1-1 0,2 1 0,1 0 0,2-1 0,-1 1 0,2-1 0,1 1 0,0 0 0,1-1 0,1 1 0,5 0 0,1-1 0,1 1 0,0 0 125,0-1 0,0 0 0,1 1 0,0 0 0,3 1 0,1 0 0,-1 1 0,1 0-112,-2 1 1,1-1 0,-1 1 0,1 0-1,-18 0 1,0 0 0,0 1 0,1 0-1,0 0 11,2-1 1,1 1 0,0 1-1,0-1 1,0 0 0,0 0-1,0 0 1,0 0 0,-1 0-1,1 0-11,-2-1 1,0 1 0,-1 0 0,0 0-1,0 1 1,19 0 0,-1 1 0,-1 0-1,-1 0-13,-5 1 0,-2 0 0,0 0 0,-1 0 0,0 1 0,0-1 0,0 1 0,-1 1 0,-1-1 0,-1 0 0,-1 0 0,1 1 0,-1 0 0,0-1 0,-1 1 0,-1 0 39,-3 1 0,-1 0 1,-1 0-1,0 0 1,20 0-1,0 1 0,-3 1 100,-10 1 0,-2 1 1,-1 0-1,-5-1 0,-1 0 1,-2 0 179,-3 1 1,-1-1-1,-1 1 1,25 6 0,-2-1-87,-8-3 0,-5 0 0,-14 2 0,-4 1 217,-7-4 1,-3 1 0,25 11 655,-24-5 0,-23-1-492,-13 1 1,-47 5-1,-16 0 1,-31-1-332,28-16 1,-4-1 0,-8 3 0,-4 0 84,-17-2 1,-3 0 0,-10-1 0,-4-1-219,26 0 0,-2 0 0,-1 0 0,-7-2 1,-1 0-1,-2 0-191,-9 1 0,-2 2 0,1-2 0,-1 0 0,1-2 0,-1 1 41,20 1 0,-1 0 0,0 0 0,0 0 0,-1-1 0,-1-1 0,0 0 0,-1 1 0,-3 0 0,0 1 0,-1 1 0,-1-2 0,-7 0 0,0-1 0,-2 0 0,-1 1 24,14 0 1,-2 0 0,-1 1-1,1-1 1,-1 1 0,2-1-1,-1 0 1,0 0 0,0-1-1,-1 1 0,-3 1 1,0-1 0,-1 0-1,0 1 1,0-1 0,2 1-1,0 0 1,0 0 0,0-1-1,0 1 0,-3-2 1,1 0 0,-1 0-1,-1 0 1,2 0 0,-1 2-1,0-1 1,1 1 0,-1 0-1,-1 0 0,-1-1 1,-2 1 0,0-1-1,1 0 1,0 1 0,4 0-1,1 0 1,0 0 0,0 0-1,0 0 0,-1 1 1,0-1 0,0 1-1,1-1 1,-1 1 0,3-1-1,0 1 1,0-1 0,0 1-1,1-1 0,-1 1 1,1-1 0,0 1-1,0-1 1,0 1 0,1-1-1,1 1 1,0-1 0,0 1-1,0-1 54,1 1 1,-1-1 0,1 0 0,1 1 0,1 0 0,-14 0-1,2 0 1,1 1 0,1-1 70,2 0 0,1 1 0,1-1 0,2 0 1,5 1-1,2-1 0,1 0 0,1 1-16,-17 1 0,2-1 1,2 1-1,8 0 1,3 0-1,2 0 235,-27 3 1,8-1 0,23-2 0,6-2 470,-27 2 267,46-4 0,24-2-492,108 0 1,7-4-398,-7-1 0,10-2 0,-28 3 0,2 0 0,3-1-12,11-4 1,3-1 0,1 0-1,6 0 1,1 0 0,2 0-76,-16 2 1,1-1 0,1 0 0,1 1 0,4 0 0,0 0 0,1 1 0,1 0-45,5 0 1,0-1 0,1 1 0,1 0 0,-17 2 0,2 1 0,-1-1 0,2 1 0,-1-1 39,5-1 0,0 0 1,0 0-1,1 0 1,-1 1-1,0 0 1,-1 1-1,1 0 1,0 0-1,0 0-102,4-1 1,1 0 0,0 0-1,0 0 1,0 1 0,0 1-1,0 0 1,0 1 0,0-1-1,1 1 0,3-1 1,0 1 0,1-1-1,0 1 1,-1 0 0,2 1-1,0 0 1,0 1 0,0-1-1,1 0 9,-15 0 1,1 0-1,0 0 1,0 0 0,-1 0-1,-1 0 1,12 1 0,-2-1-1,1 1 1,-2 0-1,1-1-9,-1 1 1,0 0 0,0 0-1,0 0 1,-1 0 0,-2 0-1,-1 0 1,0 0 0,0 0-1,-1 0 55,-2 0 0,0 0 1,0 0-1,-1 0 1,1 0-1,-1 1 0,1-1 1,-1 0-1,0 1 1,-1-1 50,-1 1 0,0 1 0,0-1 0,-1 0 0,-1 0 0,13 0 0,-1 0 0,-1 0 0,0 0 15,-3 1 1,-1 1 0,0 1-1,-2-1 1,-4-1 0,-2 1-1,0 0 1,-1 0-17,21 3 0,-1 0 0,-1 0 0,-7-2 0,-2 0 1,-1-1 189,-7 1 1,-1 0-1,-2 0 1,20 1 0,-4 2-182,-11 1 0,-5 1 0,-17-3 0,-6 0 968,29 6 0,-39-9-492,-28 5 1,-69-2-165,-28 0 1,17-3 0,-5 0-83,-10-3 1,-3 0 0,-14 0 0,-4 0-83,25 0 1,-2 0 0,-1 0 0,-6 0 0,-1 0 0,-1 0-53,-9 0 1,-1 0-1,-1 0 1,19 0-1,0 0 1,-2 0-1,-1 0-234,-6 0 0,-3 0 0,0 0 0,0 0 0,3 0 0,-1 0 0,1 0 0,-2 0 0,-2 0 0,-1 0 0,0 0 0,-1 0 0,-3 0 0,-1 0 0,0 0 0,-1 0 24,17 0 1,0 0 0,0 0-1,-1 0 1,-1 0 0,-7 0-1,0 0 1,-2 0 0,0 0-1,-1 0 17,11 0 0,-2 0 0,1 0 0,-1-1 0,0 2 0,0-1 0,2 0 0,-1 0 0,1 0 0,0 1 0,-1-1 0,1 1 0,-3-1 0,-1 1 0,1 0 0,-1 0 0,1 0 0,-1 0 0,3 1 0,-1-1 0,1 1 0,0-1 0,-1 1 0,1 0 0,0 1 0,-1-1 0,1 1 0,0 0 0,-1 1 0,1-1 0,-2-1 0,0 1 0,0 0 0,0 0 0,0 0 0,-1 0 0,0 0 0,0 0 0,-1-1 0,0 1 0,1 0 0,0 0 0,3 1 0,0 0 0,0 0 0,1 0 0,-1 0 0,1 0-8,-1 0 1,1-1-1,-1 1 1,1 0 0,-1 0-1,1 0 1,-16 2 0,0 0-1,0 0 1,0 1-1,0-1 8,0 0 1,0 0-1,0-1 1,0 1 0,1 0-1,1 1 1,0-1 0,1 1-1,0-1 1,0 1 81,1 0 1,0 0-1,0 0 1,1 0 0,2 0-1,6 0 1,2 0 0,0 0-1,1 0 1,1 0 0,-19 2 1,1-1 0,2 1 0,1 0 0,8-1 0,1 1 0,1-1 0,2 0 2,4-1 1,2 1-1,0-1 1,3 0-1,-14 2 1,2-1 0,2 0 191,10-2 1,1 0-1,5 0 1,-11 2 0,7-1 22,18-1 0,7 0 764,-5 2 0,30-8-498,94 0 1,8-10-473,-6 2 1,7-1 0,8-4 0,3-2 127,-20 2 1,2-1-1,1 1 1,6 0-1,1 0 1,2 0-142,9-2 1,3-1-1,0 0 1,-20 5-1,1-1 1,1 0-1,0 1-1,6-2 1,0 0-1,2-1 1,0 1-1,5 0 1,0 0-1,2 0 1,1 0 0,4-1 1,2 1 0,0 0 0,0 0 0,-3 2 0,1-1 0,-1 2 0,1-1-100,-16 2 1,0 1 0,0 0-1,1 0 1,0 0 0,1 1-1,-1-1 1,2 1 0,-1 1-1,1-1 0,2 1 1,1 0 0,0 0-1,1 0 1,0 1 0,3 0-1,1-1 1,1 1 0,0 0-1,1 1 0,4 0 1,1 0 0,0 1-1,0-1 1,0 1 0,-4 1-1,0-1 1,0 1 0,-1 0-1,1 0 0,3-1 1,-1 1 0,1 0-1,0-1 1,0 1 0,-1 0-1,0 0 1,-1 0 0,1 0-1,0 0 42,-1 0 0,1 0 0,-1-1 1,0 1-1,1 0 0,2 0 0,-1 0 1,1 0-1,0 1 0,0 0 66,-14 1 1,-1-1-1,1 1 1,0 1 0,-1-1-1,0 0 1,12 0 0,-1 0-1,0 0 1,-1 0-1,1 0 0,-1 0 0,0 0 0,1 0 0,-1 0 0,-1 0 1,-1 0-1,0 1 0,-1 0 0,0 0 0,0 0-2,-1 1 1,0 0 0,-1 0 0,1 1 0,-1 0 0,-1-1-1,0 0 1,0 0 0,0 0 0,-1 1-2,0 1 1,0 1-1,-1 0 1,0 0-1,-2-1 1,15 2-1,-2-1 1,-2 0-1,1 1-3,-4-1 1,0 1-1,-1 0 1,-1 0-1,-7-1 1,-1 0-1,0 0 1,-1 1-3,-3 1 1,-1 0 0,-1 1 0,-1 0-1,19 0 1,-3 1 0,-1 1 194,-5-1 1,-2 0-1,-3 2 1,18 4 0,-6 1-201,-16-5 0,-5 1 0,-16 0 0,-5-1 987,21 7-492,-31-1 1,-41 7-733,-27-1 1,-39-6 161,-31-5 1,31-6-1,-6 0 273,-16 2 1,-6 1 0,26-3 0,-1 0 0,-3 0-225,-11 0 1,-3 0-1,-1-1 1,-7 1-1,-2-1 1,-1 0 10,17-2 0,0 0 0,-2-1 0,0 1 0,-5 1 1,-1 0-1,-2 0 0,0 0 5,13-2 1,-1 1 0,-1-1-1,0 0 1,0 0 0,-17 2 0,0-1-1,0 1 1,-2-1-86,18-1 1,-2 1 0,0-1-1,0 0 1,-1 1 0,-2 0-1,0 0 1,-1 0 0,-1 0-1,0 0 21,-4 0 0,-1-1 1,0 0-1,-1 0 0,-1 1 1,12 0-1,-2 0 1,0 1-1,0 0 0,-2-1 1,0 1-5,-6 0 0,0 0 0,-2-1 0,0 1 0,1 0 0,0 0 0,1 1 0,2 0 0,-1 0 0,1 0 0,-1 0 0,0 0 33,-3-1 1,0-1 0,0 1 0,-1 0 0,1 0 0,0 0 0,2 1 0,1 0 0,-1 0 0,1 0 0,0 1 0,0-1-2,-1 0 0,1 0 0,0-1 1,0 1-1,0 0 0,0 0 0,-1 0 1,1 1-1,-1-1 0,1 1 1,-1-1-1,1 1 51,-1 0 1,-1-1 0,0 1-1,1 0 1,0 0 0,1 0 0,5 0-1,0-1 1,1 1 0,0 0 0,0 0-1,0 0 0,1 0 1,0-1 0,1 1 0,-1 0 0,1 0-1,1 0 1,-13 1 0,0 0 0,1 0 0,0 0-1,1 0 1,1-1 1,0 1-1,1 0 1,0 0-1,1 1 1,5-1-1,0 1 1,2 1-1,0-1 1,0 0 13,-16 2 0,1 1 1,1-1-1,3 0 1,12-1-1,1 0 1,2 0-1,1-1-9,-16 2 1,3 0-1,3-1 1,15-2-1,3 0 1,4 0 483,-15 5 1,8 0-1,20-2 1,8-1-1,-4 1 1,61-2-1,31-8 1,36-4-247,-24-1 1,5-2 0,14 0 0,5-1-50,17-9 1,4-1-1,-21 5 1,2 0 0,2 0-149,10-4 1,2-1 0,2 0-1,-17 5 1,0 0 0,2 0-1,1 0-80,7 0 1,2 0 0,2 0 0,-1 0 0,1-1 0,0 1-1,1 0 1,0 0 33,5 0 0,1 0 0,1 0 0,-1 0 1,-18 2-1,0 1 0,0-1 0,0 1 0,1-1-101,1 1 1,0-1 0,0 1-1,1-1 1,2 1 0,6-1-1,1 1 1,1-1 0,1 1-1,0 0 17,-10 1 0,1 0 0,1 0 0,0 0 0,0 1 0,0-1 0,-1 1 0,0 1 0,0-1 0,1 1 0,0 0 0,1 0 0,4-1 0,1 1 0,0 0 0,1 0 0,0 1 0,-2 0 0,-1 0 0,0 1 0,0 0 0,-1 1 0,0-1 0,1 1 0,-1 0 0,0-1 0,1 2 0,-1-1 0,0 0 0,0 1 0,0-1 0,-1 1 0,1-1 0,-1 1 0,1 0 0,0 0 0,0 0 0,1 0 0,-1 0 0,1 0 0,-1 0 0,-1 1 0,-3 0 0,-2 0 0,1 0 0,-1 1 0,0-1 0,0 1 36,-1 0 1,1 0-1,0 0 1,-1 0-1,0 0 1,0 0-1,14 0 1,0 1-1,-1 0 1,0-1-1,-1 1 52,0 0 1,0 0 0,-1 0 0,0 0 0,0 0 0,-2 0 0,-1 1 0,0-1 0,0 0 0,0 1-2,-1 0 1,1 0 0,-1 0 0,-1 0 0,-1 1-1,14 0 1,-2 0 0,0 1 0,-2 0 0,-3 0 0,-2 2 1,0-1-1,-1 1 0,-6 0 1,-2-1-1,0 1 1,-1 1-3,-4-1 1,-2 1 0,0 0 0,-1 0 0,18 0 0,0 0 0,-3 1 178,-5 1 1,-2 0-1,-4 0 1,22 2 0,-6 1-181,-12 0 0,-5 1 1,-16-3-1,-5 2 980,29 12-492,-31-4 1,-42 5-1,-32-1 1,-34 0-165,-35-5 1,24-12 0,-6-1-190,-16 1 1,-5 0 0,22-3 0,-3 0 0,-1 1-76,-11-1 0,-3 1 0,-2 0 0,-6 1 0,-2 0 1,-3-1-81,20-2 1,-2-1 0,-2 0-1,0 1 1,-5 0 0,-2 1-1,-1 1 1,-1-2-107,-5 0 0,-2-1 0,-1 0 0,1 1 0,-1 1 0,2 0 0,-2 0 0,0 0 24,16-2 1,-1 0 0,0 0-1,-1 0 1,1 1 0,-2 0-1,-1 0 1,1 1 0,-1-1-1,-1 0 9,-2 0 1,0-1-1,0-1 1,-2 1 0,-1 1-1,11 0 1,0 0 0,-2 0-1,0 1 1,-1-1-1,0 1 8,-6-1 0,-1-1 0,0 1 0,-1 0 0,0 0 0,1 0 0,1 1 0,0 1 0,1-1 0,-1 1 0,0 0 0,0 0 0,-2-1 0,0 1 0,0 0 0,-1-1 0,1 1 0,0 1 0,2 0 0,-1 0 0,0 0 0,1 0 0,0 1 0,-1-1 0,2 0 0,0 0 0,0-1 0,-1 1 0,1 0 0,0 0 0,0 0 0,0 1 0,-1 0 0,1 0 0,0 0 0,0 0 0,0 0 0,1 1 0,-1 0 0,1 0 0,0 0 0,1 0 0,3-1 0,1 0 0,0 1 0,0-1 0,1 1 0,0-1 79,-14 3 1,-1 0 0,1 1 0,1 0 0,0-1 0,3 0 0,0 0 0,1 0 0,1 1 0,-1 0 0,4 0 0,0 0 0,0 1 0,1-1 0,1 1 0,3-1 0,0 1 0,1-1 1,1 1-1,0-1-1,-16 3 1,1 1 0,1-1 0,3 0 0,9-2 0,2 0 0,2 0 0,1 0 140,-15 3 1,3 0-1,3-1 1,12-1-1,2 0 1,5-1-144,-16 4 0,7-1 496,15-2 1,9 1-1,2 13 1,69-9-376,47 1 0,-9-12 0,7-3-85,13-2 0,7-2 0,-15 1 1,3-1-1,2 0-12,13 0 0,2-1 0,3 0 0,-12 0 0,1-1 0,2 1 0,2-1-7,7-1 1,3 0-1,1-1 1,1 0-1,-13 2 1,2-1-1,0 0 1,1 0-1,1 0-1,7-1 0,1 1 0,1-1 0,0 0 0,0 1 0,-1 0 0,-1 0 0,0 1 0,1 0 0,1-1-1,-12 1 0,0 0 0,0 0 0,1 0 0,0 1 0,0-1 0,3 0 0,-1 0 0,2 0 1,-1 1-1,1-1 0,0 1-92,2 1 0,1 0 0,0 0 0,0 0 0,1 0 0,0 0 0,4 0 0,1 0 0,1 0 0,0 0 0,0 0 0,1 1 92,-10-1 0,1 1 0,0 0 1,1 0-1,-1 0 0,0 0 0,-1 1 1,10-1-1,-1 0 0,-1 0 1,0 1-1,0-1 0,1 1-92,0-1 0,0 1 0,1 0 0,-1 1 0,0-1 0,-1-1 0,-4 1 0,0-1 0,0 0 0,-1 0 0,0 1 0,0-1 6,-2 1 0,-1 0 0,1 0 0,-1 0 0,0 0 0,-1 0 0,0 0 0,0-1 0,0 0 0,-1 1 0,1-1 0,-1 0 72,0 0 0,0 0 1,0 0-1,-1 0 1,0 0-1,-1 0 1,13 0-1,-2 0 1,-1 0-1,1 0 0,-1 0-1,-2 0 1,1 0 0,0 0 0,-2 0-1,0 0 1,-3 0 0,-2 0 0,1 0-1,-2 0 1,1 0-4,-2 0 1,-1 0 0,0 0 0,-1 0 0,0 0 0,17 0 0,-1 0 0,0 0 0,-1 0-5,-2 0 1,-1 0-1,0 0 1,-3 0-1,-6 0 1,-2 0-1,0 0 1,-2 0-7,-3 0 0,-2 0 0,0 0 0,-1 0 0,17 0 0,-2 0 0,-2 0 172,-7 0 0,-3 0 1,-1 0-1,-8 0 1,-1 0-1,-2 0-232,20 0 1,-6 0 568,-14 0 1,-7 0-1,9 0 1,-63-2-347,-47-4 1,-52-3-147,27 0 0,-7 0 0,10 3 0,-4-1 0,-3 1 54,-12-2 1,-4 0-1,-2 0 1,12 2-1,-3-1 1,-1 0-1,-2 0-52,-10-1 1,-2-1 0,-2 0 0,0 0 0,17 2-1,0 0 1,-1 0 0,0 0 0,-2 0 0,-6 0 0,-1 0 0,-1 0 0,-1 0 0,1 0 0,-2 0 0,0 0 0,-1 0 1,0 0-1,-1 1 0,-3-2 0,-2 1 1,1 0-1,-2 0 0,-1 1 1,13 0-1,-1 0 0,-1 1 1,-1-1-1,0 1 0,-1 0-78,-5-1 0,-2 1 1,0 0-1,0 1 0,-1-1 1,0 1-1,14 0 1,-1 0-1,0 0 0,0 1 1,0 0-1,-1 0 0,-1 0 29,-4 1 0,-2 0 0,1 0 0,-2 1 0,1-1 0,0 1 0,-1 0 0,0-1 0,1 1 0,-1 0 0,0-1 0,-1 1 0,1 1 0,-1-1-19,-2 0 0,-1 1 1,1 0-1,-1 0 1,0 0-1,0 0 1,-1 1-1,13 0 1,-1-1-1,1 1 1,-1 1-1,0-1 1,0 0-1,0 1 0,0 0 0,-1-1 0,-2 1 1,1 0-1,0 0 1,0 1-1,-1-1 1,2 0-1,-1 1 1,-9 0-1,0 0 1,1 1-1,-1-1 1,1 1-1,0 0 0,0 0 27,0 1 0,-1-1 0,1 1 1,0 0-1,0 0 0,0 1 1,1-1-1,2 1 0,-1-1 1,1 1-1,0 0 0,1 0 1,-1 0-1,1 0 37,0 0 0,1-1 0,0 1 0,-1 0 0,2-1 0,-1 1 1,1 1-1,2-1 0,0 1 0,1 0 0,0 0 0,0 0 1,1 0-1,-1 0 1,2 0 1,0-1 0,-1 1 0,1-1 0,1 1 0,1 0-1,1 0 1,-6 1 0,2 0 0,0 0 0,2 1 0,0-1-1,0 1 1,-13 1 1,1 1 0,1 0 0,1-1 0,2 1 0,11-2 0,1 0 0,1 0 0,1 1 0,2-1 82,-14 3 1,2 0 0,1-1 0,3 1 0,-14 1 0,3-1 0,4 2-77,13-1 1,2 1-1,6-1 1,-12 2-1,9-1 484,23-1 1,7-2 491,-6 0-492,36 5 1,63-14-165,22 4 1,-8-9 0,7-2-132,10-3 1,7-2-1,-13 1 1,4-3 0,3 0-60,13-2 0,3-2 0,3 0 1,-20 3-1,0 0 0,2 0 0,2-1-135,9 0 0,1-1 0,3 1 0,0-1 0,-16 4 0,2 0 0,0 0 0,1-1 0,0 1-101,5-2 1,1 1 0,0-1-1,2 0 1,0 0 0,4 0-1,2 0 1,0 1 0,1-1-1,1 0 86,-13 1 0,1 1 0,1-1 0,0 0 0,-1 0 1,1 1-1,-1 0 0,-1 1 0,1-1 0,0 1 1,0 0-1,1 0-69,3 0 0,1 0 0,1 0 0,-1 0 0,1 1 0,-1 0 0,1 0 0,0 1 0,0 1 0,0 0 0,0 0 0,1 0 0,3 1 0,-1-1 0,1 1 0,1 1 0,-1-1 0,1 1 0,0 0 0,1 0 0,0 0 0,0 1 0,0 0 0,1 0 6,-13 1 0,1 0 1,0 1-1,0-1 0,0 1 1,-1 0-1,-1 0 1,10-1-1,-2 0 0,0 0 1,0 1-1,-1-1 0,1 1-6,-1 0 0,-1 0 0,1 0 0,-1 0 0,0 0 0,-1 0 0,-2 1 0,0-1 0,-1 1 0,1-1 0,-2 1 0,1 1 21,-2-1 0,0 1 0,-1 0 0,1 0 1,-1 1-1,0-1 0,15 0 0,0 0 0,-1 0 1,1 0-1,-2 0 66,-1 0 1,-1-1 0,-1 1 0,0 0 0,-1 1 0,-6-1-1,0 0 1,-2 0 0,0 1 0,0 0-1,15 0 1,0 0 0,-2 0 0,0 1-1,-6 0 1,-1 0 0,-1 1 0,0 0-1,-6 1 1,-1 0 0,0 1 0,-2 0 0,-3-1 0,-2 0 0,0 1 0,-1-1 123,20 2 0,-1-1 0,-4 1 0,-11 0 0,-2 0 0,-4 0-130,24 2 1,-7 1-1,-19 0 1,-6 0 983,28 8-492,-35-7 1,-50 6-714,-32-5 1,-42 3 153,-33-3 1,31-3-1,-5-2 264,-18-3 1,-5 0-1,28 0 1,-1 2 0,-3-2-211,-11 0 0,-3-2 0,-1 1 0,-6 2 0,-2 0 0,-2 0 0,17-2 1,-1-1 0,-1 0-1,-1 1 1,-6 1 0,0 0-1,-1 1 1,-1-1-4,-6 0 0,-1 0 0,0 0 1,1 0-1,0 0 0,0 1 1,0-1-1,-1 1-82,18-2 1,-1 0 0,-1 0-1,0 1 1,0-1 0,-3 1-1,0 1 1,-1-1 0,0 1-1,-1 0 38,-2-1 1,-1 1-1,-1-1 1,0 1-1,-2-1 1,10 0-1,-1 0 1,-1 0 0,0 0-1,-1 1 1,-1 0-22,-7 0 0,0 1 0,-2 0 0,0 0 0,0 0 0,1 0 0,2-1 0,0 1 0,1-1 0,0 1 0,-1-1 0,-1 1 35,-2 0 1,-1-1-1,-1 1 1,1 0-1,0 0 1,0 0-1,3 0 1,0 1-1,1-1 1,0 1-1,-1 0 1,1-1-9,1 0 1,-1 0-1,1-1 1,0 1-1,0 0 1,0 0-1,3 0 1,0 1-1,0-1 1,1 1-1,-1-1 1,2 1 54,0 0 0,1-1 0,0 1 1,1 0-1,0 0 0,1 0 0,-10 1 1,2 0-1,0 0 0,1 0 0,0 0 0,5 0 0,0 0 0,1 0 0,0 0 0,2 0 0,-12 1 0,0 1 0,3 0 1,0 0 0,6-1 1,0 1-1,2 0 1,2 0-1,-15 2 1,2 1 0,2 0 194,9-1 1,1 0-1,6 1 1,-14 5 0,7-1-162,17-1 0,6 0 948,-21 10-492,47-8 1,45-1-322,31-5 0,44-7-145,-26-8 1,4-3-1,21 1 1,7-2 63,-18-1 0,3-1 0,2 0 0,10 0 0,2 1 0,2-1-84,-16 1 1,2 1-1,2-1 1,0 0-1,7-1 1,1 0 0,2-1-1,0 1 2,6 0 0,1 0 1,1-1-1,1 1 1,-16 2-1,1 0 1,0-1-1,1 1 1,0 1 3,5-1 1,1 1 0,0 0 0,0 1-1,1-1 1,-2 0 0,0 0 0,1 0-1,0 0 1,1 0-111,3 0 1,1-1 0,1 1-1,0 0 1,1 1 0,1 0-1,0 0 1,1 1 0,0 0-1,0 0 68,-13 1 1,0-1 0,0 2 0,1-1 0,0 0 0,-1 0 0,2 1 0,0 0-1,0-1 1,0 1 0,1 0 0,0 0-52,3 0 0,0 0 0,1 0 0,0 0 0,-1 0 0,-1 1 0,-5 0 0,0 0 0,-2 0 0,1 1 0,-1-1 0,1 1-2,-1 0 1,0 0 0,-1 0 0,0 0 0,1 0 0,-2 0 0,16 0-1,-1-1 1,0 0 0,-1 1 0,0-1 63,-1 1 1,0 0 0,0 0 0,-1 0-1,0-1 1,-2 1 0,0 0 0,0 0-1,-1-1 1,1 2 24,-2-1 1,1 1-1,-1 0 1,-1 1-1,0-1 1,-7 0-1,-1 0 1,0 0 0,-1 0-1,0 0-2,18 0 1,-1 0 0,-1 0 0,-1 0 0,-6 0-1,-2 0 1,-1 0 0,-1 0-5,-3 0 0,-1 0 0,0 0 0,-3 0 0,19 0 0,-3 0 1,0 0 127,-4 0 0,-1 0 1,-4 0-1,-13 0 1,-2 0-1,-3 0-144,24 0 0,-4 0 1,-16 0-1,-6 0 508,-11 0 1,-5 0 491,16 0 0,-33-8-656,-126-2 1,45 2 0,-5-1-132,-42-1 1,-8 2-1,36 4 1,0 0 0,-1 1-34,-8-1 1,-2 0 0,-1 0 0,-6 0 0,-2 1 0,-3-2-78,15 1 0,-2 0 1,-1-1-1,0 1 0,-5 0 1,-1 0-1,-1 0 0,-1 0-209,-7 1 0,-2 0 0,0 1 0,0-1 0,2-1 0,0 1 0,0-1 0,-1 1 1,-3 1 0,0 1 0,-1 0 0,0-1 0,0 1 0,0-1 0,-1 1 0,0-1 23,18 2 1,0 0 0,0 0-1,-1 0 1,0 0 0,-3 1-1,0 1 1,0 0 0,-1-1-1,0 1 0,-5 0 1,-2 0 0,1 0-1,-1 1 1,2 0 0,3 1-1,1 0 1,0 1 0,0 0-1,-1 0 0,-1 1 1,-1-1 0,0 1-1,0 0 1,1 0 0,4 1-1,0-1 1,1 1 0,0-1-1,1 1-11,1 0 1,0 0 0,1 0 0,-1 0-1,1 0 1,-18 2 0,0 0 0,0-1-1,1 1-13,-1 0 0,1-1 0,0 1 0,3 0 0,6 0 0,3-1 0,0 1 0,1 0-18,4 0 1,0-1-1,1 1 1,2 0-1,-18 2 1,1 0-1,3 0 206,6-2 1,3 1 0,1 0 0,8 1 0,2 0 0,3 0-89,-21 4 0,5-1 0,17-1 0,6-1 1006,-25 12 0,23-5-492,52-2 1,34-1-1,42-4 1,35-5-247,-32-6 1,5-2 0,19-2 0,7-1-83,-20 0 1,4 0 0,2 0 0,7-1 0,2 0 0,2-1-42,-16 2 1,0 0 0,2 0 0,1-1 0,4 0 0,0-1 0,2 0 0,1 0-233,4 0 1,2 0 0,0 0 0,0 0-1,-16 1 1,1 0 0,0 0 0,0 0-1,1 0 11,4 0 1,1 1 0,1-1-1,-1 0 1,1 1 0,0 0-1,-1 0 1,1 0 0,1 1-1,0-1 0,6-1 1,0 0 0,1 0-1,0 0 1,-1 1 0,0 1-1,-1 0 1,1 0 0,-1 1-1,1 0 0,0-1 1,0 1 0,1-1-1,-1 1 1,0 0 0,0 1-1,-1 0 1,0 0 0,0 0-1,0-1 0,0 0 1,1 0 0,0-1-1,-1 0 1,-1 2 0,-6-1-1,-1 2 1,-1-1 0,0 0-1,0 1-11,-3-1 1,0-1 0,-1 1 0,0 0-1,-1 0 1,16 0 0,-2 1 0,0-1-1,-1 1 8,-5 0 1,-1 0 0,-1 0 0,0 0 0,-2 0 0,0 1 0,-1-1 0,0 1 107,-2 0 1,-1 1 0,0-1 0,-2 1 0,14-1 0,-2 0 0,-2 1 189,-5 1 1,-2 1-1,-3 0 1,25-1 0,-4 0-183,-9 3 1,-3 0-1,-14-4 1,-5 1 476,-12 3 1,-5 0 491,16-2-492,-33 12 1,-50-7-1,-24 9 1,-35-9-247,26-5 1,-5-2 0,-16 2 0,-5 0-50,-15-1 1,-4 0-1,21-1 1,-3 0 0,-1 0-34,-12-2 1,-2 0 0,0 0 0,-2-1 0,0 1 0,-1-1-287,17-1 0,0 1 0,-1-1 0,-1 1 0,-1 0 0,0 0 0,-1 0 0,0 0 0,-1-1 0,-2-1 0,1-1 0,-1 1 0,-3 1 0,-1-1 0,0 1 0,0 0 106,-5-1 1,-1 0 0,0 0 0,0 0 0,2 0 0,0-1 0,-1 0 0,0 1-94,14 2 1,0-1 0,-1 2 0,0-1-1,1 0 1,-19-1 0,0 0 0,1 1-1,0 0-13,2 0 0,0 1 0,0 1 0,0-1 0,0 0 0,0 0 0,1 0 0,0 0 0,1 0 0,0 0 0,0 0 0,3 0 0,7 0 0,1 0 0,2 0 0,-1 0 69,3 0 1,-1-1-1,2 1 1,1 1-1,-16 0 1,2 1 0,1 1-111,5-2 0,2 1 0,1 0 0,4 2 0,2 1 0,1 0 69,3-1 1,2 0 0,2 0-1,-18 2 1,3 1 319,12-1 1,3 0 0,11 1 0,3 1-356,-33 4 1113,23-4 0,21 7-492,33-13 1,49 6-165,31-8 1,-16-1 0,5 0-83,6-2 1,4 0 0,14 2 0,6-2-83,-21 0 1,2-1 0,2 0 0,8 0 0,2 0 0,2 0-1,10-2 1,1 0 0,1 1 0,1 0 0,0 2 0,1-1-287,-21 1 0,2 0 0,0 0 0,0 0 0,1 1 0,0-1 0,1 0 0,0 0 0,3-1 0,-1-1 0,2 0 0,1 1 0,5 1 0,1 0 0,1 0 0,1 1 13,-13-1 1,0 1 0,2 0 0,-1-1-1,-1 1 1,17-1 0,-1 0 0,0 1-1,1-2 0,-18 1 1,1 0 0,0-1 0,-1 0-1,0 1 1,15-1 0,-1 0 0,-1 0-1,1 0-13,-2 1 0,0 1 0,0-1 0,-1 0 0,-2-1 0,-1 0 0,0 0 0,0 0 0,-2 1 0,1 0 0,-1 1 0,-2-1 0,-4-1 0,-2 1 0,-1-1 0,1 1-18,-2 0 1,0 0-1,0 0 1,-2 0-1,20-2 1,-1 0-1,-2 0-23,-3 0 0,-1 2 0,0-1 0,-4 1 0,-1 1 0,-1-1 82,-2 1 0,-1 0 0,-2 1 0,24-1 1,-4 2 70,-7-1 0,-3 2 0,-13-1 0,-3 0 502,-9 0 1,-5 0-1,25 0 1,-38 0 491,-43 0-656,-66 0 1,15-4 0,-7 0-83,-20-2 1,-7 0 0,-8-2 0,-6-1-132,24 1 1,-2 0 0,-4 0 0,-11 0 0,-3-1-1,-3-1-132,18 2 0,-3-1 0,-1 1 1,-1-2-1,-7 0 0,-1-1 1,-2 1-1,-1-1-81,14 1 1,-2 1 0,0 0-1,-1-1 1,1 1 0,0 0-1,0 0 1,0 0 0,-1 0-1,-1 0 9,-6 0 1,0 0-1,-1-1 1,-1 1 0,-1 0-1,13 1 1,0 1 0,-1-1-1,0 1 1,-1 0-1,-1-1 8,-3 0 0,-2 1 0,0-1 0,-1 0 0,0 0 0,0 1 0,-4-1 0,0 1 0,-1-1 0,0 1 0,0 1 0,0-1 6,-3 1 0,1 0 1,-1 0-1,0 0 0,-1 1 1,1-1-1,12 1 1,0 0-1,-1 0 0,1 0 1,-1 0-1,1 0 0,0 0 5,1 0 1,0 0 0,0 0 0,1 0-1,-1 0 1,1 0 0,-1 0 0,0 1 0,-1 0-1,1 0 1,-1 0 0,1 0 0,0 1-1,0-1-11,-11 0 0,0 0 0,0 0 0,0 0 0,0 0 0,0 1 0,0-1 0,-1 1 0,0 0 0,0 0 0,0-1 0,-1 1 11,13 1 1,0-1 0,-1 1 0,1-1-1,-1 1 1,0-1 0,1 1 0,0-1 0,0 1-1,0-1 1,0 1 0,0-1 0,0 1-1,0-1-11,-12 0 0,0 1 0,0-1 0,0 0 0,0 0 0,0 0 0,1 0 0,-1 1 0,1-1 0,0 0 0,0 1 0,1-1 79,5 1 1,0 0 0,1 1-1,0-1 1,0 0 0,1 0 0,0 0-1,1-1 1,0 1 0,0-1 0,1 1-1,-1 0 5,2 1 1,0 0-1,1 0 1,-1 0-1,1 1 1,1-2-1,-15 0 1,1 0-1,0-1 1,0 1 0,2 0 2,4 0 0,0 1 1,1 0-1,1 0 1,1 0-1,3-1 1,1 1-1,1-1 1,1 1-1,2-1 6,-12 1 0,2-1 0,1 1 0,3-1 1,7 0-1,1 0 0,2 0 0,2-1 185,-15-2 1,2-1-1,4-1 1,-16-2 0,10-1 55,28-1 1,8-2 238,-12-6 1,75-18-1,32 8 1,44-6-459,-26 23 0,5 1 0,19-7 0,6-1 58,-18 7 1,3 1 0,3-1 0,9-3 0,3 0 0,1 0-98,-16 5 1,1 0 0,2 0 0,0 0-1,8-3 1,2 0 0,0-1 0,2 1-1,2 1 0,2 1 0,1 0 0,0-1 0,-14 1 0,0 0 0,1 0 0,0 0 0,1 0-3,1 2 0,0-1 1,1 1-1,0 0 1,1 0-1,4-1 1,0 0-1,1 1 1,1-1-1,0 0-81,3 1 1,1 0-1,0 0 1,1-1 0,1 1-1,-11 0 1,1 0 0,0-1-1,0 1 1,1 0-1,-1 0 8,1 1 0,0 0 0,0 1 0,0-1 0,1 0 0,0 1 0,4-1 0,0 0 0,0 0 0,1 0 0,-1 0 0,0 1 0,-2 1 0,0 0 0,0 0 0,0 0 0,0 1 0,1-1 0,2 1 0,1-1 0,-1 0 0,1 1 0,1 0 0,-1-1 1,1 1 0,1 0 0,0 0 0,1 0 0,-1 1 1,0-1-1,0 1 0,1 0 0,0 0 0,-1 0 0,0 0 1,0 1 33,-3 0 0,-1 1 0,0 0 0,0 1 0,0-1 0,0 0 0,-1 1 0,1-1 0,0 1 0,-1-1 0,0 1 0,-1 1 18,-5-1 0,-2 1 1,1 0-1,-1 0 0,-1 0 1,1 1-1,0-1 1,0 0-1,-1 0 0,1 0 1,-1 1-1,0 0-12,15-1 0,0 1 0,0 1 0,0-1 0,-1 0 0,-1 1 0,0 0 0,0-1 0,-1 1 0,-1 1-6,-3 0 1,-1 0 0,0 1 0,-1 0 0,0-1 0,-2 1 0,1 0 0,-2 0 0,1 0 0,-3 0-16,14 1 0,-1 1 0,-2 0 0,0 0 1,-4-1-1,0 0 0,0 1 0,-2 0-3,-3 0 1,-1 2-1,-1-1 1,-1 1-1,-6-2 1,0-1-1,-2 1 1,-1 0 122,17 3 0,-1 1 0,-3 0 1,-10-1-1,-1 0 0,-4 0-145,18 5 1,-6 1 0,-12 1-1,-6-1 578,-14-3 1,-5 0-1,17 11 1,-72 0-670,-38 0 1,-45-1 136,29-15 1,-5-3-1,-20 1 1,-6-2 90,20-2 0,-3-1 1,-2-1-1,-12 1 0,-3 0 1,-2 0-59,17 0 1,-1 0 0,-2 0-1,-1 0 1,-6 0 0,-1 0 0,-2 0-1,-2 0 3,13 0 0,-2 0 0,-1 0 0,0 0 1,-2 0-1,-5 0 0,-1 0 0,-2-1 0,0 1 1,0-1-2,-4 0 1,0 0 0,-1 0-1,0 0 1,-1-1 0,15 2 0,-1-1-1,0 1 1,-1-1 0,1 1 0,0-1-77,0-1 0,0 0 0,0 0 0,0 0 0,0 0 0,-2 0 0,-6 1 0,-1 0 0,-1 1 0,0-1 0,-2 1 0,0-1 52,8 0 0,0 0 0,-1 0 0,-1 0 1,0 1-1,-1-1 0,0 0 0,-5 1 1,0 0-1,-1 0 0,0 0 0,0 0 1,-1 0-1,1 0-32,10 1 1,0-1-1,0 1 1,0 0-1,0-1 1,0 1-1,-1 0 1,1 0 0,-1 0-1,0 0 1,0 0-1,0 0 1,0 0-1,0 1 1,1-1-1,0 1-4,-10 0 1,0 0-1,1 0 1,0 1 0,0-1-1,0 1 1,0 0 0,-1 0-1,1 1 1,-1-1-1,1 1 1,-1 0 0,1 0-1,-1-1 51,-1 1 0,0 0 0,0 0 0,0 0 1,0 0-1,0 1 0,0 0 0,0 0 1,0 0-1,1 0 0,-1 1 0,0 0 1,1 0-1,-1-1 16,2 1 0,-1 0 0,1-1 0,-1 1 0,1 0 0,0 0 0,0 0 0,1 1 0,1-1 0,-1 1 1,1 0-1,0 1 0,1-1 0,0 0 0,3-1 1,0 1-1,1-1 1,1 1-1,-1-1 1,1 1-1,0 0 1,0 1-1,1-1 1,0 1-1,0 1 1,1-1-1,-1 0 1,1 0-1,0 1 1,1-1 0,0 0 0,1 1 0,-1-1 0,1 0 0,0 1 0,-11 0 0,0 1 0,0 0 0,1 0 0,1-1 0,1 1 1,5-1 0,0 0 0,2 0 0,0-1 0,1 1 0,-1-1 0,-12 2 0,-1-1 0,1 0 1,1 0-1,2 1 1,8-1 1,1 1 0,1-1 0,2 0 0,-1 0 0,-14 1 0,2 0 0,0-1 0,2 1 98,8 0 0,0 1 0,2-1 0,3 0 0,-17 0 0,4 0 0,4-1-84,17-1 1,3 0-1,4-1 472,-15 0 1,10-2-1,-6 3 1,84-10-350,52-4 1,-6 0 0,8-2-138,15-5 1,5-3-1,-12 4 1,3 0-1,3-2 40,11-5 1,3-1 0,3 0 0,-12 4 0,1 1 0,2-1 0,1-1-47,6-1 1,1-1 0,2 0 0,0 0 0,-13 2 0,2 0 0,0 0 0,1 0 0,0-1-1,2 0 0,0-1 0,1 0 0,1 1 1,0-1-1,5 0 0,1 0 0,1 0 0,0 0 1,1 0-1,-13 3 0,1 1 0,0-1 1,0 1-1,2-1 0,0 1 1,5-1-1,1 0 0,0 0 1,1 1-1,1-1 0,-1 0-75,1-1 0,1 1 1,0-1-1,0 0 0,0 1 1,2 0-1,-12 2 1,1 1-1,0 0 0,1 1 1,0-1-1,0 1 0,-1 0 71,14-2 0,0 0 1,-1 0-1,1 1 1,0-1-1,1 1 0,-12 1 1,1 1-1,0 0 1,1-1-1,0 1 0,0 0 1,1 0-67,2-1 1,2 0 0,0 0 0,0 0-1,0 1 1,0-1 0,0 1 0,2 0 0,-1 0-1,0 0 1,1 0 0,0 0 0,-1 0-1,1 1 0,-2 0 1,1 1 0,0-1 0,-1 1-1,1 0 1,-1 1 0,1-1 0,0 1 0,0 0-1,0 0 1,0 1 0,0 0 0,-1 0-1,0 0 57,-4 0 0,0 1 0,0 0 0,-1 0 0,0 1 0,1-1 1,-1 1-1,0 0 0,1 1 0,-1 0 0,0 0 0,0 0 0,0 0 1,0 0 13,-1 0 1,0 1 0,0-1 0,0 1 0,0 0-1,0 0 1,0 0 0,-2 0 0,0 0 0,1 1 0,-2-1-1,1 1 1,-1-1 0,0 1-1,10 0 1,0 0-1,-1 0 1,0 0 0,-1 0-1,1 1 1,-3-1 0,0 0-1,0 1 1,0 0-1,-1 0 1,-1 0-2,-5 0 1,-1 1 0,-1 0-1,1 0 1,-2 0 0,0 1-1,13 0 1,0 0 0,-1 0-1,-1 0 1,0 1-2,-3-1 1,-1 0 0,-1 0-1,0 0 1,-1 1 0,-4 0-1,-2 0 1,0 1 0,-1 0-1,-1 0-2,12 0 1,-2 0-1,-1 0 1,-1 0 0,-6-1-1,-1 0 1,-1 1 0,-3-1 141,13 2 0,-4 1 0,-2-2 1,-9-1-1,-3 0 0,-1 0-154,20 4 0,-5 0 507,-18-5 1,-6 1-1,8 6 1,-88-8-400,-51 0 0,8 0 0,-6 0-100,-8 1 1,-5-2-1,14-1 1,-4 0-1,-2-2 34,-8 1 1,-3-1-1,-2 0 1,13 1 0,-1 1-1,-2 0 1,-2-1-30,-5 0 0,-3 0 0,0 0 0,-2 0 0,-7 1 1,-3 0-1,0-1 0,-1 1 1,16 0 0,0-1 0,-1 1 1,0 0-1,-1-1 0,-5 0 0,0 0 1,-1 0-1,-1 1 0,1 0 0,-2 0 0,1 1 0,-1 0 0,-1 0 0,0 0 0,-3-1 0,-1 1 0,-1 0 0,0 0 0,-1 0-80,13 1 0,0-1 0,-1 1 0,0 1 0,-2-1 0,0 0 0,-5 0 0,-2 0 0,0 0 0,-1 0 0,0 0 0,-1 0 55,12 0 1,-2 0 0,1-1 0,-2 1 0,1 0 0,-1 0 0,0 1 0,-2 0-1,-1-1 1,-1 1 0,0 1 0,0-1 0,1 0 0,-1 1-45,2-1 1,0 0 0,0 1 0,0-1-1,-1 1 1,1 0 0,-1 0 0,-1 1 0,-1 0-1,0 0 1,0 1 0,0-1 0,-1 1-1,1 0 0,-1-1 1,-1 1 0,1 0 0,0 1-1,-1-1 1,0 0 0,0 1 0,-1-1 0,0 1-1,-1-1 1,1 1 0,-1 0 0,1 0-1,0 0 60,1-1 1,0 1 0,1 0-1,0 0 1,-1 0 0,1 0 0,-1 1-1,0-1 1,-1 1 0,0 0-1,0 0 1,0 0 0,1 1 0,0-1 10,4 1 1,0-1-1,1 0 1,0 1-1,0 0 1,0 0 0,0 0-1,-1 0 1,0 1-1,1 0 1,-1 0 0,0 1-1,0-1 1,0 0 0,0 0 0,0 0 0,-1 1 0,1-1 0,0 0 0,0 1 0,0-1 0,2 1 0,-1 1 0,1-1 0,0 1 1,0-1-1,1 1 0,0-1 1,1 1 0,2-1 0,-1 0 0,1 0 0,0 0 0,0 0 1,0 0-1,-11 2 0,-1-1 0,1 0 0,0 0 0,1 1 0,1-1 1,5 1 0,2 0 1,-1 0-1,2-1 0,-1 1 1,1-1-1,1 0 0,0 0 1,0-1-1,1 0 0,0 0 1,1 1 1,-15 1 0,0 1 0,1-1 0,0 1 0,2 0 0,3 0 0,1-1 0,1 1 0,1 0 0,1-1 1,6 0 0,2-1 0,0 1 0,2-1 0,0 1 0,-12 2 0,0 1 0,3-1 0,1-1 3,-14 0 1,3-1 0,4 1-1,13 0 1,4 0 0,3-1 481,-19-2 1,7-1-195,21 1 0,10-4 0,9-13 194,47-4 1,35-11-165,41-6 1,-21 9 0,5-1-171,13-2 1,5 0-1,-16 3 1,3 0-1,2 0-104,10-3 1,3 0-1,2-1 1,7-4 0,3 0-1,2-2-56,-15 6 0,2 0 0,2-1 0,0-1 0,5-1 0,2 0 0,0-1 0,1 0 0,-15 5 0,0-1 0,1 0 0,0 1 1,1 0-1,4 1 0,0-1 0,0 1 0,1 0 1,0 1-1,-1-1 0,0 1 0,1 0 1,-1 1-1,2-1 0,3 0 1,1-1-1,1 1 0,0 1 1,1-1-88,2 1 1,2 0-1,0 1 1,1-1 0,1 0-1,-12 2 1,1 0 0,0 0-1,1 0 1,0 0-1,0 0 8,2-1 0,0 0 0,0 1 0,0-1 0,1 1 0,0 0 0,3 0 0,1 1 0,-1-1 0,2 1 0,-1 1 0,0-1 0,0 1 0,0 0 0,0 0 0,0 1 0,0 0 0,1 0 0,1 1 0,0 0 0,0 0 0,1 1 0,-1 0 0,1-1 0,2 1 0,-1 0 0,1 0 0,1 1 0,-1 0 0,0 0 0,1 0 0,1 1 0,-1 1 0,1-1 0,-1 1 0,0 0 14,-2 0 1,-1-1 0,0 1 0,-1 0 0,1 1 0,0 1 0,1 0-1,0 0 1,0 2 0,-1-1 0,0 1 0,0 0 69,-5 0 1,-1-1 0,1 1 0,-2 0 0,1 1 0,0 0 0,-1 0 0,0 1 0,0 1 0,0-1 0,0 0 0,0 1-1,-3-1 0,1-1 0,0 1 1,-1 0-1,0 1 0,0-1 0,-2 2 1,1-1-1,-1 1 0,1 1 0,-2-1 1,0 1-2,13-1 0,-1 1 1,-1 0-1,0 0 1,-1 0-1,-3 0 0,0 1 1,-1-1-1,-1 1 1,-1 0-2,14 0 0,-2-1 0,-1 1 0,0 1 0,-4 0 0,0 1 0,-1 0 0,-1 1-1,-5-1 1,-1 1 0,0 0 0,-2 0 0,-4 1-1,-1 0 1,0 0 0,-3 0 124,18 2 1,-3 0 0,-2-1 0,-9-1 0,-2 0-1,-3 0-128,18 2 1,-6 0-1,-17-2 1,-6 1 986,35 7-492,-39 3 1,-52-7-1,-31 4 1,-35 3-165,-30-3 1,27-5 0,-6 0-132,-12-1 1,-5-1-1,18 0 1,-3 1 0,-2-1-34,-6-1 1,-3-1 0,-1 1 0,-10 3 0,-1 0 0,-3 1-130,19-3 1,-2 1 0,-2 0 0,0 0-1,-7 1 1,-2 1 0,-1-1 0,-1 0-145,-4-1 1,-1 0 0,0-1 0,-1 1-1,17 0 1,0 0 0,-1 1 0,0-1-1,1 0 18,0 0 0,0 0 1,0 0-1,-1 0 1,0 0-1,-3 0 1,0 1-1,-1-1 0,-1 1 1,0 0 1,-3-1 1,-1 1-1,0 0 1,-2 0 0,-1 0-1,10 1 1,-1 0 0,-2 0-1,0 0 1,0 1-1,-1-1 8,-4 0 0,0 1 0,-2-1 0,1 1 0,-1 0 0,0 0 0,-2 1 0,-1 1 0,0 0 0,0 0 0,0 0 0,1-1 0,1 1 0,1 0 0,0-1 0,0 1 0,0 0 0,0-1 0,-1 2 0,0-1 0,0 0 0,1 0 0,-1 1 0,0-1 0,1 1 0,0 0 0,0-1 0,0 1 0,-1 0 0,1-1 0,-1 1 0,0-1 0,0 1 0,1-1 0,-1 0 0,0 0 0,3 0 0,-1 0 0,1-1 0,0 1 0,0-1 0,0 1 0,0 0 0,-1 1 0,0-1 0,1 0 0,0 1 0,1-1 38,4 0 1,0-1-1,1 1 1,0 0-1,0-1 1,0 1-1,0 0 1,-1 0-1,1 1 1,0-1-1,0 1 1,0-1 44,1 1 1,-1-1 0,1 0 0,-1 1 0,1 0 0,0 0 0,1 0 0,-1 1 0,1-1 0,1 1 0,-1 0 0,1 0 0,-13 2 1,0 0 0,1 0 0,0 0 0,1 0 0,1 0 0,0 1 0,1-1 0,1 0 0,1 0 0,5-1 1,0 0 0,2 0 0,0 0 0,0 0 0,2-1 0,0 0 0,0-1 0,1 1 0,0 0 2,-16 3 0,-1 0 1,2 0-1,1 0 1,5-2-1,2 0 1,0 0-1,3 0 77,5 1 0,2-1 0,0 1 0,3-1 0,-16 2 1,2 0-1,3-1-68,11-1 1,3 0-1,3-1 476,-17 2 1,5-1-165,17-5 1,12-1 0,17 0 163,50-8 1,51-10-247,-13 3 1,7-3 0,17-5 0,6-3-83,-16 3 1,3 0 0,3-2 0,13-2 0,4-1 0,1-1-105,-16 4 0,1 0 0,1-1 0,2 0 0,7-1 0,2-1 0,2 0 1,1 0-60,-14 2 1,2-1 0,1 0 0,0 0 0,1 1-1,4-2 1,1 1 0,1 0 0,0-1 0,1 1-100,2-2 1,1 0 0,0-1-1,1 1 1,-1 1 0,2 0-1,0 0 1,0 0 0,0 1-1,-1-1 85,-2 0 1,-1 0 0,1 0 0,0 0 0,1 1 0,-12 3-1,2 1 1,0-1 0,0 2 0,1-1 0,0 0-69,4-1 0,1 0 0,0 1 0,0-1 0,1 1 0,1 0 0,4-1 0,0 1 0,1 0 0,1 0 0,-1 1 0,1-1 6,-12 3 0,-1-1 1,1 0-1,0 1 0,0-1 1,0 1-1,0 0 1,14-2-1,-1 1 0,1 0 1,0-1-1,-1 1 0,-1 0-6,-3 1 0,-1-1 0,0 0 0,0 0 0,0 1 0,0 0 0,1 0 0,0 0 0,0 0 0,0 0 0,0 1 0,1 0 0,-1 0 0,0 0 0,0 0 0,0 0 0,0 1 0,0 0 0,0 0 0,0 1 0,0 0 0,0 1 0,0-1 0,-1 1 29,-2 1 0,-1 0 1,1 0-1,-1 0 0,-1 1 1,1 0-1,-1 0 1,1 1-1,-1 0 0,-1 0 1,1 1-1,-2 0 53,13-2 1,-1 2 0,0-1 0,0 0-1,-1 1 1,-1 0 0,0 1 0,0-1-1,-1 1 1,0 0-1,-2 0 0,-1 1 0,0-1 0,0 1 1,0 0-1,-2 0 0,-1 0 0,1 1 1,-2-1-1,0 1-1,-5 1 0,-1 0 1,0 0-1,-1 0 1,-1 0-1,18 0 1,0 0-1,-2 0 1,-2 0 17,-8 0 0,-3 0 1,0 0-1,-1 0 0,-3 1 1,0-1-1,-1 0 0,-2 1-20,20 1 0,-2 0 0,-2 0 1,-8 0-1,-3 1 0,-2 0 248,22 2 1,-6 2 0,-15 0 0,-7-1-66,-19-3 1,-5 0 802,24 11-492,-47-5 1,-60 9-265,-43-1 1,21-8-1,-4 0-243,-9 0 0,-4-1 0,-16 2 0,-5 0 141,24-3 0,-3 1 0,-2 0 0,-8-1 0,-2 0 0,-2 0-132,-8 2 0,-1 2 0,-1-2 1,18-2-1,0 0 0,-1 0 1,-1-1-44,-6 1 1,0 0-1,-2 1 1,-1 0 0,-5 1-1,-2 1 1,0 0 0,0-1 43,-3 0 0,1 0 0,-2-1 1,1 1-1,17-1 0,0 0 0,-1 0 1,1-1-1,-1 1-93,2-1 1,0 0 0,0 0-1,0 0 1,-2 0 0,-5 1-1,-1-1 1,-1 1 0,0 0-1,-1 0 9,-5 1 1,-1 0-1,-1 1 1,-1-1 0,0 0-1,10-1 1,0 0 0,-1-1-1,0 1 1,-1 0-1,0 0 8,-2 1 0,-1 1 0,0-1 0,0 1 0,-1 0 0,0 0 0,0 0 0,-1 0 0,0 0 0,-1 0 0,2 0 0,0 0 0,4 0 0,1-1 0,0 1 0,0 0 0,0-1 0,0 2 0,-2-1 0,0 1 0,0 0 0,0 0 0,0 1 0,1-1 11,-1-1 0,1 1 0,0-1 0,0 1 0,0 0 0,-1 0 0,1 0 0,0 0 0,-1 1 0,1-1 0,0 1 0,0 0 72,2 1 0,1-1 1,-1 1-1,1 0 0,0-1 1,0 1-1,2-1 1,-1 0-1,1 0 0,0 0 1,0 1-1,1 0 0,-12 3 1,0 0 0,0 1 0,1-1 0,0 0 0,1-1 0,-1 0 0,1 0 0,0-1 0,1 1 0,1 0 1,1 0 0,0 0-1,0 0 1,1 1 0,1-1-1,1 0 1,1 0 0,0 0 0,0 0 0,5 0 0,1-2 1,1 1-1,0 0 1,1 0-1,-15 3 1,2 0-1,1 1 0,1-2 2,9-1 1,2 0-1,0-1 1,2 0-1,-19 4 1,2-1-1,2 1 158,7-1 1,2 0 0,3 1 0,12-2 0,1 1 0,6-1-45,-9 2 0,8-1 372,-25 6 1,75-10-1,30-7 1,45-2-417,-12-5 0,5-4 0,21-5 1,7-5-72,-14 3 1,3-2 0,3-1 0,14-3 0,4-1 0,4 0-3,-14 3 1,2 1-1,2-1 1,2-1-1,-12 2 1,2-1-1,1-1 1,0 0-1,1 1-1,5-2 1,1 1 0,0-1-1,1 1 1,1-1 0,4 0-1,1 0 1,1-1 0,0 1-1,0 0 1,1 0 0,0 1 0,0 0 0,1-1 0,1 1 0,-14 1 0,1 0 0,0 1 0,0-1 0,1 0 0,1 0 0,4-1 0,-1 1 1,2-1-1,0 0 1,2 1-1,0 0 0,-7 1 1,1 0-1,1 1 1,0-1-1,1 1 0,1 0 1,0 0-69,4-1 0,0 1 1,2 0-1,-1-1 1,1 1-1,1 1 1,-1-1-1,-10 2 1,1 0-1,0 0 1,1 0-1,-1 0 1,0 1-1,1 0 0,-1 0 45,11-2 1,0 1 0,0 1-1,0-1 1,0 1 0,-1-1-1,1 1 1,0 0 0,-1 0 0,0 0-1,1 1 1,-1-1 0,1 1-1,-1 0-50,1 1 1,0 1 0,0-1 0,0 1-1,0 0 1,0 0 0,0 0 0,-2 0 0,1 0-1,-1-1 1,0 1 0,0 0 0,0 0-1,-1 1 0,-2 0 1,0 1 0,-1 0 0,0 1-1,0-1 1,0 1 0,-1-1 0,-1 1 0,0-1-1,0 0 1,0 0 0,-1 1 0,0-1-1,-1 1 65,8 0 1,0 0 0,-1 0 0,0 0 0,-1 1 0,0-1 0,-2 1 0,-1-1 0,0 1 0,0 0 0,-1 0 0,0 0 3,-3 1 1,-1 0-1,-1 0 1,0 0 0,0 0-1,-1 1 1,14-1 0,-1 1-1,-1-1 1,-1 1-1,-1 0-1,-7 0 0,-1-1 0,0 0 0,-2 1 0,-1 0 1,16 1-1,-1 0 0,-2 0 0,-3 0-3,-11 0 1,-3 0 0,-1-1-1,-1 1 1,19-2 0,-1 0 0,-3 1 201,-10 0 1,-1 0-1,-3 0 1,23-2 0,-6 0-173,-18 1 0,-5 0 467,-15 3 1,-7-1-1,1-7 1,-54 8-250,-38 0 1,-40 2-252,22 0 0,-6 2 0,-14 0 0,-5 1 172,16 1 1,-3 0 0,-3 0 0,-10 0 0,-2-1 0,-3 1-148,-7 0 1,-2 0 0,-2 0 0,18-2 0,-3 0 0,0 1 0,-1-1-20,-4 0 1,0 0 0,-2 1 0,-1 0 0,-4 0 0,-1 2 0,-1-1 0,-1 1 0,17-2 1,-2 1 0,1 0 0,-2 0-1,0 0 1,-3 0 0,-2 0 0,0 1-1,0-1 1,0 0-98,-1 0 1,1-1 0,0 1-1,-1 0 1,-1 0 0,-4 1-1,0 0 1,0 1 0,-1-1-1,1 1 9,0 0 1,1 0-1,0 0 1,0 0 0,-2 1-1,12-2 1,0 0 0,-1 0-1,-1 1 1,0-1-1,-1 1 8,-5 1 0,-2 1 0,0-1 0,0 1 0,-1 0 0,0 0 0,-3 1 0,1 0 0,-1 0 0,0 0 0,-1 1 0,1-2 11,12 0 1,0-1 0,-1-1 0,1 1-1,-1 0 1,1 1 0,0-1 0,0 2 0,0 0-1,0 0 1,0 1 0,0-1 0,0 0-1,1 0-5,-12 1 0,0-1 1,0 1-1,0-1 0,1 1 1,-2 0-1,14-1 1,-1 0-1,0 1 0,0 0 1,0 0-1,0 0 0,0-1 75,-2 1 1,0 0 0,0-1 0,0 1-1,-1-1 1,1 1 0,0 0 0,-1 0-1,0 1 1,-1 0 0,1 0 0,0 0-1,0-1 1,1 1 1,1 0 0,0-1 0,0 0 0,1 1 1,0-1-1,-1 1 0,1 0 0,1-1 0,-1 1 1,1 1-1,0-1 0,0 0 0,0 0 0,1 0 1,-11 1 0,0-1 1,1 1-1,0-1 1,0 0-1,1 1 1,2 0-1,0 0 1,0 0-1,1 1 1,0-1-1,0 1 0,0-1 1,0 0 0,1 1 0,-1-1 0,1 1 0,1 0-1,2 0 1,1 0 0,0 1 0,0-1 0,1 1 0,1 0 1,-13 3 0,1-1 0,1 1 0,0 0 0,1-1 0,4 0 0,0-1 0,1 0 0,1 0 0,2 0 1,-14 2 1,2 0 0,2 0 0,1-1 0,8 0 0,1-1 0,1 1 0,2-1 0,5-1 0,2 1 1,1-1-1,3-1 1,-10 3-1,2-1 1,6-1 484,-12 2 1,7-1-69,18-3 1,11-1 559,14-4-656,115-9 1,-33-8 0,5-3-133,34-5 1,8-3 0,-29 5 0,0-2 0,1 0-33,8-5 1,2 0 0,1-2 0,8 0 0,1-1 0,1-2-138,-16 4 1,-1-2 0,2 0-1,1 1 1,4-2 0,0 1 0,2 0-1,0 0-28,3-2 1,1-1 0,0 1-1,1 0 1,4-1 0,0 0-1,1 1 1,1-1-1,3-1 1,2 1 0,0-1-1,0 0 1,-14 6 0,0-1 0,0 1-1,1 0 1,-1-1-98,0 0 1,1-1 0,-1 1-1,1-1 1,-1 2 0,3-1-1,-1 0 1,1 1 0,0 0-1,-1 1 0,-3 1 1,0 0 0,0 0-1,1 1 1,-1-1 0,3 0-1,0-1 1,1 1 0,-1 0-1,2 0 0,0 1 1,1 0 0,0 1-1,1-1 1,-1 1 0,2-1-1,0-1 1,0 1 0,0 0-1,-1 1 0,-2 1 1,1 0 0,-1 1-1,-1 0 1,1 0 0,-2 0-1,1 0 1,-1-1 0,-1 1-1,-1 2-24,12-2 0,-1 2 0,-1 0 0,0 0 0,-1-1 0,0 1 0,-1 0 0,-1 0 18,-4 2 1,-1 1 0,0-1-1,-1 1 1,-2-1 0,0 0-1,-1 0 1,-2 1 227,16-1 0,-2 0 1,-1 1-1,-7 0 1,-2 1-1,-3 0-117,18 1 1,-5 1-1,-9 0 1,-3 0 484,-14 2 1,-2 1-1,-8-1 1,-6 4-1,6 10 1,-47 9-1,-43 12 1,-37 4-247,24-15 1,-3-1 0,-12 2 0,-4-1-1,-10 2 1,-3 1 0,-13 1 0,-4 2-83,25-5 1,-2 1 0,-2-1 0,-7 0 0,-2 0 0,-1 0-307,-4 2 0,-1 1 1,-2-1-1,-2-2 0,-2 0 1,0 1 135,1 1 1,-1 0 0,-1 1 0,22-6 0,0 0 0,-1 1 0,0 0-117,-2 1 0,-1 1 0,0 0 0,-1 1 0,-9 0 0,-1 0 0,-1 0 0,0 1 24,15-3 1,-1 1 0,0 0-1,-1 0 1,1-1 0,-2 0-1,0 0 1,0 0 0,0-1-1,0 2 0,2-1 1,0 0 0,0 1-1,0 0 1,0 0 0,0 0-1,-1 0 1,1 0 0,-1 0-1,1 0 0,-1-1 1,0 1 0,0-1-1,-1 1 1,1 0 0,-1 0-1,1 1 1,-1 0 0,0 0-1,1 0-24,-16 3 0,0 0 0,1 0 0,0 1 0,1 0 0,1 1 0,0 0 0,2 0 0,6-2 0,1 1 0,1-1 0,-1 0 0,2 0 0,0 1 0,0-1 0,0 0 27,1 0 1,0-1-1,-1-1 1,2 1-1,3-2 1,0 0-1,0-1 1,1 1 95,-21 6 1,1-1 0,1 0-1,8-3 1,1-1 0,2 0 195,7-2 1,2 1-1,3-1 1,-24 7 0,3 0-178,9-2 0,3-1 1,14-2-1,4-1 964,-25 9 0,27-12 0,42-9-492,88-23 1,14-13-247,-9 6 1,7-2 0,4-5 0,3 0-83,-25 8 1,2-1 0,1 1 0,9-4 0,1-1 0,1 1-1,8-2 1,2 0 0,0-1 0,6-2 0,2 0 0,0-1-287,-23 8 0,1 0 0,1 0 0,-1-1 0,3-1 0,-1 0 0,1-1 0,0 1 53,4 0 0,0 1 1,0-1-1,2 0 0,4-2 1,1 0-1,0 0 0,0 0 71,2-1 1,0 0 0,0 0 0,1 1 0,3-1 0,1 1 0,0 0 0,0 0-125,-3 2 0,-1 0 0,1 1 0,-1-1 0,0 1 0,0 0 0,0 0 0,-1 1 0,-1 1 0,0 0 0,0 1 0,-1-1 0,-2 0 0,0 1 0,-1 0 0,0 0 0,-4 0 0,-1 0 0,0 1 0,-1 0 0,-3 1 0,0 0 0,-2 0 0,-1 0-41,14-3 0,-2 1 0,-1 0 0,-2 1 0,-2 1 0,1 0 0,-5 3 0,0 1 0,-1 0 0,-6 0 0,0 1 0,-2 0 99,25-4 0,-3 1 1,-13 3-1,-5 1 556,-13 1 1,-5 0 491,30-7 0,-23 9-492,-40-5 1,-53 13-165,-43-4 1,22 8 0,-4 2-83,-8 1 1,-2 2 0,-13 3 0,-3 1-50,-10 0 1,-4 1-1,24 0 1,-1 1 0,-1-1-111,-8 0 0,-1-1 1,-3 1-1,-6 3 1,-2 1-1,-1 0-209,22-5 0,0 1 0,-1-1 0,0 1 0,-2 1 0,0 0 0,-1 0 0,1 0 0,0 2 0,0-1 0,-1 1 0,0 0 0,-4 0 0,-1 1 0,-1 0 0,-1 1 13,-5 1 1,-2 1 0,-1 0 0,0 0-1,15-2 1,-1 0 0,0 0 0,-1 0-1,1 1 11,-3 0 1,1 1 0,-1-1-1,0 1 1,1 0 0,0 0-1,1-1 1,0 1 0,1 0-1,0-1-24,-16 4 0,1 0 0,1-1 0,0 1 0,4 0 0,-1 0 0,1 0 0,1 0 0,-1-1 0,1 1 0,1 0 0,-1 0 0,3 0 0,0-1 0,0 1 0,1 0 0,4 0 0,1 0 0,0 0 0,1 0 0,3-2 0,0 0 0,1 1 0,1-1-41,-17 7 0,2 1 0,1-1 0,6-3 0,0 0 0,2-1 214,3 1 0,1 0 0,2-2 0,4-1 0,1-1 0,2-1-49,-22 5 0,3-1 0,11-1 1,5-1 325,12-4 1,5 1 0,-28 15 655,23-4 0,19-4-492,21-8 1,26 1-1,15-1 1,18-1-1,11-4 1,18-5 491,18-7-843,-38 1 0,2-2 1,9-2-1,1-1 1,4-1-1,0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22:08:31.466"/>
    </inkml:context>
    <inkml:brush xml:id="br0">
      <inkml:brushProperty name="width" value="0.17143" units="cm"/>
      <inkml:brushProperty name="height" value="0.17143" units="cm"/>
      <inkml:brushProperty name="color" value="#D1D7E4"/>
    </inkml:brush>
  </inkml:definitions>
  <inkml:trace contextRef="#ctx0" brushRef="#br0">155 669 13280,'-6'17'0,"1"0"0,-3-2 0,2-3 0,3-5 0,-9-7 0,6 0 0,-5 0 0,7 0 0,-5 0 0,3 0 0,4-2 0,-4-3 0,6 3 0,6-4 0,4 2 0,7 0 0,0-1 0,-6-3 0,1 4 0,1-3 0,2-3 0,4 5 0,2-5 0,2 1 0,-2-1 0,6-1 0,-1-7 0,3 1 0,-1 0 0,1-2 0,5-2 0,2-3 0,4-3 0,-4 6 0,4-4 0,-4 2 0,-1 1 0,1-9 0,0 4 0,0 1 0,-4 3 0,-3 4 0,1 2 0,-3-2 0,-2-4 0,3 10 0,-5-4 0,-2 1 0,-2 1 0,-2 0 0,0 2 0,1 1 0,-1-1 0,-6 3 0,1-1 0,1-1 0,2 3 0,-4-4 0,-1 5 0,0 0 0,-1 1 0,-3 1 0,3 4 0,-1-4 0,5 5 0,-11-7 0,6 10 0,-8 4 0,-2-3 0,-2 9 0,-2 1 0,1-3 0,3 1 0,-4 2 0,4-3 0,-4 1 0,3 1 0,-3-3 0,4 6 0,-6-3 0,1 3 0,5 2 0,-6 0 0,2 0 0,1 1 0,-7 4 0,5 1 0,-1 0 0,1 2 0,-5-4 0,4 5 0,-1 1 0,-4 0 0,3 1 0,-1 5 0,-1-3 0,3-1 0,-6 1 0,3 8 0,-3 2 0,-2-2 0,0-2 0,0-2 0,-1 3 0,1 3 0,0-4 0,0 2 0,0-6 0,0-3 0,5-3 0,1 5 0,-2-5 0,-3-1 0,5-2 0,0-6 0,-3 0 0,-1 0 0,4-1 0,1-3 0,1-4 0,-1-1 0,4-2 0,-5-6 0,5 0 0,-5 0 0,7 0 0,-4-2 0,8-4 0,0-3 0,0-9 0,0 7 0,0 0 0,0-3 0,0 5 0,0-3 0,0-1 0,0-2 0,0-2 0,0 0 0,0-1 0,0 1 0,0 0 0,-5 6 0,-1-1 0,0-1 0,-1-2 0,5-2 0,-6 0 0,2-1 0,1 1 0,-9 0 0,5 0 0,-2-2 0,-1-4 0,1 4 0,-6-6 0,-1 3 0,1-1 0,6-2 0,-1 4 0,-1-4 0,-2-1 0,-2 5 0,0-4 0,0 2 0,-1 0 0,1-5 0,2 3 0,2 0 0,1 1 0,3-1 0,-4 4 0,3-2 0,2 2 0,1 4 0,3 4 0,-2 1 0,1 1 0,5 1 0,5 5 0,3 9 0,1 3 0,5 3 0,1 1 0,2 6 0,0 0 0,6-5 0,0-1 0,-2 2 0,-2 3 0,-2 1 0,2 0 0,2 0 0,2 0 0,5 0 0,-3 0 0,2 1 0,3-1 0,-3 0 0,1 0 0,5 0 0,5 0 0,-2 0 0,6 0 0,-2-1 0,0-5 0,5 4 0,-3-5 0,0 1 0,0 1 0,-2-3 0,-6 4 0,0-1 0,1 1 0,-7 1 0,-1-1 0,-3-2 0,-3 3 0,-2-1 0,-1 0 0,-1-1 0,0 1 0,-2-4 0,-2 1 0,-3 0 0,-3-1 0,5 2 0,-6 7 0,5-1 0,-5 0 0,-2 0 0,-4-6 0,-4 1 0,-4-1 0,-1-1 0,3 3 0,-6-5 0,-1 1 0,4-3 0,-3 3 0,-1-1 0,-2-2 0,-1-4 0,5 3 0,-4-3 0,3 4 0,-3-4 0,-2-2 0,0 0 0,0 0 0,0 0 0,0-2 0,-1-4 0,1 4 0,2-5 0,2 1 0,1 0 0,1-5 0,-4 3 0,1 1 0,3-1 0,0-5 0,-7 1 0,1-3 0,0-2 0,0 2 0,2 1 0,3 3 0,-3 0 0,4-7 0,-4 1 0,-3 0 0,3 6 0,2-1 0,1 1 0,-1 1 0,-2-5 0,-2 6 0,0-3 0,0 1 0,-1 5 0,1-3 0,-2-1 0,-4 1 0,4 5 0,-3-4 0,1 2 0,-2 1 0,2-7 0,-6 7 0,1-1 0,-1-2 0,4 6 0,-3-5 0,-1 1 0,0 0 0,4 1 0,-3 5 0,-1 0 0,0 0 0,1-2 0,-3-2 0,6-2 0,4 2 0,2 3 0,-2 1 0,-2 0 0,-1 0 0,4 0 0,7 0 0,0 1 0,1 5 0,-5-4 0,3 4 0,-3-4 0,4 0 0,-1 3 0,9-3 0,-5 8 0,8-5 0,0-3 0,0 6 0,8-8 0,3 0 0,-2 0 0,3 0 0,-1 0 0,6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5:51.51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2513 9695 26304,'-43'-33'0,"-1"-4"0,-15-13 0,3 1 0,6 3 0,-1 1 0,10-1 0,-7-13 0,1 1 0,-3-18-246,24 34 0,0-3 0,-4-9 0,-1-4 0,0-8 0,-2-2 0,-4-10 0,-1-3 82,11 20 0,-1-2 0,1 0 0,-1-2 0,-1 0 0,1-3 0,-1-6 0,0-2 0,-1-1 0,-1-2 0,0-2 0,0-1 23,0-6 1,0-2-1,0 0 1,6 20-1,0-1 1,0-1-1,1 0 18,0-6 0,1 0 0,0-2 0,0 1 0,1 2 0,0-1 0,1 0 0,1-1 0,0-3 0,1-1 0,0 0 0,1-1 0,0-1 0,1-1 0,0 0 0,1 0 0,1-2 0,0-1 0,0 0 0,2 0 0,0-2 0,0 1 0,2-1 0,1 0 0,3-1 0,1-1 0,1 2 0,0 0 0,1 6 0,-1 2 0,2 0 0,1 0-18,2 4 1,1-1-1,1 2 1,1 1-1,2-17 1,0 1-1,3 2-23,0 6 0,2 2 0,1 1 0,0 9 0,0 1 0,2 2-82,7-29 0,1 6 0,-4 19 0,2 6-64,2 8 0,-1 3 1,11-24 309,-2 17 0,-5 23 983,5 12 0,-16 16-492,18 13 1,-21 25-1,7 15 1,-1 25-165,-10 10 1,-3-26 0,0 3-83,-3 5 1,0 3 0,-1 9 0,0 3-1,-2 12 1,0 1 0,-1 1 0,-2 1-288,-2 11 1,-1 2-1,2-32 1,1 1 0,-1 1 41,0 5 0,-1 1 0,0 0 0,1 5 0,0 1 0,0 2 0,-3 4 0,0 1 0,1 2 0,1 0 0,1 1 0,0 2-123,1-20 0,0 2 0,0 0 0,1 1 0,0 4 0,0 1 0,1 1 0,0 1 0,1 6 0,0 1 0,0 1 0,1 1 0,-1 4 0,1 1 0,-1 0 0,1 1 13,1-16 1,-1 2 0,1-1 0,0 0-1,0-1 1,1 17 0,-1-1 0,1 0-1,-1-1-13,0 0 0,-1 0 0,0-1 0,2 0 0,0-2 0,1-2 0,1 1 0,0-1 0,1-1 0,0 0 0,0-1 0,0 1 0,1-2 0,-1 0 0,1 0 0,1 1 0,-1-1 0,0 1 0,1 0 0,-1-3 0,0-6 0,1-2 0,-1 0 0,0-1-18,1-3 1,-1 0-1,0 0 1,1-2-1,1 20 1,-1-2-1,1-2-23,0-5 0,0-2 0,0-1 0,-2-5 0,0-1 0,0-2 25,0-4 1,0-1-1,-1-4 1,-1 14 0,0-5 629,1-10 1,0-5-266,-1 28 0,-18-46 265,-7-24 1,-2-27-1,-4-30 1,-6-24-247,15 19 1,-1-4 0,-4-7 0,0-4-1,-2-11 1,1-3 0,0-5 0,0-2-50,-4-8 1,2-2-1,9 27 1,1-1 0,0 0-34,1-4 1,-1-1 0,1-1 0,-2-4 0,-1-1 0,1-2-134,-1-4 1,1-2 0,-1 0 0,1 1 0,0 0 0,1-1-195,2-5 0,1 0 0,0-1 0,-2-2 0,1 0 0,0-2 23,1-3 1,2-2-1,0-1 1,4 19-1,0 0 1,0-1-1,1 0 18,0-6 0,1-1 0,0 0 0,0-1 0,2 1 0,0 0 0,0-1 0,1-1 0,-1-3 0,0 0 0,1-1 0,0 0 0,1 2 0,0 1 0,1 0 0,1 0 0,0 2 0,1-1 0,0 1 0,1 0 0,0 2 0,1 0 0,0 1 0,0-1-18,1 1 1,-1 1-1,1 0 1,1 2-1,2-18 1,2 3-1,-1 1-23,1 2 0,-1 0 0,2 3 0,0 6 0,2 3 0,0 0 40,-2 4 0,1 0 0,0 2 0,0 4 0,0 1 0,1 2 264,3-27 1,1 4 0,1 14-1,-1 3-140,-3 11 0,-1 4 0,1 8 0,0 3 983,5-24 0,1 14-492,-1 34 1,-7 29-1,-4 27 1,-5 31-165,-1 28 1,0-36 0,0 3-83,1 10 1,-2 3 0,-2 4 0,-1 2-1,-2 9 1,0 3 0,1 5 0,0 2-83,1-22 1,0 1 0,1 1 0,1-3 0,1 0 0,0 1-328,-1 7 0,0 2 0,0 1 0,-1-1 0,1 1 0,-1 0 143,1 4 0,0 0 1,0 1-1,0 7 1,0 2-1,1 1 21,0-20 0,1 1 0,0 0 0,1 1 0,0 2 0,1-1 0,0 1 0,0 1-123,1 7 0,0 1 0,0 0 0,0 1 0,1-1 0,-1 1 0,1 1 0,1-1 0,-1 3 0,0 0 0,0 1 0,1-1 0,0 0 0,1 1 0,0-1 0,0 0 0,0-1 0,-1 0 0,1 0 0,1-2 0,0-5 0,0-1 0,1-1 0,-1-1-18,-1-2 1,0-1-1,-1-1 1,1-1-1,2 21 1,0-3-1,-1 0-23,-1-5 0,0 0 0,0-3 0,-1-5 0,1-2 0,0-1-33,0-2 0,0 0 1,0-4-1,-1 20 0,-1-3 312,0-10 0,-2-3 0,-1-16 0,-2-4-115,-5 30 983,-3-23-492,-24-29 1,4-33-1,-12-19 1,8-30-1,-2-17 1,4-29-247,11 37 1,-1-4 0,-1-11 0,-1-4-1,0-8 1,0-3 0,0-9 0,1-4-83,7 27 1,-1-3 0,1 1 0,0 0 0,0-1 0,0-1-328,-1-6 0,1-2 0,-1 0 0,2 0 0,-1 0 0,2-1 33,0-3 0,2-1 0,0-1 1,2 16-1,1-1 0,0-1 1,0 0 7,0-6 0,1-1 0,-1 0 0,2-1 0,-1-1 0,1 0 0,0 0 0,1-2 0,2-3 0,0-2 0,0 0 0,1 0 0,0 1 0,0-1 0,1 1 0,0 0 0,2-2 0,0 0 0,1-1 0,0 1 0,0 1 0,1-1 0,0 1 0,0-1 0,2-2 0,1 0 0,0 0 0,1 1 0,0 6 0,1 1 0,1 0 0,0 0 0,0 1 0,1-1 0,0 2 0,2 0 0,-1 3 0,2 1 0,0 0 0,0 0 0,0 1 0,0 0 0,0 0 0,0 0 0,0 4 0,1 0 0,-1 1 0,2 0-18,0 0 1,1 0-1,1 1 1,-1 1-1,3-16 1,-1 2-1,1 1 33,0 1 1,1 2 0,-1 0 0,0 8 0,-1 0-1,1 2 257,1 4 0,-1 2 0,1 0 0,6-30 0,0 3-149,0 8 0,0 4 0,0 13 0,-1 6 491,-4 8 1,-1 5 491,13-28-492,0 41 1,-22 28-1,1 38 1,-8 27-165,-4 37 1,-3-33 0,-2 4-83,0 13 1,-2 4 0,0 5 0,-1 2-50,0 10 1,-2 2-1,3-29 1,-1 2 0,0 0-77,0 4 1,1 1 0,-1 0 0,-2 6 0,0 2 0,1 0-121,0 7 0,2 1 0,-1-1 0,1-3 0,-2-1 0,2 2-164,1 5 0,0 1 0,1 1 0,-1 0 0,0 1 0,0 1 41,2-24 0,-1 1 0,1 0 0,0 1 0,1 4 0,0 0 0,1 2 0,0 0 63,0 4 0,1 1 0,-1 1 0,1-2 0,1-3 0,0-2 1,0 1-1,0 0-63,1 0 0,1 1 0,-1-1 0,1 0 0,0-3 0,0 0 0,1-1 0,0 0 0,1-1 0,0 0 0,1 0 0,-1-1 0,1-2 0,-1-1 0,0 0 0,1 0-41,0 25 0,1-1 0,0-2 0,0-11 0,0-2 0,0-1 0,0-4 0,0-2 0,-1 0 0,-1-7 0,0-2 0,0-1-54,2 25 0,-1-3 0,-2-6 0,0-3 463,3-9 1,0-3 0,-4-12 0,0-5-26,4 31 763,-4-32 0,-2-25-492,0-25 1,-6-31-1,0-15 1,-10-26-1,-1-10 1,-1-13-247,7 41 1,-1-2 0,-1-5 0,1-2-1,0-6 1,1-2 0,-2-5 0,0-1-1,2-10 1,-1-1 0,0 2 0,-1-1-392,-1-8 1,-1-2 0,-1 1 0,1 0 145,6 29 0,2-1 0,-1-1 0,0-5 0,-1-1 0,1-3-164,0-7 0,0-3 0,1-1 0,2-1 0,1-2 0,-1-1 41,1 17 0,-1-1 0,1-1 0,0 0 0,2-1 0,0 1 0,1-2 0,0 1 0,0-2 0,-1-1 0,0 0 0,1 1 0,0-1 0,1 1 0,0 0 0,-1-1 0,1-1 0,0-1 0,0 1 0,0 1 0,2 5 0,0 2 0,1-1 0,0 1 81,2-24 0,1-1 0,0 2 0,2 5 0,0 2 0,2 0 42,0 4 0,2 2 0,1 1 0,-2 4 0,2 1 0,-1 1-197,1 3 0,1 1 1,0 2-1,7-21 0,1 3-4,1 7 0,0 3 0,0 10 0,-1 3 349,-1 4 1,-1 3-1,-2 7 1,1 2-149,21-37 0,-8 26 983,-3 21-492,-8 20 1,4 23-1,-7 15 1,-3 20-1,-3 22 1,-2 20-247,-7-28 1,-1 3 0,-1 7 0,0 2-1,2 9 1,0 2 0,-2 4 0,0 3-1,-1 8 1,0 2 0,1 5 0,0 0-410,1-29 0,0 1 0,0 1 0,-1 6 0,0 0 0,1 2 0,1 4 0,1 0 0,0 2 0,-1 3 0,-1 1 0,1 2 23,2 4 1,1 2-1,1 2 1,-3-20-1,1 2 1,1 1-1,0 0 18,2 5 0,0 0 0,1 2 0,1 0 0,0 3 0,1 1 0,1 1 0,-1 1 0,2 6 0,0 1 0,1-1 0,-1-1 0,-1-8 0,1-1 0,-1-2 0,1 0-18,0-1 1,1 0-1,-1-2 1,0-2-1,2 14 1,-1-3-1,-1-3-23,-2-10 0,-2-2 0,1-3 0,-2-5 0,0-2 0,-1-2-82,-1 23 0,-1-3 0,0-14 0,-2-3-246,-2-8 0,-2-5 1475,1 21-970,-8-18 0,-7-44 478,-8-15 1,-3-25-1,3-28 1,-6-24-247,9 29 1,-1-3 0,3-4 0,-1-3-1,-1-5 1,0-2 0,-3-5 0,1-1-1,-1-7 1,-1-2 0,2-3 0,0-2-1,-1-8 1,-1-1 0,1 2 0,0-2-257,5 29 1,0-1 0,1-1 0,2 0-1,0-1 1,1-1 10,0 0 0,0 0 0,1-2 0,-1-5 0,-1-1 0,1-1 0,0-7 0,1-1 0,-1 1 0,1 1 0,0 1 0,1-1 0,1-4 0,2-2 0,0 1 0,0 0 0,0 0 0,1 1-164,2-1 0,0-1 0,1 1 0,1 1 0,1 0 0,0 0 0,1 0 0,0 1 0,0 0 0,1 6 0,1 1 0,-1 1 0,1-1 0,0 0 0,0 1 0,1 2 0,-1 1 0,1 0 113,1 4 1,0 0 0,0 0 0,1 1 0,0-1 0,1 0-147,1 2 0,1 0 1,0 1-1,6-28 0,0 1-34,-1 5 1,1 2 0,2 8-1,1 3 371,-4 7 0,1 2 1,3 6-1,-1 2-140,-2 4 0,0 3 0,17-27 983,-6 17 0,0 15-492,-5 30 1,-1 7-1,1 24 1,-7 19-1,1 27 1,-2 16-165,1 25 1,-3-43 0,-2 2-89,-3 8 1,0 2 0,0 9 0,0 1-240,-3 6 0,0 1 0,0 7 0,0 3-164,0-26 0,0 1 0,0 0 0,0-1 0,0 0 0,0 1 0,0 5 0,-1 1 0,2 0 0,-1 1 0,1 1 0,0 0 0,0 2 0,1 1 0,0 2 0,0 8 0,-1 3 0,0 1 41,2-19 0,-1 1 0,2 1 0,-1-1 0,0-1 0,0 0 0,0 0 0,1 1-18,2 1 1,-1 1-1,1 0 1,1-1-1,1 22 1,1-1-1,1-1-23,1-4 0,1 0 0,0-3 0,-2-4 0,-1-1 0,1-2-33,0-8 0,0-2 1,-1-3-1,1 15 0,-1-5-295,1-17 0,-2-6 484,2 14 499,-10-39 1,-2-55-1,-4-18 1,-4-22-321,-7-8 1,-3-18-172,9 37 0,-1-2 0,2-4 0,1-1 245,-3-6 1,0 0 0,0 1 0,-1 0-1,1-4 1,1 0 0,-1-1 0,1-2-201,1-5 0,2-1 1,-1 4-1,1 0-45,-1-3 0,0-1 0,0 0 0,-1 1 245,-2-1 1,0 0 0,3-6 0,-1-1-1,-1-4 1,-1 0 0,-1-3 0,1-1-492,0-2 0,0 0 0,0-2 0,-1 0 42,1 1 0,1 1 1,0 0-1,0 0 204,-3-3 0,-1 0 0,4 6 0,1 0 0,-2-4 0,1 1 0,1 6 0,2 2-246,2 0 0,1 1 0,0 2 0,2 1 69,3-4 0,0 1 0,-3 8 1,0 3 176,0 2 0,0 2 0,0 6 0,0 2 274,3 7 0,0 3 0,-5-37-274,-1 13 983,-8 11-155,4 19 155,-15 18-492,6 19 1,-5 49-1,13 23 1,-5 33-387,10-40 1,1 2 0,0 14-1,0 4-331,-1 6 0,0 3 1,3 7-1,1 2 248,-4 3 1,0 2 0,4-31 0,1 1 0,0 0-187,-1 5 0,0 1 0,0 0 0,1 6 0,1 1 0,-1 1 0,1 1 0,0 0 0,0 1 0,1 2 0,-1 1 0,1 0 0,0 0 0,1 0 0,1 1 0,2-1 0,0 1 0,2 0 0,2 1 0,1 1 0,1-1 0,1 1 0,1 0 0,0-1 0,1-4 0,-1-2 0,1 0 0,0-3 0,-1-1 0,1-2-33,-2-9 0,-1-3 1,1 0-1,5 29 0,-1-2-49,-2-6 0,1-1 0,1-2 0,1-1 251,-2-8 0,-1-1 0,-1-7 0,-1-2-7,0-12 1,-1-3 0,7 38 984,-6-13 0,3-20 0,-13-13 0,6-26-492,-8-17 1,-8-33-1,-4-19 1,-11-28-165,-6-13 1,13 34 0,-1-2-83,0-3 1,-1 0 0,0-10 0,-1 0-1,-1 1 1,-1 0 0,3-3 0,0-1-154,-3-1 0,1-1 1,-2-6-1,1-1-92,1-1 1,-1 0 0,0-4 0,0-1-198,0 0 0,1-2 1,7 28-1,1-2 0,0 0 33,-1-4 0,-1-2 0,0-1 0,2-5 0,-1-1 0,2-1 0,-2 1 0,2 0 0,0-1 0,1-2 0,1 0 0,0 2 33,1 3 0,0 2 1,1 0-1,1-3 0,0 0 1,1 1 131,0 1 0,1 1 1,1-1-1,0 0 1,0 0-1,1 1 1,2 5 0,0 0 0,0 1 0,0-31 0,0 4-248,0 15 0,0 3 0,3 9 0,0 4-32,-1 10 0,2 4 284,9-39 3,-11 38 974,6 21-583,-8 87 0,0 10-402,0-5 1,0 5 0,0 2-1,0 2 247,0 3 1,0 3 0,3 12 0,0 3-166,0 3 0,0 2 0,-1-27 0,1 1 0,0 1-244,-1 0 0,-1 1 0,1 0 0,1 3 0,0 0 0,1 1 7,1 2 1,1 1 0,1 3 0,0 8 0,2 3-1,0 1 16,0 4 1,1 1-1,0 1 1,-2-19-1,1 1 1,1 1-1,0-1 18,1 2 0,0-1 0,1 0 0,0 1 0,1 4 0,0 0 0,1 1 0,1 0 0,1 3 0,1 0 0,1 0 0,1 1 0,-1 0 0,1 0 0,0-1 0,0 1 0,0-3 0,0-1 0,0 0 0,0 0 0,-1-3 0,1 0 0,0-1 0,-1-2 24,3 18 1,0-3 0,1 0 0,-1-5 0,1-1 0,-1-1 98,-3-5 0,-1-1 0,0 0 0,1-3 0,1 0 0,-2-1-164,-2-7 0,-2 0 0,0-1 0,1 0 0,-1-1 0,-1-1-36,3 22 0,-1-2 0,2 1 1,-1-1 249,-3-4 0,-1-2 0,3-2 0,0-3-45,-5-6 0,-1-4 0,2-7 0,-1-3 978,-3 29 0,0-23 0,-6-14-492,-8-38 1,-9-24-1,-12-34 1,-6-28-247,15 29 1,-1-3 0,-1-10 0,-1-2-1,-2-6 1,-2-2 0,-2-8 0,0-2-85,0-5 1,0-2-1,6 21 1,-1 0 0,1-1-164,1 0 0,1-1 1,0-1-1,-3-5 0,0-1 1,2-1-163,2 1 0,1-1 0,0 0 0,-3-4 0,0-2 0,0-1 23,0-4 1,0-2-1,2-3 1,4 17-1,1-1 1,1-1-1,0-1 18,0-5 0,1 0 0,0-1 0,1 0 0,1-3 0,0 0 0,1 0 0,1 0 0,2 2 0,2 0 0,-1 0 0,1 0 0,-1 2 0,0 0 0,1 0 0,1 0 0,1 0 0,1-1 0,1 1 0,1-1 0,0 1 0,0-1 0,0 1 0,2 1 0,0 2 0,0 1 0,1 0 0,1 0 0,1 1 0,1 0 0,0 0 0,1 2-41,2-17 0,1 2 0,0 1 0,0 1 0,1 0 0,1 1 0,-1 2 0,0 0 0,2 2 0,1 1 0,2 2 0,0 0 0,-1 4 0,0 1 0,2 2 0,1 2 0,1 2 0,0 2-13,7-20 1,1 3 0,-2 9 0,2 3 421,1 7 1,2 5 0,-4 10 0,1 5 68,19-14 0,-3 19 177,-8 33 1,0 18-1,0 23 1,-6 27-165,0 25 1,-18-34 0,-1 3-83,2 12 1,-1 4 0,0 3 0,-2 3-1,0 11 1,-1 3 0,1 6 0,0 1-168,-3-29 0,-1-1 0,1 2 0,0 2 1,0 1-1,0 0-79,-1 0 1,1-1-1,0 1 1,2 4 0,0-1-1,-1 1 2,1 1 1,0 0-1,0 2 1,0 5-1,1 2 1,-1 0 4,0 1 1,-1 0 0,1 1-1,1 1 1,0 1 0,0 0-171,2-1 0,1 0 0,0 1 0,0 2 0,1 0 0,-1 1 41,-2-20 0,1 1 0,-1 0 0,0 0 0,0 0 0,-1 1 0,1 0 0,0-1-18,1 0 1,1 0-1,0 0 1,-1-1-1,3 23 1,-2-1-1,1-3-23,1-7 0,0-2 0,-1-1 0,-2-2 0,-1-1 0,0-1 0,0-3 0,-1-2 0,1 0 0,-1-3 0,0-2 0,0 0 34,6 25 1,-1-4-1,-1-11 1,-2-5 136,-5-15 1,-1-3 975,3 28 0,-8-2-492,0-52 1,-8-9-1,-3-40 1,-7-17-1,-5-17 1,2-20-165,-9-21 1,13 35 0,0-4-83,-4-10 1,1-2 0,-4-9 0,1-3-1,2-3 1,1-2 0,0-4 0,0 0-410,8 29 0,0 0 0,1 0 0,-1-3 0,-1-1 0,1-1 70,-2-1 1,0-2 0,1-1 0,0-9 0,1-3 0,0 0 93,-1-5 1,-1 0 0,1-4-1,3 18 1,1-1 0,1-2-1,0-1-123,0-5 0,0-2 0,1 0 0,0-1 0,1-2 0,0-1 0,0 0 0,1-1 0,1-5 0,1 0 0,1 0 0,0 0 0,-1 2 0,1 1 0,0 0 0,1 1 0,0 3 0,1 1 0,0 1 0,1 2 0,-1 4 0,0 0 0,1 2 0,0 2-41,0-19 0,1 2 0,1 2 0,0 4 0,0 2 0,2 1 0,2 2 0,1 0 0,0 2 0,-1 4 0,0 2 0,1 1-33,1 4 0,1 1 1,0 2-1,1-25 0,1 5 180,3 13 1,-1 3-1,-2 10 1,0 4 16,2 6 0,1 3 983,6-38-492,4 50 1,-9 52-445,-5 51 0,-3-8 0,-2 5-52,-3 7 1,0 4 0,3 12 0,0 4 167,-4-21 1,-1 1 0,1 1 0,2 6 0,1 1 0,0 2-109,-1 8 0,0 1 0,0 2 0,0 6 0,2 2 0,-1 0-58,-1-22 1,0 1-1,1 0 1,0 0-1,0 2 1,1 2-1,1-1 1,0 0-121,0-1 0,-1 1 0,2-1 0,0 1 0,1 6 0,1 0 0,1 0 0,0 2 2,0 4 1,0 0-1,1 1 1,0 1-1,2 3 1,0 2 0,0 0-1,0 0 11,-2-18 1,0 0 0,-1 1 0,1-1-1,0 0 1,3 19 0,0 0 0,0-1-1,0-2-13,-1-4 0,1-2 0,0 0 0,-1-1 0,0-1 0,-1-1 0,1 0 0,-1-1 0,2-3 0,-1 1 0,1-2 0,0 1 0,-2-4 0,0 1 0,0-1 0,0-1-41,3 20 0,-1-1 0,1-1 0,0-5 0,0-2 0,0-1 151,-2-9 1,-1-2-1,1 0 1,-1-6-1,1-2 1,0 0 15,4 29 1,-1-4-1,-4-9 1,1-5 241,-2-11 1,-1-4 0,-4-8 0,0-3 737,4 27 0,-7-11 0,4-25-492,-8-18 1,-2-35-1,-4-27 1,-11-31-165,-13-21 1,11 32 0,-2-3-83,-2-10 1,-1-3 0,-2-10 0,0-3-50,-3-8 1,0-3-1,10 26 1,0-2 0,0 0-34,-2-4 1,-1-1 0,1 0 0,2-4 0,0-1 0,1-1-328,-2 0 0,1-1 0,0-2 0,0-6 0,0-1 0,0-3 41,5 19 0,-1-2 0,1-1 0,-1-2 0,0-7 0,0-2 0,0-1 0,0-1 24,2 13 1,0 0 0,0-2-1,0 0 1,1-1 0,0-3-1,0-1 1,0-1 0,1 0-1,0 0 0,1 0 1,0-1 0,1 1-1,0 0 1,0-1 0,1 1-1,1-1 1,0 1 0,0 0-1,1 0 0,1 0 1,0 1 0,0-1-1,1 1 1,0 1 0,1 1-1,0 0 1,1 1 0,0 0-1,0 1-24,0-14 0,0 1 0,1 1 0,1 1 0,0 2 0,2 1 0,0 1 0,1 2-18,1 8 1,0 2-1,1 0 1,0 2-1,0-21 1,1 1-1,0 2-23,2 6 0,0 1 0,0 3 0,-2 10 0,1 2 0,-1 4-62,3-15 1,-1 6 0,-2 17 0,0 6 223,6-5 493,-8 27 1,3 32-1,-7 29 1,0 38-165,0 30 1,-2-28 0,-1 4-132,0 14 1,0 5-1,1-21 1,-1 4 0,2 1-34,0 5 1,2 1 0,-1 2 0,0 7 0,1 2 0,0 1-284,0 3 0,1 1 0,1 1 0,-1-20 0,1 0 0,0 1 0,0 0 118,2 5 0,1 1 0,0 1 0,1 1 1,-1 6-1,1 1 0,1 1 0,0 1-97,-1-18 1,1 1 0,0 1-1,1 0 1,-1 0 0,2 5-1,0 1 1,1 1 0,0-1-1,0 1 0,1 0 1,0 1 0,1 0-1,0-1 1,1 1 0,0-1-1,1 0 1,-1 0 0,2 0-1,-1-1-11,0-1 1,0 0 0,0 0 0,1-2-1,-2 0 1,4 15 0,-2 0 0,1-2-1,-2-2-13,-1-7 0,-1-1 0,0-1 0,0-2 0,-1-6 0,1-1 0,-1-1 0,-1-2-41,1 14 0,0-2 0,-1-1 0,2-2 0,0-1 0,-2 0 13,-2 1 0,-2-1 0,0 1 0,1-4 0,0-1 0,0 0 314,-2-4 1,-1-1 0,1-2 0,-1-2 0,1-2 0,-1-2-146,1 20 0,-1-3 0,0-8 0,-2-3 227,-3-6 1,0-3 0,0-10 0,0-2 737,0 31 0,0-20-492,-8-35 1,-7-15-1,-9-24 1,-3-21-1,-2-31 1,-4-27-247,7 29 1,0-4 0,1-13 0,1-3-50,-5-10 1,0-3-1,9 28 1,0-1 0,0 0-34,0-2 1,1 1 0,0-2 0,-2-5 0,1-2 0,0-1-328,1-3 0,-1-1 0,1-2 0,-1-10 0,0-3 0,0 0 41,4 23 0,0 0 0,0-1 0,0-1 0,0-6 0,1-1 0,0-1 0,1-1 0,0 1 0,1 0 0,0-1 0,1-1 0,0-4 0,1-1 0,1 0 0,0-2 0,0-2 0,1-2 0,0 0 0,2 0 0,1 1 0,0-1 0,2 0 0,1 1 0,0 3 0,1 1 0,1 0 0,1 1 0,-1 1 0,1 1 0,0 0 0,1 2 0,-1 5 0,1 1 0,1 1 0,1 1 0,0 1 0,1 1 0,0 0 0,2 0-41,3-22 0,1 2 0,0-1 0,1 4 0,0 0 0,0 2 0,0 5 0,1 0 0,0 2 0,1 4 0,2 1 0,0 2-33,0 5 0,0 3 1,1 0-1,6-27 0,1 2 363,0 4 0,0 4 1,-1 12-1,1 6-171,0 12 0,1 6 0,20-24 496,-3 47 1,-4 17-1,4 30 1,-4 24-168,-3 40 0,-15-26 0,-3 6-328,2 17 1,-1 5 0,-3-19 0,0 1 0,-1 3 166,1 8 1,-1 3 0,1 2 0,2 8 0,0 2 0,0 1-126,0 3 0,0 1 0,-1 1 0,-4-21 0,0 1 0,0 0 0,1 0-161,-1-3 0,1 1 0,0-1 0,-1 1 0,1 4 0,-1 0 0,1 1 0,0 1 85,0 1 1,2 1 0,-1 1 0,0 0 0,1 7-1,0 0 1,1 1 0,-2 1 40,1 2 0,-1 0 0,-1 0 0,2 0 0,0-2 0,0 1 0,0-2 1,0 0 7,-2-6 1,-1-1-1,1-1 1,0 0-1,0-4 1,0 0 0,1-1-1,0 0-7,0 0 0,0 1 0,0-1 0,0-1 0,0-2 0,0 0 0,-1-2 0,1 1-1,2 22 0,1-1 0,-1-1 0,2-3 0,-1-1 1,0-1-168,-2-8 0,-1-2 0,1-1 0,-1-3 0,1-2 0,-1 0 111,0-2 1,-1-1-1,-2-1 1,4 24-1,-2-2-136,-3-13 0,-1-3 0,-2-8 0,-2-4 197,-4 28 975,0-15 0,-8-18-492,-2-31 1,-9-23-1,-4-35 1,-5-37-165,-6-28 1,12 33 0,1-6-83,-2-9 1,-1-5 0,-4-9 0,0-4-83,8 24 1,1-2 0,0-2 0,-3-6 0,1-2 0,0-2-328,1-4 0,1-1 0,0-2 0,-2-4 0,1-2 0,0 0 23,1 1 1,-1 0-1,1-3 1,5 18-1,1-2 1,-1-1-1,1-2 31,-2-5 1,0-1 0,1-2 0,0-1-1,2 12 1,2-1 0,-1-1 0,1-2-1,0 1 11,0-6 1,1-1 0,-1 0-1,1-1 1,1 0 0,-1-1-1,1-1 1,0 0 0,0 0-1,2 0 0,0 1 1,1 0 0,1 1-1,-1 0 1,2 0 0,-1 3-1,0 0 1,1 0 0,0 1-1,1-1 0,1 1 1,0 0 0,2 0-1,-1 1 1,1 0 0,0 3-1,1 1 1,0 0 0,0 1-1,1 1-24,0-16 0,1 1 0,1 1 0,0 1 0,1 4 0,0 1 0,0 1 0,1 2-18,1 7 1,1 2-1,0 2 1,0 0-1,3-21 1,0 3-1,1 0-23,0 7 0,1 0 0,0 2 0,-2 6 0,0 0 0,1 4 93,0 8 1,1 2 0,0 2-1,1-20 1,-1 7 561,-3 19 1,1 5 491,7-30-492,7 30 1,-9 45-1,1 32 1,-7 32-165,-5 26 1,-5-23 0,0 6-118,2 8 1,0 5-1,-1 16 1,0 4-48,0-28 1,0 2 0,-1 2 0,0 7 0,0 2 0,-1 1-139,2 6 0,0 1 1,0 2-1,-1-19 0,0 2 1,-1 0-1,0 0-27,0 2 1,0 1 0,0 0 0,0 0 0,0 1-1,0 2 1,0-1 0,0 0-122,0-3 0,0 1 0,0-1 0,0 1 0,0 4 0,0 0 0,0 2 0,0 0 0,0 4 0,0 1 0,0 0 0,0 2 0,0 3 0,1 1 0,-1 0 0,1 1 13,0-17 1,0 0 0,0 1 0,1-1-1,-1 1 1,1 17 0,-1 0 0,1 0-1,1-2-13,-1-6 0,1-1 0,0-1 0,0 0 0,1-3 0,-1-1 0,1 0 0,-1-2-18,-1-3 1,-1-2-1,0 0 1,1-1-1,0 22 1,0-2-1,0-1-23,-2-8 0,0-2 0,0-1 0,0-2 0,0-1 0,0-1 35,0-7 0,0-2 0,0 0 0,0-2 0,0-2 0,0 1 293,0 0 0,0 0 0,0 0 0,-4 28 0,0-2-166,-1-6 1,-2-2 0,0-7-1,-1-4-2,0-13 0,-2-2 1,-1-4-1,-3-3 987,-15 34 0,-4-4-529,-10-44 0,-11-15-502,-4-36 1,-4-23 28,15-23 1,-5-26 263,22 28 1,1-4 0,1-7 0,0-4-50,-4-14 1,0-5-1,9 25 1,0-1 0,-1-2-184,-1-7 1,-1 0-1,2-2 1,-1-4-1,2-1 1,1 0-10,0-2 1,1-2-1,0 0 1,-1-5 0,1 0-1,0-3-127,3 19 0,0-2 0,0 0 0,2-2 0,0-5 0,0 0 0,2-2 0,0 0 0,0-2 0,0 0 0,1-1 0,1-1 0,0-2 0,1-1 0,1 0 0,0 1 0,2 2 0,0 2 0,2-1 0,-1 0 0,2 1 0,0 0 0,1-1 0,1 1 0,1 1 0,0-1 0,1 0 0,0 2 0,1 3 0,-1 1 0,2 1 0,-1 1-28,1-20 0,1 1 0,1 1 0,0 5 0,0 0 0,3 4 73,0 7 0,3 3 1,-1 1-1,-1 2 1,-1 0-1,2 1 78,1 2 0,1 1 0,0 1 0,0 4 0,-1 0 0,1 2 232,8-30 0,-1 3 0,-2 12 0,-1 3-235,1 11 1,0 4 0,-2 8-1,3 3 494,19-30 1,-6 26 491,0 26-492,-8 16 1,16 22-1,-8 21 1,6 20-165,-12 20 1,-6-20 0,-1 5-83,2 9 1,-1 6 0,2 15 0,-1 6-95,-3-20 1,1 3-1,0 2 1,1 9-1,0 1 1,1 3-154,-3-15 1,-1 2 0,1 0-1,-1 1 1,1 4 0,0 0-1,-1 1 1,1 0-122,-2 2 0,0 0 0,0 0 0,0 2 0,1 3 0,1 2 0,1 0 0,-1 1 13,1 1 1,0 1 0,0 1 0,0 1-1,-2-15 1,1 1 0,0 1 0,0 0-1,0-1 11,0 2 1,0 0 0,0 0-1,0 0 1,1-1 0,-1 1-1,0-1 1,0 0 0,0-1-1,0 0-24,3 14 0,-1-2 0,1 0 0,-1 0 0,0-2 0,1 0 0,-1-1 0,1-1 0,-1-2 0,1 0 0,-1-1 0,1-1 0,-1-1 0,0-2 0,0 1 0,0-2-18,-1-4 1,0 0-1,0-1 1,0-1-1,4 20 1,-1-2-1,0-1-23,-3-10 0,0-1 0,-2-3 0,0-5 0,0-1 0,-3-2-82,2 27 0,-2-4 0,0-14 0,-1-5 737,-6-15 1,-2-4 491,4 34 0,-14-38-492,-2-25 1,-15-29-1,-4-27 1,-6-23-193,-6-24 0,19 26 0,-1-5-54,-2-10 1,-2-3 0,-3-9 0,0-2-50,-2-7 1,0-2-1,10 25 1,0-1 0,0-1-157,0-4 1,1-1 0,0-1 0,-3-5 0,-1-1 0,0-1-40,1-3 0,1 0 0,0-1 0,0-4 0,1 0 0,-1-1-165,2 1 0,-1-1 0,1-2 0,0-5 0,1-2 0,-1-1 41,5 21 0,0 0 0,0-2 0,0 0 0,-1-5 0,1-1 0,-1 0 0,1-1 0,1 0 0,0-1 0,1 0 0,0 0 0,1-2 0,0 1 0,0-1 0,2 1 0,0 4 0,0 0 0,1 0 0,1 0 0,0 1 0,0 0 0,0-1 0,1 1 0,0-1 0,1-1 0,0 1 0,0 1 0,0 2 0,1 0 0,-1 1 0,2 1-41,-2-20 0,1 1 0,1 1 0,1 6 0,0 1 0,0 3 0,0 8 0,0 3 0,1 1 0,1 1 0,0 1 0,0 1 56,-4-29 0,0 2 1,4 2-1,0 2 292,0 11 0,-1 3 1,1 7-1,0 4-187,-1 15 0,0 4 1,1-38 985,-4 18 0,-4 24-492,9 21 1,-15 40-1,4 20 1,-3 39-247,6-27 1,0 5 0,3 17 0,1 5-50,-1 14 1,0 5-1,3-22 1,0 2 0,-1 2-34,1 5 1,-1 2 0,0 1 0,-1 5 0,0 3 0,1-1-74,2 3 1,0 0-1,0 1 1,0 2 0,0 2-1,1-1-231,0-1 1,1 1-1,1 1 1,-1-21-1,1 2 1,0 0-1,0 0 18,2 3 0,0 1 0,0 0 0,0 1 0,0 6 0,0 2 0,1 0 0,2 1 0,1 4 0,2 0 0,0 1 0,0 0 0,0-2 0,-2 1 0,1-1 0,1-1 0,2-2 0,1-1 0,0-1 0,0 0 0,-2-3 0,0 0 0,0 0 0,1-1 0,0-2 0,1 0 0,0-1 0,-1 0 0,0-3 0,-1 1 0,0-1 0,0-1-18,2-3 1,0-1-1,0-1 1,-1-1-1,0 18 1,0-2-1,0-4-56,0-10 0,2-2 1,-2-3-1,1 28 0,-1-3-49,1-8 0,-1-2 0,-1-11 0,0-4 737,-1-14 1,-1-4-380,2 35 871,-2-36 0,-8-25-492,0-27 1,0-42-1,0-28 1,-10-27-247,2 43 1,-2-3 0,-1-12 0,-3-4-1,-3-4 1,-1-3 0,0-11 0,1-4-83,6 28 1,-1-1 0,0-1 0,-1-4 0,-2-1 0,1-2-328,-2-6 0,0-2 0,1 0 0,0 0 0,0 1 0,0-3 23,0-5 1,-1-2-1,1-2 1,3 20-1,1-1 1,-1-2-1,0 0 18,-1-4 0,0-2 0,0-1 0,0-1 0,-1-7 0,1-1 0,0-2 0,1-2 24,1 13 1,0-2 0,0-1-1,1-1 1,0 2 0,1 2-1,0 0 1,0 0 0,0 0-1,0 0 0,1-3 1,-1-1 0,1 0-1,0 1 1,1-1 0,0 4-1,2 0 1,-1 0 0,1 0-1,1 0 0,-1 2 1,1 0 0,1 1-1,0-1 1,0 1 0,1 1-1,0 1 1,0-1 0,1 1-1,0 0-24,2-18 0,0 0 0,1 0 0,0 2 0,0 7 0,1 0 0,0 1 0,1 1 0,1 3 0,0 1 0,2 0 0,-1 1 0,0 5 0,1 1 0,0 1 0,0 1-41,4-21 0,1 2 0,0 1 0,0 8 0,0 2 0,1 2 52,0 4 0,1 2 1,0 3-1,3-17 1,1 5 438,-1 13 1,1 6 0,15-29 655,-10 35-492,-8 27 1,5 38-1,-8 28 1,-1 41-247,-10-26 1,-2 5 0,1 16 0,0 7-50,0 19 1,0 4-1,0-29 1,-1 2 0,0 1-34,-1 9 1,0 2 0,0 0 0,2 5 0,-1 0 0,0 1-305,0 6 1,-1 1-1,0 1 1,0-20-1,0 1 1,0 1-1,0 1 89,0 5 1,1 0 0,-1 2 0,1-1 0,-1 0-1,1 0 1,-1 0 0,1 1-59,0 5 1,1 1 0,0 0 0,1 1-1,1-16 1,1 1 0,0 0 0,1 1-1,0 1 11,0 4 1,0 1 0,0 1-1,1 0 1,1 1 0,2 4-1,0 0 1,1 1 0,1 0-1,0 1 9,-2-12 1,0 1-1,1 0 1,-1 0 0,2-1-1,-1 0 1,3 10 0,0-1-1,1 0 1,0-1-1,-1 0-9,0 0 1,-1-1 0,1 1-1,-1-2 1,1 0 0,1-5-1,0-1 1,0-1 0,0 0-1,-1 0-11,0-3 1,0 0 0,-1-1 0,1 0-1,0 0 1,2 17 0,1-1 0,0 0-1,-1-1-13,-1-2 0,1-1 0,-1 0 0,-1-2 0,0-8 0,-1-2 0,0-1 0,0 0 106,3 20 1,-1-2 0,1-2 0,-2-8 0,-1-2 0,1-1 136,-2-3 1,-1-2 0,1 0 0,-1-5 0,-1 0-1,0-1-119,-2-2 1,0-1-1,-1-1 1,1 20-1,-2-4 490,-1-10 1,0-4-1,-1-14 1,-2-4 491,-8 25-492,-9-33 1,-3-32-1,-3-30 1,-6-42-165,-6-34 1,16 31 0,-1-6-132,-6-11 1,0-5-1,9 22 1,0-3 0,0-2-34,-4-8 1,-1-3 0,1-2 0,1-4 0,1-2 0,0-2-1,-3-7 1,0-3 0,2 0 0,2 1 0,2 0 0,-1-2-287,4 22 0,0-2 0,0 0 0,0 0 0,1-2 0,0 1 0,0-1 0,0-1 0,-2-3 0,1 0 0,0-1 0,0-2 0,1-6 0,0-1 0,1-2 0,0-1 24,1 13 1,0-2 0,0-1-1,1-1 1,1 2 0,1 0-1,0 0 1,1 1 0,1-1-1,-1-1 0,0-4 1,0-1 0,0-1-1,0 0 1,1 1 0,0 1-1,1 0 1,-1 0 0,1 0-1,1 0 0,-1 0 1,0 0 0,0 0-1,1 0 1,0 0 0,1 1-1,-1 0 1,2 1 0,-1-1-1,0 0 0,1 1 1,-1 0 0,1 0-1,0 0 1,1 2 0,0 6-1,1 1 1,1 0 0,0 1-1,0 0-24,2-18 0,0 0 0,1 1 0,0 0 0,0 6 0,1 1 0,1 0 0,0 0 0,1 2 0,0 1 0,1-1 0,1 2 0,0 4 0,0 1 0,1 0 0,1 1-18,-1 3 1,0 0-1,1 1 1,0 3-1,4-10 1,1 3-1,1 3 98,-1 8 0,0 3 0,1 3 0,4-13 0,1 6 534,-3 18 1,0 5-1,17-17 1,-4 53-379,-4 34 1,-11 41-121,-14-12 1,-2 7 0,2 13 0,-1 5 202,1 17 1,-2 4-1,0-26 1,0 1 0,-2 1-182,-1 8 1,-1 2-1,-1 1 1,1 2-1,-1 1 1,1 1 75,-2 5 0,0 1 0,0 1 1,0-21-1,0 0 0,0 1 1,0 1-93,1 3 0,1 2 0,-1 0 0,0 0 0,-1-4 1,0 0-1,0 0 0,0 0-122,0 3 0,-1 1 0,1-1 0,0 1 0,0-1 0,2 1 0,-1-1 0,0 1 101,0 2 1,0-1 0,0 2 0,0 1-1,2 5 1,1 1 0,0 1 0,-1 1-89,1-13 1,0 0 0,0 2 0,0-1-1,0-1 1,2 16 0,-1 0 0,1 0-1,1 0-13,1 2 0,0 0 0,0 0 0,2 0 0,0-3 0,0 0 0,1-1 0,1 0 70,0-1 0,0-1 0,1 0 1,1 0-1,0-1 0,0-1 0,1 1 1,1-1 52,0 0 1,1 0 0,1 0 0,-1-3 0,-1-6 0,-1-2 0,1-1 0,-1 0 0,1-2 0,0-1 1,0 0-1,-1-2 0,2 17 1,0-2-1,0-1 70,0-7 0,1-1 0,0-2 0,-2-9 1,-1-1-1,1-2-69,3 24 0,-1-5 1,-4-19-1,-1-4 981,3 37 0,-8-31-492,3-41 1,-12-23-1,-1-27 1,-8-24-165,2-29 1,3 22 0,-1-6-83,-4-14 1,-1-3 0,1-9 0,-1-3-83,2 22 1,-1-1 0,0-1 0,1-3 0,1-1 0,0-1-27,0-4 0,1-2 0,-1-1 0,-1-5 0,-1-2 0,1-2-138,-1-4 1,1-1 0,-1-1-1,-2 0 1,0-1 0,1-1-123,5 21 0,0-2 0,0 0 0,-1 0 0,0-5 0,-1 0 0,0 0 0,1-2 0,0-3 0,1-1 0,0 0 0,0-2 0,0-5 0,-1-1 0,1-1 0,0-1 24,3 15 1,-1-1 0,1-1-1,1 0 1,-1 1 0,2 3-1,-1 1 1,1-1 0,1 1-1,-1-1 0,1-1 1,0 0 0,1 0-1,0 0 1,0 1 0,0 1-1,1 1 1,0 0 0,0 0-1,1 0-24,0-17 0,1 0 0,0 1 0,1 0 0,1 3 0,0-1 0,1 2 0,0-1 0,0 1 0,1 1 0,1 0 0,0 2 0,1 8 0,0 0 0,1 2 0,1 0 89,1 2 1,1 0 0,1 1 0,0 2 0,3-18 0,1 3 0,1 1-131,0 4 0,2 1 0,0 3 0,-1 10 0,1 2 0,0 3 106,7-25 1,2 7 0,-5 22 0,1 6 1040,17-20-633,-3 35 1,8 59-396,-4 23 1,1 42 35,-28-27 1,-4 5 0,3 16-1,-1 7 205,0 12 1,-1 6-1,-3-27 1,1 3 0,-1 1-137,2 8 0,-1 0 0,1 1 1,1 0-1,0 0 0,-2 0 41,0 5 1,-2 0 0,1 1-1,0-2 1,0 0 0,-1 1-103,-1 2 0,0-1 0,0 2 1,-2-20-1,1-1 0,0 2 0,0 0 1,1 5 1,0 1-1,0 1 1,-1-1-1,0 0 1,0-1-1,0 1 1,0 1-124,0 5 0,1 1 0,0 1 0,0 0 0,0-1 0,1 1 0,0-1 0,0 2 25,0 0 0,1 2 1,-1-1-1,0 0 0,0-1 1,0 0-1,-1-1 0,1 1 102,1-1 0,-1 0 0,0-1 0,0-1 0,-1-6 0,0-1 0,0 0 0,0-1-1,1-2 0,0 0 0,1 0 0,-1-2 0,1 20 0,-1-1 0,1-2-167,2-3 0,0-2 0,-1-1 0,-1-3 0,-1-1 0,0-1 34,0-2 1,1-1 0,0-2 0,1 22-1,-1-4 341,-1-12 0,-2-5 0,-1-13 1,0-4-212,-4-8 0,0-3 1,-2 28 982,-4-26 0,4-24-492,-21-21 1,-2-47-165,-16-19 1,19 12 0,3-3-83,1-5 1,1-3 0,-7-11 0,0-4-50,-2-11 1,-1-3-1,6 24 1,-1-2 0,1-2-34,-1-9 1,1-4 0,0 0 0,0 1 0,0 0 0,1-2-328,-2-8 0,1-2 0,0 0 0,0-2 0,0 0 0,1-2 41,4 21 0,0 0 0,0-2 0,0 0 0,-1-7 0,-1-2 0,1 0 0,1-2 0,-1-6 0,1-1 0,0 0 0,1-2 0,0-2 0,0 0 0,1-1 0,0-2 24,2 17 1,1-2 0,1 0-1,0-1 1,0 0 0,2 0-1,0-1 1,0 0 0,2 0-1,-1 0 0,2-1 1,-1 1 0,2-1-1,0 1 1,0 0 0,1 2-1,1-1 1,1 1 0,0 1-1,0-1-11,1 2 1,1-1 0,0 1 0,1 0-1,0 3 1,1-12 0,1 2 0,1 1-1,1 1-13,1 3 0,1 2 0,2 0 0,0 2 0,-1 5 0,1 1 0,1 1 0,-1 0-41,4-20 0,-1 1 0,1 1 0,1 5 0,1 1 0,0 1 39,-3 2 1,1 1 0,-1 2-1,1 11 1,1 2 0,-1 1 122,6-29 1,1 4-1,-3 15 1,1 5 246,1 8 1,0 3 0,-4 10 0,0 3 737,13-23 0,-8 32-492,12 14 1,-8 61-1,4 16 1,-3 40-288,-17-40 0,-1 4 0,1 13 0,-1 4 41,1 9 1,0 3 0,0 9 0,-1 4-83,-2-27 1,0 2 0,0 1 0,0 3 0,0 1 0,-1 1-328,1 6 0,0 1 0,0 2 0,-2 2 0,0 2 0,-1 0 125,1 1 0,0 1 0,0 1 0,-1-18 1,0 0-1,1 1 0,0 1 38,1 3 1,1 2 0,0-1 0,0 1 0,-1 2 0,0 0 0,1 0 0,-1 2-123,2 3 0,0 1 0,1 1 0,-1-1 0,1 1 0,-1 0 0,1 1 0,0-1 0,2 1 0,0 0 0,1-1 0,-1 0 0,-1-4 0,0 0 0,1-1 0,-1-1-18,1-1 1,1 0-1,-1-1 1,0-2-1,0 13 1,0-2-1,-1-2-23,-1-10 0,0-1 0,-1-3 0,-2-5 0,0-2 0,-1-2-82,2 24 0,-1-2 0,-2-3 0,-2-1 300,2-3 0,0-2 0,-2-12 1,0-4-53,-1-1 1,0-4-1,0-10 1,0-3 488,0 33 1,-14-20 491,-3-21-492,-4-20 1,-8-9-1,-1-24 1,-8-11-1,3-24 1,-2-23-247,14 25 1,-1-3 0,0-12 0,0-4-1,-5-5 1,0-2 0,0-10 0,1-3-1,-4-8 1,0-2 0,3 0 0,2-2-410,8 25 0,-1-1 0,1-1 0,-2-1 0,0-1 0,1-1 34,-2-4 1,1-1 0,0-2 0,-1-8 0,1-1 0,0-3 6,3 18 0,0-1 0,1-1 0,0-1 0,0-3 0,1-1 0,1 0 0,-1-3 0,-2-7 0,0-2 0,0-1 0,2 0 0,1 1 0,1-1 0,1 1 0,0-1 0,2-2 0,0 0 0,2 0 0,0 0 0,1 3 0,1-1 0,0 1 0,2 1 0,-1 1 0,2 0 0,0 1 0,0 1 0,1 8 0,1 1 0,0 2 0,1-1-18,2 4 1,0 0-1,1 2 1,0 0-1,1-18 1,1 1-1,1 2-23,2 5 0,1 0 0,0 2 0,-1 7 0,0 1 0,0 2-33,2 6 0,1 2 1,1 2-1,2-14 0,1 5 688,-1 12 1,3 5-300,17-29 299,-6 40 1,8 30-1,0 27 1,-6 32-165,0 32 1,-17-23 0,-1 5-209,4 18 0,-1 5 0,-2 4 0,0 4 44,-3-19 1,2 3 0,-2 0 0,-1 1 0,-2 2 0,1 1-92,1 7 1,0 1 0,-1 2 0,1 4 0,-1 0-1,0 2-75,-1-18 1,0 1 0,-1 0-1,1 0 1,1 22 0,-1-1 0,0 1-139,0-22 1,1-1-1,-1 1 1,-1 0-1,0 22 1,-1 1-1,0-1 9,0 1 0,0 0 1,0 0-1,0-2 1,-1 1-1,2 0 147,0 1 0,1 1 1,0-2-1,0-10 0,1-1 1,0 0-180,0-1 0,1 0 0,0-2 0,-2-9 0,0-3 0,1 0-82,5 29 0,-1-4 0,-1-11 0,-2-3 70,-2-9 0,0-3 0,-1-11 0,-1-3 193,2 36 966,-4-27 0,6-8 0,-8-29 0,-8-4-492,-2-32 1,-13-26-1,0-20 1,-8-22-165,2-13 1,11 36 0,1-2-83,-4-12 1,1-2 0,1-6 0,1-2-1,-2-7 1,-1-3 0,0-7 0,0-2-410,7 30 0,1-1 0,-1-1 0,-2-6 0,0-3 0,1 0 0,1-4 0,1-2 0,0 0 0,-1-2 0,2-1 0,1-1 0,2-4 0,1-2 0,1 1 0,0 0 0,-1 1 0,2-1 0,3 0 0,2 0 0,-1 0 0,0 0 0,0 0 0,0 1 0,2 0 0,0 0 0,0 2 0,0 7 0,0 1 0,0 1 0,0 0 0,0 1 0,0 2 0,1 5 0,-1 2 0,1 1-82,2-29 0,0 2 0,1 6 0,0 3 0,1 6 0,2 3 0,0 10 0,1 4 193,-2 9 0,0 3 0,9-28 1036,3 26 0,-9 16-492,7 12 1,-6 39-1,7 15 1,1 37-165,-1 27 1,-8-32 0,0 4-83,-1 17 1,1 5 0,1 9 0,-1 4-224,-1-24 1,0 2 0,0 1 0,-2 5 0,1 1-1,-1 2-186,2 7 0,0 1 0,-1 1 0,1 1 0,-1 1 0,0 0 41,-2-20 0,1 0 0,0 1 0,0 1 0,0 4 0,1 2 0,0 0 0,0 1 13,1 5 1,0 0 0,1 2 0,1 1-1,-1-15 1,1 1 0,0 1 0,1 1-1,0 0 11,0 5 1,0 0 0,1 2-1,-1-1 1,2-1 0,-1-4-1,1 0 1,1 0 0,-1-1-1,1 1-11,-1 0 1,1 0 0,0 0 0,0 0-1,1-1 1,3 15 0,1-1 0,0-1-1,0-1-13,0-6 0,0-2 0,0 0 0,0-1 0,-1-2 0,-1-1 0,1 0 0,-1-1-18,-1-4 1,0 0-1,0-1 1,0-1-1,3 15 1,-1-1-1,1-2-23,0-1 0,1-1 0,-1-3 0,-1-8 0,0-3 0,-1-1-57,7 27 0,-2-4 1,-3-13-1,-3-5 229,-3-12 0,-2-6 975,0 26 0,-3-26-492,-8-39 1,-2-21-1,-4-27 1,-5-23-165,-13-24 1,9 25 0,-1-4-83,-7-13 1,0-4 0,0-9 0,-1-3-83,5 21 1,0-1 0,-1-1 0,-1-6 0,0-2 0,1-1-1,-2-4 1,1-1 0,0-2 0,-2-6 0,0-1 0,1-1-115,-2-7 1,1-2-1,0 1 1,5 24-1,1 0 1,-1 0-1,1-1-172,-1-4 0,0 0 0,1-1 0,0-1 0,1-3 0,0-1 0,1-1 0,0 0 0,0-4 0,0-1 0,0-1 0,2 0 0,0-4 0,2-1 0,0 0 0,1-1 13,2 15 1,1-1 0,0-1 0,1 1-1,-1 1 1,0-14 0,0 1 0,1 0-1,1 1-13,1 0 0,1 1 0,1-1 0,-1 2 0,1 5 0,0 0 0,1 1 0,1 1 0,0 4 0,2 1 0,0 0 0,-1 1 0,1 1 0,-1 0 0,0 0 0,1 1-41,3-21 0,2 1 0,-1 1 0,-2 5 0,0 1 0,1 2 0,2 3 0,1 2 0,1 0 0,-1 4 0,1 1 0,1 0-33,-1 5 0,1 2 1,0 0-1,5-26 0,1 2 76,-2 8 1,1 5 0,1 20 0,-1 4 1103,8-35-492,8 38 1,-11 28-1,3 27 1,-5 18-1,-7 34 1,5 39-247,-10-27 1,-1 6 0,2 16 0,0 5-83,-3-20 1,0 4 0,0 0 0,1 4 0,0 2 0,0 1-24,-1 12 0,-1 1 1,2 2-1,0-23 1,0 2-1,2 0 1,-1 0-264,1 6 0,0 1 0,1 0 0,-1 1 0,0 3 0,1 0 0,-1 1 0,0 1 0,2 6 0,-1 2 0,1-1 0,0 1 0,0-2 0,1 0 0,0 0 0,0 2 24,0-13 1,0 0 0,0 2-1,1 0 1,0-1 0,1-1-1,0 0 1,0 0 0,0 0-1,1 1 0,-1 2 1,1 0 0,-1 1-1,1-1 1,1 1 0,0-2-1,0 0 1,1-1 0,0 1-1,0-1-11,0 1 1,0 0 0,0 0 0,1-2-1,-1-1 1,4 13 0,0-2 0,0-1-1,0-1-13,-2-3 0,1-1 0,-1-1 0,1-2 0,-2-6 0,1-2 0,1-1 0,-2-1-41,6 20 0,0-2 0,-1-2 0,-4-7 0,0-3 0,-1-1-11,-3-8 0,-2-2 0,0-3 0,3 17 0,-3-5 420,-4-13 1,-2-4 0,-1-10 0,0-3 729,-4 33 8,0-20-492,-8-27 1,-2-22-1,-7-18 1,-3-30-1,-3-29 1,-4-30-247,10 38 1,-1-4 0,-3-14 0,-1-3-50,-1-9 1,0-3-1,6 24 1,0-2 0,0-1-34,0-5 1,-1-1 0,1 0 0,-1 0 0,1 0 0,-1-1-328,0-6 0,1 0 0,0-2 0,1-1 0,1-2 0,-1 0 99,1-2 1,-1-1-1,1-2 1,3 18-1,1-2 1,-1-1-1,0 0-58,-1-6 0,0-1 0,0 0 0,0-1 0,0-2 0,0 0 0,0-1 0,1-2 13,0-6 1,1-3 0,-1 0 0,1-1-1,1 19 1,0-1 0,0 0 0,0 0-1,1-1 11,0-2 1,1-1 0,0-1-1,0 1 1,1 0 0,-1 0-1,1 0 1,1 0 0,-1 0-1,2 0-11,-1 0 1,1-1 0,0 1 0,1 0-1,0 1 1,0-15 0,1 1 0,1 1-1,0 1-13,0 2 0,0 0 0,0 2 0,2-1 0,0 4 0,2 1 0,-1 0 0,2 0 0,-1 3 0,0 0 0,1 1 0,1 1 0,2 3 0,1 2 0,1 0 0,0 1-41,3-20 0,1 1 0,0 4 0,1 12 0,0 2 0,0 3 49,-1 7 0,-1 2 0,1 2 0,4-19 0,1 5 606,-2 12 1,-1 4-1,-2 7 1,1 5-1,13-4 1,-13 40-1,5 43 1,-11 35-247,-1-14 1,0 5 0,-3 12 0,0 4-134,3 20 0,0 4 0,-4-25 0,-1 1 0,1 2 51,2 8 1,0 3 0,0 1 0,-2 7 0,0 2 0,0 1-145,0-17 1,1 0 0,1 2 0,-2-1 0,1-1 0,-1 1 0,1-1 0,-1 1-143,1 2 0,0 1 0,0-1 0,0 1 0,0 0 0,2 1 0,-1-1 0,-1 1 35,0 1 1,0 0 0,-1 0 0,2 2-1,1 4 1,1 1 0,0 1 0,0 1-36,1 5 0,0 2 0,1-1 0,-1 0 0,1-2 0,0-1 0,1 0 0,-1-1 0,1 2 0,0-1 0,-1 0 0,1 0 0,0-3 0,0 1 0,1-2 0,-1 1 0,1-1 0,0 0 0,0 0 0,1-1 0,0-1 0,-1 1 0,2-1 0,0 0 116,0 0 1,1 1 0,0-1 0,1 0 0,-1-5 0,0 0 0,0-1 0,0-1-117,0 1 0,0-1 0,0 0 0,1-1 0,-1-2 0,0-1 0,0-1 0,0 0-18,0-3 1,1 0-1,-1-1 1,-1-1-1,4 18 1,-1-1-1,-1-2 219,0-6 0,0-2 0,-1-3 0,0 20 0,-3-4-77,0-9 1,-2-5 0,-5-16 0,-1-4 981,4 35 0,-4-29-492,-17-22 1,-3-37-1,-11-23 1,0-28-165,0-31 1,13 28 0,-1-5-83,-9-11 1,-1-6 0,0-14 0,-2-6-83,7 20 1,-2-2 0,0-2 0,-1-6 0,-1-2 0,0-2-56,-2-8 0,1-1 0,0-1 0,1-1 0,0-1 0,1-1-231,5 19 0,1-2 0,0-1 0,1 0 0,0-1 0,-1-1 0,2 0 0,-1-1 13,0-3 1,1-1 0,-1-1 0,1-2-1,3 14 1,0-2 0,0-1 0,0 0-1,0-2 11,0-4 1,-1-3 0,1 0-1,0 0 1,2 0 0,0 0-1,0 0 1,2-1 0,-1 0-1,1 0 0,0-5 1,0 0 0,1-1-1,0 0 1,1 0 0,0 3-1,2-1 1,0 1 0,0-1-1,1 1 0,-1-1 1,1 1 0,0 0-1,1 0 1,0 0 0,1 2-1,1 0 1,0 0 0,1 0-1,0 1-11,0 1 1,0-1 0,1 1 0,0 1-1,2 2 1,0-14 0,2 2 0,1 1-1,1 2-13,1 3 0,2 1 0,0 1 0,1 2 0,0 7 0,0 2 0,1 1 0,1 1-41,4-18 0,2 1 0,0 4 0,-1 11 0,1 2 0,1 4 386,10-24 0,1 8 0,-7 24 1,2 9-237,28-14 0,-13 41 505,1 41 1,2 29-165,-2 40 1,-23-25 0,-2 7-156,0 15 1,-2 7 0,-3 9 0,-1 6-10,-2-25 1,0 3 0,-1 1 0,0 8 0,0 1 0,-1 1-154,0 9 0,-1 1 0,1 1 0,-2-25 0,1 0 0,-1 0 1,1 1-43,-1 3 1,0 1 0,1 1-1,-1-1 1,0 0 0,1 1-1,-1-1 1,0 1 30,1 3 1,-1 0 0,0 1-1,1 0 1,1 4 0,0 1-1,0 1 1,1 0 2,0 4 0,0 2 1,1-1-1,-1 0 0,0-3 1,0 0-1,1-1 0,-1 1-125,2 1 0,-1 1 0,1 0 0,0-1 0,0-4 0,0-1 0,1-1 0,1 0 0,1-1 0,1-1 0,1 0 0,-1-1 0,0-3 0,0-1 0,-1 0 0,1-1 75,-1-3 0,-1-1 0,1 0 0,-1-3 0,6 17 0,-1-4 0,0 0-116,-2-3 0,-1-1 0,1-2 0,1-5 0,1-2 0,-1 0 55,-1 0 1,-1-1-1,1-1 1,9 26-1,1-2 354,-4-6 1,0-4 0,-3-15 0,-1-6-232,-3-13 0,-2-3 969,0 28 0,-3-32 0,-8-18-492,0-81 1,-8-5-247,3 2 1,-1-6 0,-5-2 0,-2-2-1,-1-12 1,-1-3 0,-4-11 0,-1-4-83,7 26 1,-1-2 0,1-1 0,-3-7 0,0-1 0,1-1-316,1-4 1,1-1 0,-1-1-1,-1-7 1,-1 0 0,1-1 150,1 2 0,0-1 1,1-1-1,3 19 1,-1-1-1,1-1 1,0 1-123,1 2 0,0 0 0,0-1 0,1 0 0,1-6 0,1-1 0,0-1 0,0-1 0,1-3 0,0-2 0,1-1 0,1 0 0,-1-3 0,2 0 0,0-1 0,0 0 0,1-1 0,1 0 0,0 0 0,1 0 0,0 2 0,1 1 0,0 1 0,1 1 0,-1 6 0,1 2 0,0 1 0,0 0 0,2 2 0,1 1 0,0 0 0,1 1-18,-1 3 1,1 1-1,1 0 1,0 1-1,4-21 1,1 1-1,1 4-23,-1 8 0,0 2 0,1 3 0,0 9 0,-1 2 0,1 4-26,3-8 1,1 5-1,-2 9 1,1 5 1172,12-23-76,4 24 76,-21 34-492,11 34 1,-19 42-165,8 35 1,-10-31 0,-1 2-169,2 8 1,0 2 0,1 9 0,0 5 3,-2-21 1,0 4 0,0 0 0,2 6 0,0 1 0,0 2-1,-2 6 1,-1 2 0,1 0 0,2 3 0,1 0 0,0 1-328,-1-2 0,0 1 0,0 1 0,-1 5 0,0 2 0,0 0 41,0-23 0,0 1 0,0 0 0,0 2 0,0 5 0,0 2 0,0 0 0,1 1 121,2 1 1,0 1 0,0 0 0,0 0 0,-1 2 0,-1-1 0,1 1 0,0-2-122,1-3 0,-1-2 0,1 0 0,0 0 0,1-3 0,-1 0 0,0-1 0,1 0-18,-2-2 1,1-1-1,0 0 1,0-1-1,3 23 1,1-2-1,0-1-23,-2-6 0,0-1 0,-1-1 0,1-2 0,0 0 0,0-3 0,-2-10 0,-1-2 0,1 0 0,1-2 0,1 0 0,0-1-82,4 28 0,0 0 0,0-2 0,-1-2 380,-2-7 1,-1-1 0,-1-3-1,-2-1-133,1-9 1,0-2 0,-4-5 0,0-2 489,1-6 1,-1-2 491,0 41-492,-17-56 1,-3-17-1,-11-40 1,-4-25-165,4-21 1,9 18 0,-1-5-83,-1-11 1,-2-4 0,-6-11 0,0-5-107,7 18 1,-1-2-1,1-2 1,-2-7-1,-1-3 1,1-2-140,-2-5 0,0-3 0,0-1 1,-2-4-1,1-3 0,1 0-123,8 21 0,0 0 0,0-1 0,1-1 0,-3-2 0,0-2 0,1 0 0,0-2 0,1-3 0,0 0 0,0-2 0,0-1 0,-1-4 0,0-1 0,0 0 0,1-1 0,0-2 0,2-1 0,0 0 0,0 1 0,0 0 0,1-1 0,0 1 0,1 1 0,2 1 0,1 0 0,1 0 0,0 1 0,2 3 0,0 1 0,0 0 0,1 0 0,2 1 0,0 0 0,0 0 0,1 1 0,0 5 0,1 1 0,0 1 0,0 1-41,-1-19 0,1 2 0,1 2 0,0 7 0,0 1 0,1 4-33,2 11 0,0 2 1,0 2-1,1-24 0,0 4-295,2 10 1,0 5 982,-3 11 1,2 7-1,13-7 1,-7 47-1,4 38 1,3 29-165,-3 30 1,-7-28 0,0 4-83,1 18 1,-1 5 0,1 11 0,0 5-83,0-22 1,0 3 0,0 2 0,-1 4 0,1 2 0,0 2-1,0 4 1,0 1 0,-1 1 0,1 3 0,0 0 0,0 0-305,0 0 1,-1 0-1,1 0 1,-1-21-1,0 1 1,0-1-1,0 2 18,0 1 0,1 1 0,0 0 0,0 1 0,-1 3 0,0 1 0,1 0 0,-1 1 120,2 1 1,0 0 0,1 1 0,0-1 0,-1-2 0,0 0 0,0 0 0,1-3 15,0-4 0,1-3 1,0 1-1,0-2 1,2 22-1,1 0 1,-1-3-12,1-4 1,0-2 0,-1-1-1,1 0 1,-1 0 0,-1-1-167,0-5 0,0-1 0,-1 0 0,2-2 0,0 0 0,0-2-33,-1-6 0,0-1 1,0-1-1,2 31 0,1-2-49,-1-7 0,-1-3 0,-1-7 0,0-3 192,-1-16 0,-1-4 545,-3-3 1,0-5 491,2 14-492,-7-25 1,0-31-1,0-35 1,-7-25-165,-5-28 1,1 30 0,-1-3-83,-2-13 1,-1-3 0,-5-10 0,-1-3-85,-2-8 1,-1-3 0,8 26 0,-1-1 0,0-2-163,-1-6 1,1-2 0,-1-1 0,0-6 0,0-2 0,0-1 0,-1-5 1,-1-2-1,1-2 1,5 22-1,1-1 1,0 0-1,1-1-123,-2-1 0,1 1 0,0-1 0,0-1 0,0-5 0,1-1 0,0-1 0,1-1 0,1-5 0,1-2 0,1-1 0,0 0 0,0-2 0,0 0 0,0-1 0,3 0 0,0 1 0,2 0 0,1 0 0,0 1 0,0 1 0,-1 0 0,1 1 0,1 1 0,0 7 0,1 0 0,0 1 0,1 1 0,0 2 0,1 1 0,1 1 0,-1-1 0,0 3 0,1-1 0,0 1 0,1 1 0,0 2 0,2 0 0,0 1 0,1 1-41,2-18 0,1 2 0,0 2 0,0 6 0,0 1 0,1 4-82,3-17 0,1 4 0,1 8 0,1 3 44,-3 11 1,1 4 199,1 9 0,1 5 493,18-11 1,-2 39-1,-4 35 1,-4 28-1,-7 24 1,-1 33-411,-8-35 0,0 4 0,0 14 0,-1 5 82,-2-19 1,0 2 0,0 2 0,0 9 0,0 2 0,-1 2-22,1 3 0,0 1 0,0 2 0,1 3 0,1 2 0,0-1-306,0 0 0,-1 0 0,1 1 0,1 3 0,-1 1 0,1 1 111,-3-22 0,-1-1 0,1 2 0,0 0 0,-1 5 0,0 1 0,0 0 1,1 1 52,1-1 1,0 0-1,1 1 1,-1-1-1,0 2 1,0 1-1,1-1 1,-1-1 9,2-4 0,0-1 0,0 0 0,-1-1 0,0-1 0,-1 0 0,0-1 0,0 0-4,3 23 0,-1-1 0,2-1 0,-1-3 0,1-1 0,0-1-4,1-7 1,-1 0 0,1-2 0,1-5 0,1-1 0,-2-2-200,-2-9 0,0-1 1,-1-1-1,7 28 0,-1 0 44,0-2 1,-1-2-1,2-6 1,0-3-21,-5-5 0,1-4 0,-1-10 0,1-4 187,6 25 969,-1-12 0,-7-18-492,-2-23 1,-10-27-1,-4-31 1,-4-25-1,-7-10 1,-11-30-247,11 38 1,-1-4 0,-2-11 0,-2-3-50,-4-9 1,-1-3-1,8 22 1,-1-2 0,1 0-159,0-5 0,0-1 1,-1-1-1,-2-2 0,0 0 1,0-2-203,0-2 0,1 0 0,0-1 0,0-3 0,0-1 0,1-2 23,-2-5 1,1-2-1,0-2 1,3 16-1,1-2 1,0-2-1,-1 0 18,-1-6 0,0 0 0,0-2 0,0-1 0,1-5 0,1-1 0,0 0 0,1-1 24,4 19 1,0 0 0,0-1-1,1 1 1,0-1 0,1 1-1,0 1 1,1-1 0,0 0-1,1 0-11,-1-2 1,0 1 0,1-1 0,0 0-1,1 1 1,-1-18 0,1 1 0,1 0-1,0 1-13,1 5 0,0 2 0,1 0 0,0 1 0,1 5 0,0 0 0,1 2 0,1 2-41,0-13 0,1 2 0,1 2 0,-1 4 0,0 1 0,1 2-33,1 7 0,0 1 1,0 2-1,2-27 0,2 4-6,2 14 1,1 5 0,0 10 0,0 6 204,8-22 981,1 20-492,-8 35 1,5 29-1,-3 27 1,-3 25-165,3 28 1,-6-27 0,0 4-83,2 15 1,1 4 0,0 14 0,0 4-83,-4-26 1,1 2 0,0 1 0,2 8 0,-1 1 0,1 2-31,0 4 1,-1 1 0,2 2 0,-2-17 0,1 1 0,0 2 0,0-1-137,-1 2 0,0 0 1,0 1-1,1 1 0,0 4 1,0 1-1,0 1 0,1 0-120,-1 1 0,0-1 0,1 2 0,1 1 0,1 6 0,1 2 0,1 1 0,-1 2 24,-2-17 1,1 2 0,-1 0-1,0 1 1,2-1 0,0 4-1,0 0 1,2 0 0,-1 0-1,0 0 0,-1 0 1,1 0 0,0 0-1,0-1 1,0-1 0,-1-3-1,0-1 1,0-1 0,1-1-1,0-1-24,3 11 0,0-2 0,0-1 0,0-1 0,-2-4 0,0-2 0,0 1 0,0-2-18,0-3 1,1-1-1,-1-1 1,1 0-1,5 19 1,-1-2-1,1-1-23,-3-6 0,0-1 0,1-3 0,0-5 0,1-3 0,-2 0-82,4 24 0,-1-2 0,3-6 0,1-2 145,-4-1 0,0-3 0,-1-10 0,-1-4 110,-6-15 1,-1-3 973,13 26-492,-22-50 1,4-21-1,-12-23 1,-6-28-165,-11-25 1,9 24 0,1-5-83,-4-11 1,-1-4 0,-6-10 0,-1-3-50,-1-10 1,0-3-1,5 26 1,-1-3 0,1 1-34,0-4 1,0 1 0,-1-2 0,-2-2 0,-1 0 0,0-2-328,0-2 0,0 0 0,-1-1 0,-1-5 0,-1-2 0,0 0 152,0-3 1,1-1 0,0-1 0,7 19 0,0 0 0,1-1 0,-1 1-112,-1-1 0,1 1 0,-1-1 0,1-2 0,-1-6 0,1-2 0,-1-2 0,0 0 13,-2-5 1,-1-2 0,1 0 0,0-2-1,4 14 1,0-2 0,0 0 0,0 0-1,0-1 11,-1-1 1,0-1 0,-1 0-1,2-1 1,0 1 0,0-2-1,1 0 1,1-1 0,0 1-1,0 0 0,1 3 1,1 0 0,0 0-1,0 0 1,1 0 0,0 1-1,1 0 1,1 0 0,0 0-1,1 1-11,-1 2 1,1 0 0,1 1 0,-1 0-1,2 0 1,-1-14 0,1 0 0,0 2-1,2 2-31,2 7 1,1 3-1,0 0 1,0 3-1,-2-18 1,1 4-1,0 3-56,3 15 0,0 4 1,0 1-1,-1-20 0,1 4 168,1 15 1,2 4 519,2 8 1,1 7-1,6 3 1,6 42-159,-5 45 1,5 36-338,-10-26 0,-1 5 0,4 17 0,0 5 200,2 17 1,1 4-1,-3-24 1,0 2 0,0 1-181,2 11 0,1 1 0,0 2 1,2 6-1,-1 0 0,1 2-51,-4-21 0,0 1 1,0 0-1,1 0 1,0 0-1,2 2 1,-1-1-1,0 0 33,0 0 0,-1-1 1,1 1-1,0 1 1,2 2-1,0 1 1,1 0-1,0 1-121,1 3 0,-1 0 0,1 1 0,1 1 0,1 3 0,0 0 0,1 1 0,0 0 0,0 2 0,-1 1 0,1-1 0,1-1 0,-2-3 0,1-1 0,0-1 0,0-2 0,-1-5 0,-1 0 0,1-2 0,-1-2 0,0-4 0,0-1 0,0-2 0,0 0-41,4 21 0,0-2 0,1-1 0,0-6 0,0-1 0,0-2 220,-3-7 1,1-3-1,-1 0 1,0-5 0,1-1-1,-1-2-55,7 14 1,1-3 0,-2-7 0,0-2 325,-1-5 1,-1-3 0,18 32 655,-12-19 0,4-24 0,-14-21 0,6-15-492,-7-25 1,-9-36-165,-3-30 1,-5 29 0,-2-3-83,-1-2 1,-2-2 0,0-9 0,-3-2-1,-4-8 1,-1-1 0,-1-8 0,0-1-50,-1-7 1,-1-2-1,4 25 1,0-1 0,0-1-361,1-3 0,1 0 0,-1-2 0,-1-9 0,0-1 0,0-2 23,-1-2 1,1-2-1,-1-2 1,3 13-1,0-2 1,1-2-1,-1-2 42,2 11 1,0-1 0,-1-2-1,2-1 1,-1 0 0,1-6-1,1 0 1,0-2 0,0 1-1,1-1 0,0-2 1,0-1 0,0 1-1,1 0 1,1 0 0,0 3-1,1-1 1,1 2 0,1 0-1,1 2-24,1-14 0,1 1 0,1 2 0,0 1 0,1 5 0,0 1 0,1 1 0,1 2-18,1 6 1,1 1-1,1 2 1,0 1-1,3-19 1,1 3-1,1 3-56,0 13 0,1 2 1,2 3-1,9-24 0,2 6-49,-1 18 0,0 6 0,-3 12 0,1 6 609,19-21-383,-7 31 1,16 52-6,-9 40 0,-18-4 1,-3 9 220,-3 19 1,-4 9-1,-3-18 1,-2 4 0,0 3-124,0 11 0,-2 4 0,0 2 1,-2-19-1,-1 2 0,0 1 1,0 1-76,0 3 1,-1 1-1,0 1 1,0 1-1,0 4 1,0 1-1,-1 2 1,-1 0 0,0 3 0,-1 1 1,0 1-1,1 1 1,-1-16-1,0 1 1,1 0-1,-1 1 0,0 0-98,0 0 1,-1 1 0,1 0-1,-1 0 1,1-1 0,0-1-1,0 0 1,0-1 0,0 0-1,-1 0 5,-1 14 0,0 0 0,-1-2 0,0 0 0,0-5 0,1-1 0,0 0 0,-1-1-47,-1-3 1,0 0-1,0-1 1,0 0-1,0 20 1,0-1-1,0-3 21,0-7 0,0-3 0,0-2 0,-2-6 0,-1-3 0,0-4 258,-2 15 1,-2-5 0,-1-4 0,-1-4-139,-3-12 0,0-2 0,3-5 1,-1-3 982,-13 23 0,-4-15 0,-8-25-492,-10-17 1,-5-26-1,3-15 1,4-26-165,8-15 1,14 20 0,0-5-83,-3-8 1,1-2 0,-2-10 0,0-2-1,-2-9 1,1-3 0,0-7 0,0-2-264,8 25 0,1-1 0,0-1 0,-1-8 1,0-2-1,1 0 23,-1-2 0,0 0 0,2-2 0,0-4 1,1-2-1,1 0-146,0-2 1,0 1-1,1-3 1,5 18-1,1-1 1,1-1-1,0-2 18,1-5 0,0-2 0,1 0 0,1-1 0,-1-1 0,2 0 0,0-1 0,0 1 0,1 0 0,1 0 0,0 1 0,1 1 0,1 4 0,0 2 0,0 1 0,2 1-41,1-15 0,0 2 0,2 2 0,1 5 0,0 1 0,1 1 0,2 4 0,1 0 0,0 1 0,0 6 0,-1 1 0,1 2-82,5-27 0,1 4 0,-1 10 0,1 4 74,-1 12 1,1 2-1,-1 9 1,1 4 1154,17-32-540,0 12 0,6 45-482,-1 19 1,-5 39 23,-6 37 1,-14-17 0,-2 5 9,1 12 0,1 5 0,-1 15 0,-1 4 166,-5-25 0,0 0 1,-1 3-1,0 8 1,-1 2-1,0 1-163,2 3 1,0 1-1,0 2 1,-1 5-1,-1 2 1,0 1 0,0 1 1,0 1-1,0 1 1,-2-24-1,0 0 1,0 1-1,-1 0-122,0 1 0,0 1 0,0-1 0,0 2 0,0 0 0,1 1 0,0 1 0,-2 1 99,0 3 0,0 1 1,-1 1-1,0 0 1,1 0-1,-1 0 1,1 0-1,-1-1 33,-1-3 1,0-1 0,0 0-1,0-1 1,0-3 0,0 0 0,0-2-1,0-2-141,0 13 0,0-3 1,0-1-1,0-7 0,0-2 1,0 0 135,0-6 1,0-1-1,0-2 1,-1 27-1,0-3-220,-2-10 1,0-3 0,2-7 0,0-2 217,-1-12 0,-1-2 1,-7 41 980,-2-13 0,4-12 0,-15-41-492,11-14 1,-19-48-1,8-19 1,-10-37-247,16 35 1,-1-3 0,-3-14 0,0-3-50,-5-12 1,-1-3-1,8 23 1,-1-2 0,1-2-72,-1-4 1,1-2 0,0-1 0,-3-5 0,1-2-1,0 0-289,1-3 0,1 0 0,-1-1 0,0-7 0,0-1 0,0-2 41,5 19 0,0 0 0,1-1 0,0-2 0,1-8 0,0-1 0,1-1 0,0 0 13,-1-5 1,1 0 0,1-1 0,0 0-1,3 17 1,1 0 0,0 0 0,1 1-1,1-1-13,1-17 0,1 0 0,1 1 0,-1 0 0,1 3 0,0 1 0,0 0 0,1 0 0,0 4 0,1 0 0,0 0 0,1 1 0,0 4 0,1 1 0,1 0 0,0 2-41,3-20 0,0 2 0,0 2 0,0 4 0,0 2 0,1 3 0,2 12 0,1 3 0,0 1 0,0 4 0,-1 2 0,1 2-82,8-25 0,-1 3 0,-2 11 0,0 5 731,-1 12 1,1 5-492,14-27 1,6 47 496,0 28 1,-6 24-1,0 28 1,-6 36-247,-8-22 1,-1 6 0,-2 10 0,-1 5-83,-1-18 1,0 2 0,0 2 0,-1 9 0,0 2 0,0 2-5,1 5 0,-1 1 0,1 2 0,-1 6 1,0 1-1,0 0-300,-1 0 1,0 1-1,-1 1 1,-2-19-1,0 1 1,0 1-1,0 1 18,0 4 0,1 1 0,0 1 0,0 1 0,0 5 0,1 2 0,-1 1 0,0 0 24,-1-16 1,0 0 0,-1 1-1,1 0 1,0-1 0,-1 0-1,2 0 1,-1-1 0,0 0-1,0 0-24,1 17 0,0-1 0,-1 0 0,1-1 0,-1-4 0,0-2 0,-1 0 0,1-1 0,1-4 0,0 0 0,0-2 0,0 0 0,0-4 0,0-1 0,-1 0 0,1-2-41,0 16 0,0-2 0,-1-2 0,2-7 0,0-3 0,-1-3-82,-3 18 0,0-3 0,0-6 0,-1-1 224,-1-8 0,-2-3 0,1-6 0,0-4 1005,0 38 0,0-19 0,-15-28-492,3-25 1,-19-23-1,8-27 1,-2-18-1,1-29 1,-8-21-247,12 32 1,-1-4 0,-3-6 0,-1-4-1,2-7 1,0-3 0,-3-10 0,1-4-83,8 27 1,-1-2 0,1-1 0,-2-7 0,-1-2 0,1-1-328,-1-1 0,1-1 0,-1-2 0,1-4 0,-1-2 0,1 0 23,1-3 1,1-1-1,0-1 1,4 18-1,0 0 1,0-2-1,1 0 18,0-7 0,0-1 0,0-1 0,2 0 0,0-4 0,1 0 0,2 0 0,0-1 0,1 0 0,2 0 0,0-1 0,0 2 0,1 4 0,0 1 0,1 0 0,1 2-18,0 6 1,0 2-1,2 1 1,0 0-1,1-21 1,1 1-1,1 1-23,2 6 0,0 1 0,0 0 0,-1 5 0,1 0 0,0 2 0,2 7 0,0 2 0,0 0 0,-1 5 0,0 0 0,0 3-82,4-25 0,1 3 0,0 6 0,1 1 354,1 5 0,1 3 1,2 5-1,-1 4-111,-1 11 1,0 3 985,10-26-492,8 34 1,-2 58-1,4 32 1,-4 44-368,-21-29 1,-3 4-1,2 15 1,0 5 38,-3-18 1,-1 2 0,1 2 0,2 8 0,0 2 0,0 2-157,-1 6 0,1 1 0,0 2 0,0 3 0,0 1 1,-1 1-149,-1 0 1,0 1-1,0 1 1,-2-22-1,0 1 1,1 0-1,-1 1 18,0 3 0,1 1 0,-1 1 0,0 1 0,1 5 0,-1 1 0,1 1 0,-1 1 0,0 4 0,0 1 0,1 1 0,-1-1 0,2 0 0,0 0 0,0 0 0,0 0 0,-1-1 0,1 0 0,0-1 0,0 0 0,0-4 0,1-1 0,-1-1 0,0 0 0,0-3 0,0 0 0,0-1 0,-1-1 0,0-4 0,0-1 0,0 0 0,0-3-41,2 17 0,2-2 0,-2-1 0,-1-8 0,0-1 0,0-4 140,0 19 1,-1-4 0,0-9 0,-2-3 26,-3-8 1,0-2-1,0-7 1,0-2 323,0-10 1,0-2 0,-2 39 655,-4-32 0,-3-15-492,-17-18 1,1-19-1,-4-12 1,2-23-1,4-30 1,-10-20-247,13 28 1,-1-3 0,-4-9 0,1-4-1,1-7 1,0-3 0,-3-8 0,-1-3-83,8 25 1,0-1 0,-1-1 0,0-7 0,0-1 0,0-1-328,-1-3 0,-1-1 0,1 0 0,-1-6 0,-1-1 0,2 0 23,1 0 1,1 0-1,0-2 1,3 16-1,-1-3 1,1 0-1,1-1 18,-1-5 0,2-1 0,0-2 0,0 1 0,-1-6 0,0 0 0,1-2 0,1 0 0,1-2 0,0-2 0,0 1 0,2 0 0,0 2 0,1 1 0,0 1 0,2 0 0,0 5 0,1 0 0,0 2 0,1 0 0,2 4 0,0 1 0,0 1 0,1 0-41,-1-20 0,1 1 0,1 1 0,2 9 0,1 1 0,1 3-33,0 7 0,1 2 1,0 2-1,4-23 0,0 4 94,0 17 1,1 4 0,0 10 0,0 2 1085,8-37-430,9 27-62,-7 23 1,12 43-1,-8 23 1,1 28-178,-7 24 1,-8-24-1,0 3-319,-1 11 0,1 4 0,3 15 0,-1 5 168,-3-23 1,-1 2 0,2 2 0,1 7 0,0 2 0,1 1-32,-1 6 1,-1 2 0,1 0 0,-1 4-1,0 1 1,0 0-274,1 1 1,-1 1-1,1 1 1,-3-20-1,0 1 1,1 2-1,-1 0 18,2 5 0,-1 1 0,1 2 0,0 0 0,0 5 0,0 0 0,-1 2 0,1 1 13,-2-14 1,0 2 0,0 0 0,0 1-1,0-2 1,0 16 0,1-1 0,-1-1-1,0 1-13,0 1 0,1 0 0,-1 0 0,0-2 0,-1-6 0,-1 0 0,0-2 0,0-1-18,1-4 1,0-1-1,0-1 1,0-1-1,0 21 1,1-1-1,-1-2-23,0-5 0,0-1 0,0-3 0,-1-12 0,1-1 0,0-2-33,0-5 0,0 0 1,0-4-1,0 18 0,-1-5 11,1-6 0,0-4 0,-4-11 0,0-3 1169,4 39 0,-5-27 0,-1-23-492,0-26 1,-1-19-1,-5-15 1,-4-20-1,-7-21 1,-9-22-247,12 29 1,-1-3 0,-1-9 0,-1-4-1,0-7 1,-1-3 0,-2-7 0,0-3-50,-1-5 1,1-2-1,4 25 1,-1-1 0,1-1-361,0-4 0,1-1 0,0 0 0,0 0 0,0-1 0,0-1 48,-1-4 1,0-2 0,2 0 0,0-2 0,1-2 0,1 0-26,-2-6 1,0-1-1,1-1 1,5 22-1,0-1 1,1 1-1,1-2 18,-1-4 0,1 0 0,1 0 0,0 0 0,0 3 0,2 0 0,0 0 0,0 1-18,0 0 1,0 0-1,0 1 1,0-1-1,2-23 1,0 0-1,-1 0-23,1 4 0,-2 0 0,2 0 0,0 2 0,0 0 0,1 0 0,-1 1 0,1 0 0,1 2 0,-1 8 0,2 0 0,0 2 0,1-1 0,1 1 0,0 2 0,0 6 0,0 2 0,2 1 14,2 0 0,3 0 0,-1 3 0,2-23 0,1 3 395,4 3 1,1 3 0,-6 17 0,1 4-166,4 4 0,1 5 903,13-20-492,12 28 1,-8 55-121,0 28 0,-6 46-377,-16-31 0,-3 5 0,0 14 0,0 5 202,1 14 1,1 4-1,-4-30 1,1 1 0,-1 2-167,0 3 1,0 2 0,-1 1 0,1 3-1,0 1 1,0 0-103,-2 2 0,-1 0 1,1 2-1,0 2 1,1 1-1,0 0 71,0 5 0,1 1 0,0-1 1,-2-3-1,1-1 0,-1 2-163,2 3 0,0 1 0,0 1 0,-2-1 0,1 0 0,-1 0 0,0 2 0,0 0 0,-1 0 0,2 0 0,-1-1 0,1 0 115,0 2 1,1-1 0,0-1 0,-1-6-1,-1-2 1,0 0-116,2-1 0,0-2 0,0-1 0,-2-7 0,0-2 0,-1-2-13,-1-3 1,0-2-1,0-2 1,3 25 0,-1-3 416,-2-5 0,-2-3 0,2-13 0,-2-2-235,-2-11 0,0-4 978,0 32 0,0-22 0,0-31-492,-8-13 1,-3-49-1,-13-20 1,3-22-165,-8-18 1,12 39 0,-1-1-83,-2-11 1,-1-2 0,-4-7 0,0-3-1,-2-11 1,1-3 0,0-3 0,0-2-410,7 28 0,-1-1 0,1 0 0,-1-5 0,0 0 0,0-1 0,0 0 0,1-2 0,-1 0 0,-1-9 0,-1-1 0,1-1 152,1-7 1,1-2-1,0 1 1,5 23-1,-1 1 1,1 0-1,1-2-111,0-6 0,2-1 0,-1 0 0,1 1 0,1 1 0,-1 2 0,1-1 0,1-1 0,0-1 0,2-1 0,0 0 0,1 1 0,0 3 0,1 1 0,1-1 0,1 1-18,1-1 1,0 0-1,1 1 1,0 1-1,0-13 1,1 3-1,-1 1-23,1 6 0,0 2 0,0 0 0,2 7 0,0 2 0,0 1-82,0-25 0,2 3 0,5 6 0,1 1 41,-1 8 1,0 3-1,1 11 1,1 3 204,-2 7 0,0 1 1,8-26 982,1 17 0,-1 19-492,0 6 1,1 33-1,-1 11 1,3 22-1,3 20 1,4 26-247,-9-28 1,-1 3 0,2 10 0,-1 4-1,2 12 1,1 3 0,1 9 0,2 2-139,-4-23 1,0 1 0,-1 1 0,-3 0 0,0 2 0,0 0-272,1 6 0,1 0 0,-1 1 0,1 0 0,1 0 0,-1 1 23,1 5 1,0 1-1,1 2 1,-4-19-1,1 1 1,0 1-1,-1 2 18,0 5 0,0 2 0,0 1 0,0-1 0,1-1 0,0-1 0,0 1 0,0-1 0,0 4 0,1 0 0,-1 0 0,1-2 0,-1-4 0,0-1 0,1-1 0,0 0-18,-1-2 1,1-1-1,-1 0 1,1-1-1,3 19 1,-1-1-1,1-2-23,-2-6 0,1-1 0,-1-2 0,-3-10 0,-2-2 0,0-1-82,4 25 0,-1-3 0,0-13 0,-1-3 0,-4-5 0,0-2 0,0-6 0,-1-2 178,-2-1 1,-1-3 1050,2 37 0,-2-5 0,-8-40-492,0-13 1,-8-41-1,-4-15 1,-11-27-165,-6-20 1,12 24 0,1-3-83,-1-11 1,-1-3 0,-3-9 0,-1-3-50,0-8 1,-2-3-1,5 23 1,0-1 0,-1-1-34,-2-6 1,1-1 0,0 0 0,0-2 0,0 0 0,1-1-328,-2-6 0,0 0 0,2-2 0,0-6 0,1-1 0,-1-3 41,4 18 0,0-1 0,0-2 0,0-1 0,0-7 0,1-1 0,-1-1 0,1-2 13,2 11 1,0-1 0,0-2 0,0 1-1,1 1 1,-2-17 0,1 1 0,1-1-1,1 1-13,1-2 0,0 0 0,2 0 0,1 2 0,1 4 0,0 1 0,2 1 0,0 0 0,2 3 0,0 1 0,1 0 0,1 1 0,-1 3 0,0 0 0,1 1 0,0 0-18,-1 3 1,1 0-1,0 1 1,1 2-1,0-16 1,2 2-1,0 1-23,1 3 0,-1 2 0,2 1 0,0 8 0,1 1 0,0 2-82,5-26 0,2 2 0,-1 10 0,1 3 0,1 8 0,1 3 0,1 10 0,-1 4 8,-3 6 1,-1 3 1220,13-28-492,1 23 1,-6 42-1,5 34 1,-13 41-387,-7-12 0,-2 7 0,0 14 0,-2 7 15,0-15 1,0 4-1,0 1 1,0 3 0,0 1-1,0 2-122,0 10 0,0 1 1,0 2-1,0 1 1,0 1-1,0 2-139,0 3 1,0 1-1,0 1 1,0-22-1,0 0 1,0 1-1,0 0 139,0 3 1,0 0-1,0 0 1,0 0 0,0 0-1,0 0 1,0 0 0,0 1-122,0 2 0,0 2 0,0 0 0,0-1 0,0 0 0,1 1 0,-1-1 0,1 1 0,0 2 0,0 0 0,1 1 0,0-1 0,0 1 0,0 0 0,0-1 0,1 1 39,1 1 1,1 1-1,-1-1 1,1-2-1,0-5 1,-1-2-1,1-1 1,0 1 84,1-3 1,0 1 0,0-1 0,0-1 0,0 20-1,0-1 1,1-1-166,0-4 0,1 0 0,0-2 0,1-1 0,-1 0 0,1-1 49,-2-3 1,1-1-1,0-2 1,0-8 0,0-2-1,-1-1 294,2 29 0,0-4 0,-3-8 1,-1-3-179,2-9 1,-2-2 0,-3-6-1,0-2 490,1-7 1,0-4 491,-1 23 0,-2-2 0,0-53-492,0-13 1,0-51-165,0-27 1,-4 22 0,0-5-83,-1-6 1,-2-4 0,-4-9 0,-1-3-1,-2-11 1,-1-3 0,-2-6 0,1-2-83,4 28 1,0 0 0,1-3 0,-1-5 0,-1-2 0,1-1-328,-1-6 0,-1-2 0,0 0 0,0-5 0,0-1 0,0-1 41,2 20 0,0-2 0,1 0 0,-1-2 0,0-7 0,-1-1 0,1-2 0,0 0 13,1-7 1,1-1 0,0-1 0,1-2-1,2 17 1,0-1 0,0 0 0,2-2-1,0 0 11,0-4 1,1-1 0,1-1-1,0 1 1,0 1 0,1 7-1,-1 1 1,1 1 0,1 0-1,-1 1-24,1-19 0,1 1 0,0 0 0,1 3 0,2 7 0,0 1 0,1 1 0,0 1-18,0 4 1,0 1-1,0 0 1,2 1-1,2-20 1,2 2-1,1 0-23,-2 5 0,0 0 0,2 3 0,-1 9 0,1 3 0,1 1-33,-1 5 0,1 1 1,0 1-1,5-26 0,3 2-49,0 7 0,0 3 0,-2 9 0,1 3 162,1 7 1,1 5 0,16-28 1066,-2 35-492,0 23 1,3 40-1,-3 24 1,2 29-480,-24-17 0,-3 5 0,3 10 1,0 4 232,-1 16 1,-1 5 0,2 10 0,1 4-83,-2-23 1,0 2 0,-1 1 0,-1-1 0,0 0 0,-1 2-273,1 6 1,0 2-1,-1 0 1,-1 1 0,0 1-1,0 1 108,1 2 0,1 2 0,0 2 0,-3-20 0,0 2 0,0 0 0,1 2-122,0 3 0,1 1 0,0 1 0,0 0 0,0 1 0,-1 0 0,1 0 0,0 1 0,-1 4 0,1 1 0,0 0 0,0-1 0,-1-3 0,1 0 0,0-1 0,0-1 0,-1-1 0,1 0 0,0-1 0,-1 0 0,1-3 0,0-1 0,0 1 0,-1-2-18,1-1 1,0 0-1,-1-1 1,1-1-1,3 15 1,-1-2-1,1-1-23,0-4 0,-1-2 0,1-1 0,-1-7 0,0-1 0,0-2 100,-1-3 0,-1-1 0,1-1 0,1-1 0,-1-1 0,0 0 288,2 29 1,0 0 0,0-5-1,1 0-221,-1-3 1,-1-1 0,-4-5-1,0-1 242,2-7 1,-1-3 0,-4-8 0,-2-3 737,4 38 0,-4-30-492,-10-25 1,-8-31-1,-7-24 1,-2-21-1,2-31 1,-6-21-247,9 26 1,-1-5 0,-1-9 0,-1-5-50,-3-13 1,0-4-1,8 29 1,0-1 0,-1 0-44,0-4 1,-1-1-1,1 0 1,1-2 0,0-1-1,0 0-317,-1-3 0,-1-2 0,1 0 0,-2-3 0,0-1 0,1-2 23,-2-5 1,1-2-1,0-2 1,5 21-1,0-1 1,1-2-1,-1 0 18,0-5 0,0-2 0,0-1 0,0-1 0,2-5 0,0 0 0,0-1 0,0-1 24,2 15 1,0-1 0,0 0-1,1-1 1,0 0 0,1-1-1,1 0 1,0-1 0,0 1-1,1-1-11,0-2 1,1-1 0,0 0 0,0 2-1,1 0 1,0-11 0,1 2 0,1 0-1,0 2-13,2 4 0,0 1 0,1 1 0,0 1 0,1 6 0,-1 1 0,2 0 0,-1 2-41,2-17 0,0 2 0,0 2 0,-1 4 0,0 1 0,1 2-33,1 5 0,1 1 1,0 2-1,2-20 0,0 3 63,2 9 1,2 3 0,-2 12 0,1 2 132,0 9 0,0 3 1,8-28 983,0 21-492,-7 27 1,10 27-1,-9 27 1,9 33-165,-9 37 1,-3-32 0,0 5-83,0 16 1,1 4 0,3 10 0,0 4-83,-5-24 1,1 2 0,0 1 0,0 5 0,1 0 0,-1 2-1,0 6 1,0 2 0,-1 0 0,1-1 0,1 1 0,0 0-305,0 3 1,1 0-1,0 0 1,-2-22-1,0 1 1,1 0-1,-1 0 18,-1 3 0,0 1 0,0 0 0,1 1 0,0 4 0,1 1 0,0 1 0,0 1 4,1 5 1,0 3 0,0-1-1,0-1 1,0-6 0,-1-2 0,0 1-1,0-1 127,1 2 0,1 0 0,-1 0 1,0-2-1,-1-7 0,1 0 0,-1-2 1,0 0-7,3 20 1,-1-2-1,1-2 1,-1-6 0,0-2-1,0-3-199,-1-6 0,-1-2 1,1-2-1,3 20 0,-1-4 9,-3-8 0,0-3 1,-1-8-1,1-2 71,0-8 0,0-1 1,-3-3-1,-1 0 124,7 44 0,-8-19 976,2-16 0,-5-24 0,-8-7-492,-3-23 1,-13-14-1,-1-19 1,-9-16-1,-1-25 1,-3-25-247,14 33 1,-1-5 0,0-10 0,0-5-66,-5-9 0,-1-5 0,10 22 0,-1-3 0,0-1-180,-2-10 1,-1-2-1,1-1 1,1 0 0,1 0-1,0-3-141,-1-5 1,1-2-1,0-2 1,7 22-1,0-1 1,0-1-1,0-1 18,-1-5 0,0-1 0,1-1 0,0-1 0,0-6 0,1-1 0,0-1 0,0-2 13,4 15 1,-1-2 0,1 0 0,0-1-1,0 2 1,-2-17 0,1 1 0,1 1-1,0-1-13,2 1 0,1 1 0,1-1 0,0 3 0,0 6 0,1 1 0,0 1 0,1 2-18,2 4 1,1 0-1,1 2 1,-1 1-1,1-19 1,-1 2-1,1 1-23,1 5 0,-1 3 0,2 2 0,0 11 0,1 3 0,1 2-82,6-25 0,1 4 0,-3 16 0,1 4-82,1 11 0,2 3 0,12-27 1223,-2 23-905,0 19 1,-5 33 500,-1 23 1,9 28-165,3 31 1,-12-22 0,-1 6-83,1 13 1,1 6 0,0 12 0,1 6-83,-6-25 1,1 1 0,-1 3 0,1 6 0,-1 3 0,1 0-67,3 7 0,1 2 1,-1 0-1,-2 1 1,-1 2-1,0 0-220,-1-21 0,0 1 0,1 0 0,-2 1 0,1 3 0,-1 0 0,0 1 0,0 0 0,1 3 0,0 1 0,0 0 0,0 1 0,1 3 0,-1 2 0,0 0 0,0 1 0,0 4 0,0 1 0,0 0 0,0-1 0,0-6 0,0-1 0,0 0 0,1 0 0,-1-1 0,0 0 0,0 0 0,0-1 0,-1-7 0,-1 0 0,1-2 0,0 0-41,3 19 0,1-1 0,-1-1 0,-2-4 0,0-2 0,0 0 0,0-6 0,1 0 0,0-2 0,-2-7 0,0-1 0,1-2-33,-2-3 0,1-1 1,-1-1-1,6 24 0,-1-4-49,-1-7 0,0-2 0,0-8 0,1-1 737,-4-6 1,-1-4 491,4 33 0,-7-17 0,-8-46-492,0-13 1,-13-51-1,-5-23 1,-13-28-247,14 33 1,-1-4 0,-3-5 0,-1-2-1,-3-10 1,-2-4 0,-3-8 0,0-4-83,9 23 1,-1-1 0,1-1 0,-2-5 0,0-1 0,-1-1-328,-1-5 0,-1-1 0,1 0 0,1 1 0,1-1 0,-1-1 0,-1-2 0,-1 0 0,1-1 0,-1-3 0,0 0 0,0-1 23,1-4 1,-1 0-1,2-3 1,4 18-1,0-2 1,1 0-1,0-2 18,-1-6 0,1-1 0,1-2 0,-1 2 0,1 1 0,1 0 0,0-1 0,-1 1 0,1-3 0,-1 0 0,0 0 0,2 1 0,1 3 0,1 0 0,1 0 0,0 1 0,2 2 0,0 0 0,1 1 0,1 0 0,2 5 0,2 0 0,-1 2 0,1 0-41,-1-20 0,0 1 0,1 4 0,2 11 0,2 3 0,-1 2-33,0 6 0,0 2 1,0 2-1,1-16 0,2 5-49,2 8 0,0 4 0,-2 13 0,2 3 1229,8-27-301,-7 36 301,4 16-492,8 79 1,-11 18-247,4-6 1,0 6 0,-1 10 0,-1 5-83,1-20 1,0 2 0,0 1 0,-1 9 0,0 3 0,0 1-1,2 9 1,1 3 0,0 0 0,0-1 0,-1 0 0,1 0-287,-1-18 0,0 0 0,0 1 0,-1-1 0,0-1 0,-1 1 0,0-1 0,0 2 0,1 1 0,-1 1 0,0 0 0,0 1 0,1 2 0,-1 0 0,0 2 0,0-1 71,2 5 0,0 0 0,0 1 0,-1-2 0,0-6 0,-1-1 0,-1-1 0,1 1 51,-1-2 1,0 1 0,-1-2 0,1-1 0,1 15 0,-1-2 0,0-2 1,0-9 1,0-1 0,0-2 0,-1-7 0,1-1 0,0-2-248,3 26 0,0-3 0,-1-16 0,-1-3 180,-1-10 0,0-3 0,7 42 69,-7-18 0,0-11 980,2-18 0,-6-24 0,6-13-492,-8-54 1,-8-3-1,-4-40 1,-11-13-247,9 38 1,-1-2 0,-2-10 0,1-4-73,-2-12 1,1-5 0,5 25 0,-1-2-1,1-1-173,-2-4 0,0-1 0,1-3 1,0-7-1,1-1 0,0-3-141,-1-6 1,-1-2-1,1-2 1,3 20-1,1-1 1,1-1-1,0-2 18,0-4 0,0-3 0,1 1 0,1-2 0,0-1 0,1-1 0,1-1 0,1 0 0,1-2 0,0 0 0,1-1 0,0 0 0,1 1 0,0 0 0,0 0 0,0 0 0,1-1 0,0-1 0,1 1 0,0 2 0,0 7 0,1 1 0,0 1 0,1 0-18,1 1 1,0 1-1,2 1 1,-1 1-1,2-21 1,1 2-1,1 2-23,1 3 0,1 1 0,0 0 0,0 3 0,0 0 0,1 1 0,0 2 0,1 1 0,0 2 0,-2 8 0,0 1 0,1 1-33,0 7 0,1 0 1,-1 3-1,6-18 0,-1 3-49,-1 13 0,1 4 0,-1 9 0,1 3-24,17-25 761,0 30 1,4 55-1,-4 31 1,-2 46-247,-20-26 1,-3 6 0,0 14 0,-1 7-83,-1-17 1,0 3 0,0 2 0,-1 5 0,0 2 0,0 1-154,1 9 0,0 3 1,-1 1-1,-2-21 0,0 1 1,0 1-1,0 1-133,0 6 0,1 1 0,0 1 0,0-1 0,0-3 0,1-1 0,-1 1 0,0 0 37,0 4 1,0 0-1,-1 1 1,1 0-1,1-1 1,1 0-1,0 0 1,-1 1 84,-1 2 1,-1 0 0,1 1 0,0-1 0,1 0 0,1-1 0,0 1 0,0 0 0,-1 1 0,0 0 1,0-1-1,1-1 1,0-9-1,-1-1 1,1-1-1,0-1-164,2 23 0,0-1 0,-1-1 0,0-7 0,1-1 0,-2-1 0,0-5 0,0-1 0,0 0 0,-2-2 0,0-1 0,1 0-33,1-5 0,0-1 1,-1-2-1,3 22 0,-2-4 99,-2-9 0,-1-5 0,0-10 0,-2-4 425,-3-8 1,0-3 0,2 33 655,4-14 0,-4-28 0,6-9-492,-8-25 1,5-64-165,1-20 1,-3 20 0,-2-4-83,-3-4 1,-2 0 0,0-7 0,-1-2-1,-4-13 1,0-3 0,0-6 0,1-4-83,2 29 1,0-2 0,0-1 0,0-5 0,1-1 0,-1-1-328,0-5 0,0 0 0,0-1 0,1 2 0,0 0 0,0 0 0,0-7 0,2 0 0,-1-1 0,1 0 0,0 0 0,1-1 7,2-4 1,0 0 0,0 0 0,0-2 0,0 1 0,0 0 149,0-2 1,0 0-1,0 3 1,2 8-1,1 2 1,0 1 1,1 5 0,-1 1 0,2 2 0,2-23 0,1 4-241,1 14 0,0 3 0,-3 12 0,-1 2 202,2 9 1,-2 4-1,-1-31 20,2 20 1,-4 8 1006,-2 3 0,0 17 0,-8 10 0,6 19-492,-14 14 1,15 44-165,-5 30 1,4-23 0,2 5-83,-1 13 1,2 5 0,2 10 0,2 4-410,-2-21 0,1 2 0,0 1 0,1 3 0,1 1 0,1 1 0,0 2 0,1 2 0,0 0 0,-1 4 0,-1 1 0,0 1 51,2 5 0,0 0 0,0 1 0,-2-2 1,1 0-1,-1 1 113,-1-22 0,-1 1 0,0 0 0,0-1 0,3 21 0,-1-2 0,1 0 0,1-4 0,0-1 0,-1-1 0,-1-3 0,-2-2 0,2 0 0,1-1 0,2 0 0,-2-2 0,-3-9 0,-2-2 0,2-1-246,4 29 0,1-2 0,-3-11 0,0-3 0,0-7 0,-1-2 0,0-9 0,-2-2 65,-2-5 1,-2-2 0,1-2 0,0-3 176,0 33 0,-2-16 3,-4-26 1,5-10 983,-15-5-492,-1-16 1,-9-16-1,-3-17 1,-4-24-1,4-16 1,-12-22-247,18 36 1,0-4 0,-3-10 0,-1-2-288,-2-9 0,0-2 0,-2-7 1,0-2 41,-4-6 0,0-3 0,12 27 0,-1-1 0,1-1-164,0-3 0,0 0 0,-1-3 0,-1-6 0,-1-3 0,0-2 23,-1-6 1,0-2-1,-1-2 1,6 19-1,0 0 1,-1-2-1,1 0 18,0-5 0,-1-1 0,2-1 0,0 1 0,1 1 0,0-1 0,2 1 0,0 0 0,2 3 0,1 0 0,1 1 0,1 0 0,1 2 0,0 1 0,2 1 0,-1 0-41,-1-21 0,0 1 0,1 1 0,2 6 0,0 1 0,2 2 0,2 8 0,2 1 0,-1 2 0,1 7 0,1 2 0,0 2-82,1-21 0,2 3 0,1 9 0,2 2 0,-2 4 0,1 2 0,4 10 0,0 2-246,5-34 0,5 23 1475,6 35-492,-3 13 1,19 34-474,-5 24 0,7 29-18,-20-23 0,-1 5 0,2 9 0,1 4 245,3 15 1,0 3 0,1 9 0,-2 2-83,-7-27 1,0 1 0,-1 1 0,0 3 0,1 1 0,-1-1-136,1-2 1,-1 0-1,1 0 1,-1 5-1,0 1 1,-1 0-29,0-1 0,-1 1 0,1 0 0,1 4 0,2 1 0,-1-1 0,-2-2 0,-1-1 0,0 1 0,1-3 0,-1 1 0,-1-2 0,-3-7 0,-2-2 0,0 1 0,7 32 0,-1 0-246,-3-8 0,0 0 0,2 2 0,1-2 182,-4-5 1,1-1 0,2 1 0,1-1 63,-3-8 0,-1-1 0,1-1 0,-2 0 0,-4-1 0,-1-1 0,2-2 0,0-2-224,-4-3 0,0-2 0,0-3 0,0-1 224,-3 40 0,0-14 983,0-15 0,0-8 0,-8-33 0,-2-6-492,-15-30 1,-2-21-1,-8-18 1,0-16-165,0-20 1,14 35 0,-1-3-211,-1-7 0,0-2 0,-3-6 0,-1-2-117,-2-5 0,0-2 0,1-7 0,0-3-197,-4-7 0,0-4 1,10 24-1,1-3 0,0 0 33,-3-3 0,1 0 0,0-2 0,1-6 0,2-1 0,0-1 0,0-4 0,0 0 0,2-1 0,-1 0 0,2-1 0,0-1 23,5 20 1,0 0-1,1-1 1,0 1-1,-3-21 1,0 1-1,3 2-23,2 5 0,1 1 0,1 2 0,1 10 0,1 2 0,1 3-82,3-18 0,2 5 0,-1 10 0,0 3 0,0 9 0,0 3 0,0 5 0,0 3-440,0-26 686,0 22 983,0 28-492,0 17 1,14 33-197,3 16 1,6 27-296,1 25 0,-10-33 0,1 2 245,5 13 1,0 2 0,-1 8 0,-1 3-50,3 7 1,-1 2-1,-6-31 1,1 1 0,-1 1-361,-1 3 0,1 1 0,-1 1 0,3 3 0,0 0 0,-1 1 134,-1 0 0,-1 1 0,1 0 0,1-2 0,1 0 0,-1-1 30,-1-6 0,0-1 0,-1-2 0,8 30 0,-1-1 0,-2-7 0,-1-2 0,-1-7 0,1-2-246,-3-9 0,1-3 0,0-7 0,1-3 213,7 32 0,6-15 33,-5-14 0,-1-19 983,-13-6 0,5-31-492,-5-12 1,0-38-1,-5-16 1,-3-25-165,-2-10 1,0 37 0,0-3-345,0-6 1,0-3 0,0-6 0,0-1 16,0-3 0,0-1 0,0-5 0,0-2-197,0-3 0,0-3 1,0 26-1,0-2 0,0-1 33,0-3 0,0-2 0,0 0 0,2-5 0,1-1 0,0 0 0,0 0 0,1-2 0,1 1 0,0-5 0,1 0 0,0 0 0,1-3 0,1 0 0,0 0 0,1-3 0,-1-1 0,1 1 0,0 2 0,1 1 0,0 1 0,1-1 0,0 1 0,0 1 0,-1 5 0,-1 1 0,1 0 0,0 1 0,2 1 0,-1 0 0,0 3 0,1 0 0,0 2 0,0 3 0,1 3 0,1 1-82,2-20 0,3 6 0,0 16 0,0 8 460,10-13-214,-3 36 0,-1 49 0,-8 32 0,-7 52 0,-6-29 0,-2 6 0,-1 21 0,0 6-126,-1-20 0,0 3 1,0 2-1,0 9 0,0 2 1,0 2 125,0-19 0,0 1 0,0 1 0,0 0 0,0 1 0,0 1 0,0-1 0,0 1-69,0 0 0,0 0 1,0 0-1,0 0 1,0 1-1,-1-1 1,1 1-1,-1-1 68,0 2 1,-1-1-1,0 1 1,1-1 0,0 2-1,1-1 1,0 0-1,-1-1-4,0-3 0,0 0 0,-1-1 0,0-1 0,0 21 0,-1-2 0,1-2-53,0-11 1,0-3 0,0-1 0,0-6 0,-1-2 0,2-1 49,1 26 1,0-3 0,0-8 0,0-1-239,0-7 0,0-1 0,0-4 0,0 0 240,0-7 0,0 0 0,2-3 0,2 0 251,-1 0 1,0 0 0,0-2 0,-1-1 734,-2 41 3,0-8 0,0-14 0,-7-13 0,5-19 0,-6-22 0,8-23-492,-8-23 1,0-8-1,-3-27 1,-11-20-165,5-15 1,5 35 0,1-2-447,-1-6 1,0-2-1,2-6 1,-1-2 118,-3-7 0,-1-3 0,1-4 0,-1-2 0,3 27 0,0-1 0,1-1 0,1-2 0,0 0 0,1 0-164,-1-1 0,0 1 0,1-2 0,-1-6 0,1-1 0,-1-2 0,-2-4 0,0-2 0,1 0 0,1-1 0,1 0 0,0-1 0,1 0 0,0 0 0,1 2 0,2 7 0,2 2 0,0 2-82,-1-23 0,2 4 0,1 11 0,2 3 0,1 15 0,2 2 0,-3 5 0,1 3-738,10-20 931,0 11 1036,5 21-94,1 14 94,-1 4-492,1 17 1,11 33-1,0 16 1,8 27-165,-8 25 1,-13-39 0,1 3-237,0 11 0,1 3 0,-1 7 0,1 3-91,-1 11 0,1 3 0,-7-30 0,0 1 0,0 1-164,-2 0 0,1 1 0,0 0 0,1 6 0,0 2 0,0-1 0,-1 4 0,-1 1 0,1 0 0,0 6 0,2 2 0,-1 0 0,0 3 0,1 1 0,0-1 0,-1-2 0,0 0 0,0-1 0,-1-4 0,-1-1 0,1 0 0,-1-5 0,0-1 0,0-1 153,-1-2 0,0 0 0,-1-1 1,0-3-1,-1-2 0,1 0 11,4 26 0,1-2 0,-2-10 0,-1-5-191,0-17 1,0-3 0,-4-6 0,-1-2 190,2 27 0,-4-16 0,-2-33 983,0-11-516,-15-55 1,1-5-468,-15-44 0,14 39 0,1-3 0,-3-7 0,-1-4 0,-2-8 0,-1-3 241,1-7 0,-1-1 1,-3-5-1,0-1-241,0-4 0,1-2 0,8 29 0,-1-1 0,1-1-164,-3-6 0,1 0 0,-1-3 0,2-6 0,-1-2 0,0-2 23,-4-6 1,-1-1-1,1-1 1,6 20-1,1-1 1,1-1-1,-1 0 18,-1-2 0,0-1 0,0 0 0,1 1 0,2 0 0,0 1 0,1 0 0,0 0-18,0 1 1,0 0-1,1 0 1,1 1-1,-1-19 1,1 1-1,1 3-23,1 10 0,2 3 0,-1 1 0,2 6 0,1 2 0,1 2-82,1-14 0,2 3 0,-1 6 0,2 2-246,0 7 0,2 2 779,-1 5 0,3 3-287,12-27 491,7 34 1,2 39-1,8 36 1,0 28-191,0 23 1,-17-27 0,-1 3-57,1 8 1,-1 4 0,1 9 0,1 3-1,2 5 1,-2 3 0,-3 3 0,-1 2-289,3-1 0,-1 0 0,-1 3 1,-1 0 42,-3-30 0,0 0 0,-1 0 0,1 4 0,-1 1 0,-1 0 0,0 0 0,0 1 0,-1 0 0,2 1 0,0 1 0,-2-2 0,0-3 0,-2-2 0,1 1 0,0 1 0,1-1 0,-1 1 0,0-1 0,0 0 0,-1-1 0,0 1 0,-1 0 0,1-2 0,5 28 0,-1-1 0,-4-4 0,0-2-246,-2-10 0,1-2 0,0-6 0,0-1 130,2-6 0,1-1 0,-3-6 0,0-2 116,6 35 0,-9-28 983,5-35-191,-8-17-301,8-47 1,-6 2-1,4-39 1,-6-7-165,-6-16 1,2 41 0,-2-2-289,-2-4 1,-1-1-1,-1-9 1,0-3-40,-1-3 0,-1-3 0,2-9 0,-1-2-164,1 29 0,0-1 0,1-1 0,1-3 0,1 0 0,0-2 0,-1-2 0,0-2 0,1-1 0,0-4 0,1-1 0,0-1 0,-1-7 0,1-2 0,1 0 0,1-2 0,1-2 0,0 1 0,1 1 0,0 1 0,1 1 0,0 6 0,2 1 0,1 3-33,0 10 0,2 2 1,1 3-1,3-23 0,4 5-49,3 13 0,4 4 0,1 11 0,1 6-738,20-19 1248,0 27 0,-1 41-264,1 20 0,6 13 0,-6 27 0,-1 14 0,-5 15 0,-17-34 0,-1 3 245,1 4 1,-1 2 0,1 7 0,-1 2-26,1-2 1,-1 1-1,0 5 1,1 0 24,0-3 1,-1 1 0,-3 4 0,-1 0-23,-1-2 1,-1 1 0,1 3-1,0 1-224,-3-1 1,-1-1-1,0 2 1,-2-2-8,-6-8 0,0-1 0,0 2 0,0 0-50,0-7 0,0 0 0,0 1 0,0-2 47,0-7 1,0-1-1,-6 42-16,0-33 5,-8-12 1005,5-9-480,-9-24 480,1-3-492,-8-24 1,-1-9-1,-3-13 1,-4-10-1,4-7 1,-4-21-484,-2-13 0,14 33 0,-1-1-254,-1-8 0,0-3 0,-2-6 0,-1-4 0,0-9 0,0-5 0,0-8 0,2-4 82,7 28 0,2-2 0,0-1 0,0-4 0,2-1 0,0 0 0,3 0 0,0 0 0,1 1 0,1 0 0,0 2 0,1-1-33,2 4 0,1-1 1,1 3-1,-1-27 0,0 3-295,4 12 0,0 3 0,0 14 0,0 4-183,0-26 675,0 38 983,0 14-8,0 33-975,16 41 0,-4 19 0,-1-13 0,1 5 0,1 6 0,1 2 245,1 12 1,-1 2 0,3 7 0,-1 3-31,2 8 1,-1 2 0,-2 1 0,-1 0-413,1 1 0,-1 0 1,-6-29-1,-1 0 0,0 1 33,1 2 0,0-1 0,-1 2 0,-2 1 0,0 2 0,-1-1 65,0 1 0,0 0 1,-1-1-1,-1-4 0,-1 0 1,0-3-148,2 22 0,0-1 0,-2-4 0,0-1 0,-1-6 0,0-1 0,0-3 0,0-2 55,0-8 1,0-2-1,-3-4 1,0-4 190,-3 30 0,-7-14 983,1-16-239,-4-7 239,-1-18-492,0-9 1,-1-32-1,1-15 1,-1-18-1,1-5 1,-7-18-165,1-17 1,8 33 0,1-3-349,2-6 1,1-2 0,-4-4-1,1-2 21,2-3 0,0-3 0,-2-5 0,-1-3-197,3-7 0,1-2 1,3 25-1,0-1 0,1-1 33,0 0 0,1-1 0,1 0 0,1-5 0,1-1 0,0 0 0,1 2 0,0 1 0,1-1 0,0 0 0,1-1 0,1 1 0,0 2 0,1 0 0,0 1 0,1 2 0,1 1 0,1 1-82,6-25 0,1 2 0,0 8 0,2 5 0,0 13 0,1 4 0,0 7 0,1 1-82,-5 4 0,1 1 0,17-32 1311,-6 11-919,9 16 427,-5 11 1,11 27-1,-3 16 1,2 33-197,-13 31 0,7 26-295,-16-34 0,-1 4 0,2 12 0,-1 3 134,0 14 0,-1 3 0,2 5 0,-1 2-134,-7-32 0,-1 1 0,1 1 0,2 1 0,0 2 0,-1-1 0,-1 1 0,0-1 0,0 2 0,1 1 0,0 2 0,0-1 0,-3-3 0,-1 0 0,1-1 0,1-3 0,1 0 0,-1-2 0,-1 23 0,-1-4 0,0-6 0,0-2 93,1-9 0,0-2 0,-2-4 0,1-2-93,7 33 0,-2-19 0,-5-34 0,-3-18 0,6 1 0,0-21 983,-6 6-492,6-39 1,-8-14-1,0-31 1,-8-7-260,-4 2 1,7 31-1,0-1-446,-1-4 1,1-1 0,2-7 0,0-2 212,-3-4 0,0-2 0,1-6 0,1-3-245,-2-6 0,0-3 0,-1-6 0,0-4 82,5 29 0,0-2 0,1-1 0,-2-1 0,1-1 0,1-1 0,0-3 0,2-1 0,-1 0 0,0 1 0,0 0 0,0 0 33,-1 5 0,1 0 0,1 1 0,2-26 0,2 4-115,0 14 0,1 5 0,1 13 0,2 4-66,8-29 312,-7 17 0,-2 49 491,-1 24 1,-5 62-316,4 24 0,-4-30 0,-2 4-176,0 1 0,0 2 0,0 13 0,0 3 96,0 8 0,0 3 0,2-24 1,0 1-1,0 1-96,0 2 0,0-1 0,0 2 0,0 0 0,1 1 0,0 0-164,-1-2 0,0-1 0,-1 1 0,0 1 0,0 0 0,-1 0 0,2 3 0,0 0 0,0-1 0,1 2 0,-1-1 0,1 0 129,-1-1 0,0-1 1,0-1-1,0-2 1,0-1-1,0-2-211,-2 24 0,0-3 0,0-6 0,0-3 47,0-9 1,0-3-1,0-3 1,0-3 172,0-8 0,0-4 26,0 28 983,0-28 0,0-30-492,0-5 1,-8-55-1,-4-13 1,-5-19-1,-7 8 1,3-21-247,7 37 1,-1-3 0,0-7 0,1-2-1,-3-6 1,-1-2 0,0-5 0,1-2-492,-1-2 0,1-3 0,2-6 0,1-3 49,-1-5 0,1-4 1,5 27-1,0-3 0,0 0 33,-1-3 0,-1-1 0,3 0 0,0 1 0,3 0 0,0 0 0,2 3 0,1 0 0,1 1 0,0 4 0,1 2 0,-1-1-82,1-31 0,0 0 0,4 9 0,2 2 0,2 10 0,1 5 0,-1 11 0,2 5-738,13-19 1685,4 20-701,8 21 0,0 28 491,0 18 1,-6 24-1,-5 23 1,1 22-352,-11-29 1,1 3 0,2 8 0,1 4 104,0 5 1,-1 3 0,-2 9 0,1 1-173,4 3 0,1 1 1,-5 6-1,1 2-73,3-3 0,0 0 0,-3 1 0,-3 0 0,1-3 0,-1-1 0,0-1 0,0 0 0,0 4 0,1 1 0,-2-3 0,-1 0 0,-3 0 0,-1-1 0,0-7 0,0-1 0,-2-8 0,0-3 0,-1-7 0,-1-2 243,0-3 0,-2-1 0,0 39-243,4-16 0,-4-27 0,-2-21 0,0-23 0,-8-49 0,2-5 0,-11-44 0,1 3 0,-13-8 0,15 41 0,1-1 245,-1-4 1,-1-2 0,-2-9 0,-1-2-215,0-5 1,1-1 0,0-6 0,1-1-278,-2-7 0,1-1 0,0-6 0,1-2 82,7 28 0,2 0 0,0-2 0,1-3 0,0-1 0,2-1 0,1-7 0,2-1 0,-1 1 0,2 6 0,0 2 0,0 0 141,2-1 1,0-1-1,0 3 1,1 8 0,1 1-1,1 2 23,6-27 0,1 4 0,-2 10 0,2 4-236,2 8 0,1 4 1,8-27 235,6 31 0,-8 27 0,10 35 0,-7 19 0,-1 16 0,-6 25 0,9 19 0,-12-29 0,1 3 0,1 7 0,1 4-201,1 9 1,-1 3-1,-2-1 1,-1 1 200,1 4 0,-1 1 0,-2 0 0,-1 1 140,4 3 1,-1 2-1,-2 5 1,0 2-141,-3-29 0,1 2 0,0-1 0,-3-1 0,0 1 0,0 0-164,1 2 0,0 0 0,-1 0 0,-1-4 0,-2 0 0,0-1-82,2 33 0,0-2 0,-2-7 0,1-1 211,1-1 1,0-4 0,-1-14 0,0-4-149,-2-4 1,-1-4 0,0 35 156,4-25 1009,-4-14-49,6-20 49,-6-18 0,6-9-492,-8-39 1,-8 6-1,-4-28 1,-5-7-1,-7-16 1,-3-7-247,10 32 1,-1-3 0,1 0 0,-1-2-486,1-7 0,0-2 1,-4-7-1,-1-2 240,-2-9 0,1-3 0,1 1 0,0-3-164,6 24 0,0-2 0,1-1 0,1-4 0,1 0 0,-1-1 0,-1-5 0,-2 0 0,3-2 0,2-1 0,1-1 0,1 0 0,-2-3 0,0 0 0,1 1 0,3 8 0,1 1 0,0 0-33,1 1 0,0 1 1,1 2-1,-1-22 0,2 3-49,4 9 0,0 3 0,0 10 0,0 4 72,0-36 174,8 35 0,-6 23 491,14 47 1,-13 21-125,9 32 1,0 18-368,5 16 0,-5-37 0,1 3 245,2 10 1,0 2 0,1 3 0,2 1-83,3 6 0,-1 1 0,-1 2 0,-1 1-409,2 4 0,1 2 0,1 3 0,0 2 126,-6-26 1,0 0-1,-1 0 1,0-2-1,-1 0 1,0 0-45,0 3 0,-1 1 0,0 0 0,0-2 0,-1 0 0,0 0-33,0-4 0,0 0 1,-1 0-1,4 30 0,-1 0-39,1-2 1,-1-2 0,-3-14-1,-2-3 4,0-4 0,-1-2 0,1-9 1,-2-4 231,-1 38 983,-1-17-255,3-17 255,-6-30-492,6-15 1,-10-48-186,-4-19 1,-4-16-311,-7-14 0,0-11 249,8 36 1,0-2 0,-2-4 0,-1 0-124,0-9 0,1-2 0,-4-5 1,0-3-126,3-8 1,1-1 0,-1 2 0,1-2-244,1-7 0,2-2 0,3 2 0,1-2 49,1 30 0,1 0 1,1 1-1,3-29 0,2 2 141,0 1 0,3 3 0,4 19 1,2 5 54,0 9 0,3 7 0,17-8 1,6 48 0,-5 35 0,-3 24 0,-13 29 0,-6-26 0,-1 5 0,1 10 0,0 3 0,0 10 0,1 2-231,-1 9 0,-1 2 0,-1-2 1,-1 1 230,3 5 0,0 2 0,-3-3 0,-1 0 0,-1 2 0,-2 0 0,-1-3 0,0 0 0,-4 1 0,0-1 0,-1-9 0,0-2 245,-1-2 1,-2-2 0,-3-11 0,-2-4 13,-1-12 1,-3-3-1,-18 35-277,2-25-22,4-15 17,-24-26 0,10-22-2,-19-13 1,17-11 515,6 0 1,4-14 491,-4-9-738,1-8 1,-1-26 0,0-3 0</inkml:trace>
  <inkml:trace contextRef="#ctx0" brushRef="#br0" timeOffset="2812">12677 1662 25117,'-25'-88'0,"-4"20"0,-12 16 0,-11 17 0,-12 23 0,-8 5 0,-10 7 0,-1 0-492,-16 0 0,0 9 246,47-1 0,-1 2 0,-6 0 0,-2 1 11,-3 6 0,0 1 0,-4-1 1,0 1-12,-1 7 0,-2 2 0,-5-2 0,-1 1 0,-1 5 0,-1 2 0,-6-1 0,-1 2 92,-1 4 0,-1 0 0,2-5 0,0 0-92,-2 2 0,1-1 0,2-3 0,1-1 97,2 2 0,1 0 1,2-3-1,-1 0 149,-2 3 0,1 0 0,8-7 0,2 0-246,4 2 0,1-1 0,4-6 0,1 0 160,5 1 0,2-1 0,2-4 0,1-3 1047,-36 11-961,23-5 983,-2-9 0,44-3-492,-1-7 1,58-5-1,11-1 1,24-14-1,6 3 1,7-12-380,-31 14 0,1 1 0,2-3 0,1 1-112,7-2 0,2 1 0,2-1 0,2-1 0,6-2 0,1 1 0,-1 2 0,1-1 0,6-1 0,-1 0 0,0 1 0,-1 1-246,1 0 0,1 1 0,7-2 0,1 1 49,-25 4 0,2 0 1,-1 1-1,31-3 0,0 1 0,-29 3 0,0 0 1,0 1-1,27-1 0,-2 1-49,-2-1 0,-2 1 0,-3 0 0,-1 0 0,0-1 0,-1 1 0,-11 4 0,-2 0 0,-4-1 0,-1-1 0,-6 3 0,-3 0-173,42-5 0,-12 1 1402,-11 4-653,-20 4 653,-5-6 0,-32 16-492,-3 2 1,-46 7-1,-10 1 1,-24 7-1,-12 4 1,-13 4-432,35-15 0,-3-1 1,-3 1-1,-2 1-60,-4 1 0,-2 1 0,-9 1 0,-1 0 0,-6 4 0,-1 1 0,-2 0 0,-1 0-197,-4 2 0,-2 0 1,29-10-1,0-1 0,-1 2 33,-3 1 0,-1 0 0,-1 1 0,1-3 0,-1 0 0,-1 1 0,-4 1 0,0 1 0,1-1 0,7-4 0,2-1 0,0-1-1,-1 1 1,1 0 0,1-1 0,-20 4 0,3-1-82,6-3 0,1-1 0,7-1 0,2-1 170,4-3 1,2 0 0,7-1 0,3 1 75,-32 8 0,13-7 983,16-2-274,16-8 274,20 0-492,58 0 1,1-2-1,28-4 1,6-4-27,5-7 1,16 0-571,-39 8 0,1 0 0,-1 0 0,2-1 105,6-2 0,2 0 0,0 2 0,0-1 0,4-3 0,1-1 0,4 0 0,2-1 0,7-4 0,2-1 0,2 2 0,1-1-164,-24 5 0,1 0 0,0-1 0,1-1 0,-1-1 0,1 0 0,3-1 0,0 0 0,0-1 0,-4 1 0,1-1 0,-1 1-33,2 1 0,1 0 1,-2 2-1,22-7 0,-2 1-49,-3 1 0,-3 1 0,-12 5 0,-4 1-82,-7 2 0,-4 1 0,35-7-375,-15 7 703,-27 3 983,-16 0-409,-24 6-83,-40-6 1,2 16-1,-35 4 1,-6 3-165,-17 3 1,36-6 0,-1 1-83,-5 1 1,-2 1 0,-8 2 0,-2-1-231,-3 1 0,-2 1 0,-6 3 0,-3 1-15,-3 1 0,-2 0 0,-4 3 0,-1 1-164,28-8 0,0 1 0,-3-1 0,-5 0 0,-1-1 0,-2 1 0,-2 2 0,-2 1 0,0-1 0,-5 1 0,-2-1 0,1 0 0,-4 3 0,0-1 0,2 0 0,5-2 0,1-1 0,0-1 0,0-1 0,1-1 0,0 1 0,4-1 0,0 1 0,2-1 108,4-1 0,2 0 0,-1-1 1,0-1-1,-1 0 0,1 0-141,3 0 0,1 0 1,1-1-1,-24 6 0,3-1-49,7 0 0,1-1 0,5-2 0,2-1 0,4 1 0,1-1 0,6-3 0,3-1 235,3 2 0,3 0 994,-26 7-568,1-9 568,39-2-492,12-8 1,75-2-1,20-4 1,27-4-74,-21-7 1,17-9-174,-41 13 1,1-3 0,4-3 0,2 0-171,7-1 0,2-1 1,1-3-1,2-1-321,4 2 0,1 0 0,2-2 0,-1-1 133,-1 0 0,0 0 1,6-2-1,3 0 113,5-4 0,0 0 0,-1 3 0,1-1-197,-26 7 0,0-1 1,0 2-1,26-8 0,-2 1-49,0 0 0,-1 0 0,-7 2 0,-1 2 12,-5 1 1,-2 1 0,-14 3 0,-2 1 233,37-4 0,-27 0 983,-31 21-829,-17-6 1,-26 22 336,-15 3 1,-18 6-1,-12 1 1,-14 5-341,-15 12 1,33-19-1,-3 0 94,-2 4 1,-2 1 0,-8 2 0,-3 2-75,-5 1 0,-1 0 0,-1-1 0,-1 0-417,-6 1 0,-1 0 0,-7 0 0,-1 2 82,27-9 0,-1 0 0,-1 1 0,-3-1 0,0 0 0,-2 0 0,-7 4 0,-1 1 0,0-1 0,7-4 0,1 0 0,0 0 70,-4 2 1,-1 1 0,3-1 0,6-3 0,2 0 0,0-1 93,-30 10 0,1-1 0,7-2 0,2 0-1,1-3 1,3-2 0,10-3-1,4-1-229,3-3 1,3-1 0,12-1 0,1-1 213,-34 2 1,15 5 3,6-21 503,31 7 1,21-10-211,31-4 1,18-3-286,11-9 0,10-7 0,14-4 1,13-6 248,-37 15 1,1-1 0,0 0 0,1-2-60,4-3 0,0-1 0,0 1 0,1 0-186,1 0 0,2-1 0,1 1 0,0 0 0,4 0 0,0 0 0,-3-1 0,0 1 0,5 0 0,2 0 0,0 0 0,1 1-246,4 2 0,0 0 0,-1 0 0,1 1 217,3 1 0,-1 2 1,-8 3-1,-2 2 29,2-1 0,0 1 0,-5 6 0,0 1 0,-1 0 0,0 2 0,-2 3 0,0 0-246,2-1 0,0 0 0,-2 2 0,-2 0 134,-1 1 0,-1 0 1,-1 4-1,0 0 112,-1 1 0,-1 2 0,-4 1 0,1 1-259,4 2 1,-2 2 0,34 14 258,-1 8 0,-27 7 0,-13 5 0,-12 5 491,-12 7 1,-10 3-321,-18 8 0,-21-1-171,-14 1 0,-26 4-5,27-33 1,-4 0 0,-7-3-1,-3-1 5,-6 7 0,-4 0 0,-8-2 0,-3-1-197,-7 2 0,-1 1 1,24-12-1,-1-1 0,-1 1 125,-3 1 0,-2 1 1,1-2-1,1 0 0,0 0 1,-1-1-93,-5 1 0,-2-1 0,1 0 0,2-1 0,-1-1 0,0 1 0,0-1 0,-1 0 0,0 0 0,2 0 0,0 0 0,0 0 66,0 1 1,-1-1-1,2 0 1,-23 8 0,2 0-149,2-2 0,3-1 0,10-5 0,2-1 145,9-2 0,2 0 0,10-4 0,1-1 1084,-32 8-579,23-4 579,15-7-492,25-9 1,28-1-1,19-8 1,14-2-1,15-4 1,14-5-165,15-13 1,-36 11 0,1-1-83,5-3 1,2-1 0,8-3 0,2 0-61,3-2 0,2-1 1,6-4-1,3-2-431,4-2 0,0 0 0,4-2 0,1 0 82,-29 11 0,1-1 0,1 1 0,2-2 0,0 0 0,1-1 0,1 1 0,1 0 0,0 0 0,1-3 0,-1 0 0,1 0 0,2 1 0,1 0 0,0 0 0,-1-1 0,-1 0 0,0 0 0,1 1 0,-1 0 0,-1 0 0,-4 1 0,-1 0 0,-1 0-82,23-9 0,-2 0 0,-6 4 0,-2 0 0,-8 1 0,-1 2 0,-5 5 0,-2 1 97,-8 4 1,-3 1 0,27-4 148,-32 9 983,-22 8 0,-9-3-492,-54 30 1,-3 0-165,-40 24 1,35-23 0,-3 0-83,-4 5 1,-2 1 0,-8 4 0,-2 1-50,-6 6 0,-2 0 0,-4 2 0,-3 1-196,22-13 0,-1 0 0,-2 0 0,-3 2 0,-1-1 0,0 0 0,-4 3 0,0 0 0,0 0 0,-2 2 0,-1 1 0,1 0-164,-2 0 0,0 1 0,0 0 0,-1 1 0,-1 0 0,-2 0 0,-3 1 0,-1 0 0,1 0 0,1-1 0,1 0 0,1 0 0,3-1 0,2 0 0,0-1 0,4-2 0,0 0 0,3-1-82,-20 15 0,3-1 0,5-6 0,1 0 0,6 1 0,2-1 0,9-9 0,2 0-82,10-1 0,3-2 0,-29 12-100,33-9 1411,16-18-492,17 7 1,32-21-1,11 4 1,21-14-1,14-9 1,17-16-247,-35 11 1,1-3 0,6-3 0,2-2-1,5-1 1,2-2 0,8-4 0,1-2-98,4-1 0,1-1 1,-22 12-1,1 1 0,1-1-148,-1 0 0,1 0 0,1 0 0,4-2 0,0 0 0,1 0-164,-2 0 0,-1 0 0,2 0 0,3-3 0,1 0 0,1 1 0,2 0 0,-1 0 0,2 0 0,0 0 0,0 0 0,0 0 0,-3 2 0,0 0 0,-1 0 0,-1 0 0,0 1 0,-2 2-82,20-8 0,-2 2 0,-3 0 0,-3 2 0,-6 5 0,-2 1 0,-7 4 0,-2 0-82,-7 1 0,-2 1 0,40-9 237,-30 6 1074,-12 11 0,-17 4-492,-25 16 1,-34 7-1,-22 9 1,-24 13-165,-6-2 1,28-12 0,-3 0-83,-3 0 1,-2 1 0,-7 2 0,-2 0-87,-4 3 1,-2 0 0,-6 2 0,-1 0-160,-6 4 0,-1 0 0,-2 0 0,-1 0-197,-1 0 0,-2 0 1,27-10-1,-1 1 0,0 1 33,-4-1 0,-1 2 0,-1-1 0,-3 3 0,0 0 0,-1-1 0,-2 1 0,-1-2 0,0 2 0,3 0 0,1 0 0,0-1 149,3-3 1,1-2 0,1 2 0,4 0 0,0 1 0,1-1 14,-27 9 0,2 0 0,6 1 0,3 0-246,6-6 0,2-2 0,10-3 0,4-1-82,-29 10 328,15 1 0,12-15 491,38-3 1,19-9-141,37-8 1,9-2-352,10-4 0,16-5 0,13-13 0,-33 8 0,3-3 245,5-3 1,2-2 0,8-5 0,2 0-1,3-3 1,2 0 0,2-2 0,1 0-492,1-1 0,1 0 0,4-3 0,1 0 154,2 1 0,3-2 1,-24 10-1,2-1 1,0 0 91,3 1 0,0 0 0,0 0 0,2-1 0,0 0 0,-1 1 0,-4 1 0,-1 1 0,-1 0 0,0 1 0,0 0 0,-1 0 0,27-9 0,-1 1 0,-5 3 0,-3 1 0,-11 3 0,-3 2 0,-7 5 0,-5 3 0,25-6 0,-11 4 0,-17 9 0,-24 2 0,-16 16 491,-30 3 1,-16 13-130,-14 5 0,-15 12-362,-13 5 0,30-20 0,-2 1 245,-9 1 1,-4 2 0,-5 3 0,-2 2-135,-8 2 1,-1 1-1,-6 1 1,-1 0-309,-4-1 0,-1 0 1,25-12-1,-2 1 0,-1 1 33,-4 3 0,-2 0 0,-1 0 0,-8 4 0,-1-1 0,-2 2 0,-4 3 0,-2 0 0,0 0 0,0-2 0,-1 1 0,1-1 0,2 0 0,1 0 0,0 0 0,3-4 0,0 0 0,1 0 0,3-2 0,1 0 0,0 0 0,3-2 0,0-1 0,3 0-33,7-2 0,2-1 1,2 0-1,-28 9 0,5-2-49,16-8 0,4-2 0,7 0 0,3-1-738,-38 14 179,20-8 1296,36-9 1,23-13-1,32-10 1,22-5-131,19-8 0,24-15-361,-35 14 0,3-2 0,9-4 0,2-1 245,9-2 1,4-2 0,8-3 0,3-2-83,-25 10 1,1 0 0,1-1 0,4-1 0,0-1 0,1 0-308,-3 1 0,1 0 0,1 0 1,4-2-1,2 0 0,0-1 144,3 0 0,2-2 0,1 1 0,8-3 0,1 0 0,3-1-123,-20 8 0,2-1 0,0 0 0,1 1 0,0-1 0,0 1 0,0-1 0,1 2-18,-2 0 1,-1 1-1,1 1 1,0 0-1,22-6 1,-1 1-1,0 1-23,-4 1 0,-1 2 0,0 1 0,-2 2 0,-1 2 0,-1 0 0,-8 2 0,-1 0 0,-2 2 0,-5 1 0,-1 1 0,-3 2-82,15-1 0,-3 2 0,-8 2 0,-2 3 319,-10 5 1,-4 2 0,31 3-74,-38 7 491,-19 9 1,-44 42-165,-24 8 1,4-24 0,-7 1-150,-9 0 0,-5-1 1,-13 10-1,-5 1-89,18-15 1,-3 0 0,-1 2 0,-7 3 0,-2 0 0,-2 2-90,11-7 0,-2 0 0,0 0 0,-2 1 0,-6 3 0,-1 0 0,-2 0 0,0 0-110,-6 5 1,-2-1 0,-1 2 0,0-1-1,13-7 1,-2-1 0,1 1 0,-2 0-1,1 1 11,-3 1 1,0 0 0,-1 1-1,0 0 1,-1-1 0,-5 3-1,-1 0 1,0-1 0,-1 1-1,0 1 17,11-7 0,0 1 0,-1-1 0,0 1 0,0 0 0,-1 0 0,0 0 0,-1 0 0,0 0 0,0 0 0,1 0 0,0 0-8,1-1 1,1 0-1,0 0 1,1-1 0,-1 1-1,1-1 1,-13 7 0,0 0-1,0-1 1,1-1-1,1 1-9,6-5 1,0 1 0,2-2-1,-1 1 1,2 0 0,2-1-1,2 0 1,-1 0 0,1 0-1,1-1-24,-16 10 0,1 0 0,1 0 0,1 0 0,6-2 0,0 0 0,2-1 0,2 0-18,5-4 1,1 0-1,3-1 1,1 1-1,-12 10 1,3 0-1,3-1 57,12-8 0,3 0 0,2-1 0,-12 15 0,6 0 411,14-9 1,6-1 0,-2 37-83,46-22 1,42-12 0,34-9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22:08:36.181"/>
    </inkml:context>
    <inkml:brush xml:id="br0">
      <inkml:brushProperty name="width" value="0.17143" units="cm"/>
      <inkml:brushProperty name="height" value="0.17143" units="cm"/>
      <inkml:brushProperty name="color" value="#D1D7E4"/>
    </inkml:brush>
  </inkml:definitions>
  <inkml:trace contextRef="#ctx0" brushRef="#br0">119 1113 11720,'-2'17'0,"-4"1"0,4-7 0,-6-1 0,3-1 0,-1 1 0,0-7 0,6 5 0,0-8 0,6-8 0,0-3 0,7 3 0,-3-1 0,7 3 0,-6 2 0,0-7 0,3-2 0,1-3 0,2-3 0,0-4 0,0-5 0,2-4 0,2-3 0,4 1 0,2 0 0,-4-8 0,5-4 0,3-3 0,1-3 0,-4 1 0,1 2 0,0 1 0,-3 2 0,7 6 0,-7-3 0,1 1 0,-4 4 0,1 2 0,1 1 0,0 1 0,0 0 0,-3 7 0,-3 2 0,2 3 0,2-1 0,0-2 0,-6 4 0,0-2 0,0 0 0,1 6 0,-7 8 0,0 3 0,-7 4 0,4 10 0,-8 3 0,0 4 0,0 3 0,-2-1 0,-4 0 0,4 2 0,-3 2 0,3 2 0,2-2 0,-2-1 0,-2 1 0,-2 4 0,2 2 0,3-4 0,1 5 0,0 3 0,0 1 0,-6 2 0,0 2 0,2 2 0,2 2 0,2 2 0,0-4 0,-1 4 0,-5 2 0,4-6 0,-4 4 0,4-4 0,2-4 0,0 10 0,0-10 0,0 0 0,0-3 0,0-1 0,0-5 0,2 0 0,4-1 0,-4-1 0,4-6 0,-5 1 0,-1-1 0,0-6 0,0 1 0,0 1 0,0-4 0,0 3 0,0-1 0,-7-1 0,5-3 0,-11-9 0,5-3 0,-2-7 0,5 3 0,-7-3 0,7 3 0,-5-4 0,1 3 0,-1 2 0,1-5 0,-5 4 0,3-3 0,-2 1 0,-1-1 0,1-3 0,1 2 0,-1 1 0,-8 1 0,-2-6 0,1-2 0,-3-4 0,6 4 0,-6-4 0,0 4 0,-3 2 0,1-2 0,-1-2 0,-3-2 0,-1 2 0,3 2 0,1 4 0,-3 2 0,-1 1 0,3 3 0,3-5 0,1 5 0,4 1 0,-4 3 0,2 3 0,3-2 0,1-2 0,1 0 0,1 6 0,0 0 0,0 0 0,0 0 0,0 0 0,7 0 0,5 0 0,10 0 0,5 0 0,7 0 0,0 0 0,0 0 0,6-5 0,0-1 1,0 0-1,1-1 1,-3 5-1,6-6 1,0 2-1,-1 1 0,3-7 0,5 7 0,0-1 0,1-2 0,-1 6 0,2-3 0,2 3 0,2 2 0,2-6 0,-4 0 0,4 3 0,1 1 0,-4 2 0,1 0 0,-2 0 0,2 0 0,-4-2 0,4-2 0,-4-2 0,-2 2 0,0 3 0,1 1 0,-1 0 0,0 0 0,-5 0 0,-3 0 0,-1 0 0,-4 0 0,-2 0 0,-2 1 0,0 3 0,0 2 0,-5 2 0,-1-5 0,2 3 0,-3 6 0,-1-5 0,-1 3 0,-2 1 0,-6 6 0,0-5 0,-2-3 0,-4-1 0,2 3 0,-5-3 0,-1-1 0,1 1 0,-1 0 0,-3-5 0,2 3 0,-3-2 0,5 4 0,-3-3 0,-1-1 0,-2-2 0,3 4 0,1-1 0,-2-1 0,-3-2 0,-1 0 0,0 2 0,0 1 0,0 1 0,0-6 0,0 0 0,0 0 0,-1 2 0,-1 2 0,-2 2 0,-1-3 0,-3 1 0,4 0 0,-4 4 0,-1 1 0,-1-3 0,-4 5 0,3 3 0,-2 1 0,-3 0 0,1 0 0,1 0 0,3 5 0,-1 0 0,-3-2 0,1-1 0,3 0 0,7-2 0,-4-2 0,2-1 0,1 1 0,-1-5 0,8-1 0,1-1 0,3 0 0,-1-1 0,-5-5 0,0 6 0,0 0 0,8 0 0,1-6 0,8-2 0,0-4 0,0-5 0,0 1 0,0-1 0,0-3 0,0 5 0,0-3 0,0-1 0,0 4 0,0-3 0,0 6 0,0-5 0,0 7 0,0-3 0,0 7 0,-8 0 0,6 7 0,-5-5 0,7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29:38.1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1 293 25562,'0'-42'0,"0"9"0,0-8 0,0 18 0,0-8 0,0 10 0,0-1 0,0 10 0,0 3 0,0 37 0,0 8 0,0 28 0,0-3 0,0-4 0,0-12 0,0-9 0,0-1 0,0 8 0,0 0 0,0 6 0,0 1 0,0 0 0,0 2 0,0-7 0,0 5 0,0-12 0,0-3 0,0-9 0,0 14 0,0-4 0,0-5 0,0 9 0,0-7 0,0 10 0,0-10 0,0 7 0,0-14 0,0 10 0,0-10 0,0 5 0,0-1 0,0 4 0,0-1 0,0 7 0,0-16 0,0 16 0,0-7 0,0 10 0,0-10 0,0 17 0,0-8 0,0 15 0,0-5 0,0-9 0,0-1 0,0 1 0,0 2 0,0 5 0,0-5 0,0 5 0,0 2 0,0-3 0,0 11 0,0-4 0,0 6 0,0 2 0,0 2-213,0 5 1,0 5 212,0 9 0,0-7 0,0 1 0,0-8 0,0 7 0,0 0 0,0 7 0,0-9 0,0-5 0,0-5 0,0-2 0,0 7 0,0 0 0,0 3 0,0-3 0,0-2 0,0 9 0,0-5 0,0 12 0,0-11-446,0 11 1,0-4 445,0 4 0,0 3 0,0 4 0,0-4 0,0 4 0,0-4 0,0-3 0,0-7 0,0 0 0,0-2 0,0 2 0,0 5 0,0-5 0,0 10 0,0 11 0,0-6 0,0-40 0,0 0 0,0-2 0,0 0 0,0 2 0,0 1 0,0 3 0,0 2-1,0 1 0,0 0 1,0 0-1,0-1-245,0 1 0,0 1 0,0-6 0,0 1 103,0 1 1,0 0 0,0-3-1,0 1 138,0-2 0,0 0 1,0-1-1,0 0-5,0 48 1,0-3-440,0-5 1,0-2 438,0 10 0,0-8-1,0 8 0,0-10 0,0 2 0,0 5 0,0 2 1,0-4-1,0-2 1,0 1 0,0-1 0,0 1 0,0-1 0,0-15 0,0 0 1,0-12 177,0-9 1,0 2-177,0-9 0,0 0 789,0-7-794,0-10 504,0 16 1,0-13 46,0 14-47,0-15 1,0 13-484,0-6 0,0 8-13,0 0 1,0-5-1,0 4 0,0 6-1,0 2 1,0 4 0,0 3 0,0 0 0,0 0 0,0 2 0,0 6 0,0 1-331,0 5 1,0 3 329,0-10 0,0 9 0,0-2 0,0 3-1,0-3 1,0 5-1,0-5 1,0 5-1,0 2 1,0 3-1,0 4 0,0-2 0,0 10 0,0-8 0,0 8 0,0-3-321,0 2 0,0-48 0,0 0 189,0 41 1,0-40 0,0 1 133,0 0 0,0 0 0,0 47 1,0-47 0,0 0 0,0-2 1,0 0-1,0 2 0,0 1 0,0 4 1,0 2-1,0 4 0,0 0 0,0-3 0,0 1 0,0 5 0,0 1 0,0-4 0,0 0-242,0 6 0,0 2 0,0 3 0,0 2 0,0 4 0,0 1 0,0-2 0,0-1 0,0-1 0,0 0 0,0-2 0,0 0 0,0-2 0,0 1 0,0-1 0,0 1 146,0 0 1,0-1 0,0-4 0,0-2-95,0-4 1,0-1-1,0-3 1,0-1 186,0-5 1,0-2 0,0 41 186,0-1 1,0-18-190,0 4 0,0-17 500,0-4 1,0-7-135,0 7 1,0-10 133,0 3 1,0 2-1,0-2 1,0 2-1,0-3 1,0-1-1,0 9 1,0-8-26,0 8 0,0 0-471,0 7 0,0-7 1,0 0 0,0-10 0,0 3 1,0 2-1,0-2 1,0 2 0,0-2 0,0-3 0,0 10 1,0-8-1,0 8 1,0 0-1,0 7 1,0 2 0,0 5 0,0-2 0,0 9 0,0-9-263,0 2 0,0 2 263,0-2 0,0 1 0,0-9 0,0-8 0,0-5 0,0-5-2,0-3 0,0 1 0,0 9 1,0-7 1,0 17 0,0-17 526,0 4-526,0-13 1,0 4-1,0-4-1,0-15 1,0 17 0,0-14 1,0 9-1,0-2 1,0-10 0,0-9-1,0-3 0,0 1 1,0 1 0</inkml:trace>
  <inkml:trace contextRef="#ctx0" brushRef="#br0" timeOffset="1689">1 1130 25451,'0'-47'0,"0"-5"0,0-8 0,0 1 0,0 17 0,0-1 0,0 14 0,0-1 0,0 8 0,0 1 0,0 9 13,0-7-1,0 17-8,0-17-4,0 7 0,0 0 0,0-7 0,0 7 0,0 1 0,0-8 0,0 7 0,0-9 0,0 9 0,0 2 0,0 1 0,0-3 0,0 0 0,0-7 0,0 17 0,0-17 0,0 7 0,0 0 0,0-7 0,0 17 0,0-17 0,0 7 0,0 0 0,0-7 0,0 7 0,0-9 0,0 9 0,0-7 0,0 17 0,0-17 0,0 7 0,0 0 0,0-7 0,0 17 0,0-17 0,0 7 0,0 0 0,0 3 0</inkml:trace>
  <inkml:trace contextRef="#ctx0" brushRef="#br0" timeOffset="2572">1 448 25895,'0'-24'0,"0"-4"0,0 25 0,0-6 0,0-10 0,0 5 0,0-17 0,0 10 0,0-10 0,0 7 0,0-7 0,0 10 0,0 0 0,0-10 0,0 17 0,0-15 0,0 27 0,0-7 0,0-10 0,0 14 0,0-14 0,0 10 0,0 6 0,0-16 0,0 7 0</inkml:trace>
  <inkml:trace contextRef="#ctx0" brushRef="#br0" timeOffset="3480">1 448 26098,'0'-24'0,"0"-4"0,0 16 0,0-9 0,0-1 0,0 1 0,0 0 0,0-1 0,0 1 0,0 0 0,0-1 0,0 1 0,0 0 0,0 0 0,0 9 0,0-7 0,0 16 0,0-16 0,0 8 0,0-1 0,0-7 0,0 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29:48.6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19012 24143,'0'-43'0,"0"10"0,0 2 0,0 10 0</inkml:trace>
  <inkml:trace contextRef="#ctx0" brushRef="#br0" timeOffset="2310">1 18918 24143,'0'-33'0,"0"2"0,0 10 0,0-10 0,0-2 0,0-9 0,0-1 0,0 0 0,0 1 0,0 8 0,0-6 1,0 5-1,0 4 0,0-19 0,0 15 0,0-15 0,0 14 0,0-13 0,0 13 0,0-16 0,0 9 0,0 10 0,0-7 0,0 7 0,0-10 0,0 1 0,0-1 0,0 0 0,0 1 0,0-1 0,0 10 1,0-7 0,0 6 1,0-8 1,0-1 0,0 10 0,0-7-1,0 7-1,0-19 0,0 7 1,0-5 0,0 14-2,0-13 1,0 6 0,0-14 0,0 12 0,0 10 0,0-1 0,0-7 1,0 1-1,0-1 0,0 0 1,0 1 0,0-8-1,0 0 1,0-2-1,0 3 1,0-6-1,0-9 0,0 0 0,0 0 1,0 7-1,0 1 0,0-1 0,0-7 1,0-5-1,0 5 1,0-5-1,0 13 1,0-8-1,0-7 1,0 4 0,0-4 0,0 7-1,0 7 1,0-4-1,0 4 1,0-2-1,0 2 1,0-5-1,0 6 1,0 1-1,0-2 1,0-7-1,0-7 1,0 7-1,0 8 1,0-1-1,0-7 1,0-5-1,0 5 0,0-5 0,0 13 1,0-8-1,0-7 0,0-3 0,0-4 0,0 5-246,0 9 1,0-7 245,0 0 0,0-8 0,0 8 0,0-2 0,0 2 1,0 5-1,0-6 0,0 6 0,0 2 0,0 0 0,0 0 0,0-7 0,0 0 0,0 0 0,0 7 0,0 0-1,0 0 1,0-7-1,0 0 1,0-9 0,0 2 0,0 2-1,0-2 1,0 2 0,0-2 0,0-5 0,0 5 0,0 4-1,0 3 1,0-2 0,0 2 0,0-5-1,0 12 1,0-5-1,0 12 1,0-4 0,0-3 0,0-5 0,0 5 0,0-4-1,0 11 1,0-5 0,0-2 0,0-7-1,0 0 1,0 0-1,0 7 1,0-2-1,0-5 1,0-3-1,0-4 1,0 2 0,0 5 0,0-4-1,0-11 1,0 1 0,0 0 0,0 0-493,0-1 0,0-6 440,0 0 1,0 41 0,0 0 53,0-49 1,0 6-1,0 1 1,0-4-1,0-2 0,0 48 0,0 0 1,0-49 0,0 48 0,0 0 2,0-47 0,0 4 2,0 2 0,0-1 0,0 1 0,0 1 2,0 7 0,0-8 1,0 1 0,4 0 1,8 6 1,-8 1 1,9 0 0,-9 0 0,-4-1 0,0-6 0,0 0 0,0 6 1,0 8 0,0-2 0,0-13 0,0 6-2,0-6 1,0 6-3,0 1 0,0 1 2,0 0 0,0 0 1,0-1 0,0 4-1,0 3 1,0-4 0,0 5 0,0-9-1,0 1 0,0-4-1,0 12 1,0-5-2,0-2 1,0 0-1,0 0 1,0-1-1,0 1 0,0-7 1,0-1 1,0 1-1,0 7 0,0 2-1,0 5 0,0-5 0,0 5 0,0-3 0,0 3 1,0-5 0,0 5 0,0 2 1,0-2 0,0 5-173,0 1 1,0 1 171,0 15 0,0-6 0,0-2 0,0 2-1,0 6 1,0-4-1,0 11 0,0-8 225,0 7 0,0-7-225,0 8 481,0-11 1,0 8-312,0-5 196,0-4-376,0 6 1,0-6-1,0 4 0,0 12 0,0 9 0,0 8 0,0-8 0,0 8 0,0-7 0,0 6 0,0-6 0,0 9 0,0-15 0,0 6 0,0 2 0,0-3 0,0 10 0,0-14 0,0-3 0,0-2 0,0-16 0,0 16 0,0-8 0,0 11 0,0-1 0,0 1 0,0-1 0,0 0 0,0 1 0,0-1 0,0 0 0,0 1 0,0-1 0,0 1 0,0 8 0,0-6 0,0 7 103,0-10 28,0 10-9,0-7-11,0 7-14,0-10-18,0 0-22,0 1-22,0-1-22,0 1-6,0-1-2,0 10-4,0-7-1,0 6 0,0-8 0,0 9 0,0-8 0,0 18 0,0-18 0,0 18 0,0-8 0,0 0 0,0 7 0,0-6 0,0-1 0,0 7 0,0-16 0,0 16 0,0-7 0,0 10 0,0 9 0,0-7 0,0 17 0,0-17 0,0 7 0,0 0 0,0-7 0,0 17 0,0 30 0,0-18 0,0 28 0,0-38 0,0 9 0,0 3 0,0 0 0,0 7 0,0-17 0,0 17 0,0-7 0,0 0 0,0 7 0,0-17 0,0 27 0,0-6 0,0 29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0:00.9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86 1 32684,'-33'0'-633,"2"0"376,19 0 120,3 0 63,37 0 25,-11 0 14,23 0 8,-19 0-116,1 0 109,-10 0 26,-3 0 8,1 0 0,1 0 0,1 0 0,7 0 0,-7 0 0,19 0 0,2 0 0,10 0 0,-1 0 0,1 0 0,0 0 0,6 0-8,1 0 1,2 0-8,-2 0 1,2 0-5,5 0 0,2 0-4,-9 0 1,9 0-4,-2 0 0,2 0-2,-2 0 1,4 0-1,-4 0 0,0 0-1,7 0 1,-12 0 2,12 0 0,-7 0 4,0 0 1,4 0 3,-4 0 0,5 0 4,2 0 0,-7 0 3,-1 0 0,1 0 3,7 0 0,-2 0 2,-5 0 1,4 0 1,-4 0 0,5 0 0,1 0 1,1 0 0,0 0 0,0 0-2,0 0 1,3 0-1,4 0 0,-5 0-255,5 0 0,2 0 253,-2 0 1,10 0-2,-3 0 1,-2 0-3,2 0 0,0 0-3,8 0 0,-1 0-3,0 0 1,7 0-477,1 0 0,6 0 367,-6 0 1,-38 0 0,1 0 113,1 0 1,0 0-1,0 0 1,2 0-236,1 0 0,0 0 0,2 0 0,0 0 3,5 0 0,1 0 0,-1 0 0,1 0 231,6 0 0,1 0 0,-3 0 0,0 0-1,6 0 1,1 0 0,-2 0-1,-1 0-233,3 0 0,-1 0 0,-1 0 0,0 0 0,4 0 0,1 0 0,3 0 0,1 0 102,3 0 1,-1 0 0,-2 0 0,-1 0 131,-3 0 1,-1 0-1,4 0 1,1 0-1,2 0 1,1 0-1,7 0 1,0 0-1,-3 0 1,-1 0 0,5 0 0,0 0-235,-4 0 0,-1 0 0,3 0 0,2 0 49,2 0 0,1 0 1,-31 0-1,0 0 0,1 0 93,1 0 0,0 0 0,0 0 0,2 0 0,0 0 1,-1 0 94,-3 0 1,0 0 0,-1 0 0,2 0 0,1 0-1,-1 0 0,1 0 1,0 0 0,0 0 0,2 0-1,1 0 1,-1 0-2,1 0 1,-1 0 0,1 0 0,0 0 0,0 0 0,0 0-1,0 0 0,-1 0 0,1 0 0,0 0 1,1 0-1,0 0-1,3 0 0,1 0 0,-1 0 0,0 0 0,-1 0 0,0 0-2,-1 0 1,0 0-1,-1 0 1,3 0 0,-1 0-1,1 0-151,-2 0 0,-1 0 0,1 0 0,-1 0 0,0 0 0,0 0 0,0 0 0,1 0 0,0 0 0,3 0 0,1 0 0,0 0 111,1 0 1,-1 0 0,1 0 0,1 0 0,1 0 0,-2 0 34,-4 0 0,-2 0 0,1 0 0,1 0 0,2 0 1,-1 0-3,2 0 1,1 0 0,0 0-1,0 0 1,0 0 0,1 0-1,0 0 0,1 0 0,0 0 0,0 0 0,-1 0 0,0 0-1,-2 0 1,1 0 0,-1 0 0,0 0 0,-1 0 0,1 0-1,3 0 1,0 0 0,0 0 0,1 0 0,1 0 0,0 0 0,0 0 0,0 0 1,0 0-1,2 0 1,0 0-1,0 0 1,-4 0 0,0 0 1,-1 0-1,3 0 1,1 0-1,-1 0 1,3 0 1,-1 0-1,1 0 1,0 0 0,-1 0-1,1 0 1,0 0 1,-1 0 0,1 0 0,0 0 0,0 0 0,-1 0-148,-4 0 0,0 0 0,-1 0 0,1 0 0,-1 0 0,0 0 28,1 0 1,-1 0-1,1 0 1,1 0-1,0 0 1,0 0 124,-2 0 1,1 0-1,0 0 1,0 0-1,1 0 1,-2 0 2,-6 0 0,0 0 0,-1 0 0,2 0 0,1 0 0,-1 0-89,1 0 1,0 0 0,1 0 0,0 0 0,1 0 0,0 0 91,-2 0 1,0 0 0,0 0 0,0 0 0,0 0-1,-1 0 2,-4 0 0,1 0 0,-1 0 1,-1 0-1,1 0 0,0 0 1,2 0 1,1 0-1,0 0 1,1 0-1,1 0 1,-1 0 0,1 0 1,1 0-1,-1 0 1,-1 0 0,0 0-1,-2 0 1,-3 0 1,-2 0-1,2 0 1,1 0 0,0 0-1,1 0 1,-1 0 0,0 0 0,1 0 0,1 0 0,0 0 1,0 0-1,-4 0 0,0 0 0,0 0 0,1 0 0,0 0 0,0 0 0,27 0 0,1 0 1,-32 0-1,1 0 1,0 0-1,30 0 0,1 0 1,-32 0-1,1 0 1,0 0 47,31 0 1,-1 0 0,-4 0 0,-1 0-49,-5 0 1,0 0 0,1 0-1,0 0 0,-1 0 1,-1 0 0,0 0-1,0 0 207,-6 0 0,-1 0 1,-1 0-1,-1 0-207,-4 0 1,-1 0-1,0 0 1,1 0-1,0 0 0,-1 0 1,0 0-1,-1 0 244,-2 0 1,0 0 0,2 0 0,-1 0-119,-5 0 1,1 0 0,3 0-1,0 0-143,-4 0 0,1 0 0,6 0 1,1 0-5,-4 0 1,0 0-1,2 0 1,-1 0-3,-5 0 1,1 0-1,-3 0 1,0 0 0,2 0 0,1 0 1,0 0-1,-1 0 266,-3 0 1,0 0 0,1 0 0,0 0-188,-8 0 0,0 0 0,0 0 0,-1 0-78,-2 0 1,-1 0 0,3 0 0,-1 0 264,-1 0 1,-1 0 0,-2 0 0,0 0 48,34 0 1,7 0-304,1 0 0,6 0 7,-7 0 0,1 0 2,-8 0 1,7 0-1,1 0 1,6 0-1,-6 0 1,1 0-1,-1 0 1,-6 0-1,6 0 1,4 0-1,2 0 1,-4 0-1,-3 0 1,-2 0-1,3 0 0,2 0-6,4 0 1,-48 0 0,0 0-8,41 0 1,3 0-3,-3 0 1,3 0-2,4 0 1,-4 0-2,-10 0 1,1 0-1,-1 0 1,7 0-1,1 0 1,-10 0 0,-12 0 1,2 0 506,-2 0 1,0 0-1,-7 0 1,-7 0-468,0 0 1,-10 0 466,3 0 1,-5 0-1,-2 0 1,-8 0-1,1 0 1,-8 0 357,8 0-358,-1 0 1,8 0-446,-1 0 0,-6 0 37,-1 0 1,-6 0-83,6 0-1,-9 0 0,15 0 1,-18 0-1,18 0 0,-18 0 0,8 0 0,-10 0 0,-9 0 0,7 0 0,-7 0 0,9 0 0,-9 0 0,7 0 0,-7 0 0,0 0 0,7 0 0,-7 0 0,9 0 0,0 0 0,1 0 0,-1 0 0,0 0 0,10 0 0,-7 0 0,16 0 0,-16 0 0,16 0 0,-7 0 0,10 0 0,-10 0 0,7 0 0,-7 0 0,10 0 0,-1 0 0,1 0 0,-10 0 0,-2 0 0,0 0 0,-17 0 0,14 0 0,-16 0 0,0 0 0,7 0 0,-17 0 0,17 0 0,-54 0 0,35 0 0,-47 0 0,35 0 0,0 0 0,-7 0 0,7 0 0,0 0 0,-7 0 0,17 0 0,-17 0 0,7 0 0,0 0 0,-7 0 0,17 0 0,-17 0 0,7 0 0,0 0 0,-7 0 0,17 0 0,-17 0 0,7 0 0,0 0 0,-7 0 0,17 0 0,-17 0 0,7 0 0,0 0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0:08.3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209 7582 28877,'-43'0'-424,"10"0"230,11 0 66,13 0-25,0 0 82,44 0 20,-26 0 32,51 0 0,-27 0-49,9 0 0,-6 0 37,0 0 0,-1 0 10,8 0 1,6 0 6,1 0 1,7 0 13,-7 0 0,9 0 0,-2 0 0,9 0 0,-2 0 0,5 0 0,-12 0 0,4 0 0,3 0 0,5 0 0,-5 0 0,4 0 0,-11 0 0,7 0-1,7 0 1,-4 0-8,4 0 0,2 0-301,-2 0 1,2 0 293,-1 0 0,3 0-4,11 0 1,-8 0-5,0 0 0,0 0-5,7 0 0,5 0-5,-4 0 0,4 0-459,-12 0 0,5 0 426,2 0 0,10 0 25,4 0 1,-4 0-3,-3 0 0,5 0 13,3 0 0,-49 0 0,0 0 2,48 0 0,-48 0 1,0 0 2,41 0 1,-40 0 0,0 0 8,1 0 0,1 0 0,2 0 0,2 0 2,2 0 1,1 0-1,0 0 1,1 0-233,-6 0 0,1 0 0,6 0 0,0 0 18,0 0 1,2 0 0,5 0 0,2 0 222,2 0 0,1 0 0,2 0 0,0 0 3,-6 0 0,0 0 1,2 0-1,1 0 0,0 0 1,1 0 0,3 0 0,0 0-1,1 0 1,-1 0-1,-2 0 1,-1 0-245,0 0 0,0 0 0,-3 0 0,0 0 0,6 0 0,0 0 0,5 0 0,0 0 170,-1 0 0,0 0 0,4 0 0,0 0 73,-4 0 0,0 0 0,3 0 0,0 0-1,4 0 0,0 0 1,1 0-1,0 0-1,2 0 1,1 0 0,1 0 0,1 0-242,-3 0 0,1 0 0,2 0 0,2 0 49,2 0 0,1 0 1,-31 0-1,0 0 0,1 0 104,1 0 0,0 0 1,0 0-1,2 0 1,0 0-1,-1 0 89,-3 0 1,0 0-1,-1 0 1,2 0-1,1 0 1,-1 0-1,1 0 0,0 0 1,0 0-1,2 0 1,-1 0-1,1 0 0,-2 0 0,0 0 1,0 0-1,2 0 0,0 0 1,-1 0-1,-3 0 0,-1 0 1,1 0-1,1 0 0,0 0 1,1 0-1,0 0 0,0 0 0,0 0 1,2 0-1,1 0 0,-1 0 0,1 0 1,-1 0-1,1 0 1,-3 0-1,0 0 1,0 0-1,-2 0 1,-1 0-1,1 0 1,-1 0 0,1 0-1,0 0 0,1 0 1,2 0 0,-1 0 0,1 0-1,1 0 1,0 0-1,-2 0 1,0 0 0,0 0 0,0 0 0,-1 0 0,0 0-1,29 0 0,1 0 1,-32 0-1,0 0 0,2 0 1,3 0 0,0 0 1,1 0-1,-1 0 0,1 0 1,-1 0-1,1 0 1,-1 0-1,1 0 1,-1 0 0,1 0-1,-1 0 1,-4 0 0,-1 0 0,1 0 1,1 0-1,2 0 0,-1 0 0,2 0 1,1 0 0,-1 0-1,1 0 1,-1 0 0,0 0 0,1 0 0,0 0 0,-1 0 0,-2 0 0,1 0 0,-2 0 0,30 0 0,-1 0 1,-32 0-1,1 0 1,1 0-1,1 0 0,2 0 1,-1 0-1,-1 0 1,0 0-1,0 0 0,-1 0 1,0 0 0,-1 0-1,1 0 1,-1 0 0,-1 0-1,33 0 0,-1 0 0,-1 0 0,1 0 0,-31 0 0,1 0 1,0 0-1,-1 0 1,1 0-1,0 0 0,2 0 0,0 0 0,0 0 0,-3 0 0,0 0 0,0 0-1,31 0 1,1 0-1,-33 0 1,1 0 0,0 0-1,1 0 1,-1 0-1,1 0 1,1 0 0,1 0-1,-1 0 0,1 0 1,0 0-1,0 0 1,0 0-1,-1 0 1,0 0-1,-1 0 0,-1 0 1,1 0-1,1 0 1,-1 0-1,0 0-1,31 0 1,-1 0 0,-29 0 0,-1 0 0,1 0-1,-1 0 1,0 0 0,-1 0 0,29 0 0,0 0-2,-1 0 1,0 0 0,-4 0 0,1 0-1,-1 0 1,0 0 0,0 0-1,-1 0-242,-2 0 0,-1 0 0,-1 0 0,-1 0 102,3 0 0,0 0 0,-2 0 1,-1 0 139,-1 0 1,0 0-1,-2 0 1,0 0-152,3 0 0,-1 0 0,-7 0 0,0 0 151,3 0 1,1 0-1,-1 0 1,-1 0-1,-1 0 1,-1 0 0,1 0-1,0 0 0,0 0 1,-1 0 0,-4 0 0,1 0-1,0 0 1,-1 0 0,0 0-1,-1 0 100,-6 0 0,1 0 1,4 0-1,0 0-100,0 0 1,-2 0-1,-4 0 1,-1 0-1,-1 0 0,0 0 0,-4 0 0,0 0 0,1 0 0,-1 0 1,3 0-1,0 0 0,-3 0 0,1 0 1,-3 0-1,0 0 0,-1 0 1,-1 0 0,-1 0-1,-1 0 249,-1 0 1,1 0 0,0 0 0,1 0 3,2 0 1,-1 0 0,44 0-255,-1 0 1,-2 0 0,-4 0 1,2 0 0,-3 0 0,-4 0 0,4 0 0,-4 0 1,-3 0 0,0 0 0,0 0 0,-7 0 0,1 0 1,-4 0 492,4 0 1,6 0-1,0 0 1,-7 0-477,7 0 0,-6 0-15,-1 0 0,5 0 0,-5 0 0,2 0 0,-1 0 0,-4 0 0,-4 0 0,3 0 0,4 0 0,2 0 0,-9 0 0,3 0 0,-3 0 0,-5 0 0,5 0 0,-4 0 0,-3 0 0,0 0 0,-1 0 0,1 0 491,0 0 1,-2 0-1,-5 0 1,4 0-286,-4 0 0,5 0-206,2 0 0,-3 0 0,-4 0 0,7 0 0,0 0 0,2 0 0,13 0 0,-4 0 491,3 0 1,5 0-453,-5 0 1,3 0-40,-3 0 0,-7 0 491,-14 0 1,2 0-462,-9 0 1,-5 0 278,-2 0 1,-13 0-310,13 0 56,-5 0 1,12 0-57,-1 0 0,8 0 413,-7 0 0,0 0-413,-8 0 0,3 0 15,5 0 1,-5 0-16,5 0 0,-12 0 0,-3 0 0,1 0 0,6 0 0,-6 0 0,-1 0 0,-6 0 0,6 0 0,1 0 0,7 0 0,-8 0 0,1 0 0,-1 0 0,8 0 0,-8 0 0,1 0 0,-1 0 0,8 0 0,9 0 0,-7 0 0,-2 0 0,-3 0 0,-16 0 0,16 0 0,-7 0 0,10 0 0,-8 0 0,1 0 0,-15 0 0,7 0 0,-9 0 0,12 0 0,0 0 0,2 0 0,0 0 0,-11 0 0,6 0 0,-23 0 0,23 0 0,-16 0 0,9 0 0,1 0 0,-1 0 0,-9 0 0,7 0 0,-7 0 0,9 0 0,-9 0 0,7 0 0,-7 0-1,9 0-3,-9 0 1,7 0 0,-17 0-6,17 0 7,-7 0-15,0 0 17,7 0-1,-17 0 0,17 0 1,-7 0-1,0 0 1,7 0-1,-17 0 0,-30 0 0,-20 0 0</inkml:trace>
  <inkml:trace contextRef="#ctx0" brushRef="#br0" timeOffset="693">32458 7582 25187,'55'0'0,"-5"0"0,-15 0 0,5 0 0,-7 0 0,10 0 0</inkml:trace>
  <inkml:trace contextRef="#ctx0" brushRef="#br0" timeOffset="1301">32735 7582 25187,'24'0'0,"14"0"0,-24 0 0,26 0 0,-6 0 0,8 0 0,1 0 0,-10 0 0,7 0 0,-16 0 0,7 0 0,-10 0 0,0 0 0,-9 0 0,7 0 0,-16 0 0,-32 0 0,20 0 0,-48 0 0,43 0 0,-27 0 0,18 0 0,-8 0 0,10 0 0,-1 0 0,1 0 0,0 0 0,-1 0 0,1 0 0,0 0 0,9 0 0,-7 0 0,17 0 0,-17 0 0,7 0 0</inkml:trace>
  <inkml:trace contextRef="#ctx0" brushRef="#br0" timeOffset="4523">32927 6886 25224,'-23'12'0,"-15"-2"0,23-1 0,-25-7 0,7 17 0,-10-16 0,1 6 0,-1-9 0,1 0 0,8 0 0,13 0 0,2-9 0,17-3 0,2-9 0,21-1 0,12 1 0,10 0 0,-10 9 0,7 2 0,-7 1 0,10 7 0,-10-8 0,-11 20 0,-13 1 0,-9 20 0,-19 2 0,-5 15 0,-18-6 0,9-4 0,-17-16 0,5 8 0,-10-6 0,3-3 0,19-2 0,2-16 0,10 6 0,9-9 0,3 0 0,28-19 0,-15 14 0,25-14 0,-8 10 0,3-3 0,16 0 0,-7-7 0,10 17 0,-1-17 0,1 17 0,0-8 0,-10 1 0,-2 6 0,-19-6 0,6 18 0,-15 3 0,6 19 0,-9 2 0,-9 0 0,-12 8 0,-13-8 0,-8 0 0,-1 7 0,0-16 0,-9 7 0,7-10 0,3-9 0,11-3 0,10-9 0,9 0 0,2-19 0,20 5 0,11-26 0,12-3 0,19-2 0,3-7 0,6 5 0,-4 4 0,-12 5 0,-9 17 0,-1 0 0,8-1 0,0 1 0,-1 0 0,-6 6 0,-1 1 0,-9 9 0,24-13 0,-24 15 0,5-6 0,-22 28 0,-9-5 0,-9 26 0,-12-7 0,-13 19 0,-8-7 0,-1 7 0,10-18 0,2 6 0,0-16 0,8 16 0,-8-16 0,10-3 0,-1-2 0,1-17 0,0 8 0,9-10 0,-7 0 0,7 0 0,-9-10 0,9-2 0,-7-18 0,17-4 0,-17-8 0,16-1 0,-6 0 0,18 1 0,3-10 0,19 7 0,2-7 0,19 9 0,-7 10 0,7 12 0,-9 2 0,0 16 0,-1 3 0,-9 22 0,8 11 0,-27 9 0,5 10 0,-19-7 0,0 8 0,-19-1 0,-5-7 0,-28-3 0,-2-1 0,-10-8 0,0-10 0,2 3 0,5-18 0,12-1 0,10-7 0,6 0 0,-6 0 0,6-3 0,-6-4 0,9 5 0,-24-27 0,14 6 0,-11-13 0,19 1 0,-1 9 0,25-15 0,-11 6 0,11 4 0,-6-19 0,17 8 0,0-15 0,10 12 0,-3 9 0,5 8 0,2-8 0,3 3 0,4-2 0,-1-3 0,8 9 0,-7 1 0,8 7 0,0-5 0,6 4 0,-6-4 0,-1 12 0,-6-3 0,6 3 0,1-5 0,6 17 0,1-8 0,-10 10 0,-2 10 0,-19 2 0,-3 19 0,-9 2 0,-9 19 0,-3 2 0,-19 10 0,0-9 0,-4-6 0,2-6 0,4-7 0,3-3 0,-9-5 0,6-4 0,-6 4 0,-1-4 0,-6-3 0,-1 1 0,0-1 0,1 0 0,-1 0 0,-7-2 0,1-4 0,-1 1 0,7-9 0,1 10 0,-8-15 0,0 5 0,10-4 0,0-3 0,6-10 0,1-11 0,2-3 0,20-16 0,1 7 0,10-10 0,10-9 0,11-2 0,12-8 0,10 5 0,2 5 0,4 10 0,-1-1-277,9 0 0,-1 1 277,8-1 0,0-4 0,0 4 0,-7-2 0,0 17 0,-3-1 0,3 8 0,3 0 0,-11-1 0,-6 3 0,-8 5 0,-6-3 0,6 10 0,-9 0 0,15-2 0,-18 6 554,8-6-554,-19 28 0,-3-5 0,-9 26 0,-9-6 0,-3 18 0,-23 0 0,-1 5 0,-2-12 0,10-10 0,2 1 0,-10 6 0,1-6 0,-8-1 0,0-2 0,1 3 0,-1 2 0,1-10 0,-11 8 0,-3-8 0,1 8 0,-2-8 0,-7 8-228,-7-8 1,-7 8 227,7-8 0,-9 8-492,1-8 0,-3 0 457,-4-6 0,3 6 35,5 1 0,7-8 0,14-7 0,5-9 0,10 2 0,8-5 0,4-2 431,18 0-431,2-19 491,10-4 1,0-13-397,0 1-95,10 9 0,2-24 0,28 5 0,3-17 0,13 5 0,-1 5-234,-5 10 1,-3-1 233,10 0 0,0 1 0,7-1 0,0 3 0,-1 4 0,1-1 0,0 8 0,0-6 0,0 6 0,-9-6 0,-6 6 0,-4 1 0,-2 6 0,0 1 0,-1 0 0,-9 9 0,8-7 0,-27 17 467,5-8-467,-19 10 0,0 19 0,0-5 0,0 27 0,-17-8 0,-4 9 0,-7-8 0,-1-6 0,3 3 0,-9-3 0,6 1 0,-6-8 0,-1 7 0,-7 1 0,1 2 0,-1-3 0,-9-4 0,-5 4 0,-4 3 0,-3-3 0,-3 3-472,-4-3 0,-4-1 472,-11 8 0,-6-9 0,0 3 0,4 1 0,3-1 0,7-1 0,-8-7 0,-4-6 0,12-1 0,2-2 0,20 2 0,3-5 0,11-9 0,9 0 0,2 0 0,19 0 0,3-19 0,27 5 0,-1-26 472,19 4 0,-8 3-472,8-2 0,-1 6 0,8-6 0,-1-1 0,1-6 0,14-1 0,0 0 0,16 1-492,-9-1 0,12-2 465,-5-5 1,12 5 26,2-4 0,0 4 0,-39 23 0,1 1 0,40-22 0,-1 1 0,-8 6 0,0 1 0,-10 9 0,4-3 0,-13 8 0,-2 7 0,-10-5 0,3 5 0,-5 4 0,-3 1 0,1 9 0,-10 0 983,-2 0-929,-19 9-54,7 3 0,-17 19 0,8-8 0,-20 18 0,-11-8 0,-12 7 0,-10-4 0,7-6 0,1-8 0,6 1 0,-6 6 0,-3-5 0,-12 4 0,3-4 0,-10-3 0,7 0 0,-6 1 0,-11 1 0,-11 6 0,0-3-492,-7 9 0,-1-6 366,34-11 1,-2-1-1,2-2 1,0-1 125,-8 4 0,-1-1 0,1-3 0,-1 1-246,-3 3 0,0-1 0,4-3 0,-1-2 35,1 2 1,0 1-1,3-2 1,0 0 210,-4 1 0,1 0 0,4-5 0,1-1 0,-2 3 0,0-1 0,-42-1-303,6 6 1,13-11 302,2 3 0,11-4 0,3-3 0,10 0 0,11-10 983,10-1-670,12-20 670,11-2-525,20-10 0,11-4-97,15 4 0,4-4-361,3 11 0,9 3 0,4-3 0,8 1-464,7-8 1,8-6 463,-34 24 0,2 0 0,-2-4 0,0 1-246,4 3 0,1 0 0,0 0 0,0 0 119,3 4 0,0 0 0,2-4 1,-1 0 126,3 0 0,0 0 0,-4 1 0,1 1 0,-1 5 0,0 0 0,0-1 0,-2 1 0,42-11 0,-8 3-302,-7 12 0,-9-3 302,2 10 0,-12-7 0,-2 7 0,-10 0 0,3 7 0,-12 2 828,-2 5-828,-10 5 983,4 9-457,1 10 159,-17 2-685,5 10 0,-38 9 0,-4-9 0,-20-1 0,8-1 0,-1-13 0,-7 3 0,-6-3 0,-11-2 0,4 10 0,-6-3 0,-2 3 0,-7 4-492,0-5 0,-12-2 439,-2 3 0,37-18 0,-1 2 53,-8 4 0,0 2 0,1-4 0,-2 1-246,-5 1 0,-2 1 0,3 2 0,-1-2 0,-7 0 0,-2 0 0,0 4 0,-1-1 165,-4-3 0,-2 0 0,3 1 0,1 0 81,-4-1 0,1 0 0,1-2 0,0 1-246,-1 4 0,0 1 0,0-1 0,0 1 0,-8 3 0,1 0 0,8-4 0,0 0 194,-1 2 0,0-3 0,7-4 0,2-2 0,6 3 0,0 0 0</inkml:trace>
  <inkml:trace contextRef="#ctx0" brushRef="#br0" timeOffset="4847">28188 7582 25224,'82'-50'0,"-1"3"0,0 0 0,-35 22 0,1 0 0,1 2 0,1-1-246,3-4 0,2-1 0,4 4 0,0 0 0,2-3 0,1 0 0,6 3 0,1 0 0,3-3 0,0-1 0,3 1 0,1-1 0,3-3 0,1 0 0,1 4 0,1 2 0,3 0 0,2 2 0,0 1 0,1 1 0,2 1 0,0-1 0,-11 2 0,0 0 134,1 2 1,-2 1-1,-12 1 1,-2 3 244,-2 6 0,-1 0 1,-7-2-1,-2-1-133,0 2 0,-2 2 0,31-4-190,-2 3 0,-9 5 190,-5 2 0,-2-7 983,-6 0-408,-3 0 408,-11 7 0,-9 9 0,-2 3-492,-29 9 1,-16 8-139,-28-1 1,-1 1-354,-7-8 0,-7 0 0,-7 0 0,-9 8-492,-12-1 0,0 8 444,-1-8 0,39-10 1,0 0 47,-3-4 0,0 0 0,-3 5 0,-1 0 0,-2-1 0,-1 0 0,-2-2 0,-1 1-246,-3 0 0,-2 1 0,-4 1 0,-1 0 0,-4 6 0,-1 0 0,-7-1 0,-2-1 82,21-4 0,-1 0 0,-1 0 0,-1 1 0,0-1 0,-1 1-164,-8 3 0,-1 1 0,0 0 205,-5 2 0,0 0 0,6-2 0,-4 4 0,5-2 0,4-3 0,1-1 0</inkml:trace>
  <inkml:trace contextRef="#ctx0" brushRef="#br0" timeOffset="6348">29483 7582 20481,'79'-13'0,"1"-1"0,0 1 0,-2 0 0,0 0 0,-6 1 0,8 1 0,-3 1 0,-1 0 0,-1-1-246,1 0 0,-3 1 0,-10-1 0,-3 0 190,1 0 1,-1 1-1,-4 3 1,-3 2 55,40-2 0,-1-3 455,-7 3 0,-9-2-455,-5 2 0,-5 4 0,-2-4 0,-9 5 983,-5 2-836,-5 0 836,-12 0-911,-12 0 1,-23 0 418,-20 0 1,-11 0-1,-17 0 1,-14 0-489,-14 0 1,-14 0-4,-8 0 0,44 3 0,-1 1-246,-3-1 0,-1 1 0,-7 3 0,-1 0 218,-6-3 0,0-1 1,4 5-1,0-1-218,-3-4 0,-1 1 0,-1 3 0,-2 0 0,-3-3 0,-1-1 0,-8 4 0,-3 0 85,-6-3 0,-1-1 0,4 5 0,-2-1-3,30-5 0,-1 0 0,0 1 0,1 0 0,0 0 0,1 0-82,-33 1 0,1-1 0,1-2 0,1 1 0,1 1 0,1 1 0,11-3 0,2-2 0,-1-2 0,2-1 0,8 2 0,2-1 43,6-4 1,2 0-1,-1 3 1,0 1 264,0-4 0,0-1 1,9 5-1,1-1-62,4-2 0,1-2 0,-32-4 491,10-2 1,7-3 349,7 10 142,15-9 0,11 4 0,10-9-492,9 9 1,28-5-1,20 10 1,14-9-1,7 1 1,4 3-1,24-2 1,8 7-738,-37 0 0,1 0 0,3 3 0,1 1 123,6-4 1,1 0 0,2 3 0,0 1-124,4-5 0,1 1 0,1 4 0,0-1 0,1-3 0,2 0 0,3 4 0,2 1 104,8-1 1,1-1 0,-5-1-1,1 1-104,7 0 0,0 1 0,-6-2 0,0 0 0,3 1 0,-1 1 0,-7 1 0,0-1 19,5-4 0,-2 0 0,-9 4 1,-2 1-20,2-1 0,-1-1 0,-7-1 0,0-2 99,-7 0 1,-1 0 0,2 1 0,1 0 147,2-1 1,-1 0 0,-7 4-1,-2-1-1,-1-3 0,0 0 0,-3 3 0,-2 1 491,41-12 1,-1 8-265,-7-7 1,-18 7-228,-10-7 983,-20 9 0,-6-14-492,-19 17 1,-28-17-1,-20 5 1,-21-3-1,-7 3 1,-12-3-476,-16 10 0,40 2 0,-3 1-43,-4 0 0,-2 1 1,-7 1-1,-2 1 26,-4-2 1,-1-1-1,-4 2 1,-1 2-246,-4 0 0,-2 0 0,-4 0 0,0 0 49,-1 0 0,-3 0 1,24 0-1,-2 0 0,-1 0 33,-7-1 0,-1 1 0,0 1 0,-1 1 0,-1 1 0,-1 1 0,-7 1 0,-2 0 0,0-1 0,0 1 0,-1-2 0,-1 1 23,-1 1 1,-1 0-1,-1 0 1,23-3-1,0-1 1,0 1-1,-1 0 0,-2 1 1,0 1-1,-1 0 1,2-1-1,-21-1 1,1-1-1,0 1-23,0 0 0,0 0 0,0 1 0,3 0 0,0 0 0,0 0 0,4 0 0,0-1 0,0 0 0,-2 1 0,0-1 0,-1 0 0,-2-1 0,0-1 0,1-1 0,6 1 0,2 0 0,0 0 22,0 0 1,0 0-1,2 0 1,2 0-1,1 0 1,0 0-23,0 1 0,1-1 0,-1-1 0,1-1 0,0 0 0,-1-1 139,-4 1 0,-1 0 0,1-1 1,6-1-1,1-2 0,0 2 25,-2 1 0,-1 2 0,1-2 0,3-2 0,0-1 0,1 0 0,0 2 0,0-1 0,1 0 0,0-1 0,1 0 0,0-1 0,2 0 0,1 0 0,1 0 0,-24-4 0,3 0 79,5 1 1,2-1-1,7-2 1,2-2-80,7 1 0,1-1 0,3 0 0,3 0 327,6 0 1,3 1 0,-43-12 163,10-9 1,12 8-1,16-1 1,5-3 491,9 3 0,10-1 0,12-1-492,11-4 1,31 4-1,15 8 1,23 3-165,19 12 1,-27 2 0,3 1-83,5 0 1,2 1 0,7 1 0,2 1-64,7-2 0,2-1 1,5 3-1,3 2-428,4 3 0,2-1 0,4-1 0,0 1 49,-28 1 0,0 1 1,0 0-1,29 1 0,0 0 33,-30-2 0,1 1 0,0 0 0,0 2 0,0 0 0,-1 1 0,1-1 0,-1 0 0,1 0 0,5 0 0,1 1 0,1 1 0,4 2 0,1 1 0,0 0 0,-2 0 0,-1-1 0,2 2 0,2 0 0,1 2 0,0-1 0,0 1 0,0-1 0,0 0 0,0 0 0,-1 1 0,2-1 0,0-2 0,2 0 0,-1-1 0,3 1 0,0 0 0,-1 0 0,-5-1 0,-2 1 0,0 0 3,1 2 0,-1 1 1,0-1-1,-2-2 1,-1 0-1,1-1 161,0 1 0,0 1 0,0-2 0,1-1 0,0-1 0,0 0 0,2 3 0,0 0 0,-2 0 0,-5-3 0,-2 0 0,0 1 0,0 2 0,-1 0 0,-1 0 0,0-3 0,-2-1 0,1 1-73,-3 0 1,0 1 0,0-1 0,1 0 0,-1-1 0,0 1 70,31 6 1,-2-1 0,-7-3-1,-3-1-1,-2 1 1,-2-1-1,-5 1 1,-1 0 232,-3-4 1,-2 0-1,-5 1 1,-2 0-232,-5-1 0,-2 1 0,31 8 984,-16-9 0,-14 0 0,-14-7-492,-19 0 1,-84-9-247,10 2 1,-6 0 0,-12-2 0,-2-1-1,4-1 1,-3 0 0,-9 1 0,-5-1-295,-7 0 0,-4 1 1,25 3-1,-1 0 0,-2 0 48,-5-1 1,-2 1 0,0 0 0,-1 0 0,0-1-1,-1 0-163,-1-2 0,-1 0 0,-1 1 0,-4 1 0,-2 0 0,1 0 23,-3-1 1,1 0-1,-4-1 1,17 2-1,-2 0 1,-1 1-1,-2-1 18,-7 1 0,-2 0 0,-1 0 0,-1 0 0,-2-2 0,-1 0 0,0 0 0,-1 0 24,14 3 1,-1 0 0,-1 1-1,0-1 1,0 1 0,0-1-1,0 0 1,0 0 0,0 1-1,-1-1 0,-2 2 1,0-1 0,-1 1-1,1 0 1,-1 0 0,-2 0-1,0 0 1,1-1 0,-2 1-1,1 0 0,-2-1 1,0 1 0,0-1-1,0 1 1,1 1 0,4-1-1,0 2 1,1 0 0,0 0-1,-1 0 0,1 0 1,0 1 0,0-1-1,0 1 1,0 0 0,0-1-1,1 0 1,0 0 0,0 0-1,0 0 0,-1 1 1,0-1 0,0 1-1,0-1 1,-1 1 0,1-1-1,-1 1 1,0-1 0,-1 1-1,1 0 0,0 0 1,-1 1 0,0 0-1,0 0 1,2 1 0,3 0-1,1 0 1,1 1 0,0-1-1,1 1-24,-19 0 0,1-1 0,1 1 0,1 0 0,4 2 0,2 0 0,0 0 0,0 1 0,4-2 0,1 1 0,0-1 0,1 1 0,4 0 0,1 0 0,0 0 0,1 0 83,1 0 0,0-1 0,0 1 0,3 0 0,-14 2 1,2 0-1,1 1 174,5-2 0,2-1 0,0 1 0,7 0 1,0 1-1,1-1-134,-28 2 0,2 1 0,3 0 0,2 0 245,10-4 1,3-1 0,6 4 0,4 1-76,8-5 0,3 1 0,4 0 0,3-1 321,-33-3 1,19 0 491,9 0 0,19 0 0,17-10 0,11 8-492,10-8 1,36 8-1,13-5 1,20 5-1,9-6 1,19 6-247,-38 2 1,3 0 0,6 0 0,1 0-1,5 0 1,2 0 0,4 4 0,3 2-1,9 1 1,1 0 0,0-1 0,1 0-443,-26-2 0,1 1 1,0 0-1,30 1 0,1 0 33,-32-2 0,1 1 0,0 0 0,1 1 0,1 1 0,1-1 0,5-1 0,2-1 0,0 1 0,-2 1 0,1 0 0,1 1 93,8 0 0,1 0 0,0 0 1,-1 0-1,1 1 0,0-1-93,3 0 0,2 0 0,0 0 0,3 0 0,0 0 0,1 0 0,2 0 0,1 0 0,-1 1 0,-2-1 0,0 0 0,1 0 0,1 0 0,1 0 0,-1 0 0,-3 0 0,-1 0 0,1 0 0,1 1 0,0-1 0,0 0 0,-2 0 0,1 0 0,-1 0 0,5 0 0,0 0 0,-1 0 0,-7 0 0,-1 1 0,1-1 0,0 0 0,1 0 0,-1 0 0,-4 1 0,-1-1 0,1 2 0,-3 0 0,0 1 0,0-1 0,-1-1 0,0 0 0,-1 0 36,3 1 0,0 1 0,-2-1 0,-6 0 0,-1-2 0,0 1 128,1-1 0,1 0 0,-1 0 0,-2 2 0,0 1 0,-1 0 0,-1-1 0,-1 1 0,0-1 0,1 1 0,1 0 0,-1-1 2,0-2 0,-1 0 0,0 0 0,-4 0 1,0 0-1,-1 0-2,1 0 0,0 0 0,-1 0 0,28 9 0,-5-1 0,-12-5 0,-3 1 0,-7 2 0,0 0 0</inkml:trace>
  <inkml:trace contextRef="#ctx0" brushRef="#br0" timeOffset="7298">27356 7582 19363,'-96'-16'0,"-1"-1"0,1 0 0,4 1 0,1-1 0,3 1 0,11 2 0,2 0 0,-1 0 0,-3-3 0,0 0 0,-2 1-164,-3-1 0,-2 0 0,0 1 0,-3-1 0,-2 0 0,-1 1 41,18 5 0,0 1 0,-1-1 0,-1 1 0,2-1 0,-1-1 0,0 1 0,-1 0 0,-6-2 0,-2 1 0,0-1 0,0 1 0,-3 0 0,0 1 0,-1 0 0,-1 0 13,-5-1 1,-2-1 0,0 0 0,-1 1-1,16 3 1,1 0 0,-1 0 0,-1 0-1,1 0 11,-4 1 1,0-1 0,0 1-1,-1-1 1,0 1 0,-2-2-1,-1 1 1,0-1 0,-1 0-1,1 1 0,0 0 1,-1 1 0,1 0-1,-1-1 1,0 1 0,-1-2-1,-1 0 1,1 1 0,-1-1-1,1 1 0,4 1 1,1 1 0,0 1-1,-1-1 1,0 0 0,-3-1-1,-1 1 1,0-1 0,0 0-1,-1 1 0,-1-1 1,0 1 0,-1 0-1,0 0 1,-1 0 0,-2 1-1,0-1 1,-1 1 0,0 0-1,0 1 0,0 0 1,0 0 0,0 1-1,0 0 1,0 0 0,0 0-1,-1 0 1,1-1 0,0 1-1,1 0 0,4 0 1,0-1 0,1 1-1,1 0 1,-2 0 0,-1 0-1,0 0 1,-1 0 0,1 0-1,0 1 17,0-1 1,0 1-1,0 1 1,1-1 0,-1 0-1,0 1 1,-1 0 0,1 0-1,1 0 1,0 1 81,5 0 0,1 1 0,1 1 0,-1-1 0,2 0 0,0 0 0,0 0 0,0 0 0,2 0 0,1 0 0,-10 0 0,1 0 0,1 0 0,1 0 0,2 0 0,1 1 0,0-1 0,2 1 0,4 1 0,2-1 0,0 1 0,1 0 0,-22 1 0,2 0 0,2 1 125,7 0 1,3 1 0,2 0 0,7 1 0,1 1 0,3-1-126,-22 1 0,3 0 0,9-1 0,1 0 245,5 2 1,3-2 0,5-3 0,3-1 46,10 2 1,4-1 0,-32 0 690,33-3 0,14 0-492,15 0 1,26 0-1,23 0 1,29-10-165,36-4 1,-36 5 0,4-1-83,12-1 1,3 1 0,9-1 0,3 0-83,-23 4 1,1 0 0,2 0 0,6-2 0,2-1 0,1 1-328,9-1 1,2 1-1,1-1 1,5-2 0,2 0-1,1 1 164,-20 3 0,1 1 0,1 0 0,-1 0 0,2 0 0,0-1 0,0 1 0,0 1-123,1 0 0,1 0 0,0 1 0,0 0 0,2 0 0,-1 0 0,1 1 0,1-1 0,3 2 0,0-1 0,1 1 0,2-1 0,5 0 0,1-1 0,1 1 0,1 1 24,-16 1 1,1 0 0,0 1-1,0 0 1,1 0 0,0-2-1,1 0 1,0 0 0,-1 0-1,1 0 0,0 1 1,-1 1 0,0 0-1,0 0 1,0-1 0,1 1-1,-1-1 1,0 0 0,1 1-1,-1 0 0,0 1 1,0 0 0,0 0-1,1 0 1,-1 0 0,2 0-1,0 0 1,1 0 0,-1 0-1,0 0 0,-2 0 1,1 0 0,-1 0-1,0 0 1,0 0 0,1 1-1,-1 0 1,1 1 0,-1 0-1,-1-1-11,17 1 1,-2-1 0,0 1 0,0 0-1,-17 1 1,1 0 0,-1 0 0,1 0-1,-1 0 11,2-2 1,0 0 0,0 1-1,0-1 1,0 1 0,0 0-1,1 2 1,0-1 0,0 1-1,0-1 34,-3 0 1,1 0-1,-1 0 1,0-1 0,1 1-1,0 1 1,0 0 0,0-1-1,0 1 1,-1 0 64,15 2 0,-1-1 0,-1 0 0,1 1 0,1-1 0,0 0 0,0 1 0,0-1 0,-1 0 0,0 1 0,0-1 0,0 0 0,0 1 0,0-1 0,0 0 0,0 1 0,-3-1 0,-1 0 0,0 1 0,0-1 0,-2 0 0,-1 1 0,0-1 0,-2 0 15,-5 1 1,-2-1 0,-1 0-1,0 1 1,-1-1 0,0 0 0,-1 1-1,0-1-15,0 0 0,0 1 0,-1-1 0,0 0 0,22 2 0,0-1 0,-1 0 80,-3-1 0,-2-1 0,0 1 1,-4 1-1,0 1 0,-2-1-80,-6-1 0,-2 0 0,-1 0 0,-4-1 0,-2-1 0,0 1 196,-1 1 1,-1 0-1,-2 0 1,30 0 0,-2 1-118,-5 2 0,-2-1 1,-7-2-1,-3-1-79,-9-3 0,-3-2 0,-10 1 0,-1 0 983,44 0 0,-18 0 0,-27 0-492,-13 0 1,-51-7-1,-18 0 1,-34-10-165,-30 3 1,33 5 0,-3-1-83,-14 0 1,-4-1 0,-9-3 0,-2-1-83,23 6 1,-1-1 0,0 1 0,-5-1 0,0 0 0,-1 2-315,-2 0 0,-2 1 0,1 0 0,-4 0 0,0 0 0,-1 0 149,-3 0 0,-2 0 1,-1 0-1,-4-2 1,-1-1-1,0 0 1,-3 1 0,0-1 0,-1 1 0,0-1 1,-1 0-1,0 1 0,2 2 1,1 0-1,-2 0 1,20 2 0,0-1-1,-1 1 1,-1 0-123,-5-1 0,-2 1 0,0-1 0,-2 1 0,-8 1 0,-1 1 0,-1 0 0,0-1 24,16 1 1,-1 0 0,0 1-1,0-1 1,-1 0 0,0 1-1,0-1 1,-1 1 0,1 0-1,0-1 0,2 1 1,1-1 0,0 0-1,-1 0 1,1 0 0,-1 0-1,0-1 1,-1 0 0,1 1-1,-1 0 0,-1 1 1,0 1 0,0 0-1,0 0 1,-1-1 0,-1 1-1,0-1 1,-1 1 0,1-1-1,0 1 0,2 1 1,-1 0 0,1 0-1,0 0 1,0 0 0,-1 0-1,-1 0 1,1 0 0,-1 0-1,2 0 0,2 0 1,1 0 0,0 0-1,-1 0 1,1 0 0,-3 0-1,0 0 1,0 0 0,-1 0-1,0 0 0,-2 0 1,-2 0 0,1 0-1,-1 0 1,0 0 0,-1 0-1,1 0 1,-1 0 0,1 0-1,-1 0 0,2 0 1,-1 0 0,1 0-1,-1 0 1,1 0 0,0 1-1,-1 1 1,1-1 0,0 1-1,1-1 0,1 1 1,0-1 0,0 0-1,1 0 1,-1 1 0,0 1-1,-1 0 1,1 1 0,-1 0-1,0-1 86,-1 0 0,-1 0 1,1-1-1,-1 1 1,0 0-1,0 1 1,0-1-1,0 1 0,0 0 1,0 0 12,2 0 0,-1 0 0,1 0 0,0 1 0,1-1 0,1 2 0,1-1 0,0 1 0,1 0 0,0 0 0,-17 1 0,2 0 0,0 0 0,0 0 0,2 2 0,1 0 0,-1 0 0,1 0 11,0-2 0,0 0 0,0 0 0,0 0 0,4 2 0,-1 0 0,2 0 0,0 0-11,5-2 0,0 0 0,2-1 0,-1 2 0,3 1 0,-1 1 0,2-1 0,0 1 0,6-1 0,0 0 0,0 0 0,2 0 0,-20 1 0,0 0 0,2 0 0,2 0 0,1-1 0,2 1 0,6 0 0,2 0 0,2 1 196,5-2 1,3 0-1,0 1 1,-23 5 0,2 1-172,13-1 0,3-2 0,7-4 1,2-1 301,6 2 1,2 1 0,-31 6 655,16 4 0,23-9-492,17 7 1,24-14-1,14 9 1,20-10-1,29 4 1,25-6-247,-26-2 1,4 0 0,5 0 0,4 0-1,13 0 1,2 0 0,3 0 0,3 0-50,9 0 1,3 0-1,-30 0 1,1 0 0,0 0-346,5 0 0,1 0 1,2 0-1,5 0 1,1 0-1,1 0 149,2 0 0,1 0 0,1 0 0,2-2 0,0 0 0,0-1-164,-2 1 0,-2-1 0,1 1 0,4-1 0,-1 1 0,2 0 23,3 1 1,1 1-1,3 1 1,-20-1-1,3 0 1,0 0-1,1 0 31,7 0 1,1 0 0,0-1 0,2 2-1,-17-1 1,1 0 0,0 1 0,1-1-1,-1 1 11,2 0 1,0 0 0,1 1-1,-1-1 1,1 1 0,2 0-1,0 0 1,0 0 0,1 1-1,0 0 0,2 1 1,2 0 0,-1 0-1,1 1 1,0-1 0,1 1-1,1-1 1,0 0 0,-1 0-1,0 1 0,-1-1 1,0 0 0,-1 0-1,0 1 1,1-1 0,0 0-1,0 0 1,0 1 0,-1-1-1,-1 0 0,-3 0 1,-1 1 0,0-1-1,-1 0 1,1 1 0,0-1-1,1 0 1,0 0 0,0 1-1,0-1 0,0 0 1,0 0 0,0 1-1,1-1 1,-1 0 0,1 0-1,0 1 1,-1-1 0,1 0-1,0 0 0,-2 1 1,0-1 0,-1 0-1,1 0 1,0 1 0,-1-1-1,1 1 1,0-1 0,-1 1-1,0 0 65,15 2 0,0 1 0,-1-1 0,0 0 0,3-1 0,-1 0 1,1-1-1,-1 2 34,-1-1 0,0 1 0,0 0 0,-1 1 0,0 0 0,0 0 0,-1 1 0,0-1 0,-3 1 0,0 0 0,-1 0 0,0 0 0,-3-1 0,-1 0 0,0 0 0,-1 1 0,-2-1 0,-1 1 0,-1 0 0,-1 0 0,-2 0 0,-1 0 0,-1-1 0,0 2 0,1 0 0,-1 1 0,0 0 0,0 0 0,22 2 0,-2 1 0,0-1 0,-4-1 0,-2-1 0,-1 1 0,-7 1 0,-3-1 0,-1 0 0,-9-2 0,0 0 0,0-1 0</inkml:trace>
  <inkml:trace contextRef="#ctx0" brushRef="#br0" timeOffset="7747">24734 7582 15626,'-88'-12'-1,"0"-1"0,-1 1 0,1-1 0,-5-1 0,-2 0 1,1 0-1,1 0 0,7 1 1,1 1 0,1 0 0,-2-1 0,-7 1 0,0-1 0,-1 0 0,-1 2-110,0 0 1,0 0 0,-1 1 0,-1-1-1,16 1 1,-1 0 0,-1 0 0,0 0-1,0 0 11,-4 0 1,-1 0 0,0 1-1,-1-1 1,0-1 0,-3 0-1,0 0 1,-1-1 0,1 1-1,-1 0 0,2 0 1,0 1 0,1 0-1,-1 0 1,0 1 0,-2 0-1,0 0 1,-1 1 0,1-1-1,1 1 0,5 1 1,0 0 0,1 0-1,0 0 1,-1 0 0,-2 0-1,1 0 1,-2 0 0,1 0-1,0-1 0,-2 0 1,1-1 0,-1 0-1,0 1 1,-1 0 0,-3 0-1,0 1 1,-1 1 0,0 0-1,0-1 0,-1 1 1,1 1 0,-1-1-1,1 1 1,-1-1 0,-3 0-1,1 0 1,-1 0 0,0 1-1,1 0 0,3 0 1,1 1 0,1 0-1,-1 0 1,-1-1 0,-2 0-1,-1 0 1,0-1 0,0 1-1,-1 0 76,16 2 1,0 0 0,0 1 0,0 0-1,0 0 1,0 0 0,-1 0 0,-1 0 0,1 1-1,0-1 1,-1 1 0,1 0 22,1-1 0,0 1 0,0 0 0,0 0 0,0-1 0,0 1 0,-1 1 0,1-1 0,0 0 0,0 0 0,0 1 0,0-1 0,-13-1 0,0 1 0,1-1 0,0 1 0,-1 0 0,0 0 0,-1 1 0,1-1 0,-1 1 0,0-1 0,0 0 0,0-1 0,0 1 0,0-1 0,0 1 0,1 1 0,0-1 0,0 1 0,1 1 0,0-1 0,1 1 0,1 0 0,0 1 0,1 0 0,0-1 0,3 1 0,0 0 0,1-1 0,0 1 0,2 1 0,3-1 0,1 1 0,1 0 0,0 0 0,1 0 0,-19 1 0,1 1 0,0 0 0,1 0 0,1-1 0,1-1 0,0 0 0,1 1 0,5 1 0,1 0 0,0 0 0,2 1 50,6 1 1,0 0 0,2 1 0,0-1 0,-20 1 0,2-1 0,2 1-51,12 2 0,3-1 0,1 1 0,3-1 0,1-1 0,1 1 245,-23 5 1,3 0 0,6-2 0,5 0-125,17 2 1,4 0 0,9-2 0,4 0 861,-15 9 0,19 1-492,15 9 1,39-1-1,20 6 1,32-5-165,31-10 1,-34-10 0,3-1-83,11 2 1,5-2 0,12-3 0,4-3-83,-23-1 1,1-1 0,2 1 0,6 0 0,2 0 0,3 0-241,6 0 0,3-1 1,1 0-1,-20 0 0,2 0 1,0 0-1,1-1 77,2 0 0,1-1 0,0-1 0,1 1 0,2 0 0,0 0 0,1 0 0,-1 0-123,1 0 0,-1 0 0,0 0 0,1 0 0,3 0 0,1 0 0,0 0 0,0 0 13,2 0 1,0 0 0,0 0 0,2 0-1,-13 0 1,1 0 0,1 0 0,1 0-1,-1 0 11,2 0 1,0 0 0,1 0-1,0 0 1,1 0 0,3 0-1,1 0 1,1 0 0,-1 0-1,0 0 0,-1 0 1,0 1 0,0-1-1,0 0 1,1-1 0,1 0-1,1 0 1,0-1 0,0 1-1,1-1 0,1 1 1,0-1 0,1 1-1,0-1 1,1 1 0,0 0-1,1-1 1,0 0 0,-1 1-1,1 0 0,-2 1 1,0-1 0,0 2-1,-1-1 1,1 0 0,0 0-1,0 0 1,0 0 0,0 0-1,-1 0 0,-4 0 1,-1 0 0,-1 0-1,1 0 1,0 0 0,2 0-1,1 1 1,-1-1 0,1 1-1,0-1 0,0 1 1,-1 1 0,1-1-1,0 1 1,0-1 0,1 1-1,-1 0 1,0 1 0,0-1-1,-1 1 69,-2 1 0,-2 0 0,1 1 0,-1-1 1,1 1-1,-2-1 0,1 0 0,0 0 1,-1 1-1,-1-1 30,15 1 0,-2 1 0,0-1 0,1 0 0,0 1 0,2-1 0,-1 0 0,-1 1 0,-2-1 0,0 0 0,0 0 0,0 1 0,0 0 0,-1 2 0,1-1 0,-2 0 0,-4 0 0,0 0 0,-2 0 0,-1 1 0,-6 0 0,-2 1 0,-2 0 0,0-1 0,16 2 0,1 0 0,-1-1 0</inkml:trace>
  <inkml:trace contextRef="#ctx0" brushRef="#br0" timeOffset="8164">18261 7582 9937,'-89'-8'0,"0"-1"0,1 0 0,-1 0 0,0 0 0,1 1 0,3-1 0,0-1 0,1 1 0,1 0 0,-1 0 0,1 0 0,-14 0 0,0-1 0,0 1 0,1 0 0,0 0-80,1-1 1,0 0 0,0 0 0,0 0-1,-1 0 1,-3 1 0,0-1 0,0 2-1,0-1 1,0 0 79,2 0 0,0 1 0,1-1 0,0 1 0,-1-1 0,-1 1 0,0 0 0,0 0 0,1 0 0,0 0-24,4 1 0,0-1 0,1 1 0,1 0 1,-2 1-1,0-1 0,-1 0 0,0 0 0,0 1 1,0-1 23,-1 1 0,0 0 0,0 0 0,-1 1 0,1 0 0,0 1 0,0 1 0,1 0 0,-1 0 0,0-1-12,1 0 1,1 0-1,-1-1 1,0 1-1,1 0 1,0 2-1,0 0 1,0 1-1,1 0 1,1 0 11,3-1 0,1 1 0,1-1 0,0 1 0,-1 0 0,1 0 0,0 0 0,0 1 0,1 0 0,0-1-33,2 1 0,0 0 1,1 0-1,0 0 0,0 0 1,0 1-1,1-1 0,0 0 1,1 1-1,1 0 33,-15 0 0,2 1 0,0 0 0,0 0 0,4-1 0,-1 0 0,2 0 0,1 1 0,8 1 0,1 0 0,1 1 0,1 0 0,-20 0 0,1 1 0,2 0 163,7 2 1,2 0 0,2 0 0,6 0 0,2 0 0,3 1-161,-21 2 1,4 1-1,17-1 1,5 1 979,-20 11-492,28-10 1,41 11-1,23-9 1,33 10-165,31-10 1,-17-5 0,3-1-83,9 0 1,3-2 0,20 0 0,5-2-83,-25-3 1,2-1 0,2-1 0,8-2 0,2 0 0,2-1-24,3 0 0,2-1 1,2 0-1,-17 2 1,1 0-1,2 0 1,1 0-264,4 0 0,2-1 0,1 0 0,1 1 0,5 0 0,1 0 0,1 0 0,1 0 34,3 0 1,2-1-1,0 1 1,0-1-1,-20 0 1,1 1-1,-1-1 1,1 1-1,-1 0-21,20 1 1,-1 0 0,0 1 0,1-1-1,-16 0 1,0-1 0,1-1 0,0 1-1,1 1 20,5 0 1,0 1-1,1-1 1,2 1 0,0 0-1,-10-1 1,1 1 0,1-1-1,1 0 1,0 1-1,0-1 8,3 1 0,1 0 0,1-1 0,-1 1 0,1 0 0,-1 0 0,1 1 0,1-1 0,-1 1 0,0 0 0,0-1 0,-1 1 0,-2-1 0,-2 0 0,1-1 0,-1 1 0,1 0 0,-1 0 0,-1 0 0,1 1 0,-1-1 0,0 1 0,1 0 0,0-1 0,1 1 0,1 0 0,0 0 0,0 0 0,0 0 0,-1 0 0,1 1 0,-1 1 0,0-1 0,0 1 0,0 0 0,0 0 0,-2 0 0,1 0 0,0 0 0,-1 1 0,0-1 0,0 1 0,-1 0 0,0-1 0,-1 1 0,0 0 0,0 0 0,-1 0 62,12-1 1,-1 1 0,-1-1-1,0 1 1,1 1 0,-1 0 0,0 2-1,1-1 1,-1 1 0,0-1 19,0-1 0,-1 0 0,1 0 0,-1 0 0,0 1 0,0 1 0,0 1 0,-1 0 0,1 0 0,-2-1 0,-2 0 0,-1 0 0,-1-1 0,0 1 0,1 0 0,-3 0 0,1 0 0,-1 0 0,-1 0 0,0 1 0,14 0 0,-1 0 0,-1 0 0,0 0 0,0 0 0,-1 1 0,0 0 0,0 0 0,-3 0 0,1 1 0,-2 0 0,-1 0 0,-4 1 0,-2-1 0,0 0 0,-2 0 0,-6-1 0,0-1 0,0 0 0,0 0 0</inkml:trace>
  <inkml:trace contextRef="#ctx0" brushRef="#br0" timeOffset="21061">21871 7582 13746,'-96'-12'0,"0"-1"0,-1 1 0,1-1 0,4 1 0,1 0 0,0 0 0,1 1 0,2 1 0,1 0 0,1 0 0,0 0-123,4 0 0,1-1 0,0 0 0,-2 1 0,-2 0 0,0 1 0,-1 0 0,-1-1 0,-3-2 0,0-1 0,0 0 0,-2 1 0,-5 0 0,-1 1 0,-1 0 0,0 0 24,18 2 1,0 1 0,1-1-1,-2 1 1,1-1 0,-4 1-1,0-1 1,0 1 0,0-1-1,1 1 0,1-1 1,1 1 0,-1-1-1,1 1 1,0-1 0,-3 1-1,1-1 1,-1 0 0,0 1-1,0-1 58,-2 1 1,1-1 0,0 1-1,-1-1 1,-1 1 0,-2-1-1,-2 1 1,1-1 0,-1 1-1,0-1 41,0 1 0,0-1 0,0 1 0,-1-1 0,0 1 0,-2-1 0,-1 1 0,0-1 0,0 1 0,1-1-95,2 0 1,1 1 0,0-1 0,0 0 0,-1 1 0,-3 1-1,-1 0 1,0 0 0,-1 0 0,1 0 94,13 1 0,0 0 0,0 0 0,0 0 0,0 0 0,-1 0 0,-1 1 0,-1-1 0,0 1 0,0-1 0,0 1 0,0-1 0,0 0 0,1 0 0,0 0 0,-1 0 0,1 0 0,-1 1 0,1-1 0,0 1 0,0-1 0,-1 1 0,2 0 0,-1 1 0,-14-1 0,0 0 0,1 1 0,0 0 0,0 1 0,0-1 0,1 1 0,0 1 0,0-1 0,0 0 0,0 0 0,0 0 0,-1 0 0,1 0 0,1 1 0,4 1 0,0 0 0,0 0 0,1 0 0,1 0 0,5 0 0,-1-1 0,2 1 0,0-1 0,2 1 0,-14 0 0,1 1 0,2-1 0,2 1 69,10 0 1,1-1-1,2 1 1,1 1-1,-14 1 1,3 0-1,3 1-69,10-1 0,2 0 0,4 1 0,-22 5 0,6 1 491,19-2 1,6 0 491,-34 2-492,53 10 1,32 0-1,24 10 1,36-3-165,28-12 1,-22-8 0,4-3-237,12-2 1,6-2 0,-14 1 0,5 0-1,1 0 7,8 0 0,3 0 1,2 0-1,11 0 0,3 0 1,1 0-99,-21 0 0,0 0 0,2 0 0,0 0 0,6 0 0,0 0 0,1 0 0,2 0-110,6 0 1,1 0 0,2 0 0,0 0-1,-16 0 1,1 0 0,0 0 0,0 0-1,1 0 96,3 0 1,1 0-1,0 0 1,0 0-1,0 0 1,-1 0-1,1 0 1,0 0-1,0 0 1,-1 0-86,-2 0 1,-1 0 0,1 0-1,-1 0 1,2 0 0,4 2-1,1-1 1,0 1 0,2 1-1,0-1 9,4 0 1,2 1-1,0 0 1,1 0 0,0 0-1,-14 0 1,1 0 0,1-1-1,-1 1 1,1 0-1,0 0 8,2-1 0,0 0 0,-1 0 0,1 1 0,0-1 0,0 1 0,0 0 0,0 0 0,1 1 0,-1 0 0,-1 0 0,0-1 0,-3 1 0,-1-1 0,0 1 0,0-1 0,0 1 0,0-1 0,0 1 0,0-1 0,0 1 0,0-1 0,0 1 0,0 0 0,1 0 0,0 1 0,1 0 0,-1 0 0,0 0 0,1-1 0,-1 1 0,1-1 0,0 0 0,-1 1 0,1-1 0,0 0 47,-1 1 1,0 0 0,1-1 0,-1 1 0,0 0 0,0 0 0,0-1-1,1 0 1,-1 0 0,0 0 0,0 1 0,-2 0 34,12 1 0,-1 1 0,0 1 0,-1-1 0,0 0 0,2 0 0,-1 0 0,0-1 0,1 1 0,-1-1 0,-2 1 0,1 0 0,-1 0 0,1 0 0,-2 1 0,0 0 0,-1 0 0,1 0 0,-2 0 0,0 0 0,-2 0 0,-2-1 0,1 0 0,-2 0 0,1 0 0,-4-1 0,0 1 0,0-1 0,-1 1 0,-1 0 0,15 2 0,-1 0 0,-1 0 0,-1-1 0,-4 0 0,0-1 0,-1-1 0,0 2 51,-2 0 1,0 2 0,-1-1 0,-1-1 0,-3-1 0,-2 0 0,0-1 0,-2 0-52,21 4 0,-1 0 0,-1-1 0,-6-1 0,-1 0 0,-2 0 196,-10-1 1,-1 0-1,-3 0 1,29 0 0,-3 0-178,-14 1 1,-3-2 0,-8-3 0,-4-1 963,32 5 0,-20-5-492,-47-2 1,-23-9-1,-25-5 1,-46-15-247,14 12 1,-6-1 0,-17-3 0,-6-1-50,-17-3 1,-6 0-1,22 7 1,-3 0 0,-2 0-57,-9-3 0,-1 0 1,-3-1-1,20 5 1,-1 1-1,-1-1 1,0 1-264,-4-2 0,0 0 0,-1 0 0,-1 1 0,-5-1 0,-2 1 0,0 0 0,-2 0 30,-4-2 1,-1-1-1,-1 0 1,-2 1 0,16 3-1,-2 1 1,-1 0-1,0 0 1,0 0-7,0-1 1,-1 1 0,0-1-1,0 0 1,-1 1 0,-4-1-1,-1 1 1,-1 0 0,0 0-1,1 0 9,-1 0 1,0 1-1,1 0 1,-2 0 0,-1 0-1,12 3 1,-1-1 0,-1 2-1,-1-1 1,0 0-1,-1 0 14,-5-1 0,-1 0 1,-1 0-1,-1 0 0,1 0 1,-1 1-1,11 1 1,0 1-1,0-1 0,0 1 1,-1 0-1,0 0 0,1 1 5,-2-1 1,0 1 0,-1-1 0,1 1-1,-1 0 1,1 1 0,-1-1 0,1 0 0,-1 1-1,1-1 1,-1 1 0,1 0 0,0 1-1,0-1-5,-11 1 0,1-1 1,0 2-1,0-1 0,0 1 1,0-1-1,12 0 1,0 1-1,0-1 0,0 0 1,0 1-1,0 0 0,0 0 5,0 0 1,0 1 0,-1-1 0,1 1-1,0 1 1,-1-1 0,1 0 0,0 1 0,0 0-1,0 0 1,-1 0 0,1 1 0,1-1-1,0 1 17,-12 1 1,0-1 0,1 1 0,0 0 0,1 1 0,0-2 0,3 1-1,0-1 1,0 1 0,1-1 0,0 0 0,2 1 53,-12-1 0,1 1 0,1-1 0,0 1 0,1 0 0,0-1 0,0 1 0,0 0 0,1 0 0,0 1 0,1 0 0,0 1 0,1 1 0,0 0 0,1 0 0,2 1 0,0 0 0,1 1 0,0 0 0,2 1 0,5 0 0,1 0 0,1 1 0,0 0 0,1 0 0,-17 3 0,1 0 0,2 0 0,1 0 33,10-2 0,2 0 0,2 0 0,-1 0 0,5 1 0,0 0 0,1-1 0,2 1-33,-17 1 0,2 1 0,3 0 0,9-1 0,3 1 0,4 1 245,-16 7 1,6 0 0,14-2 0,5-1 409,-18 6-164,33 0 1,40 8-1,33-1 1,32-2-247,-14-17 1,7-4 0,15 1 0,6-2-50,19-3 1,6-2-1,-21 0 1,3 1 0,2-1-118,9-1 0,3-1 0,2 0 0,-17 1 0,1-1 0,1 0 0,2 0-159,5-2 1,1-1-1,1 1 1,1-1 0,5 1-1,2 0 1,0-1 0,2 1 79,-16 1 0,1-1 0,0 1 0,2-1 0,0 2 0,4-1 0,1 1 0,0 1 0,1-1 0,0 0-90,2 0 1,1 0-1,-1 0 1,1 0 0,1 1-1,-14 1 1,1 0 0,0 0-1,0 1 1,0-1-1,0 1 0,14-2 1,0 1-1,0-1 1,0 1 0,2-1-1,-12 2 1,1-1 0,1 1-1,0-1 1,1 1-1,0 0 14,3 0 0,0 0 1,1 0-1,0 0 0,0 0 1,1 0-1,-11 0 1,1 0-1,-1 1 0,1-1 1,0 0-1,0 1 0,0-1 0,-1 1 0,0 0 1,1 0-1,-1 0 0,0 0 1,1 0-1,-1 1 1,13-1-1,1 1 0,-1-1 1,1 1-1,-2 1 0,0-1-6,-4 1 0,-2 1 0,1-1 0,-1 1 0,-1 0 0,1 0 0,0-1 0,-1 1 0,0-1 0,0 1 0,0-1 0,0 1 12,1-1 1,-1 1 0,0-1-1,0 1 1,1-1 0,-2 1-1,0 1 1,0-1 0,0 1-1,-1 0 1,1 0 0,-1 0 69,-1-1 0,0 1 0,0 0 0,0-1 0,-1 1 0,0 0 0,-3 0 0,0 0 0,0 0 0,-1 1 0,0-1 0,-1 0 0,11 1 0,0 0 0,-1-1 0,0 1 0,-1-1 0,-1 0 0,-2 0 0,1-1 0,-1 1 0,0 0 0,1 0 0,-1 1 0,1 0 0,-1-1 0,-1 1 0,-3 0 0,-1 1 0,0-1 0,-1 0 0,0 0 0,17 1 0,-1 0 0,-1 1 0,0-1 0,-3 0 0,-1 0 0,-1 0 0,-2 0 10,-5-1 1,-1-1-1,-1 0 1,-1 0-1,0 1 1,0-1 0,-1 0-1,-1 1-10,-3-1 0,0 0 0,-1 1 0,-1-1 0,22 2 0,-1 0 0,-2 0 140,-9 0 0,-2 0 0,-2 1 1,-7-1-1,-1 0 0,-2 0-140,16 4 0,-4-1 0,-11-3 0,-4-2 491,-9-1 1,-5-1-1,27 0 1,-45-3-1,-44 0 1,-37-12-165,-47-10 1,26 8 0,-5-2-132,-15-5 1,-6-1-1,18 7 1,-3 1 0,-2 0-57,-8 0 0,-4 0 1,-1 0-1,17 2 1,-1-1-1,-2 0 1,-1 1-120,-6 0 0,-1-1 0,-2 1 0,-1-1 0,-6-1 0,-1-1 0,-1 0 1,-1 0-121,17 3 1,-1 1 0,0 0-1,-1-1 1,-1 1 0,-2 0-1,-1 0 1,-1 1 0,1-1-1,-1 0 11,2-1 1,0 1 0,0-1-1,-1 1 1,-1 0 0,-6 0-1,0 0 1,-2 0 0,0 0-1,0 0 6,13 2 0,0 0 0,0-1 0,-1 0 0,-1 1 0,-1 0 0,-8-1 0,-1-1 0,-1 1 0,0 0 0,-2 1 0,1-1 11,11 3 1,-1-1 0,0 1 0,0 0-1,-1 0 1,0 0 0,0 1 0,-4-1 0,0 0-1,-1-1 1,0 2 0,0-1 0,0 0-1,0 1 0,2 1 1,-1-1 0,1 1 0,0 1-1,0-1 1,-1 0 0,1 0 0,-3-1 0,0 1-1,-1-1 1,1 1 0,-1-1 0,1 1-1,-1 0 0,0 0 1,-1 1 0,1 0 0,0-1-1,-1 2 1,1-1 0,-1 0 0,0 1 0,0 0-1,-1 0 1,1 0 0,0 1 0,0 0-1,0 0 0,3 0 1,1 1 0,-1 0 0,1 0-1,0 0 1,0 0 0,0 0 0,0 0 0,-1 0-1,1-1 1,0 1 0,0 0 0,1-1-1,1 1 53,-10 0 0,1-1 0,1 1 0,0 0 0,1 0 1,-1 0-1,1 0 0,1 0 0,-1 0 0,1 0 1,0 0-1,0 1 18,3 1 0,0-1 0,0 1 0,1 1 0,0-1 0,1 1 0,4 0 0,1 0 0,0 0 0,1 0 0,0 1 0,0 0 0,-13 2 0,0 1 0,1 0 0,1 0 0,2 0 0,8-1 0,2 0 0,1 0 0,1 0 0,0 1 0,-14 2 0,1 1 0,2 0 0,1 0 0,7 0 0,3-1 0,0 0 0,1 1 0,6-1 0,0 1 0,0 0 0,2 0 0,-20 4 0,1 1 0,2-1 149,8-1 0,1 0 1,3 0-1,8-1 1,3-1-1,2 2-149,-18 6 0,3 0 0,13-6 0,4-1 491,11 0 1,4 0 491,-18 10-492,26-19 1,49 10-1,20-5 1,44-4-247,-19 1 1,6-1 0,17-6 0,7-4-83,-16 1 1,3-2 0,3 1 0,11 0 0,4 0 0,2 0-42,-15 0 1,1-1 0,2 1 0,2 0 0,7 1 0,2 0 0,1 0 0,2 0-222,-12 2 1,1 0 0,1-1-1,0 1 1,0 0 0,2 0-1,0 0 1,1-1 0,0 1-1,1 0 0,4-1 1,1 1 0,1-1-1,0 1 1,0 1 0,0-1-1,0 2 1,0 0 0,0 0-1,1 0 9,2 0 1,0 0-1,0 1 1,1 0 0,1 0-1,-12 0 1,0 0 0,1 1-1,1 0 1,0-1-1,1 1 8,5 0 0,2 0 0,1 0 0,-1 0 0,1 0 0,-2 0 0,-2 0 0,-1 1 0,0-1 0,0 0 0,1 1 0,0 0 0,3 0 0,1 0 0,1 0 0,-1 0 0,1 1 0,-2-1 0,-2-1 0,-1 1 0,0 0 0,-1-1 0,0 1 0,1 0 0,-2 1 0,1 0 0,-1 1 0,0 0 0,0-1 0,0 1 0,-1-1 0,0 0 0,0 0 0,0 1 0,0-1 0,0 1 0,0 0 0,1 0 0,-1 1 0,0 0 0,0-1 0,-1 1 0,-4 0 0,-1 0 0,0 0 0,-1-1 0,1 2 0,0-1 1,1 0 0,1 1 0,0 0 0,-1 0 1,0 0-1,0-1 0,14 1 0,-1 0 0,0 0 1,-1 0-1,1 1 81,-1 1 0,0 0 0,0 0 0,-1 0 0,0 1 0,-1-1 0,-1 0 0,1 1 0,-1-1 0,0 2 0,-1 0 0,0 1 0,0 0 0,-1 0 0,-2 0 0,-6-1 0,-1 0 0,0 0 0,-2 0 0,0 0 0,18 4 0,0 0 0,-2-1 0,-1 0 0,-5-2 0,-1 0 0,-1-1 0,-1 0 0,-5 0 0,-1 0 0,-1 0 0,0 0 0,-5-1 0,-1 1 0,-1 0 0,-1 0 126,19 5 1,-1 1 0,-4-1-1,-11-3 1,-3 0 0,-2 0-127,27 3 0,-4 0 0,-15-2 0,-4 0 491,-13-1 1,-3-1 491,38 12-492,-43-1 1,-39-2-1,-44-5 1,-39-4-247,10-10 1,-5 0 0,-13 0 0,-5 0-83,16 0 1,-4 0 0,-3 0 0,-8-3 0,-3 0 0,-2-1-30,-12 0 1,-3 0 0,-2-2 0,20 0 0,-1-1-1,-2-1 1,-1 0-258,-8 0 0,-2-1 0,-1 0 0,0 0 0,1 1 0,-1-1 0,0 1 0,-1 0 38,15 1 0,0 0 1,-1-1-1,-1 1 1,1 0-1,-2 1 0,0-1 1,0 0-1,-1 1 1,1-1-15,-2 0 1,1 0 0,0 0-1,-2 0 1,-1 0 0,-7-1-1,-1-1 1,-2 1 0,0 0-1,-2 0 17,11 2 0,0 0 0,-2 0 0,0 0 0,0 0 0,0 1 0,-2-1 0,0 1 0,0 0 0,0 0 0,-1 0 0,-1 0 11,8 1 1,-1-1 0,0 1 0,-1 0-1,0 0 1,0 0 0,0 1 0,2-1 0,-1 0-1,1 1 1,0 0 0,0-1 0,-1 1-1,1 0 0,-1 0 1,0-1 0,-1 1 0,1 0-1,-1 0 1,1 0 0,0 1 0,-1-1 0,1 1-1,0 1 1,-1-1 0,1 1 0,0-1-1,-1 1-5,1-1 0,-1 1 1,0 0-1,0 0 0,1 0 1,0 0-1,1 1 1,-10-1-1,0 0 0,2 1 1,-1 0-1,1 0 0,0-1 5,-1 1 0,1 0 0,-1 0 0,1 0 0,0 0 0,1 0 0,2 0 0,1 0 1,0 0-1,0 0 0,0 0 0,0 0 71,0 0 0,1 0 0,-1 0 0,1-1 0,0 2 0,0-1 0,2 1 0,1 1 0,-1 0 0,1 0 0,0 0 0,1 1 0,-1 0 0,1 0 0,-1 1 0,2 0 0,0 0 0,1-1 0,-10 2 0,2-1 0,1 1 0,1-1 0,0 2 0,4 0 0,0 1 0,1 1 0,1-1 0,2 1 0,-13 0 0,1 0 0,2 0 0,2 1 0,6-1 0,2 1 0,1 0 0,2 0 0,-16 4 0,3 0 0,3-1 327,14-2 1,3-1 0,5 1-108,-13 3 1,10 2 270,-11 16 1,92 7-165,48 4 1,-6-20 0,7-6-136,14-3 0,5-4 1,17-2-1,4-3-36,-22 0 0,3-2 0,1 0 1,8-2-1,2 0 0,2 0-156,-16-2 0,2 1 0,1-1 0,0-1 0,2 1 0,-1-1 0,2 0 0,0 0 0,5-2 0,2-1 0,0 1 0,1-1 0,3 1 0,1 0 0,1-1 0,0 1 0,3 0 0,1 0 0,1-1 0,1 1 0,-17-1 0,2 1 0,0-1 0,1 0 0,1 0-99,4 0 1,2 1 0,0-1-1,0 0 1,1 1 0,-1-1-1,0 0 1,0 0 0,1 1-1,1-1 17,-11 2 0,1 1 0,0-1 0,1 1 0,1-1 0,-1 1 0,2 0 0,0-1 0,1 1 0,0 0 0,0 0 0,2 0 6,4 0 0,2 1 1,0 0-1,1 0 0,0-1 1,1 1-1,-13 0 1,2-1-1,-1 0 0,1 1 1,0-1-1,1 1 0,0 0 5,5 1 1,0 0 0,1 0 0,0 0-1,0 0 1,0 0 0,-2 0 0,-3 0 0,-1 0-1,0 0 1,-1 0 0,0 0 0,0 0-1,1 0-5,-1 1 0,1-1 1,0 1-1,-1 0 0,1 0 1,-1 1-1,-1-1 1,12 1-1,0 0 0,-2 1 1,1 0-1,0 0 0,0 0 61,-1 0 0,1 0 1,-1 0-1,1 0 0,-1 1 1,-1 0-1,-2 0 0,0 0 1,-1 1-1,0-1 1,0 1-1,0 0 15,1 1 0,1-1 0,-1 1 0,1 0 0,-2 0 0,-1 0 0,-7-1 0,0-1 0,-1 1 0,-1 0 0,0 0 0,0 0 0,16 2 0,1-1 0,-2 1 0,1 0 0,-3 0 0,-5 0 0,-1 0 0,-2 0 0,0 0 0,0 0 0,-2 0 0,-2 0 0,1-1 0,-1 1 0,-1 0 0,16 1 0,-1 1 0,0 0 0,-2 0 0,-5-1 0,0 0 0,-2 0 0,-2 0 0,-7-1 0,-3 0 0,0-1 0,-2 2 109,18 2 0,-1 1 1,-3-1-1,-8-1 0,-2-1 1,-3-1-110,-6-1 0,-2 0 0,-3 0 0,24 4 0,-4 1 491,-16-3 1,-5 0 491,32 2-492,-55 1 1,-56-15-165,-43-9 1,8 6 0,-6-1-83,-17-8 1,-5-1 0,-17 2 0,-6 1-83,22 1 1,-3-1 0,-2 1 0,-8 1 0,-3 0 0,-3-1-106,16 1 0,-2-2 1,-2 0-1,0 1 1,0 1-1,-1 1 1,-1 0-1,0 0-168,-6-2 1,-1-1 0,0 1 0,-2 0-1,16 2 1,0 2 0,-1-1 0,-1 0-1,0 0 51,-2 0 0,-1 0 0,0-1 0,-1 1 0,0-1 0,-5 0 1,-1 0-1,0-1 0,-1 1 0,-1 0-23,12 2 0,0 0 0,-1 1 0,-1-1 0,1 1 0,0 0 0,-1 0 0,1 0 0,-1 0 0,0 1 0,0-1 0,-2 1 0,-5-1 0,0 1 0,-2-1 0,0 1 0,0 0 0,0 0 0,-1 0 0,1 1 0,-1-1 0,0 1 0,0-1 0,-1 1 0,-2 0 0,-1-1 0,-1 1 0,1 0 0,-1 0 0,1 0 0,-1 2 0,1-1 0,-1 1 0,0 0 0,1 0 0,-2 1 6,14 0 0,0 1 1,-1 0-1,0 0 0,1 0 1,0 0-1,1 0 1,-11 0-1,1-1 0,1 1 1,-1 0-1,1 0 0,-1 0-6,-1 2 0,0-1 0,0 1 0,0 0 0,0 0 0,1 0 0,1 0 0,1 0 0,1-1 0,-1 1 0,1 0 0,-1 0 32,1 1 0,-1 0 0,1 0 0,-1 0 1,1 0-1,0 0 0,1 0 0,-1 1 1,1-1-1,0 0 0,0 1 0,0 0 50,-1-1 0,0 1 0,1 0 0,-1 1 0,1-1 0,2 1 0,-12 0 0,1 0 0,0 1 0,2 0 0,-1 1 0,3 1 0,0 0 0,1 1 0,0 0 0,1 0 0,4-1 0,1 0 0,1 0 0,0 0 0,0 1 0,5 1 0,0 0 0,0 0 0,1 1 0,1-1 0,-14 1 0,1 1 0,1 0 0,1 0 0,5 2 0,1-1 0,1 1 0,2 0 0,-14 1 0,4 0 0,1 0 196,9-1 1,3 2-1,2-2 1,-23 2 0,8 0-197,18 1 0,7 1 1,16-4-1,5 1 983,-17 10-492,33-11 1,34 15-217,32-4 1,39 1-276,-23-14 0,4-3 0,13-1 0,4-1 196,14-3 1,5-2-1,-18-1 1,2-2 0,2 1-184,11-2 0,2 0 0,2 0 1,-16 2-1,2 0 0,1-1 1,1 0-14,9-1 0,1-1 0,2 1 0,-1 0 0,1 2 0,0 1 0,0 0 0,2-1 0,-14 0 0,0-2 0,2 1 0,-1-1 0,1 1 0,0 1 0,0 0 0,0 0 0,1 1 0,0-1-99,2 0 1,-1 0 0,1 1-1,1-1 1,0 0 0,4-1-1,1 0 1,0 0 0,1 0-1,1 1 35,5-1 1,1 1 0,1 1 0,1-1-1,-1 1 1,-16 0 0,0 0 0,1 0-1,-1 1 1,2-1 0,0 1-19,5 0 0,1-1 0,1 1 0,0 0 0,0 0 0,-1 0 0,0 0 0,-1 1 0,1-1 0,-1 1 0,1 0 0,0 0 0,0-1 0,0 1 0,1 0 0,-1 0 0,0 0 0,1 1 0,-2-1 0,1 0 0,-1 0 0,1 1 0,0-1 0,-1 1 4,2 0 0,-1 0 0,1 0 0,0 0 0,-1 0 0,-1 1 0,-3 0 0,-1 0 0,-1 0 0,0 0 0,0 1 1,0 0 76,0 1 0,-1 1 0,1 0 0,-1 0 0,0 0 1,0 0-1,14 0 0,0 0 0,0 0 0,-1 0 1,-1 1-1,-2 0 0,-1 1 0,-1 1 0,1-1 1,-1 0-1,0 0 0,0 0 0,0 0 0,0 0 1,-1 1-1,-1 0 0,-1 0 0,0 1 0,-1 0 0,-1-1 1,-6 1-1,-1-1 0,-1 1 0,0-1 0,0 1-1,17 2 1,0-1 0,-2 1 0,-1 0 0,-8-1 0,-3 0 0,0 0 0,-1 0-1,-3-1 1,0 0-1,-1-1 1,-1 1 0,18 4-1,-1 0 1,-1-1 142,-6-2 0,-1-1 0,-4 1 0,-10-1 0,-4 1 0,-2-1-144,22 3 1,-5-2-1,-14-3 1,-5 0 493,-12 0 1,-5 0 491,19-2-492,-25 14 1,-51-17-1,-18 5 1,-53-5-247,23-1 1,-5-2 0,-12-2 0,-6-3-50,-12-1 1,-6 0-1,24 1 1,-3-1 0,-1 1-34,-7-1 1,-1 0 0,-3 0 0,-5-3 0,-2 0 0,-2-1-287,19 2 0,-2 0 0,-1 0 0,1 0 0,2 1 0,0 0 0,0 1 0,-2-1 56,-6 1 0,-1 0 0,0 0 1,0 0-1,1-1 0,1 1 0,-1-1 1,0 0-57,-1 1 0,-2 0 0,1 0 0,-2 0 0,-5-2 0,-1 0 0,0 0 0,-2 0 24,16 3 1,-1 0 0,-1 1-1,0-1 1,1 1 0,-2-1-1,1 0 1,0 0 0,-1 1-1,-1-1 0,-6 1 1,-1 1 0,-1 0-1,1 0 1,-1 0 0,2 1-1,-1 0 1,1 1 0,0 0-1,0 0 0,0 1 1,0-1 0,0 1-1,0 0 1,1-1 0,0 0-1,0 0 1,0 0 0,0 1-1,1-1 0,1 0 1,1 1 0,0-1-1,1 1 1,1 0 0,6-1-1,2 0 1,0 1 0,1-1-1,0 2-24,-16-1 0,0 1 0,1 0 0,1 1 0,5 0 0,0 1 0,0 0 0,2 0 110,1-1 1,2 1 0,0-1 0,0 2 0,2 0-1,1 2 1,0-1 0,1 0 12,1 0 0,1-1 0,1 1 0,2 0 0,-13 1 0,4 2 0,1-1 196,7 1 1,2 1-1,1-1 1,-23 3 0,3-1-172,12-2 0,4 0 0,10 2 1,4 1 465,10-4 1,4 2 491,-13 11-492,11 2 1,43-2-1,14-5 1,17 3-1,26-10 1,28 3-247,-27-6 1,4-1 0,14-2 0,4 0-50,18 3 1,3-1-1,-28-2 1,1 0 0,1 0-34,11-1 1,2 0 0,1 0 0,2 0 0,1 0 0,2 0-305,8 0 1,2 0-1,2 0 1,-21 0-1,0 0 1,1 0-1,1 0 22,6 0 0,1 0 1,1 0-1,-1 0 1,-1-1-1,-2 1 0,1-1 1,1 0-5,4 0 0,1-1 0,0 0 0,0 0 0,0 1 0,0 0 0,1 0 0,1-1 13,5-1 1,1-1 0,1 0 0,1 1-1,-20 1 1,1 1 0,-1 0 0,2 0-1,-1-1 0,5 0 1,0-1 0,0 0 0,0 0-1,-1 0 1,15 0 0,-2 0 0,0 0-1,0 0-13,-3 0 0,1-1 0,-2 1 0,0-1 0,-4 0 0,0-1 0,-2 1 0,0 0 0,-3 2 0,0 0 0,-1 1 0,-1-1 0,-1 0 0,-2 0 0,1 0 0,-1 1-18,1 1 1,1 0-1,-1 0 1,-2 0-1,15 0 1,-3 0-1,0 0-16,0 0 1,-2-1 0,-2 2 0,-11 1-1,-2 2 1,-2 0 401,29 2 1,-5 2 0,-9 1 0,-3 1-223,-8 0 1,-5 1-1,-11-1 1,-5-1 959,29 5 0,-28 5-492,-36-7 1,-33 16-1,-23 1 1,-36-1-247,23-16 1,-4-3 0,-14 3 0,-5-2-1,-13 1 1,-3-1 0,-10-3 0,-5-2-83,28-2 1,-2-1 0,-1 0 0,-4 1 0,0 0 0,-1 1-215,-2-2 0,-2 0 1,0 1-1,-6 0 1,-1 0-1,-1 0 50,18-1 1,-1 0 0,1 0 0,-1-1 0,-22 1 0,1-1 0,-1 1-123,22 1 0,-1 1 0,-1 0 0,1-1 0,-2-1 0,1 0 0,-1-1 0,-1 1 0,-4 1 0,0 1 0,-1 0 0,1-1 0,-2 1 0,1-1 0,-2 1 0,1 0 0,-5 1 0,-1 0 0,0 0 0,1 1 0,6-1 0,1 1 0,0-1 0,0 0 0,-2 1 0,-1-1 0,1 0 0,1 1 0,5-1 0,1 0 0,0 1 0,1-1 101,2 0 0,1 0 0,-1 1 0,2-1 0,-23 3 1,1 0-1,0 0-142,2 1 0,-1 2 0,3-3 0,9-2 0,1-1 0,2 1-33,3 1 0,2 0 1,2 0-1,-23 1 0,5 1 397,8 1 1,4 1 0,12-1 0,4-1-204,5-2 1,4 0 985,-16 12-492,21-16 1,50 13-1,14-9 1,17 0-1,19-7 1,26 0-165,23 0 1,-33 0 0,3 0-83,11 1 1,4-2 0,5-2 0,4-3-83,-26 1 1,2 0 0,1 1 0,2 0 0,2 0 0,0 0-328,8-1 0,1 0 0,1 1 0,5-1 0,2 1 0,1-2 116,-17 2 1,2-2 0,0 1-1,0-1 1,1 0 0,0 1 0,1-1-1,1-1-75,4 1 0,0-2 0,2 1 0,1 0 0,6 1 0,1 0 0,1 0 0,2 0 24,-15 1 1,1-1 0,1 0-1,1 0 1,0 1 0,5 0-1,0 0 1,2 0 0,0 1-1,1-1 0,5 1 1,2-1 0,0 1-1,0 0 1,-1 0 0,-3 1-1,-1 0 1,-1 0 0,0 0-1,1 1 0,0-1 1,1 0 0,-1 0-1,1 0 1,-2 1 0,-2 0-1,-1 1 1,0 0 0,0 1-1,-1-1 0,-2-1 1,1 1 0,-1-1-1,0 1 1,-1 0 0,1 0-1,-1 0 1,0 1 0,0 0-1,0-1-11,-1 1 1,0 0 0,0 0 0,-1 0-1,-2 0 1,14 0 0,-2 0 0,-1 0-1,-1 0-13,-3 0 0,0 0 0,-2 0 0,0 0 0,-5 0 0,-1 0 0,-1 0 0,-1 0-18,-2 0 1,-1 0-1,-1 0 1,-1 0-1,20 0 1,0 0-1,-3 0 179,-7 0 0,-2 0 0,-3 0 0,-9 2 0,-3 1 0,-3-1-39,19 2 0,-4 0 0,-17 0 1,-3-1 983,32-3 0,-33 0-492,-18 0 1,-68 0-1,-22 0 1,-46 0-247,37 0 1,-5 0 0,-13-4 0,-4-2-50,-10-1 1,-5 0-1,24 3 1,-3 0 0,-1 0-34,-6-1 1,-2 1 0,-2-1 0,-8 0 0,-2 1 0,-1-1-287,19 0 0,-1-1 0,-1 1 0,0-1 0,0 1 0,-1 0 0,0-1 0,0 1 87,-3 0 0,-1-1 0,1 1 0,-1 0 0,0-1 1,0 1-1,0 0 0,-1-1-87,-1 1 0,0-1 0,-1 1 0,-2 0 0,-4 1 0,-2 0 0,-1 1 0,-1 0 24,14 0 1,0 0 0,-2 0-1,1 0 1,0 1 0,1 0-1,1 1 1,0 1 0,0-1-1,-1 0 0,-5 0 1,0-1 0,0 0-1,-1 1 1,1 0 0,3 0-1,-1 0 1,1 1 0,0 0-1,0-1 0,0 1 1,-1 0 0,1 0-1,-1 0 1,2 0 0,1 0-1,0 0 1,1 0 0,0 0-1,0 0-11,-1 0 1,-1 0 0,1 0 0,1 0-1,1 0 1,-11 0 0,0 0 0,2 0-1,0 0-13,0 0 0,1 0 0,0 0 0,1 0 0,7 1 0,0-1 0,1 1 0,0 0 28,3 0 0,0 1 0,1 0 1,1 0-1,-20 1 0,2 0 1,1 0 219,3 2 1,1-1 0,2 2 0,12 0 0,1 0 0,3 1-126,-25 0 0,5 0 0,15-2 0,5 2 327,12 0 1,3 0 0,-33 0 655,24 7 0,29-9-492,16 14 1,40-3-1,15 6 1,18 1-75,24-15 0,15-1-172,-35-7 1,4 0 0,9 0 0,3 0-1,13 0 1,3 0 0,3 0 0,1 0-110,-24 0 0,2 0 0,0 0 0,3-1 0,0 0 0,2 0-136,5-1 0,1 0 0,1-1 0,4 2 0,3 0 0,0-2 0,5-1 0,1-1 0,1 0 0,-1 1 0,1 0 0,1 0-123,-21 1 0,2 0 0,1-1 0,-1 0 0,3 0 0,0-1 0,1 1 0,0 1 0,3 0 0,-1 2 0,2-1 0,-1 0 0,4-1 0,1-1 0,0 0 0,1 1 0,1 1 0,0 0 0,1 1 0,-2-1 0,-5 0 0,0 0 0,-2 0 0,0 1 0,-3 1 0,-1 0 0,0 0 0,-2 0 0,-3 0 0,-2 0 0,0 0 0,-1 0-41,17 0 0,-1 0 0,-1 0 0,-6 0 0,-1 0 0,-1 0-33,-3 0 0,-2 0 1,-2 0-1,20 0 0,-4 0-49,-10 0 0,-3 0 0,-10 3 0,-4 1 1229,36 3-356,-23 0-136,-24-7 1,-35 0-1,-24 0 1,-29 0-1,-35 0 1,-26-7-247,35 4 1,-4-1 0,-8-3 0,-3 0-50,-11 3 1,-2 1-1,22-2 1,-1-1 0,-3 0-56,-9 1 1,-2 1-1,-1-1 1,1 0 0,-1-1-1,0 0-305,-7 2 0,-2-1 0,0 0 0,-2-1 0,1-1 0,-2 1 23,-2 1 1,-1 0-1,-2 1 1,21 1-1,-1 0 1,-2 0-1,0 0 115,-6 0 1,-2-1 0,0 0 0,0 1 0,2 1 0,0 1 0,-1 0-1,0 0-97,-5 0 0,-1-1 0,-1 0 0,2 0 0,2 0 0,0 0 0,1-1 0,0 1 0,1 0 0,0 0 0,1 0 0,0 1 0,3-1 0,1 0 0,1 0 0,-1 1-18,2 0 1,-1 1-1,2 0 1,1 1-1,-12-1 1,2 1-1,1 0-23,7 1 0,0 1 0,4-1 0,10-1 0,2-1 0,2 1-82,-25 2 0,4 1 0,14 1 0,4 0 700,10-2 1,5 1-456,-17 13 492,30-15 1,46 15-1,23-10 1,27 7-165,30-7 1,-29-3 0,4-1-263,9-2 0,4-2 0,15 0 0,4 0 98,-23-1 1,3-1 0,0 1 0,8 0 0,1 1 0,2-1-130,8-2 0,2-1 0,0 0 0,-18 2 0,-1 0 0,2 0 1,0 0-158,5 0 0,0-1 0,1 1 0,1-1 0,6-1 0,2 0 0,0 0 0,3 1 24,-13 0 1,3 2 0,0-1-1,1 0 1,0 0 0,4 0-1,1 0 1,1-1 0,1 1-1,1 0 17,-9 0 0,2 1 0,0 0 0,1-1 0,1 1 0,-1 0 0,4-1 0,0 0 0,1 0 0,-1 0 0,2 0 0,-1 1 0,2 0 0,0 1 0,1 0 0,0 0 0,0 0 0,0 0 0,3 0 0,0-1 0,0 1 0,1 0 0,-1 0 0,1 0 0,0 1 0,1-1 0,0 1 0,0 1 0,-1-1 0,0 0 0,-5 0 0,0 0 0,0 0 0,-1 0 0,0 0 0,0 0 0,0 0 0,-1 0 0,1-1 0,-1 1 0,0 0 0,0 1 0,-1 0 0,0 0 0,0 1 0,0 0 0,-1-1 0,1 1 0,0 0 0,0 1 0,0-1 0,1 0 0,-1 1 0,0 0 0,0-1 0,0 1 0,0 1 0,1-1 0,-1 0 0,0 1 0,2-1 0,-1 0 0,1 1 0,0 0 0,-1-1 0,-1 1 0,-3-1 0,0 1 0,-1-1 0,0 1 0,0 0 0,0-1 63,0 1 0,1-1 0,0 1 1,0-1-1,0 1 0,-1-1 1,-3 1-1,0 0 0,-1-1 0,1 1 1,-1-1-1,1 1 19,15 0 0,1 0 0,0 0 0,-1 0 0,0 1 0,-3 1 0,-1-1 0,-1 2 0,1-1 0,-1 1 0,-1 0 0,0 0 0,0 0 0,-1 0 0,-2 0 0,-5 0 0,-2-1 0,0 0 0,-1 0 0,0 0 0,17 1 0,-1 0 0,-1 0 0,0 1 0,-6-1 0,-1 2 0,0-1 0,-1 1 55,-3-1 1,0 1 0,-1 0 0,-1 0 0,-7 1 0,-2-1 0,0 1 0,-1-1-56,18 3 0,-2 0 0,-2 0 0,-13-2 0,-1 1 0,-3-1 245,24 0 1,-5 1 0,-20-1 0,-5 1 46,-14 0 0,-3-1 691,23 2-492,-38-2 1,-38-10-1,-37 0 1,-32 0-473,23 0 0,-4 0 1,-13-4-1,-4-2 177,-11 0 1,-4-2-1,19 0 1,-1-1 0,-3 0-89,-6 0 1,-3 0 0,-1-1 0,-8-3 0,-2-1 0,-1 0-211,19 4 0,0-1 0,-2 0 0,1 1 1,1-1-1,-1 1 0,0-1 0,-1 0 102,-4-1 0,0-1 0,0 1 0,0-1 0,0 2 0,-1-1 0,1 1 0,-1 0 0,0 1 0,-1-1 0,0 0 0,0 1 0,-3-1 0,-1 0 0,0 1 0,0-1 0,-3 0 0,0 1 0,0-1 0,0 0 0,2 1 0,1 0 0,-1 0 0,-1 0-123,-3 1 0,-2 0 0,0 1 0,1-1 0,-1-1 0,1 0 0,0 1 0,-1 0 0,-1 1 0,0 2 0,0-1 0,0-1 0,-1 0 0,-1-2 0,1 0 0,-1 0 0,0 1 0,-1 0 0,1 1 0,2-1 0,6 1 0,1 0 0,1 1 0,1-1-18,2 1 1,1-1-1,1 1 1,0 1-1,-19-2 1,2 1-1,0 0-23,5 2 0,0 1 0,2-1 0,4 0 0,1-1 0,1 1 132,3 2 1,1 1 0,2 0-1,-22-6 1,3 1 276,7 3 1,5 1 0,15-1 0,4 1-102,9 3 1,3 0 0,-33 0 838,24 0 0,29 0-492,25 0 1,50 0-1,24 0 1,36 0-247,-42 0 1,5 0 0,14-1 0,4 0-50,13-3 1,4 1-1,-24 2 1,3 0 0,2 0-34,11-1 1,3-1 0,1 1 0,0 1 0,1 0 0,2 1-287,-16 0 0,0 0 0,2 0 0,-1 0 0,1 0 0,-1 0 0,1 0 0,1 0 13,3 0 1,1 0 0,1 0 0,2 0-1,-12 0 1,0 0 0,2 1 0,0-1-1,2 1 11,6 0 1,1 0 0,2 1-1,0 0 1,-1-1 0,2 1-1,-1 0 1,0 1 0,2-1-1,0 1 9,-11 0 1,1 0-1,0 1 1,1 0 0,-1 0-1,0-1 1,13 2 0,-1-1-1,0 1 1,0 0-1,0 0-9,1 0 1,-1 1 0,1 0-1,0-1 1,-1 2 0,-2-1-1,-1 0 1,1 1 0,-1-1-1,0 2 0,0 0 1,0 0 0,0 1-1,-1 0 1,-2-1 0,-5 1-1,-1-1 1,-1 1 0,0-1-1,-1 1-11,0-1 1,0 1 0,-1-1 0,0 1-1,-2 0 1,14 1 0,-1 1 0,-1-1-1,0 1-13,-1 0 0,-1-1 0,0 1 0,-1 0 0,-6 0 0,0 0 0,0 0 0,-2 1 18,0 0 1,-1 0 0,-1 1 0,-2 0 0,13 1-1,-2 1 1,-2 1 104,-8 0 0,-1 0 0,-2 1 0,22 6 0,-5-1 245,-14 0 1,-5-1 0,-7-3 0,-4-1 123,-9 1 0,-5 0 122,20 8 1,-41 5-1,-34-10 1,-25 0-165,-31 1 1,15-12 0,-6-1-286,-10-1 1,-5-2 0,-16-1 0,-5-3 120,22-3 1,-3-2 0,-1 0 0,-7-1 0,-3 0 0,-2-2-109,-10-3 1,-3-1-1,-1 0 1,24 4-1,0 0 1,-1-1 0,-1 0-179,-5-1 0,-1-1 0,-1 0 0,-1 0 0,-1 0 0,0 0 0,0 1 0,-1-2 104,-3 0 0,0-1 0,-1 0 0,-1 1 0,-5-2 0,0 1 0,-2 0 0,-1 0-80,15 1 1,-2 0 0,0 0-1,0 0 1,0 0 0,-2 0-1,1 1 1,-1 0 0,0-1-1,-2 0 0,-5-1 1,-2 0 0,0-1-1,-1 0 1,0 2 0,0 0-1,1 1 1,-1 0 0,0 0-1,-1 1 17,16 0 0,0 1 0,0 0 0,0 0 0,0 0 0,0 0 0,0 0 0,0 0 0,1 0 0,-1 0 0,0 1 0,1 0-8,-2 0 1,0 1-1,1 0 1,-1 1 0,2 0-1,0-1 1,-8 1 0,1-1-1,1 1 1,0 0-1,1 0-20,1 1 1,2-1 0,-1 2 0,1-1-1,1 1 1,-16 0 0,1 1 0,1 0-1,0 0 30,3-1 0,1 0 0,0 0 1,0 1-1,1 0 0,1 0 0,-1 1 1,2 0 79,1-1 0,0 1 0,2 1 0,0-1 0,7 0 0,1 0 0,0 0 0,2 0 77,-21-1 0,2 1 0,1 1 0,6 0 0,1 2 0,1 0-77,6-1 0,2 0 0,0 1 0,4 1 0,1 2 0,1-2 245,-23-1 1,2 1 0,9 3 0,4 0 43,20-3 1,3-1 201,5 0 1,7 2 491,2 4 0,14-7-492,88 8 1,9-10-247,-5 0 1,6 0 0,4-4 0,2-2-1,8 0 1,2-2 0,7 0 0,2 0-83,-24 3 1,1 0 0,0 0 0,3 0 0,0-1 0,2 1-162,5 2 0,2 1 1,1 0-1,4-3 1,1 0-1,0 0-2,3 3 0,0-1 0,0 1 0,0 0 0,1-1 0,-2 1-164,-3 2 0,-1 1 0,0-2 0,0-1 0,-1 0 0,0-1 0,-1 1 0,0-1 0,0 1 0,2-1 0,0 1 0,-2 0 0,-3 1 0,-2 1 0,-1 1 0,-6 1 0,-1 1 0,-3 1-82,14 3 0,-5 1 0,-12 0 0,-5 0 217,19 6 520,-33 5 1,-45-16-1,-29 4 1,-30-5-479,-19-2 0,23 3 0,-4 1-13,-10 0 0,-4-1 0,-13 1 0,-5 0-38,24-4 1,-2 0 0,-1 0 0,-6 0-1,-2 0 1,0 0 37,-6 0 0,-1 0 0,-2 0 0,-9-3 0,-2 0 0,-2-1-123,21 1 0,0-1 0,-1 1 0,-2-1 0,-4-1 0,-1 1 0,-1-1 0,-1 0 100,-4 0 0,-1 0 1,-1-1-1,0 1 0,-3-2 1,-1 0-1,-1-1 0,-1 1-76,16 1 1,-2 1 0,0-1-1,0 0 1,0 1 0,-1-1-1,1 0 1,-1 0 0,0 1-1,1-1 0,0 2 1,0-1 0,0 1-1,0 0 1,1 0 0,4 0-1,-1 0 1,2-1 0,0 1-1,1 0 7,-12-2 1,1 1-1,1 0 1,1-1 0,3 1-1,1 0 1,1-1 0,0 1 91,5 0 0,0-1 0,1 1 0,1 0 0,-21 0 0,2 0 0,2 1-164,8-1 0,3 0 0,3 0 0,8 1 0,2 1 0,3-1 90,-13-3 0,4-1 0,11 0 0,5 0 1057,-33 1-580,29-10 1,48 12 87,23-9 1,28 0-165,36-7 1,-17 9 0,6 2-83,12-1 1,5 1 0,15-2 0,3 0-83,-25 3 1,1-1 0,2 1 0,9 0 0,2 2 0,3-1-51,8-1 1,2-1 0,2 1-1,-18 3 1,1 0 0,1 1-1,0 0-236,4 1 0,-1 1 0,2 0 0,0-1 0,3 0 0,0-1 0,2 1 0,-1 1 13,0 0 1,-1 1 0,2 1 0,0 0-1,-13-1 1,0 0 0,1 1 0,1-1-1,0 1 11,5 1 1,0-1 0,1 1-1,1 1 1,1-1 0,5 2-1,2-1 1,0 1 0,1 1-1,0-1 17,-14 0 0,0 0 0,0 0 0,0 1 0,0-1 0,1 1 0,-2 0 0,1 0 0,0 1 0,0-1 0,0 1 0,-1 0-17,14 2 1,0-1 0,-1 1-1,0 0 1,1 0 0,0-1-1,1 0 1,-1 0 0,1 0-1,0 1 9,0 0 1,-1 1-1,1 0 1,0 1 0,1-1-1,-15 0 1,0 0 0,0 0-1,1 0 1,-1 0-1,-1 1-9,15 1 1,-1 1 0,-1 0-1,0 0 1,1 1 0,-1 0-1,1 1 1,-1 0 0,0 0-1,-1 0 0,-3-1 1,-1 1 0,0-1-1,0 0 1,-1 1 0,-1-1-1,-1 0 1,0 0 0,0 1-1,0 0 75,0 0 1,1 1-1,-1 0 1,0 0-1,-1 0 1,-3-2-1,-1 1 1,-1-1-1,0 1 1,-1 1 23,17 4 0,-2 1 0,0 0 0,-2 0 0,-5-2 0,-1 0 0,-2 0 0,-1 0 63,-8-2 0,-2 0 1,-1 0-1,-2 1 1,19 4-1,-3 1 1,-1 0-64,-7-4 0,-2 0 0,-2 2 0,22 9 0,-6 0 491,-18-6 1,-6 1-25,-15 1 0,-7 1 24,6 9 1,-64 7-1,-37-4 1,-44-15-247,29-16 1,-7-3 0,-12 0 0,-4-1-83,20-1 1,-1 0 0,-3 0 0,-11-1 0,-3 1 0,-2-2-45,-4 1 1,-1-2 0,-2 0 0,18 1 0,-1-1 0,0 0 0,-1-1-243,1 0 0,-1-1 0,0-1 0,-1 0 0,-5-1 0,0 0 0,-1 0 0,-1 0 108,-3 0 1,-1 0 0,-1-1 0,-1 1 0,-5 0-1,-1-1 1,-1 0 0,0 1-85,18 1 1,1 0 0,-1 0-1,-1 1 1,1-1 0,-4 1-1,-1 0 1,0 0 0,0 0-1,0-1 0,1-1 1,0 0 0,1 0-1,-2-1 1,0 2 0,-6-1-1,-1 2 1,-1-1 0,-1 1-1,0-1 17,11 1 0,-1-1 0,0 0 0,0-1 0,-1 1 0,-1 1 0,-2-1 0,-1 0 0,0 1 0,-1-1 0,0 1 0,0-1 0,-2 1 0,0-1 0,-1 0 0,1 0 0,-1 0 0,-1 0 0,0 0 0,-2-1 0,1 1 0,-1-1 0,1 1 0,0 0 0,1 1 0,0 0 0,1 0 0,-1 1 0,0-1 0,0 1 0,-2-1 0,0-1 0,0 1 0,-1 0 0,0 0 0,0 0 11,13 1 1,-1-1 0,0 1 0,-1 0-1,1 0 1,-1 0 0,0 0 0,-2 1 0,0-1-1,-1 1 1,0 0 0,1 0 0,-1-1-1,0 1 61,-1-1 1,1 0 0,0-1-1,0 1 1,-1 0 0,1 0 0,-1 0-1,0 1 1,-1 1 0,0-1 0,0 1-1,0 0 1,1 0 0,-1 0 9,3 0 0,0-1 0,-1 1 0,1 0 0,0 0 0,0 0 0,-1 0 0,-1 1 0,-1-1 0,0 0 0,0 1 0,0-1 0,0 0 0,-1 1 0,-1-1 0,0 0 0,0-1 0,-1 1 0,1 0 0,-1 0 0,0 0 0,-1 1 0,0-1 0,0 1 0,-1-1 0,1 1 0,0 0 0,1 0 0,2 0 0,0 1 0,1 0 0,0 0 0,0 1 0,0-1 0,-1 0 0,0 0 0,-1 0 0,-1 0 0,1 0 0,1 0 0,-1 0 0,1 0 0,3 0 0,0 0 0,1 0 0,0 0 0,0 0 0,0 0 0,0 0 0,0 0 0,0 0 0,0 1 0,1-1 0,-1 0 0,1 1 0,-1-1 0,2 1 0,-1 0 0,1 0 0,0 0 0,-1 0 0,1 1 0,0-2 0,1 1 0,-1 0 0,1-1 0,0 1 0,0-1 0,1 1 0,0 0 0,-10 1 0,1 0 0,1 1 0,0-1 0,0 1 0,-1-1 0,1 1 0,0-1 0,-1 0 0,1 0 0,1 1 0,1 0 0,5 0 0,2 0 0,0 1 0,0-1 0,1 1 0,-1 0 0,1 0 0,-1-1 0,1 1 0,-1 0 0,1 0 0,1 1 0,-14 0 0,0 1 0,1 0 0,0 0 0,1-1 0,1 0 0,1-1 0,1 1 0,0 0 0,1 0 0,4 0 0,2 1 0,1 0 0,0 0 0,-1-1 0,2 0 0,-1 0 0,1 0 0,0-1 0,2 1 0,-16 0 0,2 1 0,1-1 0,-1 0 0,2 0 0,0 1 0,0-1 0,1 0 0,2 1 0,0-1 0,0 1 0,1-1 0,1 0 0,1 0 0,0-1 0,1 1 33,6-1 0,1-1 1,0 1-1,1-1 1,1 0-1,0 0 1,1-1-1,1-1-33,-18 0 0,2-1 0,2-1 0,5 1 0,2 0 0,1 0 196,5 1 1,1-1-1,3-1 1,-23-2 0,5-3-39,12 0 1,5-2 332,14-5 1,5-3-1,-21-17 1,48-14-143,33 4 1,38-7-350,-2 28 0,7 2 0,6-5 0,4 0 245,9-3 1,4-1 0,8-1 0,1 1-1,3 3 1,1 2 0,6-1 0,1 1-1,-1 2 1,0 1 0,3 0 0,0-1-50,0 1 1,2 0-1,-29 6 1,2 1 0,0 0-183,1 0 0,0 0 0,0-1 0,2 1 0,0 0 0,-1 0-14,-1 0 0,0-1 0,0 1 0,2 0 0,1 0 0,0-1 0,-1 1 0,0 0 0,1 0 0,6-1 0,1 1 0,-1 0 0,-1 0 0,-1 0 0,0 0 0,0 0 0,1 0 0,-2 1 0,-5 1 0,-1 0 0,-1 1 0,-1 0 0,-1 0 0,-1 2 0,0 1 0,-1 1 0,0 1 0,1-1 0,-1 0 0,0-1 0,31-3 0,-2 1 0,-9 3 0,-4 2 122,-10 1 0,-2 1 0,-5 2 1,-2 0-123,-5 1 0,-2 0 0,-2 0 0,-2 0 103,26 0 1,-9 0-104,-26 0 983,-20 9-45,6 3-447,-27 9 1,-21 10-1,-23 5 1,-25-3-165,-11 2 1,31-17 0,-3 0-335,-6 3 1,-2 1-1,-6-1 1,-4 0 6,-12 0 0,-4 1 0,-5 3 0,-4 0-164,26-9 0,-2 1 0,-1-1 0,-5 2 0,-2-1 0,-1 0 0,-1 0 0,-1 0 0,-2-1 0,-11 2 0,-2 0 0,-2 1 41,21-4 0,-2 1 0,0 1 0,-2-1 0,-6 0 0,0 0 0,-2 0 0,0-1 0,-4 2 0,-1-1 0,1-1 0,-1 1 0,2 0 0,-1 0 0,1 0 0,0 0 0,5 0 0,1 1 0,0-1 0,0-1 0,5 0 0,-1-1 0,2 0 0,0 0-18,2 0 1,0 1-1,1-1 1,0 0-1,-23 4 1,1 0-1,2 0-23,4 1 0,2 0 0,2 0 0,3-1 0,1 0 0,1-2 0,9-1 0,0-1 0,2 0 0,3 0 0,2 0 0,0 1-82,-30 6 0,2 0 0,6-3 0,2 0 0,12 0 0,1-1 0,6-4 0,4-2 134,12-1 1,4 1 0,-35 11 1094,19-8 0,10-5-492,30 1 1,10-3-1,28 0 1,10 7-1,18-7 1,22 0-165,15-7 1,-30 0 0,3 0-83,7 0 1,3 0 0,9 0 0,3 0-1,3 1 1,2-2 0,8 1 0,1-2-389,4-1 0,1-1 0,2 2 0,2-1 143,1-4 0,3 0 0,-29 4 0,2 1 0,0 0 0,3-2 0,2-2 0,-1 2 0,3 0 0,1 0 0,-1 0-164,2-1 0,0 1 0,0-1 0,2-2 0,1 1 0,1 0 0,5 0 0,0 2 0,1-1 0,3 1 0,1 1 0,-1-1 0,-1-1 0,0 0 0,-1 0 0,2 3 0,-1 1 0,-1 0 0,-8-2 0,-1 1 0,-1 0 0,3 0 0,-1 2 0,0-1 158,-5 1 0,-1 0 0,0 0 0,-1 0 1,-1 0-1,0 0-191,-6 0 0,-1 0 1,-1 0-1,30 0 0,-4 0-30,-12 0 1,-4 0 0,-6 0 0,-1 0 354,-8 0 0,-2 0 0,-9 0 0,-2 0-128,33 0 983,-18 0-492,-25 0 1,-25 0-1,-24 0 1,-17 0-1,-26 0 1,-23 0-165,-19 0 1,34 3 0,-3 1-83,-2 0 1,-2-1 0,-11 1 0,-2 0-1,-2-4 1,-3 0 0,-10 0 0,-4 2-410,28 0 0,-2 1 0,-2-1 0,-5-1 0,-1-1 0,-1 1 0,-2 1 0,-1 1 0,0-1 0,-4 2 0,-1-1 0,0 0 0,1 0 0,0-1 0,-2 0 0,-6 1 0,-2-1 0,-2 0 41,19-1 0,-2-2 0,0 1 0,-1 0 0,-4 1 0,-1 1 0,-1 0 0,0 0 0,-3 0 0,-1 0 0,1 0 0,0-1 0,1 1 0,2 0 0,-1 0 0,2-1 0,3 0 0,2-1 0,-1 0 0,2-1 0,3 1 0,0 0 0,0 0 0,1 0 16,0 0 0,-1 0 0,1 0 0,0 0 0,2 0 0,0 0 0,0 0 0,1 0 107,-20 0 0,0 0 0,1 0 0,3 0 0,0 0 0,3 0-164,8 0 0,3 0 0,0 0 0,2 0 0,1 0 0,0 0-33,2 1 0,1-1 1,1-1-1,-30 1 0,3-2 193,10-1 1,4-1-1,7 2 1,5-1 3,12-4 0,4 0 0,-32 0 983,15-7 0,25 9-492,26-14 1,40 7-1,23-9 1,27 0-165,16-1 1,-33 8 0,3 0-83,8-1 1,2 1 0,4 0 0,2 0-1,5 3 1,4 1 0,7-4 0,3-1-332,5 1 0,2 0 0,-28 4 0,1 0 0,0 1 86,0 2 0,1 0 0,1 0 0,1-2 0,2-1 0,-1 1 0,4-1 0,0 1 0,1-1 0,7-1 0,1-2 0,0 2-164,3 1 0,0 1 0,0-1 0,7-1 0,0-2 0,1 2 23,1 1 1,0 1-1,1-1 1,-24 2-1,0-1 1,1-1-1,0 2 18,0 0 0,2 1 0,-1 0 0,0 0 0,2 0 0,-1 1 0,1-1 0,-1 1-41,21 1 0,-1 1 0,0-1 0,-2-1 0,-1-1 0,-2 1 0,-10 1 0,-1 0 0,-2 1 0,-2 0 0,-1 0 0,0 0-33,-4-1 0,0 0 1,-2 1-1,29 1 0,-3-1 47,-8-3 0,-2 0 0,-12 4 0,-3 1 150,-14-2 0,-5 1 0,34-2 983,-17-2 0,-14 5-492,-33-8 1,-24 10-1,-29 0 1,-20 0-1,-15 0 1,-22 10-247,35-3 1,-4 0 0,-11-1 0,-3 0-1,-8 1 1,-3 0 0,-11 0 0,-2 0-130,27 0 1,0 0 0,-1 0 0,-3 1 0,-2-1 0,1 0-281,-4 0 0,-1-1 0,-1 2 0,-1 1 0,-1 1 0,-1-1 0,-3 1 0,-2-1 0,-2 1 0,-9 0 0,-3 1 0,0-1 41,22-3 0,-1 0 0,0 0 0,-2 0 0,-4 0 0,-1-1 0,-1 0 0,0 1 0,-2 2 0,0 0 0,-2 0 0,1 0 0,-2-2 0,-1 0 0,0 0 0,0 0 0,0 2 0,-1 0 0,0 0 0,2 0 0,0-2 0,1-1 0,1 0 0,1 1 0,5 0 0,1 0 0,1 0 0,0 0 0,4-1 0,0 0 0,2 0 0,1 0-41,-14 1 0,3 0 0,2 0 0,6 0 0,1 0 0,2 0-33,2 1 0,0-1 1,3 0-1,-28-1 0,4 0 18,10-2 1,3-1-1,7-2 1,6 0 178,-25-1 983,18 0 0,32-9-492,20-3 1,39-12-1,18-4 1,27 2-1,2-10 1,26 10-247,-41 12 1,1 0 0,7-3 0,2 0-1,8-1 1,1 1 0,9 0 0,3 1-1,4-2 1,2 0 0,6 4 0,1 0-274,-1-4 1,1 0 0,-28 8 0,2 1-1,0 0 28,1-3 0,0 0 0,2 0 0,5 1 0,1-1 0,0 0 0,2-2 0,0-1 0,1 1 0,3 2 0,1 0 0,0 1 0,0-2 0,0 1 0,0 1 0,0 2 0,1 1 0,0-1 0,-1 0 0,0-1 0,0 1 0,1 0 0,1 2 0,-1-1 0,-5 0 0,-1 1 0,-1 1 0,-3 0 0,-1 2 0,-2-1 0,23-2 0,-3 0 0,-4 4 0,-1-1 0,-1-3 0,0 0 0,-1 4 0,-2 1-246,-6-2 0,-3 1 0,-4 1 0,-3 2 74,-8 0 1,-2 0 0,41 0 64,-11 0 1,-13 2 106,-16 5 983,-15 5-622,-20 9 0,-32 1 130,-18-1 1,-22 0-1,-14 1 1,-12-1-165,-16 0 1,40-7 0,-3 1-239,-4-1 0,-2 0 0,-9 2 0,-2-1-89,-2-1 0,-2 0 0,-9-1 0,-3 0-197,1 5 0,-3 0 1,23-8-1,-1-1 0,-1 0 33,-1 3 0,-1 0 0,-1 0 0,-4-2 0,-1-1 0,0 0 0,-1 3 0,0 0 0,0 0 0,-3-3 0,0-1 0,-1 1 0,-3 0 0,0 1 0,-1-1 0,-1 0 0,0-1 0,1 1 0,0 1 0,0 0 0,2-1 0,3-3 0,1-1 0,2 0-33,5 2 0,2 1 1,1-1-1,-28 1 0,2 0-49,7 3 0,1-1 0,4-2 0,2-1 0,6 0 0,3 0 0,0-4 0,3-1 111,13 1 1,1 1 0,2-3 0,1 0 625,-46-1 1,4 0-199,3 0 1,11 0-294,24 0 0,-2 0 0,9 0 983,10 0 0,0 0 0,26-9 0,-5 6 0,19-6 0,0-1 0,9 8 0,12-8 0,13 10-274,-1 0-709,-2 0 0,-10-9 0,-9 7 0,-3-8 0,-28 1 0,-4 6 0,-34-6 0,0 9 0,-9 0 0,9 0 0,-7 0 0,-7 0 0,-5 0-482,-9 0 0,-1 7 482,1 0 0,2 0 0,5-7 0,-2 0-162,9 0 0,2 0 162,12 0 0,-2 0 0,9 0 0,-9 0 0,4 0 0,1-9 0,2 6 948,19-16-948,2 17 340,10-17-340,-1 17 0,1-17 0,0 16 0,-1-6 0,1 9 0,9 0 0,-7 0 0,17 0 0,30 0 0,-18 0 0,37 0 0,-45 0 0,8 0 0,-1 9 0,-6-6 0,6 25 0,-18-14 0,-13 27 0,-11-18 0,-9 18 0,-1-11 0,0 6 0,10-5 0,-7-1 0,7-6 0,-10-3 0,10-2 0,2-16 0,19 6 0,-7-9 0,17 0 0,-7-9 0,9-3 0,0 0 0,0-7 0,0 7 0,0-9 0,0 0 0,0-1 0,0 1 0,0-10 0,0 8 0,0-8 0,0 9 0,-10-8 0,-2 6 0,0-7 0,-6 10 0,15 0 0,-16-1 0,17 1 0,-17 0 0,17-1 0,-8 1 0,10 9 0,0-7 0,0 17 0,10-8 0,-8 1 0,17 6 0,-7-6 0,9 9 0,0 0 0,1 10 0,-11 1 0,8 11 0,-16-1 0,6 10 0,-9 2 0,0 0 0,0 7 0,-19-7 0,3 8 0,-20-6 0,8-4 0,-8-10 0,8-6 0,-8-1 0,1-2 0,-8 2 0,1 2 0,-1-8 0,0 6 0,1-7 0,-1 0 0,0-7 0,10 0 0,-7 0 0,16 0 0,-7 0 0,20-10 0,1-1 0,10-11 0,10 1 0,-8 0 0,17-10 0,-7 7 0,9-16 0,0 16 0,1-16 0,-10 7 0,7 0 0,-8-8 0,11 18 0,-1-18 0,-9 18 0,7-17 0,2 16 0,3-7 0,16 0 0,3 8 0,2-1 0,4 10 0,-11 9 0,-2-2 0,-8 5 0,8 2 0,-8-8 0,8 1 0,-1 0 0,17 7 0,3 10 0,-1 2 0,-2 9 0,-18 10 0,-4 2 0,-8 9 0,-10 1 0,-5 0 0,-5-10 0,-2 17 0,-19-15 0,-2 17 0,-15-9 0,-4-10 0,7 5 0,-10-10 0,1 1 0,-8-1 0,0 1 0,7-8 0,8-7 0,-1-9 0,-16 14 0,7-17 0,-7 0 0,10-9 0,18-9 0,-5 4 0,18-19 0,-11-2 0,3-10 0,5 1 0,5 9 0,2-8 0,-1 6 0,1 4 0,7-19 0,-7 15 0,0-15 0,0 14 0,7-11 0,0 5 0,0 4 0,0-3 0,0 6 0,0 4 0,9-9 0,-6 7 0,16-10 0,-7 10 0,9 2 0,10 10 0,2 9 0,10-7 0,-1 17 0,1-6 0,-8 6 0,1 2 0,-10 10 0,24 1 0,-15 15 0,15-4 0,-15 4 0,6-5 0,-8 12 0,0 19 0,-2-7 0,-10 8 0,-9-1 0,-3-7 0,-9 7 0,0-10 0,0 1 0,-9 0 0,-3-10 0,-19-2 0,8-10 0,-18 0 0,8-9 0,-9 7 0,-1-17 0,7 8 0,1-10 0,18 0 0,-21 0 0,15 0 0,-20 0 0,0 0 0,8-3 0,-1-4 0,20 5 0,-22-8 0,24 1 0,-27-3 0,18-9 0,-8 0 0,0-1 0,8-9 0,-8-2 0,12-2 0,5-1 0,4 10 0,1-14 0,6 7 0,-4-10 0,5 10 0,11-17 0,3 15 0,9-17 0,5 9 0,-4 0 0,4 20 0,-14-15 0,18 24 0,-6-27 0,7 27 0,-10-14 0,1 25 0,-1-16 0,0 17 0,1-7 0,-1 18 0,10 3 0,-8 9 0,8 10 0,0 2 0,-7 10 0,-1-1 0,-9 1 0,-9-10 0,14 17 0,-16-15 0,4 15 0,-5-12 0,-2-2 0,0-10 0,0 14 0,0-7 0,-9 10 0,-3-1 0,-10-9 0,1-2 0,0-9 0,-10-11 0,-2 8 0,-10-16 0,1 6 0,-1-9 0,10-9 0,-8-3 0,18-19 0,-8 7 0,12-16 0,5 5 0,4 4 0,1-9 0,7-3 0,-17-12 0,16-8 0,-6 1 0,9 5 0,0 5 0,0 2 0,0 1 0,0-1 0,0 7 0,0 8 0,0-1 0,9 10 0,-6-24 0,6 15 0,1-17 0,-8 9 0,7 0 0,-9 10 0,0 2 0,0 10 0,10 0 0,-8 0 0,8 9 0,-10-7 0,0 7 0,9 0 0,-6-7 0,15 17 0,-15-17 0,16 16 0,-17-6 0,17 9 0,-7 0 0,0 0 0,7 19 0,-7-5 0,18 17 0,-6 0 0,16 2 0,-16 9 0,16 1 0,-16 0 0,16 9 0,-16-7 0,7 7 0,-10-9 0,0-1 0,-9-9 0,7-2 0,-17 0 0,8-7 0,-10 6 0,0-18 0,0 7 0,0-16 0,-10 6 0,-1-9 0,-11-9 0,-8 6 0,6-16 0,-16-2 0,6-3 0,-8-16 0,9 16 0,-8-16 0,8 7 0,0-19 0,2 7 0,10-5 0,9 15 0,-4-6 0,8 6 0,-8 4 0,13-19 0,-6 15 0,9-17 0,0 9 0,0 19 0,9-14 0,-6 15 0,16-20 0,-7 0 0,9 10 0,0-7 0,1 16 0,-1-16 0,0 16 0,-9-6 0,7 18 0,-17-7 0,17 16 0,-16-6 1,16 18 1,-17-6-1,7 25-1,1-4 0,2 28 1,2-7-1,0 5 0,-9-12 0,2-3 0,-5-6 0,-2 6 0,8-6 0,-1 6 0,0-7 0,-7 8 0,0-8 0,0 8 0,-3-8 0,-4 8 0,5-10 0,-17 14 0,7-7 0,-9 10 0,-1-10 0,1-12 0,0-2 0,-10-16 0,7 6 0,-6-9 0,-1-9 0,7-3 0,-16-9 0,16-10 0,-7-2 0,1-10 0,6 0 0,-7 1 0,10-10 0,2 7 0,5-5 0,4 5 0,10-5 0,0 0 0,0 1 0,0 6 0,0 0 0,0 1 0,0-1 0,0 1 0,7-1 0,0 0 0,8 1 0,-8-1 0,9 0 0,-4 1 0,9-1 0,-9 10 0,7-17 0,-7 24 0,19-23 0,-7 25 0,6-7 0,-8 19 0,-1-7 0,0 17 0,1-8 0,-1 10 0,0 10 0,-9 11 0,-2 12 0,-1 19 0,-7 3 0,8 7 0,-10-6 0,0-4 0,0-9 0,0 0 0,0-1 0,0 1 0,0 0 0,-3 6 0,-4 1 0,3 2 0,-11-2 0,8-5 0,-7 5 0,7-5 0,-7-3 0,7-6 0,-8-1 0,11 1 0,-15 6 0,7 1 0,0 0 0,3-10 0,9-12 0,0-11 0,-10-39 0,-2 3 0,-7-19 0,5 10 0,-5 9 0,7-15 0,-9 6 0,7 2 0,0-3 0,7 1 0,-8-8 0,1 0 0,-7 1 0,2-1 0,5 0 0,-5-9 0,4-4 0,-1-6 0,2-2 0,-5 0 0,5 0 0,2 0 0,-3 0 0,8 0 0,-7 0 0,9 0 0,-2 0 0,5 8 0,2-1 0,0 2 0,0-2 0,0-2 0,0 10 0,0-1 2,0 7 1,0-7-1,0 1 1,2 6 3,5 8-1,-4-1 0,16-16 0,-7-3 0,9 1 0,0 2 0,1 19 0,-11 2 0,8 10 0,-16 9 3,6 2-4,10 29-1,-5 5-1,17 19-1,-10 9 0,1 2 0,-1 8-1,0-5 1,-6-12-1,-1-10 0,-7 1 1,7 6 0,-9 1-1,2-1 1,2 1-1,-1 0 1,-1 6-1,-7 1 1,0 9-1,0-2 1,0-2-1,0 2 0,0-8 0,0 8 0,0-2 0,0 1 0,0-3 0,0-11 0,0 1 0,0-1 0,0 1 0,0 0 0,0-1 0,-7 1 0,-1 0 0,1-10 0,7 7 0,-9-7 0,6 0 0,-6-2 0,9-19 0,0-3 0,-19-37 0,5 2 0,-17-36 0,12 10 0,5-5 0,-3 5 0,10 10 0,-7-1 0,7 0 0,-7-6 0,7-1 0,-8 0 0,8 8 0,-2-1 0,2 0 0,4 1 0,-16-10 0,17 7 0,-17 11 0,17 16 0,-8 18 0,10 26 0,0 9 0,0 3 0,0-2 0,0-1 0,0 8 0,0-8 0,0 1 0,0 9 0,0 7 0,0 5 0,0-5 0,0-10 0,0 8 0,0 0 0,0 0 0,0-8 0,0 1 0,0-1 0,0 1 0,0 0 0,7-1 0,0 1 0,1-7 0,-8-1 0,0 1 0,0 6 0,0-9 0,9 8 0,-7-8 0,17 0 0,-16-2 0,16-10 0,-8-9 0,11-3 0,-1-9 0,-9 0 0,7 0 0,-7 0 0,0 0 0,-3 10 0,-9 2 0,0 0 0,0 6 0,0-6 0,0 10 0,0 8 0,0-6 0,-9 7 0,6-10 0,-16-9 0,17 7 0,-17-17 0,17 17 0,-8-16 0,1 6 0,-3-18 0,0 6 0,2-16 0,1-2 0,7-12 0,-8-10 0,3 1 0,0-1 0,0 10 0,-3-17 0,8 5 0,-17-19 0,17 10 0,-8 2 0,10 18 0,0 4 0,0 8 0,0 10 0,0 3 0,19 37 0,-5-2 0,27 27 0,-8-20 0,9-5 0,-6-7 0,-1-6 0,1 4 0,21-17 0,0 5 0,0-5 0,-15-2 0,1-2 0,-1-5 0,1-7 0,0-15 0,-8 6 0,1-6 0,-10-4 0,2-2 0,-6 1 0,-8-1 0,-2-1 0,-5-6 0,-5-1 0,5 0 0,-12-2 0,-2-4 0,-9 4 0,2-5 0,-8 5 0,-6 2 0,4-6 0,-4-1 0,-3 0 0,2 8 0,1-8 0,7 0 0,-1 0 0,1 8 0,0 9 0,-1-17 0,-8 24 0,15-14 0,-3 28 0,18 12 0,0 21 0,0 12 0,9 17 0,5 0 0,5-8 0,2-6 0,8 2 0,-1 11 0,3-4 0,-2 5 0,-3 2 0,9-2 0,1 9 0,6-2 0,8 5-403,0 2 1,-1-1 402,-6 1 0,7 0 0,0 0 0,6 7 0,-6 0 0,-2-2 0,-13-12 0,5 5 0,-4-6 0,-3 4-102,3-4 0,-10 4 102,2-11 0,-4 11 0,-3-4 0,0 4 0,1-4 0,-1-1 0,0-5 0,-7-5 0,1 4 0,-1-4 0,7-2 0,-9 0 0,7 9 796,-7-7-796,0 7 213,-3-19-213,-9-2 0,0-19 0,0-3 0,-19-18 0,3-17 0,-20-10 0,10-9 0,-2 10 0,-6-6 0,-1-1 0,2-8 0,-3 0 0,1-9 0,-8 2 0,8-4-423,-1-3 0,3-10 423,-3-4 0,-4-5 0,5-2 0,4 0 0,2-1 0,8 1 0,7 0 0,-3 4 0,10 10 0,-7 3 0,7 18 0,0 10 0,7-10 0,0 24 0,9-5 0,3 22 423,19 9 0,-5 16-423,9 5 0,-6 13 0,6-6 0,-1 17 0,1-2 0,5 6 0,-4 1 0,11 5 0,3 9 0,0-1-380,-8 1 0,1 0 380,0 0 0,-1 0 0,1 0 0,-8 0 0,1 0 0,-10-7 0,2 0 0,3-10 0,-2 3 0,-8-12 0,-7-3 0,-9-9 0,14 15 0,-17-27 0,8 14 760,-10-16-760,0 0 0,-10-3 0,-11-18 0,-12-3 0,-10-9 0,7-1 0,1 1 0,-1-7 0,-6-1 0,-1-9 0,1 3 0,-8-5 0,0-3 0,-7-7 0,8 1 0,-1-8-345,7 7 0,1-12 345,-1-2 0,0 0 0,1-7 0,8 7 0,6 8 0,7 4 0,7 9 0,-5 0 0,16 10 0,-6 2 0,9 19 0,0 3 690,19 9-690,-15 0 0,32 12 0,-15 9 0,15 0 0,4 27 0,10-6 0,0-1 0,-8-6 0,3 3 0,5 12 0,0-3 0,14 10 0,-5-2-492,12 1 0,5 6 381,2-5 0,-32-30 0,2 0 111,5 2 0,1-1 0,0 0 0,1-1-246,5 1 0,1 0 0,-1-1 0,1-4 0,2-4 0,1-2 0,1 3 0,1 0 240,1-2 0,1 0 0,-7-3 0,1 0 6,2 0 0,0-1 0,-4-2 0,1-1 0,-1 0 0,0 0 0,2 0 0,-1 1-246,-3 3 0,-2-1 0,0-2 0,-1-1 157,-4 3 0,-2 1 0,39 16-170,-10-3 0,-7 3 259,7-3 0,-19-4 0,-2 4 983,-10-4-907,-4 7 907,-10 2-57,-2 0 57,-29-2-753,-4-19 0,-36-3 103,-5-9 1,-6 0-334,-1 0 0,-7-2 0,-14-5 0,-5 2-470,-9-9 0,-10 0 470,46 3 0,-1 0 0,-2 1 0,0-1-246,-1 0 0,-1 1 0,-4-1 0,0 0 79,-2 1 0,-1-1 0,-6-4 0,-1-1 167,-2-1 0,-2-1 0,-1 1 0,-1 1-246,-1-2 0,1 0 0,4 0 0,0-2 0,2-4 0,1-2 0,5 4 0,1 0 175,-1-3 0,3 0 1,13 2-1,2 1-61,-34-21 1,19 1 131,16-1 739,20 10-739,-6-8 983,27 8-478,-8 0-14,29-7 1,12 19-1,19-1 1,11 8-208,3 7 0,5 5-284,16-6 0,1-1-246,-34 5 0,2 1 0,2-1 0,2 1 168,9 2 0,1 2 1,-2-1-1,1 0-168,3 0 0,2 0 0,4 1 0,2 0 0,6 2 0,2 1 0,4 1 0,2 2 101,-26 0 1,1 0 0,-1 0 0,31 4 0,-2 0-102,1-1 0,0 1 0,-4 3 0,-2 0 0,-4 1 0,-1-1 0,0 1 0,0-2 34,1-2 1,-1 0-1,-8 0 1,-2 1-35,-3 2 0,-2 1 0,-8-4 0,-1 1 162,-4 2 0,-1 1 0,-5-2 0,-2 0 391,43 15 1,-9-4-308,-12 4 0,-2-4 0,-19-3 0,-8 1 983,-6-1 0,-20-9 0,13 7 0,-27-7-492,-2-1 1,-28 6-1,-15-10 1,-16 0-1,-5-7 1,-9 7-347,-13 0 1,-11 1-392,45-8 0,-2 0 0,-5 0 0,-1 0 227,-7 0 0,-1 0 1,-1 0-1,-1 0-227,-5 0 0,0 0 0,-1-4 0,-2 0 0,-3 1 0,-1-1 0,-5-4 0,-1 0 109,-11 1 0,-1 0 0,33 1 1,0 0-1,-1 1-27,0 1 0,-1-1 0,0 0 0,2-3 0,0-1 0,0 0-82,-29-2 0,0 0 0,0-2 0,0 0 0,-1 3 0,3-1 0,12 1 0,3-1 0,6 0 0,3 0 0,13 1 0,3-1 213,-31-10 0,11 7 1016,18-1-847,22 11 847,6-6 0,26 10-492,30 10 1,10 2-1,33 9 1,0-7-1,7 0 1,12-7-438,-34 0 0,2 1 0,7-5 0,3 1-54,9 3 0,2 0 0,3-4 0,2-1-197,10 1 0,3 1 1,-30-3-1,0 0 0,1-1 33,6 0 0,2 0 0,1 0 0,8 0 0,2 0 0,2 0 23,9 0 1,2 0-1,0 0 1,-25 0-1,1 0 1,0 0-1,0 0 18,5 0 0,1 0 0,0 0 0,0 0 0,-2 0 0,0 0 0,-1 0 0,2 0 0,2 0 0,1 0 0,-1 0 0,1 0 0,-3 0 0,0 0 0,0 0 0,0 0 0,1 0 0,0 0 0,0 0 0,-1 0 0,-4 0 0,-1 1 0,-1-1 0,0 1-41,23 2 0,-1-1 0,-1 1 0,-1-2 0,-1 0 0,-1 1 0,0 3 0,-1 0 0,0 0 0,1-3 0,-1 0 0,0 1 0,2 1 0,-1 1 0,-2 0 0,-9-3 0,-2 0 0,-1 1 0,-2 1 0,-1 2 0,-1-2 0,-7-1 0,0-1 0,-1 0-82,34 5 0,-3 0 0,-9-3 0,-3 0 33,-2 3 1,-4 0 0,-12-4 0,-4 1 539,-5 3 1,-4 0 0,35 0 655,-19 7 0,-23-9-492,1 14 1,-39-17-1,-10 6 1,-22-6-1,-27-2 1,-11 0-1,-18 0 1,-14 0-247,33 0 1,-3 0 0,-4 0 0,-3 0-1,-11 0 1,-3 0 0,0 0 0,0 0-384,-9 0 0,-1 0 0,1 0 0,0 0 138,-4 0 0,0 0 0,28 0 0,-1 0 0,0 0 0,-4 0 0,-1 0 0,0 0 0,2 0 0,0 0 0,-2 0-164,-3 0 0,-1 0 0,-1 0 0,0-2 0,-1-1 0,0 1 0,-2 0 0,-1-1 0,-1 1 0,-4-1 0,-1-1 0,-1 1 0,-5 1 0,0-1 0,0 1 0,5 1 0,0 0 0,0-2 59,-2-1 1,-1-1-1,1 0 1,4 3-1,0 1 1,1-1 104,1 0 0,1 0 0,1-1 0,3 0 0,2 0 0,-1 0 0,1 0 0,1 1 0,1 0 0,-24-2 0,3 1-246,4 2 0,3 2 0,12-2 0,4-1 111,10-1 0,2-1 1,8 3-1,1 0 1118,-38-6-750,33 4 750,9-6 0,38 6-492,12-6 1,38 7-1,19-5 1,31 2-247,-40-2 1,3 0 0,7 0 0,3-1-1,8-2 1,4-1 0,7 3 0,3 0-194,11-3 1,4 0 0,-28 6-1,2 0 1,1-1-217,7-3 0,1-1 0,0 0 0,2 2 0,0 0 0,2 1 0,6-1 0,2 1 0,0 0 0,2 0 0,0 0 0,2 0 41,-20 1 0,1 1 0,0 0 0,1 0 0,2-1 0,0 1 0,1 0 0,1-1 0,5 1 0,2 0 0,-1-1 0,-1 1 0,-3 0 0,-2-1 0,0 1 0,0 0 0,1-1 0,0 1 0,-1-1 0,0 1 0,-3 1 0,-1 1 0,-1 0 0,0-1-41,22-1 0,0 0 0,-1 1 0,-2 1 0,0 1 0,0 0 0,1-3 0,-1 0 0,-1 1 0,-7 1 0,-2 1 0,0-1 0,-1-1 0,0-1 0,-2 0 0,-6 3 0,0 0 0,-2-1 0,-2-1 0,-1-2 0,0 2 0,-1 1 0,-1 1 0,-1 0-33,0-3 0,-1 0 1,-2 1-1,25 1 0,-4 1 64,-8-1 1,-3-1 0,-11-1-1,-2 0 460,-9 2 1,-3-1 0,33-3 655,-21 7 0,-29 0 0,-16-9-492,-66-3 1,-5 0-165,-48 5 1,46 5 0,-3 1-83,-6 2 1,-2-2 0,-9-2 0,-3-1-1,-11 1 1,-2-1 0,-3 0 0,-1 1-410,24 3 0,-1 0 0,-1 0 0,-1 0 0,0 0 0,-2 0 154,-4 0 1,-2 0 0,0 0 0,-3 1 0,0-1 0,-2 2 9,-5 0 0,-2 0 0,0 1 0,-1-2 0,0 0 0,-2 1 0,19 1 0,-1 1 0,0 0 0,-1 0 0,-3-1 0,-1 0 0,0 1 0,-1 0-123,-2 1 0,-1 0 0,-1 1 0,1-1 0,-1 0 0,1 1 0,-1-1 0,0 0 0,-1 1 0,-1-1 0,1 0 0,2 1 0,7-1 0,2 0 0,0 1 0,1-1-41,-21 2 0,0 0 0,3 0 0,9 0 0,3-1 0,1 0-33,9-1 0,3-1 1,0 2-1,-28 3 0,2 0-49,5-1 0,4-1 0,12-2 0,3 2 174,3-1 0,3 2 0,12-2 0,2 0 72,1 0 0,2 2 0,-29 8 983,14-9 0,29 1-492,6-8 1,32 2-1,4 5 1,9-5-1,27 6 1,16-6-165,26-2 1,-33-1 0,3 0-83,8-3 1,2 0 0,8-1 0,3-1-1,8-5 1,3 0 0,6 0 0,3 1-410,-28 3 0,0 0 0,2 0 0,6-1 0,2 1 0,0 0 0,4 0 0,2 0 0,-1 0 0,-1 0 0,1 0 0,1 0 0,2 0 0,2-1 0,0 1 0,3 0 0,0 0 0,2 0 23,6 0 1,1 0-1,0 0 1,-25 1-1,-1 1 1,2 0-1,-1-1 0,4 1 1,0-1-1,-1 1 1,-1 0-1,15 0 1,-1 2-1,-2-1-23,-2 1 0,-1 1 0,-3 0 0,-8 1 0,-1 0 0,-3 1-82,27 0 0,-4 0 0,-10 0 0,-2 0 0,-5 0 0,-5 0 0,-17 0 0,-3 0 236,40 0 993,-37 0 0,-15 9-492,-28-6 1,-31 16-1,-24-5 1,-9 5-1,-12 2 1,-5-7-1,-16 0 1,-10-2-247,46-5 1,-1 1 0,-7 1 0,-2 0-1,-5-1 1,0-1 0,0-1 0,0 0-138,-3 1 0,-1 0 1,2-1-1,-1 0-108,0 0 0,-1 2 0,3 5 0,0 2 0,-3-3 0,-1 0 0</inkml:trace>
  <inkml:trace contextRef="#ctx0" brushRef="#br0" timeOffset="24034">7690 5288 25035,'3'-83'0,"6"9"0,12 18 0,12 18 0,15 21 0,16 10 0,12 7 0,-21 3 0,3 1 0,5 0 0,2 2 0,16 2 0,4 0 0,8-1 0,3-2-164,-25-2 0,1 1 0,1-2 0,1 1 0,1 0 0,1-1 0,4-2 0,1-1 0,-1 2 0,1 0 0,-1 2 0,1 0 0,2-1 0,-1 0 0,2 1 0,0 1 0,1 2 0,2-2 0,6-1 0,3-2 0,-1 2 0,-3 2 0,0 0 0,1-1 23,5-1 1,2-1-1,0 0 1,-22 2-1,0 0 1,0-1-1,1 1 18,2-2 0,0-1 0,1 1 0,1 0 0,5 1 0,1 2 0,1-1 0,0 0 0,4 0 0,0 0 0,1-1 0,-1 0 0,-2 1 0,-1-2 0,1 1 0,0 0 0,2 1 0,0-1 0,1 0 0,-1 2 0,-3-1 0,0 1 0,0 1 0,0 0 0,3 0 0,0 2 0,0-1 0,1 0 0,-1 1 0,1 0 0,0 0 0,0-1 0,2 0 0,1 1 0,0-1 0,0-1 0,-4 1 0,0-2 0,0 1 0,0 0 0,0 1 0,1 0 0,-1 1 0,0-1 0,-2-1 0,0 0 0,-1 0 0,1-1 0,-2 1 0,1-1 0,0 0 0,-1 1 0,1 0 0,0 1 0,0 1 0,1-1 0,0 0 0,1 0 0,0 0 0,-2 0 0,-3 2 0,-2 0 0,0 0 0,0 0 0,0-2 0,-1 0 0,0 0 0,0 0 0,-1 2 0,0 0 0,-1 0 0,0 0 0,-1-2 0,0 0 0,-1 0 0,1 0 0,0 1 0,0 0 0,-1 0 0,1-1-18,-2 0 1,1 1-1,-1-1 1,-2 0-1,21 0 1,-2 1-1,-1 0 78,-3 1 0,0 1 0,-2 0 0,-6-2 0,-2 0 0,0-1 226,-4 1 1,-1-1 0,-1 0 0,-2 0 0,-2 0 0,0 0-159,-6 0 0,0 0 0,-2 0 0,21 3 0,-4-1 240,-13-2 1,-3 0 0,-10 2 0,-3-1 737,32-1 0,-19 0 0,-23-7-492,-22 0 1,-37-19-1,-20-9 1,-30-3-165,-12-4 1,23 17 0,-4 0-83,-10-3 1,-4-1 0,-16 0 0,-5-1-83,23 7 1,-3-1 0,-1 1 0,-5-2 0,-2 1 0,-2 0-305,-9-2 1,-2 0-1,-1 0 1,19 3-1,0 1 1,-1-1-1,-1 1 18,-3 1 0,-1 0 0,-1 0 0,-1-1 0,-5 0 0,-1-1 0,-1 0 0,-2-1 24,15 3 1,-2 0 0,0-1-1,-1 1 1,0 0 0,-1 1-1,0 0 1,0 0 0,-1 1-1,-2-1 9,-6 0 1,-1 0-1,-1 1 1,0-1 0,-2 0-1,14 2 1,-1 1 0,-1-1-1,0 0 1,-1 1-1,-1-1 8,-6 1 0,0 1 0,-2-1 0,0 1 0,-1 0 0,1 0 0,-4-1 0,0 1 0,0 0 0,-1 0 0,0 0 0,-2 0 11,11 1 1,-1 0 0,-1-1 0,0 1-1,0 0 1,1 0 0,0 0 0,4 1 0,1 0-1,0 1 1,1-1 0,-1 0 0,0 1-1,0-1 0,-1 0 1,0 0 0,0 0 0,0 0-1,-1 0 1,1-1 0,-1 1 0,1 0 0,0-1-1,0 1 1,0-1 0,-1 1 0,1-1-1,-1 1 0,-1 0 1,0 0 0,0 0 0,0-1-1,-1 1 1,1 0 0,-1 0 0,-1 0 0,1 0-1,-1 0 1,0-1 0,0 1 0,-1 0-1,1 1 0,-1-1 1,0 1 0,-1 0 0,1 0-1,-1 0 1,1 0 0,-1 0 0,1 0 0,-1 0-1,0 0 1,0 1 0,1-1 0,-1 0-1,1 1 0,0-1 1,1 1 0,-1 0 0,1 0-1,0 0 1,0 0 0,-1 0 0,0 0 0,-1 0-1,0-1 1,-1 1 0,2 0 0,-1 0-1,1 1 49,3 0 0,1 1 1,0 0-1,0 0 1,0 0-1,0 0 1,-1 0-1,-1 0 1,1-1-1,-1 0 0,-1 1 1,1-1-1,0 1 1,0 1 21,0 0 0,-1 0 0,1 1 0,0 1 0,-1-1 0,1 0 0,0 1 0,0-1 0,0-1 0,1 1 0,-1 0 0,1 0 0,0 0 0,0 0 0,-11 1 0,0 0 0,0 0 0,1 0 0,0 0 0,1 0 0,1 0 0,0 0 0,1 0 0,0 0 0,0 0 0,2 0 0,5 0 0,1 0 0,0 0 0,1 0 0,0 0 0,0 0 0,2 0 0,1 0 0,0 0 0,0 0 0,0 0 0,1 0 0,-14 0 0,1 0 0,1 0 0,0 0 0,2 0 0,5 0 0,1 0 0,1 0 0,2 0 0,0 0 0,-11 0 0,2 0 0,1 0 0,3 0 0,9 0 0,2 0 0,2 0 0,2 0 196,-10 1 1,3-1-1,4-1 1,-14-2 0,7-3-105,20 0 0,7-2 399,-16-11 1,56-2-1,39-1 1,51-1-332,-16 8 0,7 1 1,16-3-1,6-1-26,-20 2 1,3-1 0,2 0 0,8-1 0,2 0 0,3-1-135,6-1 0,2-2 0,3 0 0,-19 4 0,1 0 0,1 0 0,1-1 0,6-1 0,1 1 0,2-1 0,1 1 0,-12 3 0,1-1 0,1 1 0,0 0 0,1 0 0,3 0 0,0 0 0,1 1 0,0-1 0,1 1 0,5 0 0,1-1 0,0 1 0,1 0 0,-1 0-90,0 1 1,-1-1-1,0 1 1,1 0 0,2 0-1,-12 3 1,2 0 0,0 0-1,1 0 1,0 0-1,1 0 17,3-1 1,1 0-1,0 0 1,1 0 0,1 1-1,2-1 1,-9 2-1,1-1 1,2 1 0,-1 0-1,2-1 1,0 2 0,0-1 1,4 0 1,0 1 0,1-1 0,1 1-1,0 0 1,0 0 0,0 1 0,4 0 0,0 0-1,1 0 1,0 0 0,0 1 0,1 0-1,-1 1 9,-11 0 1,-1 1-1,1 0 1,0 1-1,0 0 1,0-1-1,0 2 1,0-1 0,2 1-1,0 1 1,1 0-1,-1 0 1,1 0-1,0 0 1,0 1-1,0-1 18,3 0 1,-1 0 0,1 0 0,1 0 0,-1 0 0,1 0 0,-1 1 0,0 0 0,1 0-1,-1 0 1,1 0 0,-1 1 0,1 0 0,-1 0 0,1 0 0,-1 0 43,-1 1 0,1-1 0,-1 1 0,0-1 0,0 1 0,0 0 0,1 1 0,-1-1 0,0 1 0,1 0 0,-1 1 0,1-1 0,-1 1 0,1 0 0,-2 0 0,1 1 0,-4-1 0,1 1 0,-2 1 0,1-1 0,-1 1 0,1 0 0,-1-1 0,1 1 0,1 0 0,-1 0 0,1 0 0,0 0 0,0 0 0,-1 0 0,1 0 0,0 0 0,0 1 0,-1-1 0,1 0 0,0 0 0,0 0 0,0 1 0,-1-1 0,1 1 0,-2 0 0,1 0 0,0 0 0,-1 0 0,0 1 0,0-1 0,0 0 0,-1 1 0,10 0 0,-1 0 0,-1 0 0,0 0 0,0 0 0,0 0 0,0 1 0,0-1 0,-1 1 0,0 1 0,1-1 0,-2 0 0,0 0 0,-1 0 0,9 1 0,-1-1 0,0 0 0,-1 0 0,-1 0 0,1 1 0,-1 0 0,0 1 0,0-1 0,-1 1 0,0 0 0,0-1 0,-3-1 0,0 1 0,0-1 0,-1 0 0,1 0 0,-2 1 0,-1 0 0,0 0 0,0 1 0,-1 0 0,-1-1 0,-1 0 0,12 2 0,-1-1 0,-2-1 0,1 1 0,-1 0 0,-3 0 0,1 0 0,-1 0 0,0 0 0,-3 0 0,-5-1 0,-2-1 0,0 1 0,-1-1 0,0 1 0,-2-1 0,-1 1 0,0-1 0,0 1 0,-1-1 0,16 3 0,0-1 0,-1 1 0,-1 0 0,-4 0 0,0 1 0,-1 0 0,-2 0 60,-6-1 1,-1-1 0,-1 1 0,-2 0 0,19 4 0,-1 2 0,-4-2-61,-11-3 0,-4 0 0,-1 0 0,24 6 0,-4 2 491,-14-3 1,-4 1-43,-12-1 1,-5-3 41,17-2 1,-52-3-1,-53-9 1,-47-16-247,16 6 1,-7-2 0,-21-5 0,-7-1-166,20 6 1,-3 1 0,-3-2 0,-12-2 0,-2-2 0,-4 0-81,16 3 0,-1 0 0,-3 0 0,0-1 0,-7-2 0,-2 0 0,-2-1 0,0 1-93,16 3 0,-1 0 1,-1 0-1,-1 0 1,0-1-1,-6-1 0,0 0 1,-1 0-1,-1-1 1,0 1 92,-1 1 0,-1-1 0,1 0 0,-2 1 0,-1-1 0,13 3 0,-1 1 0,-1-1 0,0 1 0,0-1 0,-1 1-76,-1-1 0,-2 0 1,1 0-1,-1-1 0,-1 1 1,-1 0-1,8 2 1,-1-1-1,0 0 0,-2 0 1,1 0-1,-1 0 0,0 0 5,-2 0 1,1 0 0,-1 0 0,0-1-1,-1 1 1,0 0 0,0 0 0,-5 0 0,1 0-1,-2 0 1,1 1 0,-1-1 0,0 1-1,0 1 5,-1 0 0,0 0 1,0 1-1,-1 0 1,0 0-1,1 0 1,-1 1-1,11 0 1,-1 1-1,1 0 1,0 0-1,-1 0 1,0 0-1,0 0 0,0 0 4,-2 0 1,-1-1-1,1 1 1,-1 0-1,1-1 1,-1 1-1,0 1 1,0-1 0,-1 1-1,0 0 1,-1 0-1,0 1 1,1-1-1,-1 1 1,1 0-1,0-1 7,1 1 0,0-1 0,1 1 0,0-1 0,-1 1 0,1-1 0,-1 1 0,0 0 0,0 1 0,-1-1 0,0 1 0,0 0 0,-1-1 0,2 2 0,-1-1 0,1 0 55,2 1 0,1 0 0,0 0 0,1 1 0,-1-1 0,1 1 0,-1-1 0,0 1 0,-1-1 0,0 1 0,0-1 0,0 1 0,0 0 0,0-1 0,-1 1 0,1 0 0,-2 0 0,0 0 0,-1 0 0,1 0 0,-1 1 0,1-1 0,-1 0 0,0 1 0,0-1 0,-1 1 0,0 0 0,0-1 0,0 1 0,1 0 0,-1 0 0,1 0 0,1 1 0,0 0 0,0 0 0,1 0 0,0 0 0,-1 0 0,1 0 0,-1 0 0,0 0 0,-1 0 0,0 0 0,0 0 0,0 0 0,1 0 0,0 0 0,0 0 0,-9 0 0,0 0 0,1 0 0,-1 0 0,1 0 0,0 0 0,0 0 0,-1 1 0,0-1 0,1 0 0,-1 0 0,0 1 0,0-1 0,0 1 0,12-1 0,0 1 0,0 0 0,0 0 0,0 0 0,0 0 0,0 0 0,1 0 0,-12 0 0,0 1 0,0-1 0,0 1 0,1-1 0,0 1 0,1 1 0,2-1 0,1 1 0,1 0 0,0 0 0,0 0 0,0 0 0,0 1 0,0 0 0,0 0 0,0 0 0,0 1 0,1-1 0,0 1 0,1 0 0,-9 0 0,0 1 0,0-1 0,2 1 0,-1 1 0,0-1 0,-1 1 0,1 1 0,0 0 0,-1 0 0,2 0 0,-1 1 0,2-1 0,1 0 0,0 0 0,0 0 0,0 0 0,2 1 0,3 1 0,0-1 0,1 1 0,0 0 0,1 1 0,2-1 0,-10 1 0,0 0 0,2 1 0,1-1 0,1 0 0,5 0 0,2-1 0,0 1 0,2-1 0,2 1 66,-9 1 0,3 1 0,2 0 0,3-2 1,-15 2-1,4-1 0,4-1-66,15-1 0,4 0 0,4-2 491,-17 0 1,11-2-1,7 4 1,73-8-433,71 5 1,-15-6-1,7-2-59,19 2 0,7-2 0,-22-3 0,4-3 0,2-1 19,8-2 1,2-3-1,2 1 1,-18 3-1,2 1 1,1 0-1,1 0-19,6-1 0,0 0 0,2 0 0,1 0 0,6 0 0,1 1 0,0-1 0,2 0 0,-18 1 0,1-1 0,1 0 0,0 1 0,1-1 0,3 0 0,2 0 0,0 0 0,0 0 0,0 0 0,2-1 0,-1 0 0,1 0 0,1 0 0,0 0 0,5 1 0,0-1 0,2 1 0,-1 0 0,2-1-58,-14 1 0,0 0 0,1-1 0,0 0 0,1 1 0,0-1 1,6 1-1,1-1 0,1 1 0,1 0 0,-1-1 0,1 0 58,1 0 0,0-1 0,1 1 0,0-1 0,0 0 0,1 0 0,-10 2 0,1 0 0,0 0 0,0 0 0,1 0 0,-1 0 0,0-1-71,0 1 1,0 0 0,0-1 0,0 1-1,0 0 1,1 0 0,0 0 0,5 1 0,0 0-1,1 0 1,1 0 0,0 1 0,0-1-1,1 1 9,-8 0 1,-1 1 0,2 0-1,-1-1 1,1 1 0,1 0-1,-1 0 1,1 0 0,1 0 0,1 1-1,0-1 1,1 0 0,-1 1-1,1-1 1,-1 1 0,1-1 55,-1 1 1,0-1 0,0 0 0,0 1 0,1-1-1,-1 1 1,0 0 0,1 1 0,1 0 0,0 0 0,0 0-1,1 1 1,-1 0 0,0 0 0,0 1 0,-1-1 5,-3 0 0,0 0 0,0 0 0,-1 0 0,0 0 0,0 1 0,1-1 0,0 1 0,2 1 0,0-1 0,0 1 0,1 0 0,0 0 0,-1 0 0,1 0 0,0 0 0,1-1 0,0 0 0,0 0 0,0 0 0,0 0 0,0 0 0,0 1 0,0 0 0,1 0 0,1 0 0,-1 1 0,0 0 0,1-1 0,-1 1 0,0 0 0,0 0 0,-1 0 0,-1 0 0,0 0 0,0-1 0,0 1 0,0 0 0,0 1 0,0-1 0,0 1 0,0 0 0,-1 0 0,1 0 0,-1 1 0,0 0 0,0 0 0,-1 0 0,-3 1 0,0 0 0,-1 0 0,0 1 0,-1 0 0,1 0 0,-1 0 0,1-1 0,11 1 0,0 0 0,0 0 0,0 0 0,0 0 0,0 0 0,1 1 0,-1 0 0,1 1 0,-1 0 0,1 1 0,-1-1 0,1 0 0,-1 1 0,-1-2 0,0 1 0,0-1 0,0 0 0,0 1 0,-1 0 0,0 1 0,-2 0 0,0 1 0,0 0 0,-1 1 0,0-1 0,0 1 0,0-1 0,-2-1 0,0 0 0,0 0 0,0 0 0,-1 0 0,0 0 0,-1 0 0,9 2 0,1 1 0,-2-1 0,0 1 0,-1 0 0,0-1 0,-2 0 0,-2 1 0,1-1 0,-1 0 0,-1 1 0,0 0 0,-3 0 0,-1 1 0,0-1 0,0 1 0,-1 0 0,-1 0 0,13 1 0,0 1 0,-1-1 0,-1 0 0,-2 1 0,-8-2 0,0 0 0,-2 1 0,-1-1 0,-1 0 0,16 3 0,-1-1 0,-2 0 0,-3 0 55,-10-2 0,-3 0 0,-1-1 0,-1 0 0,16 2 1,-1-1-1,-3-1-55,-7 0 0,-2 0 0,-3-1 0,17 2 0,-6-1 491,-18-2 1,-7-2 491,19 4-492,-42-10 1,-70-5-165,-28-9 1,6 6 0,-7-1-132,-10-8 1,-6-1-1,11 5 1,-3 2 0,-4-1-57,-10-2 0,-3 0 1,-2 0-1,12 1 1,-2 0-1,-1 0 1,-1-1-118,-6 0 1,-2 0 0,-1 0-1,-1 0 1,-8-2 0,-1 1 0,-1-1-1,-1 1-114,17 2 0,-1 0 0,0 0 0,-1 1 0,-1-1 0,-7 0 0,0 0 0,-2 0 0,0 1 0,-1-1 91,12 2 0,0 1 0,0-1 0,-1 1 0,-1-1 0,-1 0 0,-5 0 0,-1-1 0,-1 0 0,-1 0 0,0 0 0,1 0-76,-2 0 0,-1 0 1,1 0-1,-1 1 0,0-1 1,-1 0-1,11 2 1,-1-1-1,0 1 0,-1 0 1,0 0-1,1 0 0,-1 0 5,2 0 1,0 1 0,1 0 0,-1-1-1,0 1 1,-1 1 0,-1-1 0,-4 1 0,-2-1-1,0 1 1,-1 1 0,0-1 0,-1 1-1,-1 0 9,9 0 1,-1 0-1,0 1 1,-1 0-1,0 0 1,-1 0-1,1 0 1,-1 0 0,-2 0-1,-1 0 1,0 1-1,0 0 1,0-1-1,0 1 1,-1 0-1,1 0 0,0 0 1,0 1-1,0-1 1,-1 1-1,1-1 1,0 1-1,-1 0 1,1 0 0,0 0-1,0-1 1,-1 1-1,1 0 1,0 1-1,0-1 1,1 0-1,0 1 0,3 0 1,1 0-1,0 0 1,0 0-1,1 1 1,-1-1-1,0 1 1,0 0 0,-1 0-1,-1 0 1,0 0-1,0 1 1,0-1-1,0 1 1,0 0-1,-1 0 21,0 0 1,0 0 0,-1 0 0,1 0 0,-1 0-1,1 0 1,-1 0 0,0 1 0,0-1 0,0 1 0,-1-1-1,0 1 1,1 0 0,0 0 0,-1-1 0,1 1 40,2 0 0,0 0 0,1-1 0,-1 1 0,1 0 0,-1 0 0,1 0 0,-1 1 0,0 1 0,-1-1 0,0 1 0,1 0 0,-1 1 0,1-1 0,0 0 0,1 1 0,-11 0 0,1-1 0,1 1 0,0 0 0,0 0 0,0 0 0,-1 1 0,1 0 0,0 1 0,0 0 0,0 1 0,0-1 0,-1 0 0,1 1 0,1-1 0,-1 0 0,1 0 0,-1 0 0,1 0 0,0 0 0,-1 0 0,2 1 0,0-1 0,0 1 0,0 0 0,0 0 0,1 0 0,0-1 0,3 1 0,0 0 0,0 0 0,1 0 0,0 1 0,0-1 0,1 0 0,1 0 0,0 1 0,0-1 0,1 0 0,0 1 0,1-1 0,1 1 0,-9 1 0,1 0 0,0 1 0,1-1 0,0 1 0,1-1 0,0 0 0,0-1 0,1 1 0,0 0 0,0 0 0,1 0 0,2 1 0,1 1 0,0-1 0,1 1 0,0 0 0,1-1 0,-12 1 0,0-1 0,1 0 0,1 1 0,1-1 0,7 1 0,0 0 0,2 0 0,1 1 0,1-2 0,-9 2 0,1-1 0,2 0 0,4-1 0,-12 2 0,4-2 0,5 0 0,17-2 0,2 0 0,6-2 491,-9-4 1,9-2-1,-11 1 1,79 0-471,52 0 0,1-8 0,9-3-21,22-2 0,7-3 0,-17 2 0,3-2 0,4-1 0,-15 3 0,3 0 0,2 0 0,1-1 0,9-1 0,3 1 0,0-1 0,2-1 0,5 0 0,1-1 0,1 0 0,2 0 0,-12 3 0,1 1 0,2-1 0,1 0 0,0 1 0,-10 1 0,1 0 0,1 0 0,1 0 0,0 0 0,1 0 0,5-2 0,1 0 0,0 0 0,2 1 0,-1-1 0,1 1 0,2 0 0,1 1 0,0 0 0,0 1 0,1-1 0,0 0 0,-10 1 0,0-1 0,1 1 0,0-1 0,0 1 0,0 0 0,-1 1 0,0 0 0,-2 0 0,1 1 0,0 1 0,0-1 0,1 0 0,0 0 0,7-2 0,1 1 0,0 0 0,1-1 0,1 1 0,0 0 0,0 0 0,-9 2 0,0 0 0,1 0 0,0 0 0,1 0 0,0 0 0,1 1 0,1-1 0,4 0 0,1 0 0,1 1 0,1-1 0,0 0 0,0 1 0,1 0 0,-1 0-55,-8 1 0,1 0 1,0 0-1,0 1 0,1 0 1,-1 0-1,1 0 1,-1 0-1,1 0 0,0 0 1,0 0-1,1 0 1,-1 0-1,1 1 0,-1-1 1,0 1-1,0 0 0,0 0 0,-3 1 0,0-1 1,0 1-1,-1 0 0,1 1 1,-1-1-1,1 0 1,-1 0-1,2 1 0,0-1 1,1-1-1,0 1 1,0 0-1,0 0 0,0 0 1,1 0-1,-1 0 0,1 1 51,1 0 1,0 0-1,1 1 1,-1-1 0,1 1-1,-1 0 1,1 0 0,0 0-1,0 0 1,0 0-1,1-1 1,0 1 0,0 0-1,1 0 1,-1 0 0,-1 1-1,1-1 1,-1 1 3,-1 0 0,-1 1 0,0 0 0,0 0 0,-1 0 0,1 0 0,0 1 0,0-1 0,0 0 0,1 0 0,0 0 0,1 1 0,0-1 0,-1 0 0,1 0 0,-1 1 0,0-1 0,-1 1 0,-2-1 0,-1 1 0,0-1 0,0 1 0,0 0 0,-1 0 0,0-1 0,1 1 0,-1 1 0,0-1 0,0 0 0,-1 0 0,1 1 0,-1-1 0,0 1 0,1 0 0,-1 0 0,0 0 0,1 0 0,-1 1 0,1 0 0,0 0 0,-1 0 0,0 1 0,0-1 0,0 1 0,-1-1 0,9 1 0,-1 0 0,0 0 0,-1 0 0,1 0 0,-2 0 0,1 1 0,-1-1 0,-3 1 0,-1 0 0,0 1 0,0-1 0,0 1 0,-1-1 0,0 1 0,0-1 0,9 1 0,1 0 0,0 0 0,-1-1 0,-1 1 0,0 0 0,-1-1 0,-5 0 0,-1 1 0,0-1 0,-1-1 0,0 1 0,-1 1 0,0-1 0,12 1 0,0 1 0,-1-1 0,-1 1 0,0-1 0,-1 0 0,-3-1 0,-1 0 0,0-1 0,-1 0 0,0 1 0,-1 0 0,-5 0 0,1 1 0,-2 0 0,1 0 0,-2-1 0,-1 0 0,10 0 0,-1-1 0,-1 0 0,-1 0 0,-1 1 0,-5 0 0,-1 0 0,-1 1 0,-1-1 0,-1 0 50,8-1 1,-2 0-1,-2-1 1,-1 0-1,15 0 1,-1 0-1,-3 0-50,-9 0 0,-1-1 0,-5 0 0,17 0 0,-7-1 491,-22-1 1,-6 0-1,19 0 1,-63-19-438,-38-10 1,-46-16-55,14 20 0,-7 1 0,-26-10 0,-8 1 0,17 11 0,-4 2 0,-3-2 0,9 3 0,-2-1 0,-3 1 0,-1-1 0,-8 0 0,-2 1 0,-3 0 0,-1-1 0,11 2 0,-2 0 0,-1 0 0,-1 0 0,0 0 0,-6 0 0,0-1 0,-1 1 0,-1 0 0,-1-1 0,11 2 0,-1 0 0,-1 0 0,0 0 0,0 0 0,-1 0 0,-2 0 0,-1 0 0,0 1 0,0-1 0,-1 1 0,-1-1 0,9 3 0,-1-1 0,0 0 0,-1 0 0,0 0 0,-1 0 0,0 0-35,-4 0 0,-2 0 1,1-1-1,-2 1 1,0 0-1,0 0 1,-2 0-1,9 1 1,-1 0-1,0 0 1,-2 0-1,1 0 1,-1 0-1,1 0 1,-2 0 34,-1 1 0,0-1 0,0 1 0,-1-1 0,0 1 0,-1 0 0,0 0 0,-1 0 0,8 1 0,-1 0 0,0 1 0,-1-1 0,0 1 0,0-1 0,-1 1 0,1 0 0,0 1-55,-1 0 0,0 0 1,0 0-1,0 0 0,-1 1 1,1-1-1,-1 1 1,-1 0-1,1 1 0,-5-1 1,0 0-1,0 1 1,0-1-1,-1 1 0,-1 0 1,1 1-1,-1-1 0,0 0 8,6 1 1,0 1 0,0-1-1,-1 0 1,1 1 0,-2-1-1,1 1 1,0 0 0,-1 0 0,1 0-1,-3 1 1,1-1 0,-1 0-1,0 1 1,0-1 0,-1 1 0,1 0-1,-1 0 1,1 1 0,0-1 46,-1 1 0,0 0 0,0 0 0,0 0 0,1 1 0,-1 0 0,-1-1 0,1 1 0,0 0 0,-1 0 0,8 0 0,0 0 0,-1 0 0,1 0 0,-1 0 0,0 1 0,0-1 0,1 1 0,-1-1 0,1 1 0,0 0 0,-8 0 0,1 0 0,0 1 0,0-1 0,0 0 0,0 1 0,1 0 0,-1 0 0,0 0 0,-1 0 0,8 0 0,1 1 0,-1 0 0,0-1 0,0 1 0,0 0 0,0 0 0,-1 1 0,1-1 0,0 0 0,-1 1 0,0 0 0,0-1 0,0 1 0,-1 0 0,1 0 0,0 0 0,-1 1 0,1-1 0,-1 1 0,1 0 0,-1 0 0,1 1 0,-1 0 0,0 0 0,1 0 0,-1 0 0,0 1 0,0-1 0,1 1 0,-1 0 0,1 0 0,0 0 0,-8 1 0,0-1 0,0 0 0,1 1 0,-1-1 0,1 1 0,0 0 0,0 1 0,-1 0 0,1 0 0,0 0 0,0 1 0,0 1 0,0-1 0,1 1 0,-1 0 0,1 0 0,-1 1 0,1-1 0,1 1 0,2 0 0,1-1 0,-1 1 0,1 0 0,0 0 0,1 0 0,-1 0 0,1 1 0,0 0 0,0 0 0,2 1 0,0-1 0,1 1 0,0 0 0,-1 1 0,2-1 0,-1 1 0,0 0 0,1 0 0,0 0 0,-7 2 0,-1-1 0,1 1 0,0 0 0,0 1 0,1-1 0,0 1 0,0-1 0,1 1 0,4-1 0,0 1 0,0-1 0,1 1 0,0 0 0,0-1 0,1 1 0,0 0 0,1 1 0,-6 0 0,0 1 0,0-1 0,1 1 0,1 0 0,1 0 0,-1 0 0,2 1 0,-8 1 0,1 0 0,1 0 0,0 1 0,1-1 0,2 1 0,0-1 0,-4 1 0,0 0 0,2 0 0,1 0 0,2 0 0,0 0 0,-9 3 0,1 0 0,2-1 0,1 1 0,3 0 50,8-2 0,2 1 0,2-1 0,2 0 0,2 1 0,-6 1 0,2 0 0,3 1 0,5-2-50,-6 2 0,5-1 0,6 1 327,-8 6 1,17 2 0,26 10 163,62 1 1,65-12-487,-20-19 1,9-3 0,-11-4 0,5-3 0,3-2-6,14-2 0,3-4 0,4 0 0,-17 0 0,2 0 0,2-1 0,2-3 0,-12 1 0,2-2 0,1-1 0,1 0 0,2 0 0,7-1 0,1 0 0,2 0 0,0 0 0,1-2 0,-12 2 0,0-1 0,1 0 0,0-1 0,1 0 0,1 1 0,4 0 0,2-1 0,1 1 0,-1 0 0,2 0 0,-1 0 0,2 0 0,0 0 0,1-1 0,0 1 0,0 0 0,1 0 0,-10 0 0,1 1 0,0-1 0,0 1 0,1-1 0,0 0 0,1 1-44,3-1 1,2 0 0,-1 0 0,2-1 0,0 1 0,0 0-1,2-1 1,-9 2 0,1-1 0,1 1 0,0-1 0,1 0-1,0 0 1,0 1 0,0-1 43,2 1 0,0-1 0,1 1 0,-1 0 0,1 0 0,1-1 0,0 1 0,0 0 0,-6 0 0,0 1 0,1-1 0,0 1 0,0-1 0,1 1 0,-1-1 0,1 1 0,0 1-52,0-1 0,1 1 0,-1-1 1,1 1-1,0 0 0,0 1 0,1-1 1,0 0-1,0 0 0,-6 1 0,1 0 1,-1-1-1,1 1 0,1 0 0,-1-1 1,1 1-1,1 0 0,-1 0 0,1 0 11,4 0 0,1 0 1,0-1-1,1 1 0,-1 0 1,2 0-1,-1 0 0,0 0 1,0 1-1,1 0 0,0 0 1,0 0-1,0 0 1,1 0-1,-1 1 0,1 0 1,0 0-1,-1 0 0,1 0 1,0 1 40,-1 0 0,1 0 0,0 0 0,-1 0 0,1 1 0,0 0 0,0 0 0,-1 0 0,1 0 0,0 0 0,-8 1 0,0-1 0,0 1 0,1 0 0,-1 0 0,0 1 0,1-1 0,-1 1 0,0-1 0,0 1 0,-1 0 0,8 0 0,0-1 0,-1 2 0,0-1 0,0 0 0,0 1 0,0-1 0,1 1 0,-1 0 0,1 0 0,0 0 0,0 1 0,1-1 0,0 1 0,-1 0 0,1 0 0,0 0 0,0 0 0,0 0 0,0 1 0,-7 0 0,-1-1 0,1 1 0,-1 0 0,1 0 0,0 1 0,0-1 0,0 1 0,0 0 0,-1 0 0,1 0 0,0 0 0,-1 1 0,1 0 0,-1 1 0,1-1 0,-1 1 0,0 0 0,1-1 0,-1 1 0,0 0 0,-1 0 0,8 1 0,0-1 0,0 0 0,-1 1 0,1-1 0,-1 1 0,0 0 0,0 0 0,0 1 0,0 0 0,-1 0 0,-1 1 0,1 0 0,0 0 0,0 1 0,-1-1 0,0 1 0,0 0 0,-1 0 0,0 0 0,5 1 0,0-1 0,-1 1 0,0 0 0,0 0 0,-1 0 0,0 1 0,0-1 0,1 1 0,-2 0 0,1 1 0,-1 0 0,0 0 0,0 0 0,0 0 0,0 0 0,0 0 0,-1 1 0,-1-1 0,0 0 0,-1 1 0,1-1 0,-1 1 0,0-1 0,0 1 0,-1-1 0,1 1 0,-3-1 0,1 1 0,0-1 0,-1 0 0,1 1 0,-1-1 0,-1 1 0,0-1 0,0 1 0,5 1 0,1 1 0,-1-1 0,-1 1 0,0 0 0,-1 0 0,1-1 0,-1 1 0,-3-1 0,1 0 0,-1 0 0,0-1 0,-1 1 0,0 0 0,-1 0 0,-2 0 0,6 1 0,-1 0 0,-1 1 0,-1-1 0,-1 0 0,0 0 0,0 1 0,9 0 0,-1 1 0,0 0 0,-1 0 0,-1 0 0,0-1 0,-7 1 0,-1-1 0,0 0 0,-1 0 0,-2 0 0,0 0 0,8 1 0,0 1 0,-2-1 0,-2 0 0,-2 0 0,8 0 0,-2 1 0,-2-1 0,-3 0 0,17 3 0,-5-1 0,-4 0 327,-21-3 1,-3-1 0,-4-1-166,11 1 0,-8-3 1,8 1 820,-62-10-656,-108-10 1,21 0 0,-8-4-216,3 1 1,-6-2 0,-3 1 0,14 3 0,-3 0 0,-1 0 0,0-1-113,-6-2 0,-2 0 0,-1-1 0,-1 1 0,9 2 0,-2 1 0,-1-1 0,-1 0 0,0 0 0,-3-2 0,-1 0 0,0 0 0,-2-1 0,0 1 0,7 1 0,0 1 0,-1-1 0,-1 1 0,-1-1 0,0 0 0,-6-1 0,0 0 0,0-1 0,-2 1 0,0 0 0,-1 0 0,8 1 0,0 1 0,0 0 0,-2 0 0,1-1 0,-1 1 0,0 0 0,-2 0 0,-1 0 0,0 0 0,0-1 0,-1 1 0,0 0 0,0 0 0,-4 0 0,0 0 0,0-1 0,-1 1 0,0 0 0,0 0 0,1 0-66,0 0 0,0-1 1,0 1-1,0 0 1,-1 0-1,1 0 1,-2 0-1,9 1 1,-1 0-1,1 1 1,-2-1-1,1 1 1,-1 0-1,-1 0 0,1 0 8,-4 0 0,0-1 0,0 1 0,-1 1 0,0-1 1,-1 0-1,0 1 0,-1 0 0,7 0 0,-1 1 0,0-1 1,-1 1-1,-1 0 0,1 1 0,-1-1 0,0 1 0,0-1 3,-3 1 0,0 1 1,1-1-1,-2 0 0,1 1 1,-1 0-1,1 0 1,-1 0-1,0 1 0,-2-1 1,0 1-1,0 0 1,0 0-1,-1 0 0,1 1 1,0-1-1,0 1 0,1 0 0,3 0 0,0 1 1,0-1-1,1 1 0,-1 0 1,1 0-1,-1 0 1,1 0-1,-1 1 0,-2-1 1,0 1-1,0 1 1,0-1-1,0 0 0,0 1 1,-1 0-1,1 0 0,0-1 38,-1 1 1,0 0 0,0 0 0,0 0 0,0 1 0,0-1 0,0 0 0,0 1 0,1-1 0,-1 1-1,0 0 1,1-1 0,-1 1 0,1 0 0,-1 0 0,1 1 0,0-1 0,0 0 16,3 1 0,-1-1 0,1 1 0,0 0 0,1-1 0,-1 1 0,0 0 0,1 0 0,-1 0 0,0 1 0,1-1 0,-1 0 0,1 0 0,-1 1 0,1-1 0,0 1 0,0 0 0,1 1 0,-7-1 0,-1 2 0,1-1 0,1 0 0,-1 1 0,1 0 0,1 0 0,-1 0 0,2 0 0,0 0 0,1 0 0,0 0 0,0 1 0,0-1 0,1 1 0,0 1 0,1-1 0,1 1 0,0 0 0,0 1 0,1-1 0,0 1 0,0-1 0,1 0 0,-9 1 0,0-1 0,1 1 0,0-1 0,1 1 0,1 0 0,1 1 0,4-1 0,2 1 0,0 0 0,1 1 0,0-1 0,1 0 0,1 0 0,-10 1 0,1 0 0,0 0 0,2 0 0,1 0 0,1 1 0,-6 1 0,2 0 0,1 0 0,2 1 0,1 0 0,-11 2 0,1 1 0,4 0 0,2 0 245,13-3 1,2 1 0,3-1 0,3 1-218,-9 3 1,4 1 0,9-1 0,7 1 0,12 2 462,9 17 1,58-8-165,55 7 1,-8-20 0,9-3-204,21 3 0,6-2 0,-19-7 0,3-3 1,3 0-125,8-2 0,3-1 0,3-1 0,-15-1 0,1 0 0,2-2 0,1 0 0,8-2 0,2-1 0,1-1 0,2 1 0,-13 0 0,1 1 0,1-1 0,1 1 0,1-2 0,4 0 0,0 0 0,1 0 0,1-1 0,0 0 0,-12 1 0,0 0 0,1-1 0,0 1 0,0-1 0,0 1 0,1 0 0,1 0 0,0-1 0,0 1 0,0 0 0,1-1 0,3 0 0,0-1 0,0 1 0,1-1 0,0 0 0,1 1-71,-10 2 1,0 0 0,1 0 0,0 0-1,1 0 1,0 0 0,1 0 0,6-1 0,0 0-1,1-1 1,1 1 0,0 0 0,1 0-1,-1 0 27,-8 1 0,0 1 0,0-1 0,0 1 0,1 0 1,0 0-1,1 0 0,0 0 0,4 0 0,1-1 1,1 1-1,-1 0 0,2-1 0,-1 1 0,1 0 1,-1 0-12,-8 1 0,0 0 1,-1 0-1,1 0 0,1 1 1,-1-1-1,1 0 1,-1 1-1,1 0 0,2 0 1,1 0-1,-1 0 1,1 0-1,0 0 0,0 1 1,0-1-1,1 1 0,-1 0 0,3-1 0,0 1 1,0-1-1,0 1 0,1 0 1,-1-1-1,1 1 1,0 1-1,-1-1 0,1 1 1,1 0-1,-1 0 1,1 0-1,-1 1 0,1 0 1,-1-1-1,0 1 0,0 0 51,-1 0 1,0 0-1,0 0 1,-1 0 0,1 0-1,-1 0 1,1 1 0,-1-1-1,0 1 1,0 0-1,0-1 1,0 1 0,0 0-1,-1 0 1,1 0 0,-1 0-1,0 0 1,-1 1 3,-2-1 0,-2 1 0,1-1 0,-1 1 0,0-1 0,0 1 0,-1 0 0,1 1 0,0-1 0,0 1 0,1-1 0,-1 1 0,0 1 0,1-1 0,-1 1 0,0-1 0,0 1 0,0 0 0,11 1 0,0 0 0,-1 0 0,1 1 0,0-1 0,-1 1 0,0 0 0,0 0 0,-2 0 0,0 0 0,0 0 0,0 0 0,0 0 0,-1 1 0,0 0 0,-1-1 0,-3 1 0,-1 0 0,0 0 0,0 0 0,-1 1 0,0-1 0,0 1 0,0-1 0,-2 1 0,1-1 0,-1 1 0,0-1 0,0 1 0,-1 0 0,0 0 0,-1 1 0,7 0 0,-1 1 0,0 0 0,-1 0 0,0 1 0,-1-1 0,0 1 0,-2-1 0,0 0 0,-1 0 0,0 1 0,0-1 0,-1 1 0,0 0 0,10 1 0,0 1 0,-1 0 0,-1 0 0,0 0 0,-1 0 0,-4-1 0,-1 0 0,-1 0 0,0-1 0,-1 2 0,-2-1 0,10 3 0,-2 0 0,-1 1 0,-2-1 0,0 0 0,-6-1 0,0 0 0,-2 0 0,-1 0 0,-2-1 0,7 3 0,-2-1 0,-3 0 0,-1 0 0,14 3 0,-3 0 0,-3-1 327,-15-4 1,-4 0 0,-2-1-32,16 5 0,-10-1 195,-6 6 1,-87-11-165,-72-10 1,11-8 0,-11-5-208,21 0 1,-4-2-1,-3 0 1,6 2 0,-4 1-1,-1-2 1,-2 1-121,-8-2 0,-1-1 0,-3-1 0,-1 1 0,8 1 0,-1 1 0,-1-1 0,-2 0 0,0 1 0,-7-2 0,-1 1 0,-1-1 0,-1 0 0,-1 0 0,10 2 0,-2-1 0,0 0 0,0 0 0,-1-1 0,0 1 0,-2 0 0,0 0 0,-1-1 0,0 1 0,-1 0 0,0-1 0,10 2 0,-1 0 0,0-1 0,-1 1 0,0 0 0,0-1 0,1 2 0,1-1 0,0 1 0,0-1 0,0 1 0,0 0 0,-1 0 0,0 0 0,-4 0 0,-1-1 0,-1 1 0,1 0 0,-2-1 0,1 2 0,-1-1-66,-2 0 0,-1 1 1,0-1-1,0 1 1,-1 0-1,0 0 1,-1 1-1,8 0 1,0 0-1,-1 1 1,0-1-1,-1 1 1,0 0-1,0 0 0,0 0 4,-2-1 1,-1 1-1,1 0 1,-1 0-1,0 0 1,0 1-1,0 0 1,-1-1 0,0 2-1,0-1 1,0 1-1,-1 0 1,1 0-1,0 0 1,0 1-1,1 0 0,4 0 1,0 0-1,0 1 1,1 0-1,0-1 1,0 1-1,0 1 1,1-1 0,-1 0-1,2 1 1,-1-1-1,0 1 1,0-1-1,1 1 1,0 0-1,0 0-9,-11 0 1,1-1 0,1 1 0,-1 0-1,1 0 1,0 0 0,0 1 0,3-1 0,0 1-1,1-1 1,-1 1 0,2 0 0,-1 1-1,2-1 36,4 2 0,1-1 1,0 1-1,1 0 1,0 0-1,1 1 1,0-1-1,-11 0 1,0 0-1,1 0 1,0 1-1,2 0 1,1 0 34,-9 0 0,1 1 0,2 0 0,1 0 0,0 1 0,8-1 0,0 0 0,2 0 0,0 1 0,2 0 51,-15 0 0,2 0 1,2 1-1,3 1 1,9 1-1,2 0 1,2 1-1,3 1-51,-11 2 0,4 1 0,3 2 0,12 1 0,3 1 0,5 0 245,-5 4 1,6 2 0,11 0 0,6 2 201,-13 22 1,17-1 43,25 1 1,18 0-247,18-1 1,29 10 0,16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0:41.1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14520 2321 24202,'-54'0'-5,"4"0"0,-7-7 1,-7 0 0,-11 2-324,-18 12 0,42 2 0,-2 3 82,-3 5 0,-2 2 0,-6 5 0,-2 2 0,3 2 0,-2 0 0,-10 3 0,-1 0 0,-2 2 0,-1-2 0,-3-3 0,-1-2 0,-2 1 0,-1-4 0,-3-4 0,-2-2 49,0-3 0,-3 0 1,25-3-1,-1 0 0,-1 0 39,-5 1 0,0 0 0,0 0 0,1-1 0,-1-1 0,0 0-6,-4 0 0,-1-1 0,0 0 0,0-1 0,-1 0 0,-1 0 0,-6-1 0,-1 0 0,-1 0 0,-1 2 0,0 1 0,-1-1 23,17-1 1,0-1-1,-1 0 1,0 0-1,-21 2 1,-1 0-1,0-1 66,22-4 1,-2 0-1,1-1 1,0 0 0,1 1-1,1 1 1,-1-1 0,1 0 73,0-2 1,-1 0 0,1-1 0,0 1 0,-23 0 0,2 0 0,-1-1 0,-2-2 0,-1-1 0,4-3 0,10 0 0,3-2 0,1-2 0,3-1 0,2-2 0,2-1 0,8-2 0,2-2 0,3-1-73,-21-9 0,5-3 1,7-4-1,4-3 73,8-1 0,6-2 0,13 3 0,4-2 357,-20-39 0,22-10-357,25 40 0,5-3 0,4-6 0,5-2 0,4-5 0,5 0 0,9 0 0,6 0 104,5-4 0,5 1 1,9 2-1,5 2-104,3 2 0,4 1 0,11-3 0,5 1 0,-22 20 0,1 2 0,2 1 0,1 2 0,0 0 0,2 2 67,4-1 1,1 0-1,1 1 1,1 2 0,1-1-1,1 2-67,6-2 0,2 1 0,1 1 0,3-2 0,1 2 0,2 0 0,8 0 0,2 1 0,0 2 0,-1 2 0,-1 1 0,1 1-123,-18 5 0,0-1 0,1 2 0,1 1 0,1 1 0,1 2 0,0 1 0,1 1 0,2-1 0,0 1 0,1 1 0,1 1 0,3 1 0,2 1 0,0 2 0,1 0 16,2 0 0,2 2 0,0 0 0,-1 0 1,-3 1-1,0 1 0,-1 0 0,1 1-16,2 1 0,0 1 0,0 1 0,-1-1 0,-4 2 0,-1 0 0,0 1 0,0 0 0,-1 0 0,-1 0 0,1 0 0,-1 2 0,-2 1 0,0 2 0,0 0 0,0 1 47,1 1 0,1 0 0,-2 1 0,0 1 0,18 4 0,-1 1 0,-1 2-68,-4 1 1,0 1-1,-2 2 1,-6-2 0,0 1-1,-2 1 144,-1 0 0,-2 0 0,0 2 0,-6 0 0,-1 1 0,0 1 54,-1 3 1,0 1-1,-3 1 1,19 12-1,-3 2-54,-1 2 0,-5 3 0,-12-2 0,-3 1 245,-2 2 1,-4 3 0,-8 1 0,-5 2-41,0-2 1,-5 1-1,-8 0 1,-4 0-206,-2-3 0,-3-1 0,-7-4 0,-6 1 491,-3 50 1,-16-3-247,1-47 1,-5-1 0,-10 0 0,-6-3-1,-8-2 1,-5-3 0,-11 3 0,-5-3-1,-7 3 1,-5-2 0,-13 1 0,-4-1-146,22-13 0,-1 0 1,-2-2-1,-3 0 0,-2-1 1,-1-1-265,-9 2 0,-3-1 0,-1 0 0,-5-2 0,-1-1 0,-1 1 83,19-5 1,-1 1 0,-1 0 0,-1-1 0,-7-1 0,-2 0 0,-1-1 0,0 1-30,-5 1 1,-1 1 0,0 0 0,-2-1-1,18-5 1,0 0 0,-1-1 0,-1-1-1,0 1 11,-4 0 1,-1 0 0,0 0-1,-1 0 1,-1-1 0,-1 1-1,-2 0 1,0-1 0,0 0-1,-1 0 0,-4-2 1,1 0 0,-2 0-1,0-1 1,0 2 0,-1 0-1,-2 0 1,1 1 0,-1-1-1,0 0 9,14-2 1,0-1-1,-1 1 1,0-1 0,1 0-1,0 0 1,-13 2 0,0 0-1,0 0 1,0 0-1,0 0 8,14-3 0,0 1 0,0-1 0,0 0 0,0 0 0,0-1 0,0 1 0,1 0 0,0 0 0,0 0 0,-1-1 0,1 1-8,-1-1 1,0 0-1,0 0 1,-1 0 0,1-1-1,0 1 1,-15 2 0,0-1-1,0 1 1,0-1-1,0-1 50,0-1 0,-2-1 1,1 1-1,1-2 1,1 1-1,8 0 1,2 0-1,0-1 0,1 0 1,0 0 39,0-2 0,1 0 0,1-1 0,0-1 0,1 0 0,-13-3 0,1 0 0,2-1 0,0-1 44,5 0 0,2 0 0,0-2 0,2-1 0,4-1 1,1-2-1,1-1 0,1-1-44,-17-5 0,2-2 0,4-3 0,13-2 0,4-2 0,2-4 196,8 0 1,2-4-1,5-2 1,-16-19 0,9-5-166,12-3 1,8-5 0,7-4-1,8-6-31,11-7 0,11-3 0,15-2 0,11-1 0,-2 25 0,4-2 0,6 2 0,7-2 0,7 2 0,3 0 55,9-4 1,4 0 0,5 3 0,-11 16 0,3 2 0,2 0 0,2 2-56,8-2 0,3 0 0,2 2 0,0 1 0,-1 2 0,1 1 0,2 2 0,1 0 0,5-1 0,2 0 0,1 2 0,1 1 0,4 0 0,0 2 0,2-1 0,0 1 0,-13 6 0,1 0 0,1 0 0,0 1 0,1 0 0,4 0 0,0 1 0,2 1 0,0-1 0,0 1-48,6-2 1,0 0 0,1 1 0,1 0 0,-1 1-1,0 0 1,0 2 0,-1 0 0,2 1 0,1 0 47,-13 4 0,2 1 0,0 1 0,1 0 0,0 0 0,0 1 0,2 0 0,0 1 0,1 1 0,0 0 0,0 1 0,1 0-82,3 0 0,2 1 0,-1 1 0,1-1 0,1 2 0,-1 0 0,4 0 0,-1 1 0,1 0 0,0 1 0,1 0 0,0 0 74,-12 2 0,0 0 0,0 0 0,1 1 1,0 0-1,-1 1 0,0 0 0,-2 1 0,0 1 1,-1 1-1,1 0 0,-1 0 0,1 1 1,-1 1-17,15-1 0,0 1 0,-1 0 0,1 1 0,-1 1 0,0-1 0,-1 1 0,-1 1 0,0 0 0,0 0 0,0 0 0,0 1 24,-1 1 0,0 0 0,0 0 0,0 0 0,0 1 0,-1 1 0,0-1 0,0 0 0,0 1 0,-1 1 0,1 0 0,0 1 0,0 0 0,0 2 0,0 0 0,0 1 0,0 0 0,-2 0 0,-5 0 0,0 0 0,-1 0 0,-1 1 0,0 0 0,0 0 0,-1 1 0,0 0 0,-1 1 0,0 0 0,0 1 0,-1-1 0,12 3 0,-1-1 0,0 1 0,-1 1 0,-1 0 0,-1 0 0,-1 1 0,0 0 0,-1 1 0,-1-1 0,-5 0 0,0 1 0,-1-1 0,-1 1 0,0 0 0,17 4 0,-1 1 0,-2 1 0,-2-1 0,-10-1 0,-2-1 0,-3 1 0,0 1 0,19 7 0,-1 0 0,-5 2 0,-10-1 0,-3 1 0,-2 0 196,-7-2 1,-2 0-1,-4 2 1,17 17 0,-6 2-141,-11-6 0,-5 2 0,-16-1 0,-6 1 435,6 38 1,-23-7-1,-33 0 1,-26 7-405,4-38 0,-6-1 1,-7 1-1,-7-2 109,-14-1 1,-9-3-1,18-11 1,-4-2 0,-3 0-152,-9 1 1,-4-1 0,-3 0 0,-8 1 0,-4-1 0,-2 0-46,18-6 0,-1-1 0,-2 1 0,0-2 0,-4 2 0,-1-1 0,-2-1 0,0 0 0,12-3 0,-1-2 0,-1 1 0,0-1 0,-1 0 0,-4 1 0,-1 0 0,-1-1 0,0 0 0,-2-1-90,-4 1 1,-1-1-1,-1 1 1,-2-1 0,0-1-1,12-1 1,0-1 0,-2 1-1,0-1 1,-1 0-1,-1 1 14,-6 1 0,-1 0 1,-1 0-1,-1 0 0,0 0 1,0 0-1,12-2 1,0 0-1,-1 1 0,1-1 1,-2 0-1,1 0 0,-2 0 5,-5 1 1,0 0 0,-1 0 0,-1 0-1,0 1 1,0-1 0,-1 1 0,-1 0 0,0 0-1,0 0 1,-1 1 0,0 0 0,0 0-1,-1-1 9,9-1 1,1 1-1,-2-1 1,1 0-1,-1 0 1,0 1-1,0 0 1,0 0 0,-2 0-1,-1 2 1,1-1-1,-1 0 1,0 1-1,-1 0 1,1 0-1,-1 0 12,8-1 0,0 0 1,-1 0-1,1 0 0,-1 0 1,0 1-1,0-1 0,1 0 1,0 1-1,-9 1 1,0-1-1,0 1 0,0 0 1,1 0-1,-1 0 0,0 0 1,0 1 49,0-1 0,-1 1 0,1-1 0,-1 1 0,0 0 0,0 0 0,1 0 0,-1 1 0,0-1 0,0 1 0,-1 1 0,1-1 0,0 1 0,0-1 0,-1 1 0,1-1 0,9-1 0,1-1 0,-1 1 0,1-1 0,-1 1 0,1-1 0,-1 1 0,1 0 0,0 0 0,0 0 0,1 0 0,-1 0 0,1 1 0,0-1 0,-1 0 0,1 1 0,0-1 0,0 1 0,-12 1 0,1 1 0,0 0 0,-1 0 0,1-1 0,1 1 0,0-1 0,1 0 0,5-1 0,1 0 0,0 0 0,0 0 0,1-1 0,1 1 0,-1-1 0,1 1 0,-11 3 0,1-1 0,0 0 0,0 1 0,1-1 0,1 0 0,0 0 0,3-1 0,2 0 0,-1 0 0,1 0 0,1-1 0,0 0 0,0 1 0,2-2 0,1 1 0,0-1 0,0 1 0,1-1 0,1 0 0,1-1 0,-9 3 0,1-2 0,1 1 0,0-1 0,2 0 0,0 0 0,-11 1 0,0 0 0,2-1 0,1 0 0,2-2 0,10-2 0,1-1 0,2-1 0,1 0 0,1-1 0,-12 0 0,2 0 0,2-2 0,2-1 0,-14-1 0,4-2 0,3-2 196,16-2 1,3-2-1,5-3 1,-11-3 0,11-8 28,-9-33 1,52-8-226,47-14 0,13 22 0,10-2 0,19-12 0,9-2 0,-11 14 0,4-2 0,3-1 0,-5 7 0,2-1 0,2-1 0,1 1 0,5-3 0,1 0 0,1 0 0,2 0 0,-11 7 0,1 0 0,1 0 0,1 0 0,2 0 0,5-2 0,1 1 0,1 0 0,2-1 0,0 1 0,3-4 0,1 1 0,1-1 0,1 1 0,2 0 0,-9 6 0,1 1 0,1-1 0,1 1 0,0 0 0,2-1 0,-9 5 0,1-1 0,1 0 0,1 1 0,0-1 0,0 0 0,0 1 0,0 0 0,1 0 0,0 1 0,1-1 0,-1 1 0,1 0 0,1 0 0,3-1 0,0 0 0,1 0 0,1 0 0,0 1 0,0 0 0,0 0 0,2 0 0,1 0 0,0 1 0,0-1 0,1 1 0,0 1 0,0 0 0,2-1 0,1 1 0,0 0 0,0 1 0,1-1 0,0 2 0,1-1 0,-9 4 0,1 0 0,0 1 0,1 0 0,0 0 0,1 0 0,0 1 0,0-1-62,4 0 1,1 0-1,0-1 1,1 1-1,0 1 1,-1 0-1,1 0 1,-2 1 0,-1 1-1,-2 1 1,1 0-1,-1 0 1,0 1-1,1 1 1,-1-1-1,1 1 33,1-1 1,0 1 0,1 1 0,-1-1 0,1 1 0,-1 0 0,1 1 0,-1-1 0,0 1-1,0 1 1,0-1 0,0 1 0,0 0 0,0 1 0,0 0 0,1 0 28,0 0 0,0 0 0,0 1 0,0 0 0,1 1 0,-1-1 0,0 1 0,1 0 0,-1 0 0,0 0 0,0 0 0,0 0 0,0 0 0,0 1 0,-1 1 0,1-1 0,0 2 0,0 0 0,0 0 0,-1 0 0,1 1 0,-1 0 0,0 0 0,-1 1 0,9-1 0,0 0 0,-1 1 0,-1 0 0,0 1 0,1 0 0,-1 0 0,-1 1 0,0 0 0,0 1 0,0-1 0,-1 2 0,0-1 0,-1 1 0,-4 1 0,0 0 0,-1 1 0,0 0 0,-1 0 0,1 1 0,-1 0 0,-2 0 0,0 0 0,0 1 0,-1 0 0,0 0 0,0 1 0,-1 0 0,9-1 0,0 1 0,0 0 0,-2 1 0,1 0 0,-1 0 0,-3 1 0,0 1 0,-1 0 0,0 0 0,-2 1 0,-1 0 0,8 1 0,-3 1 0,0 0 0,-2 1 0,-1 1 0,15 1 0,-1 1 0,-2 1 0,-3 2 0,-11 0 0,-2 1 0,-3 1 0,-1 1 163,14 3 1,-3 2 0,-3 2 0,-13-2 0,-2 1 0,-5 2-155,12 9 1,-9 2 0,-17-2-1,-9 2 482,6 31 1,-41 9-165,-44 6 1,-1-36 0,-9-1-270,-18 5 0,-9-2 0,16-12 1,-3-2-1,-3 0-37,-13 3 1,-3-1 0,-4-1 0,15-5 0,-3 0 0,-1-1-1,-3-1-21,-8 0 0,-2 0 0,-3 0 0,-1-1 0,12-3 0,-1 1 0,-1-1 0,-1 0 0,-1 1 0,-8 0 0,-1 1 0,-1 0 0,0 0 0,-1-1 0,0 1 0,-1-1 0,0 0 0,-1 0 0,-1 1 0,10-3 0,-2 0 0,-1 0 0,0 0 0,0 0 0,0 0 0,-2 1 0,0-1 0,0 0 0,-1 0 0,0 0 0,-1 0-76,-4 1 0,-1 1 1,-1-1-1,0 0 0,-2 1 1,0-1-1,9-2 1,-1 0-1,-1 1 0,0-1 1,-1 0-1,-1 0 0,0 1 43,7-2 1,-1 1-1,-1-1 1,0 1 0,0 0-1,-1 0 1,1-1 0,-1 1-1,0 0 1,-1 0 0,0 0-1,1 0 1,-1 0 0,-1 1-1,0-1 1,0 1-23,6-1 0,0 0 1,-1 1-1,0-1 0,0 1 1,0 0-1,0 0 1,-1 0-1,1 1 0,0 0 1,-1 0-1,1 0 1,-1 1-1,1-1 0,-1 1 1,1 0-1,-1 0 0,0 0 7,-2 1 0,0-1 0,0 1 1,1-1-1,-2 1 0,1 0 0,0 0 1,0 1-1,0-1 0,-1 1 1,-1 0-1,1 1 0,0-1 0,0 1 1,-1 0-1,1 0 0,-1 0 1,1 1 42,-2 0 0,-1 0 0,1 1 1,-1 0-1,1 0 0,-1 0 1,1 0-1,0 0 0,1 0 0,4 0 1,-1-1-1,1 0 0,1 0 1,-1 0-1,1 1 0,0-1 1,0 1-1,0-1 5,0 1 0,1-1 0,-1 1 0,1 0 0,0 0 0,0 0 0,0 0 0,0 0 0,1 0 0,-8 2 0,1 1 0,-1-1 0,1 1 0,0 0 0,1-1 0,-1 1 0,1 0 0,0-1 0,1 0 0,0 0 0,0 1 0,0-1 0,1 0 0,0 1 0,0-1 0,3 0 0,0 0 0,0 0 0,1 0 0,0 0 0,0 0 0,0 0 0,1 0 0,-10 4 0,1-1 0,0 1 0,0 0 0,1-1 0,1 1 0,0-1 0,8-3 0,0 1 0,1-1 0,1 0 0,0 0 0,1 0 0,0-1 0,-9 4 0,2-1 0,0 0 0,1 0 0,0-1 0,2 0 0,-9 3 0,1 0 0,1-1 0,1 0 0,1-1 0,7-2 0,2 0 0,0-1 0,1 0 0,2 0 0,-9 4 0,2-1 0,1 0 0,3-2 161,-17 4 0,4-2 0,5-2 0,21-7 1,3-1-1,4-3-161,-12-2 0,9-3 491,-16 1 1,77-52-165,52-19 1,0 9 0,11-3-238,-4 9 0,5 0 1,4-2-1,10-8 1,4-2-1,3-1-90,-10 6 0,3 0 0,1-2 0,3 1 0,-11 7 0,1-1 0,1 1 0,2-1 0,1 0 0,8-5 0,1-1 0,1 0 0,1 0 0,0 0 0,-13 8 0,0 1 0,1 0 0,0-1 0,1 1 0,1-1 0,4-1 0,2-1 0,0 0 0,2 0 0,0 0 0,0 1 0,2-2 0,2 1 0,-1 0 0,2 1 0,0-1 0,1 1 0,-8 4 0,0 0 0,0 0 0,2 1 0,0-1 0,0 1 0,1 0 0,3-1 0,0 0 0,2 0 0,-1 0 0,1 1 0,1-1 0,0-1-62,-8 4 1,1 0-1,-1 0 1,2-1-1,-1 1 1,1-1-1,1 0 1,0 1 0,4-2-1,1 0 1,1 1-1,0-1 1,1 0-1,0 1 1,0-1-1,1 1 36,-9 4 0,0-1 1,1 1-1,0-1 0,1 1 1,-1 0-1,1 0 0,0 0 1,0 1-1,1-1 0,1 0 1,0 0-1,0 1 0,0 0 1,0 0-1,0 0 0,0 1 1,0 0-30,-2 1 0,0 1 1,0 0-1,0 1 0,0 0 1,0 0-1,0 0 1,0 0-1,0 0 0,1 0 1,0 1-1,0-1 1,0 1-1,0-1 0,0 1 1,1 0-1,-1 0 0,0 0 0,1 0 0,-1-1 1,1 1-1,0 0 0,-1 0 1,1 0-1,0 1 1,-1-1-1,1 1 0,-1 1 1,0-1-1,1 1 1,-1 0-1,0 1 0,0-1 1,0 1-1,0 0 0,0 0 51,8-3 0,1 1 0,-1 0 0,0 0 1,0 0-1,0 1 0,-1-1 0,1 2 0,-1-1 1,-1 1-1,1 0 0,-1 0 0,0 1 0,0 0 1,-1 1-1,0-1 4,-5 3 0,0 0 0,0 0 0,-1 0 0,0 1 0,-1 0 0,1 0 0,-1 0 0,9-2 0,0 0 0,0 0 0,-1 1 0,0 0 0,0 0 0,0 1 0,-4 1 0,0 1 0,0 1 0,0 0 0,-1 0 0,-1 1 0,0-1 0,9 0 0,-1-1 0,0 1 0,-2 0 0,0 1 0,-2 1 0,10-2 0,-1 2 0,-2-1 0,-2 2 0,0 0 0,-8 1 0,-1 0 0,-1 1 0,-2 0 0,-3 0 99,6-2 1,-2 0 0,-2 0-1,-4 2 1,9 0 0,-4 2 0,-5 1-100,11-4 0,-10 2 491,15 3 1,-121 10-165,-66 18 1,12-5 0,-11 1-270,13-1 0,-5 0 1,-4 2-1,9-3 0,-3 2 1,-2 0-1,-2 0-58,7-1 0,-2 1 0,-1 0 0,-2 1 0,0-1 0,-8 2 0,-1 1 0,-1 0 0,-1 0 0,0 1 0,10-2 0,0 1 0,-1 0 0,-1 0 0,0 1 0,-1 0 0,-5 0 0,0 1 0,-2-1 0,0 2 0,0-1 0,-1 1 0,9-2 0,0 1 0,-1 0 0,-1 1 0,1-1 0,-2 1 0,1 1 0,-5 0 0,-1 0 0,0 1 0,0 0 0,-1 1 0,1-1 0,-1 1 0,0 0 0,0 0 0,0 0 0,0 0 0,-1 1 0,1 0 0,-2 0 0,11-3 0,-1 0 0,0 1 0,-1 0 0,1 0 0,0 0 0,0 0 0,0 0-62,2 0 1,1 0-1,0-1 1,0 1-1,0-1 1,0 1-1,-1 1 1,0-1 0,-3 2-1,-1 0 1,0 1-1,-1-1 1,1 1-1,-1 1 1,0-1-1,0 1 58,-3 1 0,0 1 0,0-1 1,0 2-1,-1-1 0,1 0 1,-1 1-1,1 0 0,-1 0 1,-1 0-1,1 0 0,-1 0 1,1 1-1,0-1 0,0 0 1,1 1-59,1-1 1,1 0-1,0 0 1,0 0-1,1 0 1,0 0-1,0 0 1,0 0 0,2-1-1,1 0 1,0 0-1,0 1 1,0-1-1,1 0 1,1 0-1,0-1-9,-6 3 1,1 0 0,0-1 0,1 0-1,1 1 1,-1-1 0,1 1 0,1-1 0,1 1-1,0 0 1,0 0 0,1 0 0,-1 0-1,1-1 66,0 0 1,0 0 0,1-1-1,-1 0 1,1 0 0,0 1-1,1 0 1,2-1 0,0 1-1,1 1 1,0-1 0,1 0-1,0 1 1,0-1 4,-10 4 0,1-1 0,0 1 0,0-1 0,1 1 0,1-1 0,4-2 0,0 1 0,0-1 0,1 0 0,2 0 0,0 0 0,-9 3 0,2 0 0,1-1 0,1 1 0,0-2 0,6-1 0,1 0 0,0-1 0,1 0 0,1-1 0,-14 7 0,1 0 0,1-1 0,3 0 0,7-5 0,2 0 0,2-1 0,2-1 196,-13 5 1,3-1-1,4-3 1,-18 4 0,8-4-157,23-11 1,7-5 450,-17 2 1,60-29-329,57-23 1,3-2 0,7-4 0,18-9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4T19:31:05.09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5712 14712 14698,'-38'-74'0,"0"-1"0,0 0 0,0 0 0,0 1 0,1 0 0,0 0 0,1 0 0,0 2 0,2 0 0,-1 0 0,0-2-123,-2-6 0,-1-1 0,1-1 0,0-2 0,0-4 0,1-1 0,1-2 0,-1-1 24,5 13 1,-1-1 0,1-1-1,0-1 1,-1-1 0,-1-6-1,1-2 1,-1-1 0,0-1-1,1-1 17,3 8 0,1 0 0,-1-2 0,1 0 0,-1-1 0,1 0 0,0-2 0,0 0 0,-1-1 0,2 0 0,-1-2 0,0 0 11,3 7 1,0-2 0,0 0 0,1-1-1,0 0 1,0 0 0,1-1 0,0 0 0,1 0-1,0 0 1,1-1 0,0 0 0,0 0-1,2 0 0,-1-2 1,1 0 0,0 0 0,1-1-1,0 1 1,1-1 0,0 0 0,0-1 0,1 0-1,0-1 1,1 1 0,0-1 0,1 0-1,0 1 38,1-1 1,-1 1-1,2-1 1,-1 0-1,2 0 1,-1 1-1,2 1 1,0 3-1,1 1 1,1 0-1,0 1 1,0-1-1,1 1 1,0 0-44,1 1 0,0 0 1,0 1-1,1-1 0,1 1 1,-1 0-1,1 1 1,1-10-1,-1 0 0,1 1 1,1 1-1,0 0 0,0-1 66,0 3 1,0 0 0,0 0 0,1 1-1,0 0 1,2 1 0,0 5 0,1 1 0,1 0-1,0 1 1,1 1 0,-1-1 9,2-11 0,0 0 0,0 0 0,1 2 0,2 3 0,2-12 0,1 3 0,0 2 0,2 1 0,-1 7 0,0 1 0,1 2 0,-1 1 0,5-16 0,0 3 0,-1 4 196,-2 10 1,1 3-1,-1 4 1,6-21 0,0 7-90,-2 20 1,0 7 383,12-29 1,-8 55-1,-1 38 1,0 36-233,1 42 1,-11-19-1,-1 7-259,1 23 1,-1 7 0,-2-20-1,0 3 1,0 3 9,1 14 1,1 4-1,-1 2 1,-1-17-1,0 0 1,1 2 0,0 2-11,-1-11 0,0 1 0,1 1 0,-1 1 0,1-1 0,0 2 0,0-1 0,0 2 0,0-1 0,0 2 0,1 6 0,0 0 0,0 2 0,0 0 0,0-1 0,0 0 0,1 0 0,0 1 0,0-1 0,0 1 0,2 3 0,-1-1 0,1 2 0,0-1 0,0 1 0,0 2 0,1 0 0,-1 0 0,0 1 0,1 1-82,-3-14 0,1 2 0,0 0 0,0 0 0,0 0 0,0-1 0,0-1 0,0-1 0,1 0 0,0 0 0,-1 0 0,1 1 15,1 3 1,0 1 0,0 0 0,0 1 0,1-1 0,0 0 0,0-1 0,0-1 0,1 1 0,0-1 0,0 0 0,0 1-16,1-2 0,-1 1 0,1-1 0,-1 1 0,1 0 0,0-1 0,0 2 0,1-1 0,-1 0 0,1 1 0,0-1 0,1 1-8,-1 0 1,1 0-1,-1 1 1,1-1 0,1-1-1,-1 0 1,4 11 0,0-2-1,0 0 1,0-1-1,1 0 78,0-2 1,0-1 0,0 0-1,1-2 1,-1 0 0,-1-6 0,0-2-1,0 0 1,0-1 0,-1-1 11,4 17 0,-1-1 0,-1-1 0,0-3 0,-3-10 0,0-2 0,-1-2 0,-1-2 196,1 14 1,0-3-1,-3-4 1,2 15 0,-5-9-176,-9-23 1,-3-6 0,-2 24 961,-7-28 0,-5-19-492,-9-17 1,-8-30-1,1-19 1,-10-44-247,20 25 1,0-5 0,-8-14 0,-2-5-50,-7-15 1,-1-6-1,8 17 1,0-3 0,-1-3-75,3 12 1,-1-1 0,0-2 0,0-2 0,-2-8 0,-1-2 0,0-3 0,1-1-222,3 11 1,0-2 0,1-1-1,-1-1 1,1 0 0,-1 0-1,0-1 1,1 0 0,-1-1-1,1-1 9,-2-5 1,-1-1-1,1-1 1,0-1 0,1 0-1,4 11 1,0 0 0,0-1-1,1 0 1,0-1-1,1-1 14,-1-4 0,0-1 1,1 0-1,-1-2 0,2 0 1,0-1-1,3 9 1,0-1-1,0-1 0,1 0 1,0-1-1,1-1 0,0 0 5,-1-6 1,1-1 0,0 0 0,0-2-1,2 1 1,-1 0 0,2 1 0,1 5 0,1-1-1,0 1 1,1 0 0,0 1 0,0-1-1,1 1-5,0-1 0,0 0 1,1 0-1,0 0 0,0 1 1,0 0-1,1 1 1,0-9-1,0 1 0,1 1 1,0 0-1,0 0 0,0 1-14,1 3 1,0 1-1,1 0 1,0 0 0,0 1-1,0 0 1,0-13 0,1 0-1,-1 1 1,2 1-1,0 1-9,2 4 1,1 1 0,0 0-1,0 2 1,1 0 0,-2 4-1,1 1 1,0 0 0,0 2-1,2 1-24,3-14 0,1 2 0,0 2 0,1 1 0,-2 6 0,0 2 0,1 1 0,1 2 231,3-12 0,2 4 0,0 1 0,-1 7 0,0 2 0,0 2-108,8-21 0,-1 4 327,-6 15 1,3 9 0,20 4 153,-10 52 0,1 56-481,-17 7 0,-3 9 0,2 21 0,0 8 0,-4-19 0,0 3 0,0 3 0,0 16 0,0 5 0,0 2 0,-1-16 0,-1 1 0,0 3 0,0 1 0,1 8 0,0 2 0,0 3 0,0 0 0,0-13 0,-1 1 0,1 2 0,0 0 0,0 1 0,-1 5 0,0 1 0,0 1 0,0 0 0,1 1 0,0 1 0,1 0 0,0 1 0,1 0 0,-1-1 0,0 0 0,1 1 0,-1-1 0,1 0 0,0-1 0,1-2 0,1-1 0,0 0 0,0 0 0,1 0 0,-1 2 0,1-1 0,0 1 0,0 1 0,0 0-82,-1-14 0,1 1 0,-1 0 0,1 1 0,0-1 0,0 1 0,1 2 0,-1 0 0,1 0 0,0 0 0,0 0 0,0 0 81,0-1 0,0 0 1,-1-1-1,1 1 1,0-1-1,0 0 1,1-1-1,0 0 1,1 0-1,0 0 1,-1-1-1,1-1-98,1 11 1,1-1 0,-1-1-1,1-1 1,0 1 0,0-3-1,1 1 1,-1-1 0,1 0-1,0-1 31,0-2 1,0 0-1,0-1 1,1 0-1,-2-1 1,0-2-1,-1 1 1,0-2-1,0 0 1,0 0 67,3 14 0,0 0 0,0-1 0,-1-2 0,-2-6 0,-1-1 0,0-1 0,0-3 0,3 17 0,0-4 0,-1-1 0,-4-9 0,-1-2 0,-1-2 196,-2-7 1,-1-2-1,-1-2 1,1 19 0,-2-5-26,-3-17 1,-4-5 811,-17 29-492,-14-37 1,-19-44-132,-5-23 0,2-38-360,6-34 0,20 25 0,-2-5 196,-7-17 1,-2-5-1,9 17 1,0-4 0,-1-2-152,-5-10 1,-2-3-1,1-3 1,5 14-1,0-2 1,1-3-1,0-1-47,5 11 1,2-2 0,0-1 0,-1-1-1,1 0 1,-3-7 0,-1-1 0,0-2-1,1 0 1,0-1 0,3 9 0,1 0 1,0-1-1,1-2 0,-1 0 1,1 0-1,0-7 0,0-1 1,0-1-1,1-1 0,0 0 1,0 0-71,3 10 1,0-1 0,1 1 0,-1-2-1,1 1 1,0-2 0,2 1 0,-1-3 0,1-1-1,1 0 1,0-1 0,0 0 0,2 1-1,-1-1 0,2 0 1,-1-1 0,2 1 0,0 0-1,0-1 1,1 1 0,0-1 0,1 2 0,1 0-1,0-1 1,0 1 0,1 0 0,1 0-1,0-1-5,1 1 0,1-1 1,1 0-1,0 1 0,1-1 1,0 1-1,0 1 1,0-12-1,1 0 0,0 0 1,1 1-1,1 1 0,-1 0-6,2 6 0,-1 0 0,1 0 0,1 1 0,0 1 0,1 0 0,0 5 0,2 0 0,-1 0 0,2 2 0,-1 0 0,1 2-28,1-7 1,0 2 0,1 1 0,0 1-1,0 1 1,3-15 0,0 2 0,1 0-1,0 2 58,-1 6 1,0 0-1,1 1 1,-1 2 0,-1 7-1,0 1 1,0 2-1,1 2 215,4-13 1,1 3 0,0 3 0,0 9 0,0 2 0,1 6-164,7-8 1,0 7 326,-6 5 1,2 11 0,17 17 163,-10 38 1,-6 55-363,-14-9 1,-2 8 0,0 20 0,0 8-16,-1-17 0,0 4 0,-1 4 0,0 15 0,0 4 0,0 3-114,-2-19 0,0 2 0,0 1 0,-1 1 0,0 5 0,0 2 0,0 1 0,1 0 0,1 4 0,1 0 0,0 1 0,-1 0 0,-1-19 0,-1 1 0,0 0 0,0 0 0,1 1 0,0 4 0,1 0 0,0 1 0,0 1 0,0 0 0,0 4 0,0 1 0,-1 1 0,1 0 0,0 0-90,1 1 1,0 0-1,0 1 1,1-1 0,0 2-1,-1-15 1,1 1 0,0-1-1,1 1 1,-1 0-1,1 0 34,0 15 0,1 0 0,0 1 1,0-1-1,1 1 0,0-13 1,0-1-1,1 1 0,-1 1 0,2-1 1,-1 2-27,1 2 0,0 1 0,1 1 0,0-1 0,0 1 0,0 0 0,1 0 0,-1 1 0,1 0 0,1-1 0,-1 1 0,2-1 0,-1 0 0,1 0 0,0-1 0,0 1 0,1-1 0,0-1 0,0-2 0,0 0 0,0-1 0,1-1 0,-1 0 0,1-1 23,2 11 0,1-1 0,-1-1 1,1-1-1,0 0 0,-1-2 0,1-1 1,-1 0-1,1 0 0,-1-1 59,-1-3 0,0 1 0,0-1 0,0-1 0,0-1 0,-1-3 0,1-1 0,-1-1 0,0 0 0,0-3 61,2 11 1,0-2 0,0-1-1,-1-2 1,1 16 0,-1-2 0,-3-5-62,-5-17 0,-2-4 0,-1-3 0,1 16 0,-2-5 491,-3-16 1,-4-5 491,-17 25 0,-5-31-492,-19-40 1,-6-45-165,-1-39 1,19 22 0,0-6-211,0-12 1,-2-6 0,6 12 0,-1-3 0,-2-2-44,-5-13 0,-1-3 0,1-3 0,6 13 0,0-2 0,0-2 0,-1-1-75,-1-7 0,-2-2 0,1 0 1,1-2-1,5 13 0,0 1 1,0-2-1,1-1 0,0 0-98,-1-4 1,0-1 0,0-1-1,1-1 1,0 0 0,-1-5-1,0 0 1,0 0 0,1-2-1,0-1 96,3 11 0,0-1 0,1 0 0,-1-2 0,1 0 1,1-1-1,-1-7 0,0-1 0,1-1 0,0-1 1,0 0-1,1-1-68,3 11 1,0-1 0,0 1 0,1-2-1,0 0 1,1 0 0,0 0 0,0-4 0,0 0-1,1 0 1,0-1 0,1 0 0,0 0-1,2 1 0,1 2 1,1-1 0,0 1 0,1-1-1,1 1 1,0 0 0,0 0 0,1 0 0,-1 0-1,2 0 1,-1 1 0,1-1 0,1 0-1,0 1-5,0 1 0,1 1 1,1-1-1,0 1 0,1-1 1,-1 2-1,1-1 1,1-11-1,0 1 0,0-1 1,1 2-1,0 0 0,1 1-14,0 6 1,-1 0-1,2 1 1,-1 1 0,1 0-1,1 1 1,1-12 0,1 1-1,1 1 1,0 1-1,1 3-20,0 9 1,0 3 0,1 1 0,1 0-1,0 2 1,3-15 0,1 2 0,0 1-1,0 2 34,-1 7 1,0 1-1,1 1 1,-1 3-1,3-15 1,0 4-1,1 4 567,6-18 1,2 8-310,-5 15 1,3 14 0,16 18 308,-5 52 1,-4 48-247,-18-3 1,-4 9 0,-2 18 0,-3 6-110,-1-17 0,0 3 1,-1 3-1,-1 14 0,1 4 1,-1 2-137,1-13 0,0 2 0,0 2 0,-1 0 0,1 7 0,-2 1 0,1 2 0,1 0 0,0-16 0,1 2 0,0 0 0,0 1 0,0 0 0,0 1 0,0 2 0,-1-1 0,1 1 0,1-1 0,-1 1 0,1 0 0,1 0 0,-1 1 0,1-1 0,-1 3 0,1 0 0,0 0 0,0 0 0,0 1 0,0 2 0,0 1 0,1 0 0,0 1 0,0 1 0,-1-11 0,0 2 0,1 0 0,-1 1 0,1 0 0,0 0-82,1 3 0,-1 1 0,1 0 0,0 0 0,1 1 0,0-1 0,1 2 0,1 0 0,0 0 0,0 1 0,1-1 0,0-1 0,0 0 0,1-1 0,-1 0 0,1-1 0,1 1 0,-1 0 0,1 0 0,1 0 0,0 0 0,0 0 0,0 0 0,0 0 0,1 0 0,0 1 0,1-1 0,-1 0 0,1 0 0,0-1 0,-1-2 0,1 1 0,-1-1 0,1-1 0,0 0 0,0-1-17,4 12 1,0-1 0,0-1-1,0-1 1,0 0 0,-1-4-1,0-1 1,0-1 0,0 0-1,0-3 51,2 13 1,0-2 0,0-1-1,1 0 1,-1-2 0,0 0-1,1-1 1,-1-1 47,1-2 0,0-2 0,-1 0 0,-1-1 0,-2-7 0,-1-1 0,-1 0 0,0-3 154,4 15 1,0-2 0,-3-3-1,-6-12 1,-2-2 0,-1-4-155,1 10 0,-4-5 0,-3-16 0,-4-6 983,-12 14-492,0-19 1,-27-45-231,6-14 0,-8-48-261,19 16 0,-1-7 0,-8-21 0,-1-8 40,7 16 1,-2-2 0,0-4 0,-3-15 0,0-5 0,-1-2-42,5 15 0,-1-2 1,1-1-1,-1-3 0,-1-7 1,0-2-1,0-1 0,-1-2-1,5 13 0,-1 0 1,-1-1-1,1-1 1,0-2-1,0-5 1,0-1-1,0-2 1,0 0-1,0-1 1,5 14 0,-1 0 0,0-1 0,1 0 0,0-1 0,-1 0 0,1-4 0,-1 0 0,1 0 0,-1-1 0,2-1 0,0 1-81,1 0 0,0-1 0,1 0 0,0 0 0,1 0 0,0-2 0,0-3 0,1-1 0,0-1 0,0 0 0,2-1 0,0 0 49,2 9 1,1-1 0,0 0 0,1-1 0,1 0 0,-1 0-1,2 0 1,-1 0 0,0-1 0,1-1 0,0 1 0,1 0 0,1 0-1,0 0-38,2 1 1,0 0 0,0 1 0,2-1-1,-1 1 1,1 0 0,0 0 0,0 3 0,0 0-1,0 0 1,0 0 0,1 1 0,0 1-1,1 0-11,1-6 0,0 1 0,1 1 0,1 1 0,0 0 0,0 0 0,1 4 0,0 0 0,1 1 0,0 0 0,1 1 0,0 0 56,2-11 0,1 1 0,1 1 0,0 0 0,1 1 0,-1 4 0,0 1 0,1 0 0,1 2 0,-1 1 26,4-12 0,0 2 0,0 1 0,1 2 0,0 7 0,0 2 0,0 1 0,0 2 150,1-10 0,0 3 1,1 3-1,0 9 1,-1 4-1,1 2-150,5-14 0,-1 6 327,-6 9 1,3 13 0,10 25 163,-14 42 1,-4 50-411,-9-7 0,-2 7 0,-3 19 0,-2 7-81,2-18 0,-1 4 0,0 3 0,-1 13 0,-1 3 0,-1 2 0,1-15 0,0 1 0,-1 1 0,1 1 0,1 6 0,0 1 0,-1 1 0,0 1 0,1-15 0,-1 2 0,-1 0 0,1 1 0,0 0 0,0 3 0,0 2 0,1 0 0,-1 0 0,1 0 0,-1 1 0,0 0 0,0 0 0,-1 1 0,1-1 0,0 0 0,-1 0 0,0 0 0,0-1 0,1 0 0,1-4 0,0-1 0,1 0 0,-1 0 0,1 1 0,-1 2 0,0 0 0,0 1 0,1 0 0,-1 1-99,2 1 1,-1 2 0,1-1-1,0 1 1,0 0 0,1 3-1,0-1 1,1 1 0,0 1-1,0-2 65,0 1 1,1-1 0,-1 1 0,1-1 0,0 0-1,0 0 1,1 0 0,-1 0 0,1-1 0,0-1-66,0-5 1,-1 0 0,1-2-1,0 0 1,1 1 0,0-3-1,1 0 1,0 0 0,0 0-1,0 0-13,1 18 1,0 1-1,1 0 1,1-2-1,0-2 1,2-2-1,0 0 1,0-1 111,-1-5 0,1 0 0,1-1 0,-1-2 0,0-5 0,0-2 0,1 0 0,-2-4 141,2 12 1,-1-3 0,0-3 0,-1-7 0,1-2 0,-1-2-142,1 23 0,0-6 0,-2-18 0,-1-6 983,-4 30 0,0-42-492,-9-40 1,7-51-165,-6-23 1,3 12 0,-1-7-83,-1-10 1,-1-4 0,-2-20 0,-1-6-83,2 22 1,-1-4 0,1-2 0,-2-12 0,0-2 0,-1-3-42,2 19 1,-1-2 0,0-1 0,1-2 0,-1-6 0,0-2 0,1-1 0,-1 0-222,2 16 1,1 0 0,-1 0-1,0-1 1,2-1 0,-1-4-1,1-1 1,1-1 0,-1 0-1,1-1 19,0-5 1,0 1 0,0-2 0,1-1-1,0 0 1,2 9 0,0-1 0,0-1 0,1 0-1,1-1 1,-1 1-3,0-3 0,0 0 0,0 0 0,0 0 0,2-1 0,1 1 0,1-1 0,2-1 0,0 1 0,2 0 0,0 0 0,0 1-8,1 3 1,0 1-1,1 0 1,1 1 0,0 0-1,1 1 1,2-13 0,1 0-1,1 1 1,0 0-1,2 2-9,-1 3 1,2 2 0,0 0-1,1 1 1,0 2 0,-1 6-1,2 0 1,-1 2 0,1 1-1,0 2-42,4-11 1,-1 3-1,2 1 1,-1 3-1,7-16 1,0 4-1,0 5-31,-4 17 0,0 4 0,1 3 1,9-20-1,1 5 172,-5 11 0,0 6 327,-5 12 1,0 8 0,23 6 163,-14 42 1,-8 40-387,-19-1 1,-4 7 0,4 16-1,-1 5-105,-4 18 0,-1 7 0,0-23 0,-1 2 0,0 3 29,-1 9 0,-2 3 1,1 1-1,1-19 1,1 1-1,0 1 1,0 0-30,0 6 0,0 0 0,0 1 0,-1 0 0,1 3 0,0 1 0,0 0 0,-1 0 0,0-1 0,-1 0 0,0 0 0,-1 0 0,1 2 0,0 0 0,0 0 0,0-1 0,1-2 0,-1-1 0,0 0 0,-1 0 0,1 4 0,0 1 0,-1 1 0,0-1 0,0 4 0,-1 0 0,0 0 0,0 1 0,0 2 0,-1 1 0,0 0 0,-1 0-123,0-2 0,-2 0 0,0 0 0,1-1 0,0 1 0,-1 0 0,1 0 0,0-2 43,-1-6 0,1-1 0,0-1 0,-1 1 0,1-1 0,0 1 0,-1 0 0,1-1-43,0-2 0,0-1 0,-1 0 0,1 1 0,-2-1 0,0 0 0,0 0 0,-1-1 28,1-3 1,1 0 0,-1-2 0,-1 1 0,-4 22 0,-1-2 0,0 0 94,1-7 0,1-1 0,-2-1 0,0-6 0,0-1 0,-1-1 0,1-1 0,-1-2 0,-2-1 0,1-10 0,-2-2 0,0-3 245,-7 12 1,-2-6 0,-1-13 0,-3-11 104,-20-8 0,-6-39-350,6-39 0,22 1 0,4-8 0,-3-18 0,4-8 0,6 10 0,2-4 0,0-3 0,-5-17 0,1-4 0,1-2 0,5 15 0,1-2 0,1-2 0,-1-2 0,0-9 0,-1-2 0,0-2 0,2-1 0,1 15 0,1-2 0,1 0 0,0-1 0,0-1 0,0-3 0,1-2 0,-1 0 0,2 0 0,0 0 0,0-2 0,1-1 0,1 1 0,0 0 0,1 0 0,0 2 0,1 0 0,0 1 0,1-1 0,2 0 0,2-3 0,1 0 0,2 0 0,0 0 0,1-1-38,0-1 1,1 0 0,0-1 0,1 1 0,2-1 0,-2 16 0,2 1-1,0-1 1,0 1 0,1 0 0,0 0 37,3-12 0,0 1 0,0 0 0,1 1 0,1 0 0,0 4 0,1-1 0,0 1 0,0 2 0,1 2-123,4-10 0,0 2 0,0 2 0,1 0 0,-1 4 0,0 0 0,0 0 0,0 3 23,-1 4 0,-1 1 0,0 2 1,0 0-1,6-21 0,0 1 1,0 3 238,-3 9 0,-1 2 0,1 2 0,-1 9 1,0 2-1,-1 4-139,4-15 0,-2 6 491,1 11 1,0 4-1,8-25 1,-4 73-317,-15 48 0,-7 52-175,-9-28 0,-3 7 0,-1 22 0,0 7 97,-1-22 1,0 1-1,0 3 1,-1 10 0,0 1-1,0 2-97,-1 5 0,-1 1 0,0 1 0,4-19 0,0 0 0,1 0 0,-1 2 7,-1 3 0,-1 1 1,1 0-1,0 2 1,1 4-1,0 2 1,0 1-1,1 0-7,-1 1 0,1 1 0,0 0 0,-1 0 0,1 3 0,0 1 0,-1 0 0,1-1-110,0-1 1,-1-1 0,1 1 0,0 0-1,1-17 1,0 0 0,0 0 0,0 1-1,1 0 74,0 4 1,0 1 0,0 0 0,0 0-1,1 0 1,-1 0 0,1 1 0,0 0 0,0-1-1,1 1-63,1-1 1,-1 0 0,2 0-1,-1-1 1,0 0 0,0-1-1,0-1 1,0-1 0,0 0-1,0-1-24,0 14 0,0-2 0,0 0 0,0-1 0,0-3 0,1-1 0,-1-1 0,1 0 145,1-5 0,0-1 0,0 0 1,0-2-1,-2 20 0,1-1 1,0-5-23,1-12 0,1-4 0,-1-3 0,0 21 0,-2-10 491,1-29 1,-2-7 491,1 19-492,0-39 1,0-46-1,0-20 1,0-21-1,0-7 1,-2-35-294,-1 40 0,-1-3 0,-1-16 0,-2-5-2,-3-4 1,-1-3-1,2 21 1,-1-1 0,0-2-68,1-7 0,0-1 0,-1-3 0,-2-11 0,0-2 0,0-3-252,5 21 0,-1-2 0,2 0 0,-1-2 0,0-4 0,0-2 0,1 0 0,0 0 56,1 0 0,2 0 1,0 0-1,0-3 1,0 9-1,1 0 0,0-3 1,0 0-1,1 0-23,0-6 1,0 0-1,1-2 1,0 0 0,2-1-1,1 9 1,2 0 0,0-1-1,0-1 1,2 0-1,-1 0 8,1-1 0,0-1 0,1 0 0,0 0 0,1 0 0,2 1 0,0 0 0,1 0 0,1 0 0,1 0 0,1 2 0,0 0-17,5-11 1,1 1 0,1 1-1,0 1 1,0 0 0,-1 3-1,0 0 1,1 1 0,0 0-1,1 2-11,0 4 1,1 1 0,1 0 0,-1 2-1,1 0 1,3-14 0,1 1 0,0 1-1,1 3-31,-2 9 1,0 2-1,0 2 1,1 2-1,8-16 1,1 3-1,-1 4 49,-6 14 0,0 4 1,-1 3-1,11-16 0,-1 6 92,-8 14 0,0 4 491,22-25 1,-23 59-1,-10 28 1,-9 42-282,-12 37 1,-4-26 0,-2 5-211,0 14 0,-2 6 0,0-19 0,-2 3 0,0 2 118,-1 5 1,-1 2 0,-1 2 0,0 8 0,-2 1 0,1 2-119,-2 3 0,-1 0 0,0 2 0,4-20 0,0 1 0,0 0 0,0 1 0,-1 0 0,0 0 0,0 0 0,-1 1 0,0 1 0,-1 1 0,1-1 0,-1 1 0,2-3 0,0 0 0,0 0 0,0 0 0,-2 4 0,1 0 0,0 1 0,-1-1 0,0 3 0,0 0 0,0 0 0,0 1 0,-1 4 0,-1 1 0,0 0 0,0 0 0,0 1 0,0 1 0,1-1 0,-1 0 0,0-1 0,0 0 0,0-1 0,1-2-123,1-5 0,-1-1 0,1-1 0,1 0 0,0-2 0,1-1 0,0-1 0,0-1 23,-5 18 1,0-1-1,0-3 1,3-3-1,1-2 1,-1-3-98,0-11 0,-1-3 1,0-1-1,-4 23 0,0-5 173,3-18 1,0-6 514,-2-9 1,0-4 491,-13 25-492,9-49 1,-2-36-1,19-38 1,-10-28-165,3-14 1,5 31 0,-1-4-83,-1-8 1,1-3 0,-1-16 0,0-6-83,4 25 1,0-3 0,0-2 0,0-6 0,1-3 0,0 0-328,1-4 0,0-2 0,1 0 0,0-4 0,1-2 0,0 1 139,2-1 1,1 0 0,1-1 0,3 19 0,1 0 0,1-1-1,1-1-98,0-3 0,1-1 0,1 0 0,2-1 0,3-6 0,2-1 0,2 0 0,1 0 0,0-1 0,2 0 0,1 0 0,1 0 0,2 0 0,2 0 0,0 1 0,0 1 0,0 4 0,-1 1 0,0 1 0,2 0 0,1 0 0,1 1 0,1 0 0,0 0 0,-1 3 0,0 0 0,0 1 0,1 0 0,-1 2 0,1 0 0,0 1 0,0 0-18,-1 5 1,0-1-1,0 2 1,1 1-1,7-20 1,0 2-1,-1 3-23,-3 7 0,-1 3 0,0 2 0,-2 6 0,1 3 0,-1 0 187,13-23 1,-2 3-1,-5 8 1,-1 4-24,-3 12 0,-2 5 0,-7 9 0,-3 6 983,7-7-492,-13 24 1,-6 12-1,-9 28 1,-12 21-165,-9 29 1,3-17 0,-2 3-83,-4 12 1,-2 4 0,-4 15 0,-1 4-83,9-21 1,1 3 0,0 1 0,-1 6 0,0 3 0,0-1-1,-4 4 1,0 0 0,-1 2 0,-1 6 0,-1 2 0,-1 0-305,-3 1 1,0 1-1,-1 2 1,8-17-1,-1 1 1,1 1-1,-1-1 55,-1 0 0,-1 0 1,0 0-1,1 1 0,-1 7 1,2 1-1,-1 1 0,-2-1-37,-1 0 0,-1 0 0,0 0 0,-1 0 0,0 5 0,0 0 0,-1 1 0,-1 0 24,5-16 1,-1 2 0,-1-1-1,0 0 1,1 1 0,1-2-1,0 0 1,0 1 0,1-1-1,-1 0-11,0-2 1,0 1 0,0 0 0,0-1-1,1-1 1,-5 14 0,1-1 0,1-2-1,0-1-31,3-10 1,1 0-1,-1-2 1,2-1-1,-7 18 1,1-1-1,0-2-23,2-9 0,0-1 0,1-2 0,2-4 0,0-2 0,1-2-16,-9 18 1,1-5-1,4-14 1,0-7 1162,-11 13-492,-1-23 1,12-32-1,10-23 1,9-19-1,12-31 1,10-23-247,-4 25 1,2-4 0,5-9 0,2-4-1,3-11 1,0-4 0,3-9 0,0-2-83,-4 26 1,-1-2 0,1-1 0,1-5 0,1-1 0,1-2-246,3-5 0,0-2 1,2-2-1,-5 17 1,1-2-1,1-1 1,0 1 81,2-3 0,0 1 0,1-1 0,2-1 0,2-7 0,2 0 0,2-2 0,-1 1-110,3-3 1,0 0 0,0 0 0,2-2-1,-4 14 1,0 0 0,1-2 0,0 0-1,1-1 20,2-6 1,0-2-1,2 0 1,0-1 0,0 0-1,-4 13 1,1-1 0,0 0-1,1-1 1,0 1-1,0-1 8,1-1 0,1-2 0,0 1 0,0 0 0,1 0 0,0 1 0,0 2 0,1 0 0,1 1 0,-1 0 0,1 1 0,0 0-8,-1 4 1,1-1-1,-1 2 1,0 0 0,1 0-1,0 1 1,8-13 0,1 1-1,-1 1 1,1 0-1,1 1-9,-2 1 1,1 1 0,1 0-1,-1 1 1,0 1 0,-1 3-1,0 1 1,0 0 0,-1 2-1,1 0-11,-3 5 1,0 0 0,0 2 0,-1 0-1,1 2 1,10-10 0,0 1 0,-1 1-1,-1 3-31,-6 7 1,-1 2-1,-1 1 1,1 1-1,14-12 1,0 2-1,-1 2 81,-6 8 0,0 3 0,-2 2 0,17-17 0,-2 5 305,-10 15 1,-2 6 0,-12 9 0,-1 6 590,21 7-345,-19 9 1,-16 43-1,-15 19 1,-17 30-247,-5-28 1,-5 3 0,-5 8 0,-4 4-50,-5 9 1,-3 4-1,5-19 1,-3 2 0,0 0-34,-1 7 1,-1 2 0,-3-1 0,-5 6 0,-3 1 0,-1 0-224,-2 2 0,-1 0 0,-1 1 1,-3 4-1,0 1 0,-2 1 60,11-17 0,-1 1 0,0 0 0,0 1 0,-2 4 0,0-1 0,0 1 0,-1 1 0,-3 1 0,-1-1 0,0 2 0,-1-1 0,-2 4 0,0-1 0,-1 1 0,0 0-110,-2 0 1,-1-1 0,-1 1 0,1 0-1,8-13 1,1 0 0,-1 1 0,0 0-1,-1 0 11,-2 3 1,-1 1 0,-1 0-1,1 0 1,-1 1 0,1 0-1,-1 0 1,0 1 0,1-1-1,-1 0 0,2-3 1,0-1 0,0 0-1,1 0 1,0-1 0,1-1-1,0 0 1,0-1 0,1-1-1,1-1-24,-7 9 0,2-2 0,0-1 0,0-1 0,1-3 0,0 0 0,0-2 0,1 0-18,2-3 1,1 0-1,0-1 1,0-1-1,-12 12 1,0-2-1,1-2 5,6-6 0,2-1 0,0-2 0,3-7 0,1-1 0,1-4 136,-10 8 0,1-5 0,6-4 0,0-6 983,-39 8-492,11-8 1,25-41-302,14-15 1,15-27-191,21-29 0,9 20 0,3-5 0,5-12 0,2-6 0,6-17 0,4-5 66,-5 24 1,3-1 0,0-2 0,5-10 0,1-2 0,2-2-67,-5 18 0,2-1 0,0-2 0,2 0 0,3-8 0,1-2 0,1-1 0,1 0 0,1-3 0,1-1 0,1 0 0,1-1 0,-4 13 0,0-1 0,2-1 0,0 1 0,0 0 0,1-1 0,0 2 0,1-1 0,0 0 0,3-1 0,-5 9 0,1 0 0,0-1 0,2 0 0,1 0 0,0 0-82,3-4 0,1-1 0,0 1 0,2-1 0,0-1 0,0 1 0,3-3 0,0 0 0,0 0 0,2 0 0,0 0 0,1 0 43,-7 11 0,1 0 0,1-1 0,0 1 0,0 0 0,1 1 0,-1-1 0,8-8 0,0-1 0,1 0 0,-1 2 0,1 1 0,1 1-43,-4 5 0,2 2 0,-1 1 0,1 1 0,-1 0 0,1 0 0,-3 3 0,1 0 0,-1 1 0,1 0 0,-1 1 0,0 0-17,11-8 1,-1 1 0,0 0-1,0 2 1,0 0 0,-2 5-1,-1 1 1,0 1 0,0 0-1,-1 2 78,11-9 0,0 1 0,-1 1 0,0 2 0,-3 5 0,-1 0 0,0 3 0,-1 1 21,12-8 0,0 2 0,-2 3 0,-2 5 0,-1 3 0,-1 3 154,-8 6 0,-1 1 0,0 3 0,-5 3 1,1 2-1,-3 3-154,17-3 0,-3 6 0,-5 4 0,-3 5 491,34 6 1,-16 17-1,-19 11 1,-21 29-316,-22 21 0,-11 21-176,-12-40 0,-4 3 0,-7 7 0,-4 4 245,-6 7 1,-4 3 0,-11 9 0,-5 3-83,12-27 1,-2 0 0,-2 1 0,-3 5 0,-1 1 0,-2-1-7,-5-3 0,-2-1 1,-1 1-1,-1 7 1,-1 2-1,-1-1-157,-6 1 0,-2 0 0,0 1 0,11-12 0,0 1 0,-1 0 0,-1 0 0,-1 1 0,-1 0 0,-1-1 0,0 2 0,-3 4 0,-1 0 0,0 1 0,-1-1-123,-1-1 0,0-1 0,-1 0 0,0 1 0,-3 3 0,0 1 0,-2 0 0,0 0 24,9-12 1,-1 1 0,0 0-1,-1 1 1,-1-1 0,-1 3-1,-1 1 1,-1-1 0,0 1-1,0-1 0,-2 2 1,0-1 0,-1 1-1,1-1 1,-1 0 0,0 0-1,0 0 1,0 0 0,0-1-1,1-1 0,3-2 1,0-1 0,2 0-1,-1-1 1,0 0 0,2-2-1,-1 0 1,1 0 0,0 0-1,0-1-24,-12 12 0,-1 0 0,1-1 0,1 0 0,2-2 0,0 0 0,1-1 0,0-2-9,4-5 0,1-2 1,0-1-1,0 0 1,-15 13-1,1-2 0,2-3 218,11-10 1,2-2 0,0-3-1,5-4 1,1-1 0,0-4-87,-17 11 0,2-5 0,12-7 0,3-5 983,-24-4-492,25-9 1,33-50-200,14-19 0,25-30-292,-2 28 0,4-3 0,8-12 0,6-3 196,6-10 1,5-4-1,-11 23 1,1-3 0,2 0-153,4-6 0,2-1 1,1-1-1,6-7 0,2-1 1,0 0-78,-10 16 0,0 0 1,1 0-1,1 0 0,2-2 1,0 0-1,2-1 1,-1 1 32,0-2 0,0 1 0,1 0 0,2-1 0,4-5 0,1 0 0,1 0 0,1-2-99,-8 11 1,0-1 0,0-1-1,1 0 1,2 0 0,4-4-1,1-1 1,2-1 0,0 0-1,1 0 51,-6 6 1,1 0 0,1-1 0,0 0 0,1 1 0,-1 0 0,1 0-1,0 1 1,0 0 0,1 0 0,0 0 0,1 0-35,3-4 0,2 0 0,0 0 0,0 0 0,1 0 0,0 2 0,-2 2 0,2 0 0,-1 1 0,0 1 0,1-1 0,0 1 0,-1 0 0,1-1 0,0 1 0,1 1 0,-1-1 0,1 2 0,-2 0 0,1 2 0,1-1 0,-1 1 0,0 1 0,0-1-8,-1 2 1,1-1-1,-1 0 1,0 1 0,0 1-1,-1 1 1,9-6 0,-1 2-1,0 0 1,-1 1-1,1 2 81,-2 1 0,-1 2 1,1 0-1,-1 2 0,-1 0 1,13-9-1,-1 2 0,-1 0 1,0 2 40,-2 1 1,-1 2 0,-1 0-1,0 0 1,-6 4 0,0 1-1,-1 0 1,0 2-33,-4 1 0,0 2 0,-1 1 0,-2 1 0,9-5 0,-2 3 0,-1 2 196,-6 6 1,0 2-1,-3 1 1,13-7 0,-5 3-8,-10 9 0,-3 4 302,35-8 1,-44 33-1,-14 20 1,-39 20-202,-33 22 1,11-17-1,-4 3-290,-15 13 0,-5 2 0,-5 9 0,-3 1 89,11-16 1,-1 0-1,-3 1 1,-3 4-1,-3 1 1,-1 0-90,11-12 0,-2 0 0,-1 0 0,0 1 0,-3 5 0,-1-1 0,-1 2 0,-1 0-71,-6 5 0,-1 1 0,-1 1 0,0-2 0,2-1 1,0-1-1,-1 0 0,-1 1 71,12-11 0,-2 1 0,0 0 0,0 0 0,0 1 0,-1 0 0,-1 0 0,0 1 0,0 0 0,-1 1-90,-3 3 1,0 0-1,-1 1 1,0 1 0,-1 1-1,8-7 1,-1 0 0,1 2-1,-2 0 1,0 0-1,0 1 8,-6 5 0,0 1 0,-2 0 0,1 0 0,0 1 0,1 0 0,1-1 0,1 1 0,0-1 0,0 1 0,1 1 0,-1 0 0,-1 2 0,1 0 0,-1 2 0,0-1 0,2 0 0,-1 0 0,4-3 0,-1 0 0,2-1 0,-1 1 0,1 0 0,1-1-8,1-1 1,0 1-1,1-1 1,0 0 0,1 0-1,0 0 1,-9 9 0,1 0-1,0 0 1,0 0-1,1-1 39,1 0 1,-1 0-1,2 0 1,-1-1 0,3 0-1,3-6 1,2 0 0,1-1-1,0 0 1,1 0 50,-10 13 0,0 1 0,1-1 0,2-1 0,2-4 0,1 0 0,1-1 0,2-1 74,3-4 1,0-1-1,2-1 1,1 0-1,-13 16 1,2-1 0,1-2-75,6-7 0,3-2 0,1-3 0,7-8 0,1-1 0,2-4 245,-9 14 1,2-6 0,9-10 0,3-5 554,-16 18-309,23-19 1,9-28-1,24-24 1,26-26-165,24-31 1,-14 14 0,4-5-284,9-10 1,2-5-1,-14 15 1,1-4-1,1-2-7,3-5 1,0-3-1,2-2 1,-8 12-1,1-2 1,1 0-1,1-2-37,2-5 0,1-1 0,1 0 0,1-2 0,4-3 0,1-2 0,1 0 0,0-1-99,-7 10 1,-1-1 0,1-1-1,0 0 1,0 1 0,-2 2-1,0 1 1,0 0 0,1 0-1,0-1 86,2-2 0,1 0 1,1 0-1,0 0 0,1-1 1,1-2-1,2 0 0,-1 0 1,2 0-1,0 0-77,2-2 1,0 1-1,1 0 1,1-1 0,0 0-1,-8 11 1,1-1 0,0-1-1,0 1 1,1 0-1,1 0 0,2-3 1,2 0-1,0 1 1,0-1 0,-1 1-1,0 2 1,7-9 0,-1 2-1,0 1 1,0 0-1,1 1-9,1 0 1,0 0 0,1 1-1,0 1 1,-2 1 0,-5 3-1,-1 2 1,0 0 0,0 0-1,-1 1-11,0 1 1,0 1 0,0 0 0,0 1-1,-1 0 1,10-10 0,0 0 0,-1 1-1,1 1 41,-2 1 1,1 0 0,0 0-1,-1 3 1,-7 8 0,-1 1-1,0 0 1,-1 2 68,14-14 0,-1 1 0,0 2 0,-4 8 0,0 2 0,-3 1 196,-5 0 1,-3 1-1,0 2 1,19-11 0,-3 3-68,-10 6 1,-3 4 361,-12 7 1,-2 5-1,28-1 1,-47 26-176,-33 28 1,-28 24-317,-1-11 0,-6 3 0,-11 13 0,-3 4 0,-13 12 0,-4 3 0,17-14 0,-1 1 0,-1 2 43,-7 4 1,-1 3-1,-2-1 1,-3 3 0,0 1-1,-2 1-43,13-13 0,0 1 0,-1 0 0,0 0 0,-3 2 0,0 0 0,-1 1 0,0-1-32,-3 3 1,-1-1-1,-1 2 1,0 0-1,11-9 1,0 0 0,-1 1-1,0 1 1,-1 0 31,-4 4 0,-1 0 0,-1 1 0,-1 1 0,0 0 0,-2 3 0,-1 0 0,-1 0 0,-1 2 0,-1 0-82,7-5 0,-1 2 0,-1 0 0,0 1 0,-1-1 0,1 1 0,0 0 0,0-1 0,0 1 0,0 0 0,0 1 0,0 0 11,-1 2 1,0 0 0,0 1 0,0 0 0,0 0 0,1 0 0,0-2 0,0 0 0,0 0-1,0 0 1,1 0 0,0 0-12,0 2 0,1 0 0,1 0 0,0 0 0,0 0 0,1-1 0,3-5 0,1 0 0,0-1 0,1-1 0,0 1 0,1 1-17,-9 11 1,0 0 0,2 0-1,0 0 1,0-1 0,5-4-1,0 0 1,1-1 0,0-1-1,2 1 80,2-2 0,1 0 0,2-1 1,-1 1-1,2-2 0,-11 12 0,1-1 1,2 0-1,1 0 19,4-3 0,0 0 0,3-1 0,1-2 0,-9 11 0,2-3 0,3-2 196,6-6 1,1-2-1,3-4 1,-13 14 0,4-5-189,10-9 0,3-5 483,6-14 1,4-5-1,-2 13 1,28-42-214,33-25 1,27-30-279,-14 9 0,3-6 0,5-10 0,1-5 178,10-14 1,1-7 0,-14 17 0,0-4 0,1-1-179,8-7 0,1-3 0,1-2 0,-11 13 0,2-1 0,0-2 0,0-1 0,5-7 0,1-2 0,0-2 0,1 2 0,1-1 0,0 0 0,0 0 0,2-2 0,-9 13 0,1-2 0,0 1 0,1-2 0,0 1 0,1-2 0,0 0 0,0 0 0,1-1 0,0 0-90,4-4 1,1-1-1,1 1 1,0-2 0,2-1-1,-6 8 1,1-1 0,0 0-1,2-2 1,0 1-1,1-2 41,-4 6 0,1 0 0,1-2 0,0 0 0,0 1 0,1-1 0,0 2 1,-1 0-1,1 1 0,0 0 0,0 1 0,1-1 0,-1 0 0,1 0-22,2-3 1,1-1 0,0 1 0,0-1-1,0 1 1,0 0 0,1 1 0,-2 3 0,1 0-1,0 1 1,0 0 0,0 0 0,0 1-1,0 0 0,0 1 1,0 1 0,0 0 0,0 0-1,0 0 1,0 1 0,0 0 0,-2 1 0,1 0-1,-1 1 1,0 0 0,0 1 0,0-1-1,1 1 6,9-8 0,0-1 0,0 1 0,1 0 0,-1 2 0,-1 0 0,-5 6 1,1 1-1,-2 1 0,1 0 0,-1 1 0,0 1 65,11-8 0,-1 0 0,0 2 0,-1 0 0,1 2 0,-4 3 0,0 1 0,0 2 0,0 0 0,-2 0 17,12-10 1,-2 2 0,-1 0 0,1 1 0,-5 4 0,1 1 0,-1 1 0,-2 1-18,-6 4 0,0 1 0,-1 2 0,-2 1 0,11-8 0,-2 3 0,-2 2 196,-8 4 1,-2 2-1,-2 3 1,16-5 0,-6 5-62,-15 6 1,-4 4 355,27-11 1,-44 25-1,-24 23 1,-30 19-241,-34 31 1,15-18 0,-4 5-252,-15 14 0,-6 4 0,16-17 0,-2 0 0,-1 3 49,-6 9 1,-2 3 0,-1 0 0,-8 4-1,-3-1 1,-1 2-50,14-9 0,-1 1 0,0 0 0,-2 1 0,-6 2 0,-1 0 0,-1 0 0,-2 1-29,12-8 0,-2 2 1,0-1-1,-1 0 0,1 0 1,0-1-1,0-1 0,0 0 1,0 0-1,0 0 29,-2 1 0,0 1 0,-1 1 0,0-1 0,-1 0 0,-2 1 0,-1 0 0,0 0 0,-1 1 0,1 0-90,-2 1 1,0 1-1,-1 0 1,0 1 0,-2 0-1,8-6 1,-1 1 0,-1 0-1,0 1 1,-1 1-1,0 1 15,-4 5 1,-1 2-1,0 0 1,0 1-1,0 0 1,0-1-1,1-1 1,1 0-1,-1 0 1,1 1 0,-1 0-1,1 0-1,8-6 0,1 1 1,0 0-1,0 0 0,0 0 1,0 1-1,1-2 1,-8 9-1,1-1 0,-1-1 1,2 1-1,-1 0 0,1 0-6,-1 0 0,1 1 0,0-1 0,0 1 0,1-1 0,0 0 0,1-2 0,2-1 0,-1 1 0,1-1 0,0 0 0,1 1 56,0 0 0,0 0 0,0 1 1,1-1-1,1 0 0,1-1 1,-7 6-1,1 0 0,2-2 1,0 1-1,1 0 26,4-2 0,0 0 0,2 0 0,0-1 0,1-1 0,-10 9 0,2-1 0,1-1 0,1-1 68,4-3 1,0-1 0,2 0 0,1-2 0,-10 13 0,2-2 0,1-2-69,5-7 0,1-1 0,4-4 0,-7 13 0,4-6 491,8-15 1,5-6 491,-10 14-492,14-30 1,47-36-1,14-23 1,36-36-247,-19 17 1,2-6 0,11-16 0,2-6-83,-11 18 1,0-3 0,2-1 0,5-7 0,1-3 0,0-1-117,6-6 0,1-3 0,1-1 1,-11 15-1,1-2 0,1 0 0,1-1-157,4-5 1,1-1 0,0-1 0,1 0-1,-9 11 1,0 0 0,1 0 0,0-1-1,2 0 94,2-3 1,2-2 0,0 1-1,1 0 1,0 0 0,-1 1 0,0 0-1,0 0 1,1 0 0,0-1-75,2-3 1,1-1-1,0-1 1,0 0 0,2 1-1,-8 11 1,1 0 0,1 0-1,0 0 1,0 0-1,1 0 8,2-3 0,0 0 0,1-1 0,0 0 0,1 0 0,0 1 0,3-1 0,0-1 0,2 1 0,-1 0 0,1 0 0,0-1 0,3-2 0,0 0 0,1-1 0,0 0 0,0 1 0,-1 2 0,-2 4 0,-1 1 0,0 0 0,0 1 0,-1 1 0,1-1-8,-1 0 1,0 1-1,0 0 1,0 0 0,-1 1-1,1 1 1,8-7 0,1 0-1,-1 1 1,-1 1-1,1 1-9,-4 3 1,0 1 0,0 0-1,0 1 1,-1 1 0,-3 2-1,-1 2 1,0 0 0,0 1-1,-1 0 17,13-11 0,0 1 1,-1 1-1,-3 2 1,-7 6-1,-2 2 1,0 0-1,-2 2 201,16-14 0,-1 3 0,-2 1 1,-11 8-1,-2 1 0,-2 2-119,20-13 0,-5 3 0,-11 11 0,-6 4 983,24-13-492,-34 24 1,-34 28-1,-32 20 1,-19 22-247,3-3 1,-4 4 0,-12 8 0,-3 5-50,-13 11 1,-4 4-1,15-15 1,-1 2 0,-2 1-57,-6 6 0,-1 2 1,-3 1-1,12-11 1,-2 1-1,0 1 1,-2 0-71,-5 5 0,-1 2 0,-1 0 0,0 0 0,0 0 0,1 0 0,-1 1 0,-1 0-180,-2 3 1,-2 1 0,0 0 0,0 0-1,14-12 1,1-1 0,-1 2 0,-1-1-1,1 0 40,-3 1 1,1 0 0,-1-1 0,0 2 0,-1 1 0,-6 5 0,-1 1 0,0 1-1,-2 1 1,0 1-13,9-8 0,-1 0 0,-1 2 0,1-1 0,-1 1 0,1 0 0,0 0 0,0-1 0,1 1 0,0 0 0,-1 0 0,0 1 0,-1 1 0,-1 1 0,0 0 0,0 0 0,1 0 0,0-1 0,3 0 0,1-1 0,-1 0 0,1 0 0,1 0 0,0 1-8,0-2 1,1 1-1,1-1 1,0 1 0,0-1-1,0 0 1,-9 9 0,0 0-1,1 0 1,0-1-1,1 0-20,2 0 1,0-1 0,1 1 0,1-2-1,0-1 1,-8 8 0,1-1 0,2-2-1,0-1-13,6-3 0,1-2 0,2 0 0,0-2 0,5-6 0,0-1 0,2-1 0,1-1 71,-8 10 0,2-1 0,2-2 0,6-8 1,1-3-1,3-1 543,-7 11 1,5-4-31,11-13 1,6-4 29,-1 5 1,33-26-1,19-25 1,22-22-165,21-20 1,-22 11 0,1-5-289,9-7 0,3-5 0,9-11 0,2-5 76,-15 15 0,1-3 1,1-1-1,4-3 1,0-2-1,2-1-115,-10 12 0,0-1 0,2-2 0,-1 0 0,4-4 0,0-2 0,1 0 0,0-2-69,4-3 1,1-2 0,1-1 0,1 0 0,-11 12 0,1-1 0,0 0 0,2 0 0,0-1 68,4-4 0,0-1 0,2 0 0,1 0 0,0 0 0,3-2 0,0 1 0,2 0 0,0-1 0,1-1-82,-7 7 0,1-2 0,0-1 0,1 0 0,0 0 0,1 1 0,2 0 0,1 0 0,1 0 0,0 0 0,1 0 0,0 0 0,2-3 0,0 0 0,1 1 0,1-1 0,-1 0 0,1 2 0,-1 0 0,1 2 0,0-1 0,0 1 0,0 0 0,0 1 0,-1-1 0,1 1 0,-1-1 0,0 1 0,0 1 0,-1 1 0,-4 5 0,-1 0 0,0 1 0,-1 1 0,0 0 0,1 0-17,9-8 1,0 0 0,0 1-1,0 0 1,-1 1 0,-3 4-1,-1 1 1,1 0 0,-2 1-1,1 0-11,-3 2 1,0 0 0,-1 1 0,0 0-1,0 1 1,12-10 0,0 1 0,-1 1-1,-1 0 91,-4 4 0,-1 0 0,-1 1 0,-2 1 0,14-8 0,-2 2 0,-2 1 103,-7 6 0,-1 1 0,-2 2 1,-5 6-1,-2 2 0,-2 1-84,18-13 0,-3 5 0,-10 11 0,-5 5 983,20-4-492,-23 18 1,-39 29-260,-23 24 0,-28 27-232,2-18 0,-5 3 0,-13 10 0,-5 5 129,11-13 0,-2 3 1,-3 0-1,-7 4 0,-2 0 1,-3 2-130,-5 6 0,-1 1 0,-3 2 0,14-13 0,-1 1 0,-1 0 0,-1 2 0,-5 3 0,0 1 0,-2 1 0,1-1 0,-1 2 0,0-1 0,-1 0 0,0 1 0,-4 1 0,0 1 0,-2 0 0,1 0 0,13-12 0,-1 0 0,1 1 0,-1-1 0,0 1-99,-2 1 1,-1 0 0,1 1-1,-2 0 1,0 1 0,-6 5-1,-2 1 1,0 1 0,-1 1-1,0 1 69,8-7 1,-1 1-1,-1 1 1,0 0 0,0 0-1,0 0 1,0-1 0,1 0-1,-1 0 1,1 0 0,-2 0-1,1 1-52,-4 3 0,0 0 0,-1 0 0,0 0 0,1 1 0,0-1 0,2 0 0,1-1 0,0 1 0,0 0 0,1 0 0,-1-1 0,0 1 0,0 0 0,0 0 0,0 1 0,1-1 0,0 0 0,2 0 0,0 0 0,1 1 0,0-1 0,1 0 0,-1 0 17,1-1 1,-1 1-1,0-1 1,1 0-1,1 0 1,0-1 0,-6 7-1,1-1 1,0 0-1,1-1 1,1-1 64,1-2 0,0 0 0,1-1 0,1-1 0,0 0 0,4-4 0,0 0 0,1-1 0,1 0 0,1-1 49,-10 10 1,2-1-1,0-1 1,2 0 0,5-4-1,1-1 1,2 0 0,1-2-50,-9 13 0,3-3 0,2-1 0,11-9 0,2-3 0,2-2 491,-10 9 1,4-3-40,11-8 1,3-5 38,-8-1 1,25-17-1,24-28 1,24-21-165,26-22 1,-17 5 0,3-6-286,5-11 0,3-4 1,-10 9-1,1-2 1,1-2 28,5-8 0,1-3 0,3 0 0,6-8 0,2-2 0,2-2-71,-12 13 0,1-2 0,0-1 0,3 1 0,5-4 0,1-1 0,2 0 0,1-1-88,-9 9 0,1-1 0,1 0 0,0-1 0,0 1 0,-2 1 0,1 0 0,-1 0 0,0 0 0,1 0 88,3-3 0,-1-1 0,2 0 0,-1 0 0,2 0 0,1-2 0,0 0 0,2 0 0,0-1 0,1 1-90,4-2 1,1 1-1,1-1 1,0 0 0,1-1-1,-9 9 1,0-1 0,1 1-1,0-2 1,1 1-1,1-1 8,5-3 0,1-1 0,1 0 0,0 0 0,-1 0 0,0 1 0,-5 3 0,0 1 0,-1-1 0,0 1 0,0 0 0,1 0 0,0 0 0,0-1 0,1 1 0,0 0 0,-1 0 0,0 1 0,-4 4 0,1 0 0,-1 0 0,-1 1 0,1 0 0,-1 1-17,11-10 1,-1 2 0,1-1-1,-2 1 1,1 1 0,-4 3-1,0 0 1,-1 1 0,0 1-1,-1-1-11,-1 3 1,-1-1 0,0 1 0,-1 0-1,-1 2 1,7-7 0,-2 2 0,0 1-1,-1 1 99,-4 5 1,0 0 0,0 2 0,-2 2-1,11-9 1,-1 2 0,-2 2 206,-7 4 1,-1 2-1,-1 4 1,20-9 0,-4 4-56,-19 7 1,-4 6 841,32-5-492,-49 22 1,-39 57-263,-38 19 1,8-9 0,-6 4-230,-13 10 0,-5 4 0,11-15 0,-3 2 0,-2 1 61,-8 8 1,-4 2-1,-1 2 1,12-11 0,-2 1-1,-1 0 1,-1 2-62,-6 5 0,-1 1 0,-2 1 0,0-1 0,-1 0 0,-1 0 0,0 1 0,-2 0 0,12-10 0,0 0 0,-1 1 0,0 0 0,0-1 0,-2 1 0,1-1 0,-2 0 0,1 0 0,0 1 0,-2 2 0,1-1 0,0 1 0,-2 1 0,0 0 0,-7 7 0,0 0 0,-2 1 0,0 2 0,-1 0-82,7-7 0,0 1 0,-1 1 0,0 1 0,0 0 0,0-1 0,-1 2 0,1-1 0,-1 1 0,1 0 0,-2 0 0,1 1 11,5-7 1,0 0 0,0 1 0,-1 0-1,1 0 1,0 1 0,1-1 0,2 0 0,0 0-1,1-1 1,1 1 0,-1 0 0,1 1-1,0-1-11,-11 10 0,1 0 0,-1 0 0,1 0 0,1 0 0,0 0 0,3-2 0,1 0 0,0 0 0,1 0 0,0-1 0,0 0-8,1-2 1,1 0-1,0 0 1,0-1 0,1-1-1,1 0 1,-5 5 0,1-1-1,2-1 1,0-1-1,0 0 43,5-4 1,1 0 0,0-1 0,2 0 0,0-1 0,-5 7-1,1-1 1,1-1 0,2-1 46,-12 14 0,3-2 0,3-2 0,8-7 0,2-1 0,3-3 491,-11 18 1,5-5-217,11-14 0,5-6 216,-14 18 1,35-41-1,24-19 1,24-14-81,26-14 0,19-29-411,-30 10 0,0-5 0,9-16 0,2-6 158,-12 15 0,3-2 0,1-3 0,4-7 0,1-2 1,2-2-159,6-8 0,2-3 0,2-1 0,-12 14 0,1-3 0,0 0 0,1-1 0,3-5 0,1-1 0,1-1 0,1 0 0,-9 10 0,2 1 0,0-2 0,1 0 0,-1-1 0,4-5 0,1-1 0,-1-1 0,1 0 0,1 1 0,1 0 0,0 0 0,1 0 0,1 0 0,0-1-82,-7 8 0,0 0 0,0-1 0,2 0 0,0 0 0,0 0 0,3-1 0,0 0 0,1 0 0,0 0 0,1 0 0,1-1 0,3-2 0,2 0 0,0 0 0,0-1 0,1 1 0,-1 0 0,1-1 0,0-1 0,-1 1 0,1 0 0,1 0 0,-1 0 0,2-1 0,1 0 0,0 0 0,0 0 0,-1 1 0,0 1 0,-5 5 0,-1 0 0,-1 2 0,1-1 0,-1 2 0,0-1-8,-1 3 1,-1-1-1,0 1 1,0 1 0,-1 0-1,1 0 1,9-7 0,0 0-1,0 2 1,-1-1-1,-1 1-9,-3 2 1,-1 1 0,-1-1-1,1 2 1,-1 1 0,-1 2-1,0 1 1,0 1 0,-1 1-1,-1 0 55,11-9 0,0 2 0,-2 0 1,0 3-1,-8 5 0,0 2 1,-1 1-1,-1 0 166,13-10 0,-2 2 0,-1 1 1,-6 7-1,-2 2 0,-2 1-122,18-12 0,-4 4 0,-7 10 0,-3 6 491,-11 9 1,-3 2-1,26-11 1,-35 35-1,-29 14 1,-26 26-165,-23 24 1,7-18 0,-6 3-83,-16 10 1,-7 3 0,-4 11 0,-5 3-83,11-18 1,-2 1 0,-2 2 0,-3 3 0,-2 1 0,-2 2-55,10-11 1,-3 1-1,-1 0 1,1 0-1,-1 1 1,0-1 0,0 0-1,-2 1-232,-4 4 0,-1-1 0,-2 2 0,1 0 0,-2 3 0,-1 1 0,0 0 0,-1 0 45,12-11 0,-1 0 0,0 1 1,0 0-1,-2 2 0,-4 5 1,0 2-1,-2 1 0,0 1 1,-2 1-5,7-8 0,-2 1 0,-1 1 0,0 0 0,0 0 0,0 1 0,0 2 0,-1-1 0,1 2 0,-1 0 0,0 0 0,-1 1 11,4-4 1,0 0 0,-2 1 0,1 1-1,-1-1 1,1 1 0,0-1 0,2 0 0,-1-1-1,2 1 1,-1-1 0,0 1 0,0 0-1,0 0 0,-1 0 1,0 1 0,0 0 0,0 0-1,0 0 1,0 0 0,1 0 0,1-1 0,1-1-1,1 1 1,-1-1 0,1 0 0,0 0-1,0 0-5,0 0 0,0-1 1,1 1-1,-1-1 0,2 0 1,-1-1-1,2 0 1,-4 4-1,1 0 0,0-1 1,1 0-1,1-1 0,0 1-23,-9 9 1,0 1 0,1-1-1,1 0 1,1-2 0,6-5-1,1-2 1,1 0 0,0-1-1,2 0-5,-11 8 1,1 0 0,2-2 0,1 0 0,6-6-1,2-1 1,2-1 0,1-3 299,-9 10 1,3-2-1,3-4 1,-9 15 0,5-6-153,17-20 0,4-5 939,-22 24-492,35-38 1,27-28-195,32-33 0,29-36-297,-19 17 0,2-6 0,9-17 0,2-7 59,-10 18 0,2-3 0,1-1 1,4-9-1,-1-3 0,3-1-59,-9 12 0,2-1 0,0-2 0,1 0 0,4-4 0,1-1 0,1 0 0,0-2 0,-8 11 0,0 0 0,1-1 0,0-1 0,1 0 0,2-2 0,0 0 0,1 0 0,1-2 0,0 1 0,3-5 0,1-1 0,1-1 0,1 1 0,-1 0 0,1 1 0,0 1 0,0 0 0,1 0 0,1-1-82,-7 9 0,0-1 0,1-1 0,0 1 0,0 0 0,1-1 0,1 0 0,0-1 0,0 0 0,1 1 0,0-1 0,1 0 24,2-2 0,0 1 1,1-1-1,0 1 1,1-1-1,-1 0 1,2-2-1,0 1 1,0-1-1,0 0 1,1 1-1,0-1-18,-8 9 0,1 0 1,1-1-1,-1 1 0,0 0 1,0 1-1,-1-1 1,7-6-1,0 1 0,-1 0 1,-1 0-1,1 1 0,0-1-6,0 0 0,1 0 0,-1 1 0,0-1 0,0 1 0,0 1 0,-3 2 0,1 1 0,-1 0 0,-1 0 0,1 1 0,0-1 50,-2 1 1,1 0 0,-1 1 0,1-1 0,-1 1 0,0 1 0,11-11-1,-1 2 1,1-1 0,-1 2 0,1 0 31,-1 1 0,0 2 0,0 0 0,-1 0 0,0 2 0,-5 4 0,0 1 0,-1 1 0,0 0 0,1 1 0,13-10 0,0 0 0,-1 1 0,-1 2 0,-7 6 0,-1 0 0,-1 2 0,1 0 0,-3 3 0,1 0 0,-1 2 0,-2 1 0,13-8 0,-2 1 0,0 3 196,-6 5 1,0 1-1,-2 4 1,16-10 0,-4 4-162,-15 10 0,-3 5 456,-8 12 1,-5 4-1,-1-2 1,-38 57-297,-42 19 0,1-13 0,-6 2-195,-14 9 0,-5 4 0,10-11 0,-1 3 0,-3 1 26,-9 11 1,-2 1-1,-2 1 1,-4 3 0,-3 1-1,-2 0-26,13-11 0,-2 0 0,0 1 0,-1 1 0,-3 3 0,0 1 0,-1 1 0,-1 1 0,9-10 0,-1 0 0,-1 1 0,0 0 0,-1 1 0,-2 3 0,-1 1 0,0 0 0,0 0 0,-2 1 0,-4 3 0,0 1 0,-1-1 0,-1 2 0,1-1 0,9-9 0,1 0 0,0 0 0,-1 1 0,0 1 0,-1 0-76,-3 5 0,0 0 1,-1 1-1,0 1 0,0 1 1,-1-1-1,8-7 1,-1 0-1,0 0 0,-1 1 1,1 0-1,-1 1 0,0 0 34,-3 5 0,-1 0 1,0 0-1,-1 2 1,1-1-1,0 1 1,0 0-1,8-7 1,-1 0-1,1 0 1,0 0-1,0 1 1,-1 0-1,1 0 1,0 0-25,-3 2 0,1 1 1,-1 0-1,0 0 1,1 0-1,0 0 1,0 0-1,2-1 1,-5 6-1,1 0 1,1-1-1,0 0 1,0 1-1,1-1 0,-1-1-10,1 0 0,1 0 1,-1-1-1,1 0 0,0 0 1,1-1-1,1 1 1,-7 6-1,2-1 0,0 0 1,1 0-1,0-1 0,0 1 60,2-3 0,0 1 1,0-1-1,0 0 0,1-1 1,1 0-1,2-3 1,0-1-1,1-1 0,1 1 1,-1-1-1,2 0 16,-9 11 0,0 0 0,1-1 0,1 0 0,2-2 0,6-7 0,1-2 0,1 0 0,1-1 0,1 0 39,-8 8 0,3 0 0,0-1 0,2-1 0,-9 13 0,3-1 0,0-2-39,6-7 0,0-2 0,3-3 0,8-10 0,1-2 0,1-3 491,-12 12 1,4-5-40,16-14 1,3-5 38,-21 13 1,43-36-1,14-23 1,26-28-165,31-36 1,-22 22 0,1-4-298,10-16 0,1-4 0,-12 19 0,0-2 1,2-2 26,5-11 1,0-3-1,2 0 1,5-5 0,2 0-1,1-2-57,-10 14 0,0-2 0,1-2 0,1 0 0,2-4 0,0-1 0,1-1 0,2-1-61,-9 12 0,0-1 1,2-1-1,0 0 1,0 0-1,3-2 0,-1-1 1,2 0-1,0-1 1,1 0 60,3-3 0,1-1 0,0 0 0,1 0 0,0 0 0,1 0 0,1 0 0,0 0 0,0-1 0,2 0-82,-8 9 0,2-1 0,-1-1 0,2 0 0,-1 0 0,1 0 0,1-2 0,0 0 0,0 0 0,1 0 0,0-1 0,0 1 6,3-3 0,1-1 1,-1 1-1,2-1 0,-1 1 1,1-1-1,-8 10 1,0 0-1,0 1 0,1-1 1,0 0-1,0 0 0,0-1 0,1 0 0,1-2 1,0 1-1,0-1 0,0 1 1,0 0-1,0 2 1,7-8-1,1 0 0,-1 2 1,0 0-1,0 0 0,0 0-6,-2 0 0,0 1 0,0 0 0,0 1 0,0-1 0,0 2 0,0 1 0,-1 1 0,0 0 0,1 0 0,-1 1 0,0 0 0,-1 2 0,0 0 0,0 0 0,0 1 0,0 0 0,-1 0 0,-1 1 0,0 0 0,-1 0 0,1 1 0,0 0 0,0 1 74,11-9 0,2 1 0,-1 1 0,-1 0 0,-1 2 0,-7 4 0,-1 0 0,-1 2 0,0 0 0,0 2 8,13-9 0,0 1 0,0 2 0,-2 0 0,-7 6 0,-1 0 0,-2 2 0,1 1 0,-3 4 0,1 1 0,-2 2 0,-1 0 0,9-7 0,-2 1 0,-1 3 196,-7 5 1,0 2-1,-4 4 1,7-2 0,-3 4-16,-10 8 1,-4 5 309,1 0 1,-24 37-1,-42 27 1,-29 27-310,7-18 1,-6 4-1,-13 11 1,-4 3-72,14-12 1,-3 3 0,-1 1 0,-10 6 0,-2 2 0,-2 1-112,11-11 0,-1 1 0,-1 1 0,-1 1 0,-1 1 0,-2 1 0,0 0 0,-2 0 0,9-9 0,-2 0 0,0 1 0,0-1 0,-1 2 0,0 1 0,-2 1 0,1 0 0,-1 1 0,0 0 0,-3 0 0,0 1 0,-1 0 0,-1 0 0,1 1 0,-3 3 0,0 0 0,0 1 0,-1 0 0,-1 1-82,9-7 0,-1-1 0,1 2 0,-2 0 0,1 0 0,-1 0 0,0 1 0,-1 0 0,0 0 0,0 0 0,-1 2 0,-1 0 11,5-4 1,-1 1 0,-1 1 0,-1 1-1,1-1 1,-1 1 0,1 0 0,-1 0 0,0 1-1,0 0 1,0 0 0,0 1 0,0 0-1,0 0 0,-2 1 1,0 1 0,0 0 0,0 0-1,-1 0 1,1 0 0,1 1 0,0-1 0,0 0-1,0 1 1,0 0 0,1 0 0,-1 0-1,1-1-5,1 0 0,-1 1 1,1-1-1,0 1 0,0-1 1,0-1-1,2 0 1,-7 6-1,0-1 0,2 0 1,-1-1-1,1 0 0,0 0 11,3-2 0,-1 1 0,1-1 1,0 0-1,0-2 0,1 0 1,3-5-1,1-1 0,0 0 0,1-1 1,0 0-1,0 0 65,-9 10 0,1 0 0,0-1 0,1 0 0,0-1 0,5-5 0,1-1 0,0-1 0,1 0 0,1 0 28,-10 11 0,2-1 0,0-1 0,3-2 0,7-8 0,1-2 1,1-2-1,1-1-28,-11 8 0,2-3 0,3-2 0,-12 15 0,5-5 491,11-14 1,3-6 475,-21 19-476,21-35 1,45-43-1,28-23 1,22-37-247,-9 25 1,3-5 0,6-13 0,1-5-50,8-10 1,3-3-1,-11 18 1,2-3 0,1-1-167,6-7 0,2-2 0,1-2 0,-9 13 1,1-2-1,1-1 0,1-1-91,5-8 1,2-1 0,0 0 0,1-1 0,-11 15 0,0 1 0,1-1 0,0 0 0,1 0 60,4-3 0,0-1 0,2 1 0,-1-1 0,1 0 0,2-3 0,-1 0 0,2 0 0,-1 0 0,2 0-90,2-2 1,1 0-1,0 1 1,2-2 0,0-1-1,-8 9 1,2-1 0,0-1-1,0 0 1,2-1-1,0 0 14,-4 6 0,1-1 1,1 0-1,1-1 0,-1 1 1,1 0-1,-1 0 1,9-8-1,-1 0 0,1 0 1,0 1-1,1-1 0,0 0 5,-7 9 1,0-1 0,2-1 0,-1 1-1,0 0 1,0 0 0,0 1 0,-2 1 0,0 0-1,-1 0 1,0 1 0,1 0 0,-1 0-1,1 1-11,10-10 0,-1 1 0,2 0 0,-1 0 0,0 0 0,-1 0 0,0 1 0,-1-1 0,0 1 0,0-1 0,0 1 0,1 1 0,-1 0 0,1 1 0,1 0 0,-1 1 0,-1 0 0,0 1 0,-4 4 0,-1 0 0,0 1 0,-1 1 0,1 0 0,-1 0-4,9-9 0,1 0 1,-1 0-1,-1 2 0,1 0 1,-4 4-1,0 2 0,0 0 1,0 0-1,-1 2 86,-3 2 0,0 1 0,0 0 0,-1 1 0,-1 2 0,12-11 0,-1 2 0,-1 1 0,0 1 0,-4 4 0,-1 0 0,0 1 0,-2 2 0,13-10 0,-2 2 0,-2 3 161,-8 6 1,0 2 0,-3 2-1,-8 6 1,-1 0 0,-2 3-162,12-5 0,-5 3 491,-13 2 1,-2 7-1,18 8 1,-58 17-221,-25 28 1,-44 32-272,19-16 0,-5 4 0,-14 10 0,-3 4 128,16-11 1,-2 1 0,-1 1 0,-6 4 0,-2 1 0,-2 2-129,-5 7 0,-3 2 0,-1 1 0,13-13 0,0 1 0,-2 0 0,-1 1 0,-5 3 0,0 2 0,-2 0 0,-1 1 0,11-8 0,-1 1 0,-1 0 0,0 1 0,0 0 0,-1 0 0,0 0 0,0 1 0,-1-1 0,0 2 0,-2 1 0,-1 1 0,1 0 0,-1 0 0,0 0-99,1-1 1,0 0 0,1 0-1,-2 1 1,0 0 0,-6 5-1,-1 0 1,-1 1 0,-1 1-1,0 0 47,9-7 1,0 0 0,-1 1 0,0 0 0,0 0 0,-1 2-1,-3 2 1,0 2 0,0 0 0,0 0 0,-1 1 0,1 0-20,8-7 1,0-1 0,0 1 0,0 0-1,-1 0 1,1 0 0,1 0 0,0 1 0,0-1-1,0 1 1,0 0 0,1 0 0,-1-1-1,2 0-11,-9 7 0,0-1 0,1 0 0,0-1 0,1 0 0,-1 1 0,2-3 0,0 1 0,0-1 0,1 1 0,-1-1 0,1 0 19,1-1 1,0 1 0,1 0-1,0-1 1,0 0 0,0-1-1,-9 9 1,-1-1 0,2-1-1,0 0 1,1-1 62,6-3 0,2-1 0,0 0 0,0-1 0,1-1 0,1-3 0,1-1 0,0-1 0,0-1 0,3 0 34,-7 4 0,2 0 0,0-2 0,2 0 0,3-4 0,1-2 1,1 0-1,1 0-34,-12 13 0,2-1 0,1-3 0,8-8 0,0-3 0,3-2 245,-15 13 1,3-7 0,12-13 0,4-5 449,-14 3 288,19-18-492,24-17 1,25-48-165,25-23 1,-5 19 0,6-2-317,11-5 1,4-3-1,6-13 1,4-4 141,-14 21 0,2-1 0,1-2 1,4-5-1,2-1 0,1-1-153,4-4 0,2-2 0,2 0 0,-11 14 0,2-1 0,1 0 0,1-1-78,3-4 0,2-2 1,0 1-1,1-2 0,5-5 1,2 0-1,0-2 0,1 2 78,-12 13 0,1-1 0,0 1 0,1 0 0,1 0 0,1-2 0,1 0 0,0 0 0,1 0 0,0 0-99,0 0 1,0 1 0,1-1-1,1 1 1,0-1 0,4-1-1,1-1 1,1 0 0,1 1-1,0-2 17,-9 9 0,1-1 0,0 0 0,1 0 0,1-1 0,-1 1 0,4-2 0,0-1 0,0 1 0,1-1 0,0 1 0,-1-1 0,0 1 0,1-1 0,-1 1 0,0-1 0,0 1 0,1 0 0,0 1 0,0-1 0,1 1 0,-1 0 0,0 1 0,0 0-17,9-7 1,-1 1 0,0 0-1,0 1 1,0-1 0,-1 2-1,0 0 1,0 0 0,0 0-1,0 0 0,-2 1 1,1-1 0,-1 1-1,1 0 1,-1 1 0,-1 2-1,1 0 1,-1 2 0,0-1-1,-1 2 63,-2 1 0,-1 1 0,0 0 0,-1 1 0,0 1 1,14-11-1,-1 1 0,0 1 0,-2 1 36,-5 6 0,0 2 0,-2 0 0,0 0 0,-2 1 0,-2 1 0,0 0 0,0 0 0,-3 4 0,-1 0 0,0 1 0,-1 1 0,14-11 0,-1 2 0,-2 2 196,-9 5 1,-1 2-1,-3 3 1,19-12 0,-4 4-161,-12 7 0,-3 4 455,-11 10 1,-4 4-1,20-8 1,-45 36-200,-33 24 1,-38 18-293,11-10 0,-4 4 0,-11 11 0,-4 3 155,13-12 1,-3 3 0,-2 0 0,-6 5 0,-3 1 0,-2 1-156,-6 3 0,-3 1 0,0 1 0,13-10 0,-1 1 0,-1 0 0,-1 1 0,-4 3 0,-1-1 0,-1 2 0,-1 0 0,-6 6 0,-1 0 0,-1 1 0,0 0 0,-1-1 0,0 0 0,0 0 0,-1 1 0,14-10 0,0 1 0,0 0 0,0 0 0,0 0-99,2-2 1,-1 1 0,1 0-1,-1 0 1,-1 1 0,-5 5-1,0 0 1,-1 1 0,-1 0-1,0 1 33,7-7 1,-1 1-1,0 0 1,-1 0 0,0 1-1,0 1 1,-5 3 0,-1 1-1,0 1 1,-1 0 0,1 0-1,-1 1-16,0 1 0,0 0 0,-1 1 0,0 0 0,1 0 0,-1 0 0,-1 1 0,1 0 0,-1-1 0,0 1 0,1 0 0,1-1 0,3-4 0,0 1 0,2-1 0,-1 0 0,1-1 0,-1 2 0,1-1 0,0 1 0,1-1 0,-1 1 0,1 0 0,-1-1 15,1 1 0,1-1 0,-1 0 0,0 1 0,1-1 0,0 0 0,2-2 0,0 0 0,0 1 0,0-2 0,1 1 0,0-1 67,-10 7 0,1 0 0,1-1 0,0 0 0,0 0 0,4-1 0,1-1 0,0 0 0,1 0 0,1-2 0,-10 7 0,2-1 0,1 0 0,0-2 0,3-1 0,1-1 0,1 0 0,1-1 0,6-5 0,1 0 0,1-1 0,1-1 0,-15 11 0,1-1 0,3-2 196,11-9 1,3-1-1,2-2 1,-17 16 0,5-5-111,19-18 1,5-4 896,-17 18-492,26-25 1,33-34-175,20-25 1,30-18-318,-15 10 0,4-4 0,10-12 0,2-3 196,10-13 1,2-4-1,-14 17 1,2-1 0,2-1-191,5-7 1,1-1 0,3-2 0,-13 14 0,2-2 0,1 0 0,1 0-7,4-5 0,1-1 0,1-1 0,0 0 0,5-5 0,1-2 0,1 0 0,1 1 0,-11 12 0,0 1 0,0-1 0,1 0 0,0 0 0,0-3 0,1 1 0,-1-1 0,1 0 0,0 0-99,-1 2 1,0 0 0,1 0-1,-1 0 1,2-1 0,4-4-1,1 0 1,1 0 0,0 0-1,2 0 10,5-2 1,0-1 0,2 1 0,0 0-1,1-1 1,-11 9 0,1-1 0,0-1-1,0 1 1,1 0 0,-1 0 6,2 0 0,-1-1 0,1 1 0,0 0 0,0 0 0,0 1 0,-1 0 0,0 1 0,0 0 0,0 0 0,0 1 0,-1 1-17,10-9 1,0 2 0,0 0-1,-1 0 1,1 1 0,-4 2-1,1 0 1,-1 0 0,0 0-1,1 1 12,-2 1 1,1 1-1,0-1 1,-1 1-1,0 0 1,-3 1-1,-1 0 1,1 0-1,-2 1 1,1 1 86,-2 2 0,0 1 0,-1 1 0,0 1 0,0-1 0,12-10 0,0 1 0,-1 0 0,-1 2 22,-6 5 1,-1 2 0,-1 0 0,-1 2-1,-2 2 1,0 0 0,-1 2 0,0-1-23,16-12 0,-1 0 0,-1 2 0,-4 5 0,-1 1 0,-1 2 196,-8 3 1,-2 2-1,0 1 1,22-14 0,-3 4-169,-18 12 1,-3 3 0,-11 4 0,-2 3 954,26-1 0,-25 9-492,-26 19 1,-49 38-165,-29 19 1,11-16 0,-5 3-83,-8 5 1,-3 1 0,-11 12 0,-3 2-83,18-17 1,-1 0 0,-2 1 0,-5 4 0,-2 1 0,-1 1-24,-8 4 0,-1 1 1,-2 1-1,15-11 1,-2 0-1,-1 0 1,0 1-264,-2 1 0,-1 0 0,0 1 0,-1 0 0,0 2 0,-1 1 0,0-1 0,0 1 0,2-2 0,1 0 0,-1 0 0,-1 1 0,-7 4 0,0 1 0,-2 0 0,0 2 33,13-10 1,-1 1-1,0 1 1,-2 0 0,0 1-1,5-5 1,0 0 0,-2 1-1,0 0 1,-1 1-1,1 0 8,-3 3 0,1 0 0,-1 0 0,0 1 0,-1 0 0,1 0 0,-4 3 0,1 0 0,-2 0 0,1 1 0,1 0 0,0 0 0,2-1 0,1-1 0,0 1 0,0 0 0,1 0 0,-1 1 0,-2 1 0,0 1 0,0-1 0,1 1 0,-1 0 0,1 1 0,0-1 0,1 0 0,0 1 0,0-1 0,0 1 0,1 0 0,-1 0 0,-1 1 0,1-1 0,1 1 0,-1-1 0,2 0 0,1-1 0,2-1 0,-1 1 0,1-1 0,1 1 0,-1-1 0,1-1 0,0 1 0,0-1 0,1 0 0,0 0 0,1 0-17,-10 8 1,2 0 0,0 0-1,1-1 1,-1 1 0,3-2-1,0 0 1,0 0 0,1 0-1,0-1 70,2-2 0,0 0 0,1-1 0,1-1 0,0 1 0,4-3 1,1 0-1,1 0 0,1-1 0,0-2 29,-10 9 0,1-1 0,2-2 0,1 0 0,6-3 0,1-1 0,2-1 0,1-2 196,-9 8 1,1-3-1,4-2 1,-13 17 0,5-4-179,12-14 1,5-5 472,9-9 1,4-6-1,1-3 1,33-26-208,29-28 1,30-29-285,-21 17 0,2-5 0,8-12 0,1-4 196,10-8 1,3-4-1,-15 13 1,1-3 0,1-1-174,9-7 0,2-2 0,0-3 0,-11 12 1,1-2-1,1-1 0,0-1-23,5-2 0,0 0 0,2-2 0,0 1 0,2-4 0,1 0 0,0 0 0,1-1 0,1-1 0,1-1 0,0 0 0,0-1 0,-10 13 0,-1-1 0,1 1 0,1-1 0,-1 0-99,4-2 1,-1 0 0,1-1-1,1 1 1,1-2 0,4-4-1,0 0 1,2-1 0,0 0-1,1 0 34,-9 10 1,0-1 0,1 1 0,1 0 0,0-1 0,0 1 0,1 0-1,1-1 1,1 1 0,0 0 0,-1 0 0,1 0-18,0 1 0,-1-1 0,1 1 0,0 0 0,0 1 0,0-1 0,0 1 0,0 0 0,0 1 0,0-1 0,0 1 0,1 0-17,11-10 1,0 1 0,1 0-1,-1 0 1,0 0 0,-1 0-1,-1 1 1,0-1 0,0 2-1,-1 0 1,-3 3 0,-1 2 0,0-1 1,0 2-1,0-1 0,-3 3 0,1 0 1,-1 0-1,0 1 0,-2 1 98,11-9 0,-1 2 0,0 0 0,-1 1 0,-3 2 0,0 0 0,0 1 0,-2 1 59,-2 1 0,-1 0 0,0 0 0,-1 2 0,-2 4 0,-1 0 0,0 1 1,-2 1-60,15-10 0,-2 1 0,-1 3 0,-6 4 0,-2 1 0,-1 2 245,15-14 1,-3 4 0,-8 10 0,-2 2-36,-8 6 1,-4 3 772,27-13-492,-16 16 1,-43 29-1,-19 9 1,-31 29-165,-33 13 1,22-7 0,-3 4-83,-11 6 1,-2 2 0,-10 12 0,-4 1-83,17-18 1,-2 0 0,-1 2 0,-7 6 0,-2 2 0,0 1-24,-5 3 0,-2 1 1,-1 0-1,16-12 1,-1 0-1,-1 1 1,0-1-264,-2 1 0,-1 0 0,0 0 0,-1 1 0,-1 2 0,-1 0 0,0 1 0,-1 1 13,-2 3 1,0 1 0,-1 1 0,-2 0-1,10-9 1,-1 1 0,0 0 0,-2 1-1,1 1 11,-2 3 1,-1 1 0,0 0-1,0 1 1,-2 0 0,-3 2-1,-1 1 1,-1 1 0,0-1-1,0 1 17,13-9 0,-1-1 0,0 1 0,0 0 0,1 0 0,-1 0 0,-1 1 0,1 0 0,0 0 0,-1 0 0,0 0 0,0 1 0,0 0 0,-2 0 0,1 0 0,0 1 0,-1-1 0,2 0 0,0-1 0,1 0 0,0 0 0,1-1 0,-1 1 0,1-1-17,-10 9 1,1 0 0,0-1-1,0 0 1,1-1 0,2-1-1,0-1 1,1-1 0,1 0-1,1 0-11,5-3 1,1-1 0,2 0 0,-1-1-1,1 1 1,-14 12 0,0 0 0,0-1-1,2 0-13,2-2 0,1 0 0,1 0 0,0-1 0,2-1 0,1 0 0,1 0 0,1-2 68,5-6 0,1-1 0,1 0 1,1-1-1,-12 14 0,2 0 0,1-3 55,10-11 0,1-2 0,2-2 0,-16 20 0,3-5 491,9-9 1,4-5-1,8-10 1,4-4-1,-6 15 1,25-33-1,24-19 1,26-14-165,31-21 1,-24 5 0,1-4-222,11-10 0,2-5 0,7-14 0,2-4 57,-13 18 1,2 0 0,2-2 0,6-10 0,2-3 0,1-1-97,2-2 1,1-2 0,2-1 0,-13 14-1,1-1 1,1 0 0,0 0-191,-1-1 0,1-1 0,0 0 0,0 0 0,3-1 0,0-1 0,0 0 0,2-1 94,0-1 0,2 0 0,0-2 0,1 1 0,-8 8 0,1 0 0,0-1 0,1 1 0,1-1-70,0-1 1,0 0 0,1 0-1,1-1 1,0 1 0,4-4-1,2 0 1,0 0 0,0-1-1,1 1 0,0 0 1,0-1 0,1 0-1,0 1 1,0 0 0,0 0-1,0 1 1,0 0 0,0 0-1,0 0 0,1 1 1,1 0 0,-1 1-1,0-1 1,0 1 0,-3 0-1,1 0 1,-1 1 0,0 0-1,0 0 0,-1 3 1,0 1 0,0 1-1,0-1 1,-1 0 0,-3 2-1,-1-1 1,0 1 0,0 0-1,-1 1-24,11-9 0,-1 1 0,0 1 0,-1 0 0,-1 2 0,0 0 0,0 1 0,-1 0 0,-2 1 0,0 0 0,-1 1 0,1 1 0,-2 2 0,1 2 0,-1 1 0,-1 0 195,14-11 1,-2 1-1,0 1 1,-5 6-1,0 1 1,-2 1-73,-7 7 0,-2 1 0,-1 1 0,19-15 0,-2 4 245,-7 9 1,-2 3 0,-7 6 0,-4 3 595,30-14 142,-23 10-492,-31 21 1,-34 22-1,-18 18 1,-31 31-424,11-21 0,-3 2 0,-8 11 0,-3 3 128,-7 8 1,-4 3-1,16-16 1,-3 1 0,0 1-34,-5 5 1,-1 1 0,-2 0 0,-6 3 0,-2 0 0,-1 0-305,-2 3 1,-2 1-1,0 1 1,15-13-1,-1 0 1,0 0-1,0 0 114,-2 1 1,1 0 0,-2 0 0,0 2 0,-5 4 0,-2 2 0,-1 1-1,1 0 27,-2-1 0,-1 1 0,0 0 0,-1 1 0,11-8 0,-1 0 0,-1 2 0,0-1 0,0 1-99,-1 0 1,-1 1 0,1 0-1,-1 1 1,-1 0 0,-1 3-1,0 0 1,-1 0 0,0 1-1,0 1 0,-2 0 1,0 2 0,-1-1-1,0 1 1,1-1 0,-1 1-1,1 0 1,-1 1 0,1-2-1,0 1 0,1-3 1,1 0 0,1-1-1,-1 0 1,1 0 0,2-1-1,0 0 1,0 0 0,1 0-1,2-2-11,4-2 1,1-2 0,1 1 0,1-1-1,-1 0 1,-11 10 0,0-1 0,0 1-1,2-1-13,2-2 0,0 1 0,2-1 0,0-1 0,4-3 0,0-2 0,2 0 0,0-1-41,-14 15 0,3-1 0,1-2 0,7-7 0,3-3 0,1-1 360,7-7 1,1-2-1,3-1 1,-12 15 0,3-3-121,6-7 0,3-3 415,9-7 1,3-6 491,-9-2 0,21-14-492,68-76 1,7 3-247,-2 4 1,3-7 0,-2-3 0,1-3-50,5-7 1,2-2-1,-15 18 1,0-1 0,2-2-34,5-3 1,2-2 0,0 0 0,5-5 0,0 0 0,0-1-305,4-2 1,-1-1-1,2-1 1,-13 16-1,0 0 1,2 0-1,-1-1 100,3-3 1,0 0-1,1 0 1,1-2-1,6-3 1,0-1 0,1 0-1,1-2 41,0-2 0,1-1 0,1 0 0,1-1 0,-11 12 0,2-1 0,1 1 0,-1-1 0,1 0-99,1-1 1,0-1 0,1 0-1,0 0 1,0 1 0,1 0-1,1 0 1,0 1 0,0 0-1,0-1 0,2 1 1,-1 0 0,1 0-1,1 0 1,-2 0 0,1 0-1,0 1 1,-1 0 0,0 0-1,0 0-11,-3 3 1,0 0 0,0 0 0,-1 0-1,0 1 1,12-13 0,0 1 0,-1 1-1,-1 1-13,-5 6 0,-1 1 0,-1 1 0,0 0 0,-2 3 0,-1 1 0,0 0 0,0 0-18,-1 0 1,-1 0-1,1 1 1,-2 0-1,16-12 1,0 2-1,-2 0-23,-3 3 0,-2 0 0,0 2 0,-4 2 0,-1 1 0,0 2 244,-8 9 1,0 2-1,-2 1 1,18-17-1,-2 2-80,-7 8 0,-4 4 0,-10 6 0,-3 2 983,33-21 0,-28 24-492,-20 14 1,-41 29-1,-25 4 1,-18 26-247,16-10 1,-3 4 0,-10 11 0,-4 2-50,-11 9 1,-3 2-1,14-12 1,-3 2 0,0 0-34,-2 4 1,-2 0 0,0 1 0,-7 3 0,0 0 0,-2 2-305,-1 3 1,-2 1-1,0 0 1,16-14-1,-1 0 1,0 1-1,-2 0 94,-3 3 1,-2 1 0,0 1-1,-1 0 1,-3 3 0,-1 1-1,0 1 1,-1-1 46,-2 2 0,0 0 0,-1 0 0,0 2 0,11-9 0,-1 0 0,0 1 0,-1 1 0,1 0-99,-1 1 1,-1 0 0,0 1-1,0 0 1,0 1 0,-2 2-1,0 0 1,-1 0 0,0 0-1,0 1 0,-2 0 1,0-1 0,-1 1-1,0 1 1,1-1 0,-1 3-1,-1 0 1,1 0 0,1 0-1,-1 0 0,2-1 1,-1-1 0,1 1-1,0-1 1,1 1 0,1-2-1,1 0 1,0 0 0,1 0-1,0 0 0,4-2 1,0-1 0,0 1-1,1-1 1,0-1 0,2 0-1,0-1 1,0 0 0,0-1-1,0 1-11,0 0 1,0-1 0,0 1 0,1-1-1,-1 0 1,-11 12 0,-1-1 0,1-1-1,1 0-13,3-4 0,1 0 0,1-1 0,0 0 0,5-6 0,1 0 0,1-1 0,1-1 24,-14 11 1,3-2-1,1-1 1,7-5-1,2-1 1,0-2 98,5-3 0,0-1 0,3-2 0,-12 13 0,3-5 491,12-13 1,2-4 491,-24 18-492,36-34 1,19-16-1,28-19 1,12-19-165,24-24 1,-17 17 0,3-3-170,9-5 0,2-4 0,6-13 0,3-5 5,-13 17 1,3-1 0,0-2 0,3-4 0,2 0 0,0-2-123,5-6 0,1-1 1,1 0-1,-10 13 1,2 0-1,0 0 1,1-1-165,3-4 0,1-1 0,0-1 0,1 0 0,3-5 0,1-1 0,0 0 0,0 0 71,2 0 1,0 0-1,0 0 1,1-1 0,3-4-1,-1 0 1,2-1 0,0 2-59,1 1 1,1 2 0,1-1 0,0 0-1,-10 10 1,1-1 0,0-1 0,1 1-1,0 0 11,2-2 1,1 0 0,1 0-1,0 0 1,0 0 0,1-2-1,1 1 1,0-1 0,0 1-1,-1 0 0,0 2 1,0 0 0,0 0-1,0 1 1,-1 0 0,-1 3-1,-2-1 1,1 1 0,-1 1-1,0 1-24,11-10 0,-1 1 0,-1 1 0,0 0 0,-3 1 0,-1 0 0,0 1 0,-1 0 0,1 2 0,0 1 0,-1 0 0,0 0 0,-1 1 0,-1-1 0,0 2 0,0 0 6,-4 5 1,-1 2 0,0 0 0,1 0 0,-2 1 0,0 1 0,0 0 0,-2 1 116,11-10 0,-2 1 0,-1 1 0,-2 5 0,-1 0 0,0 2 196,-4 0 1,-2 2-1,1 1 1,21-15 0,-3 3-160,-9 7 1,-4 3-1,-9 9 1,-4 4 945,15-7 0,-19 8-492,-24 23 1,-23 6-1,-19 19 1,-24 14-165,-26 29 1,28-23 0,-2 1-83,-10 10 1,-4 2 0,-9 7 0,-3 1-83,17-13 1,0 0 0,-2 2 0,-3 5 0,-2 0 0,-1 2-31,-5 5 1,-2 1-1,-1 1 1,-5 4-1,-2 0 1,-1 1-257,17-14 0,-1 1 0,-1 0 0,0 0 0,0 1 0,0-1 0,-1 1 0,1 1 0,1-1 0,0 0 0,0 1 0,-1 0 0,-4 2 0,-1 2 0,-1-1 0,-1 2 24,9-7 1,-1 1 0,-1 0-1,0 1 1,-1 0 0,-2 2-1,-1 1 1,0 0 0,-1 0-1,0 1 0,-4 3 1,-1 0 0,0 1-1,0 0 1,1 0 0,2-1-1,0 0 1,0 0 0,1 0-1,0-1 0,3-2 1,1 0 0,-1-1-1,1 0 1,0 0 0,1-1-1,0 0 1,0-1 0,0 0-1,1 1-11,0-2 1,0 1 0,0 0 0,1-1-1,0 1 1,-14 10 0,0 0 0,1-1-1,1 1-13,4-4 0,0 0 0,2-1 0,-1 0 0,3-2 0,0-1 0,1-1 0,2-1-41,-14 10 0,1-2 0,1 0 0,1-2 0,1 0 0,0-2 117,4-4 0,0 0 0,1-3 0,5-4 0,2-1 0,0-3 47,-18 10 0,2-5 0,9-4 0,3-5 491,18-11 1,2-4-1,-38 7 1,33-32-1,15-19 1,23-15-1,26-21 1,19-14-247,-9 23 1,2-3 0,5-7 0,4-3-1,10-9 1,3-2 0,5-6 0,3-2-83,-15 23 1,2 1 0,1-2 0,2-4 0,1-1 0,2-1-228,4-4 0,1-1 1,2 0-1,3-6 0,2-2 1,1 1 63,-11 18 0,0-1 0,1 1 0,0-1 0,2-3 0,-1 0 0,1-1 0,1 1-123,1 0 0,0 0 0,2 0 0,-1-1 0,4-2 0,0-1 0,1 0 0,1 0 13,3-1 1,0-1 0,3 1 0,0-1-1,-11 13 1,1-1 0,1 0 0,1 0-1,-1 0 11,1 0 1,0 1 0,0-1-1,0 1 1,1 0 0,-1 0-1,2 0 1,-1 1 0,0-1-1,0 2-24,13-12 0,-1 0 0,1 2 0,-1 0 0,1 1 0,-1 1 0,1 0 0,0 1 0,-1 1 0,1 0 0,0 1 0,-1-1 0,-1 2 0,0 0 0,0 0 0,-1 1 0,-2 3 0,-1 1 0,0 1 0,0 1 0,-1 1 0,0 1 0,0 1 0,-2 2-41,16-11 0,-2 1 0,0 2 0,0 2 0,0 1 0,-1 0 211,-2-1 1,-2 1 0,1 1 0,-4 3 0,0 1 0,-1 1-48,-6 5 0,-1 1 0,-1 2 0,26-14 0,-3 5 245,-13 8 1,-4 3 0,-5 5 0,-2 3 81,-7 4 1,-4 2 655,28-4-492,-18 15 1,-42 35-1,-19 9 1,-38 29-412,5-29 1,-5 1-1,-7 13 1,-2 4 164,-5 6 1,-3 3 0,-11 7 0,-5 2-128,18-18 0,-1 2 0,-3 0 0,-5 3 0,-4 0 0,0 1-259,-4 6 1,-1 2-1,-1 0 1,17-16-1,-1 0 1,0-1-1,0 2 80,0 1 1,-1 0-1,0 0 1,0 1 0,-2 0-1,0 1 1,-1-1 0,-1 1-63,-3 1 0,-1 0 0,-2 1 0,0 1 0,-7 6 0,-2 1 0,0 0 0,-1 2 24,12-11 1,0 0 0,0 1-1,-1 0 1,0 1 0,-3 3-1,-1 0 1,0 1 0,-1 0-1,1 0 0,-1-1 1,-1 0 0,1 0-1,0 0 1,0 0 0,1 1-1,0 1 1,1-1 0,-1 1-1,1 0 0,1-1 1,-1 1 0,1 0-1,0-1 1,0 1 0,0-1-1,-1 0 1,1-1 0,0 1-1,0-2 0,3-2 1,1-1 0,0 0-1,0-1 1,1 1 0,2-2-1,0 1 1,1 0 0,0 0-1,2-2-18,-10 7 0,3 0 0,-1-1 0,2-1 0,1-1 0,1 0 0,0 0 0,0-2 117,1-2 0,0 0 0,1-1 0,0-1 0,-13 13 0,2-2 0,0-1 100,4-6 1,0-2 0,2-1 0,6-3 0,1-2 0,2-1-101,-20 11 0,3-3 0,8-3 0,2-4 245,8-11 1,3-3 0,8-3 0,3-3 737,-23 7 0,10-13 0,21-13-492,2-18 1,28-22-1,10-19 1,22-18-165,14-11 1,-14 30 0,3-1-83,6-3 1,2-1 0,7-10 0,1-2-1,4-1 1,3-1 0,3-5 0,2-1-168,-16 23 1,1-1 0,1-1-1,2-4 1,1-1 0,1 0-79,1-1 0,1 0 0,1-1 0,2-1 0,0 0 0,1 1-164,-2 5 0,0 1 0,1 0 0,2-2 0,0 0 0,0 0 0,1-2 0,1 1 0,1 1 0,4 0 0,1 1 0,1 0 0,0 2 0,0 0 0,1 3 0,-2 3 0,0 2 0,-1 2-33,-6 6 0,-1 2 1,-2 0-1,22-13 0,-2 2-49,-3 5 0,-2 3 0,-10 6 0,-4 1 737,-9 4 1,-2 4-211,29-3 210,-32 7 1,-18 31-1,-10 9 1,-28 12-209,-14 17 1,-20 14-284,-8 14 0,20-29 0,-2 1 245,-4 3 1,-1 1 0,-1 3 0,-2 0-12,-7-1 0,-1 1 1,3 3-1,-2 1-235,-6 6 0,-3 1 0,-4 2 0,-3 0 1,22-21 0,0 1 0,-1 0 0,-3 0 0,0 0 0,-1-1-164,3 1 0,-1 0 0,0-1 0,-2 2 0,-1-2 0,-1 1 0,-2 0 0,-1 0 0,0-1 0,2-3 0,0 0 0,1-1-82,-21 21 0,1-4 0,6-10 0,4-4 10,13-8 1,2-2-1,6-8 1,1-3 235,-29 15 983,14-9-357,5-21-135,19-2 1,11-22-1,15-9 1,7-13-268,7-15 1,17-8-225,19-14 0,4-17 245,-16 35 1,2 0 0,0-2 0,3 1-58,5-7 0,3 1 0,3 0 0,1-1-188,1-2 0,1-2 0,4-4 0,1-2-246,5-3 0,1-1 0,-1 4 0,3 0 49,-17 21 0,2 0 1,0 1-1,22-19 0,0 1 117,1-1 1,0 1 0,1 6 0,0 1 79,-4 2 0,-1 2 0,-3 10 0,-2 2-246,-4 4 0,-2 2 0,-7 8 0,-1 3 183,37-15 1,-9 16 62,-12 12 0,-19 9 0,-5 7 491,-19 20 1,-9 11-50,-5 16 1,-21 8-443,-7 14 0,-24 10 245,21-32 1,-2 1 0,-5 2 0,-2 1-40,-5 10 1,-2 1 0,1 1-1,-3 1-452,-6 4 0,-3 2 0,0 6 0,-2 0 49,-7 0 0,-1 0 1,20-22-1,-1 1 1,-1 1 196,-5 3 0,-3 1 0,1 0 0,2-2 0,-1 1 0,-1 0-164,-4 3 0,-1 0 0,1 0 0,2 0 0,1 0 0,0 0 0,-1-2 0,0 0 0,0-2 0,1-1 0,1-2 0,-1 0-33,1 1 0,0-1 1,1-1-1,-17 17 0,2-2-49,2-2 0,3-3 0,8-10 0,2-3 0,6-9 0,1-3 0,4-6 0,0-3 1142,-26 18-896,19-24 983,5-7-492,28-19 1,12-27-1,15-8 1,6-22-1,7-7 1,10-12-247,-10 31 1,1-2 0,0-5 0,1-3-1,8-4 1,2-2 0,0-3 0,1 0-74,4-3 1,2-1 0,2-3 0,2 0-173,5-7 0,1-1 0,2 3 0,1 1-164,-18 23 0,0 0 0,2-1 0,1 0 0,1-1 0,0 0 0,1 0 0,0-1 0,1 1 0,3-2 0,2 0 0,-1 0 0,3-2 0,0 1 0,-1 1 0,-4 7 0,0 1 0,-1 1-36,23-22 1,-2 3 0,-8 11 0,-1 3-47,-3 2 0,-2 1 0,-6 8 0,0 1 195,-4 3 1,0 3-1,30-13 51,-12 11 0,-10 10 491,-11 14 1,-20 8-1,-8 18 1,-15 10-1,-15 18 1,-8 13-1,-20 9 1,-11 11-247,22-29 1,0 1 0,-5 2 0,-2 1-182,-6 7 1,-2 0-1,-3 3 1,0 1-65,-6 6 0,-2 1 0,3-2 0,-1 0-246,-4 5 0,-1 0 0,-1 1 0,-1 1 82,16-21 0,0 0 0,-1 0 0,-1 2 0,1 1 0,-2 0 0,-6 4 0,-2 1 0,1-2 0,6-5 0,0-2 0,-1-1 45,0 1 1,0-1 0,0-2 0,-19 19-1,2-3-127,8-7 0,2-1 0,1-3 0,2-4 80,5-8 1,2-4 0,-26 25 165,18-19 0,19-20 491,7-13 1,19-22-87,5-9 0,14-15-405,7-21 0,24-11 0,-14 22 0,2-1 0,4-1 0,2-1 245,3-3 1,1-2 0,1-7 0,1-2-141,4 0 1,2-2 0,3-6 0,3-2-106,2-2 0,2 1 0,3-1 0,0 1-197,3-5 0,1 1 1,-18 27-1,2 0 0,-1-1 45,-1 0 0,-1-1 0,1 2 0,24-22 0,1 2 152,-22 20 0,-1 1 0,-1 1 0,16-13 0,-1 1-246,-2 3 0,-1 3 0,-6 9 0,-2 4 108,-9 8 0,0 4 1,25-15 137,-15 17 0,-23 13 0,-7 18 491,-19 18 1,-9 12-92,-5 17 0,-15 7-400,-6 14 0,-15 14 245,22-36 1,-1 1 0,-6 7 0,-3 0-39,-4 3 1,-1 1-1,-1 3 1,0 0-454,-6 3 0,0 1 0,4-2 0,0 0 225,-3 5 0,-1 1 1,-4 0-1,-1 2 21,15-19 0,0 0 0,-1-1 0,-20 19 0,1 1 0,3 5 0,0-2 0,1-12 0,1-2 0,8-2 0,2-1 0,4-12 0,1-2-70,8-1 0,0-4 70,-22 11 0,21 7 0,11-45 491,13 5 1,11-24-116,5-9 1,8-2-377,13-20 0,7-9 0,15-12 0,5-23 0,-23 36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21528-215A-373B-FD5A-27906B2E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863A6F-D174-6271-27E0-E279B0EC7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CBC9A7-FDB7-3AC9-1840-E8D01C41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CD167F-DADF-0050-149E-D451CE0D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0559FE-2414-346C-7B7D-7D564299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08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C58FF-D033-A5DA-6A47-EBE2B893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3C6DF-6C7B-87EE-06CB-712B3A4C1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FD3A2E-E84E-0916-D3D5-A84CA740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AE07C2-BFC3-B0A9-F5F8-2D43F3D6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95494-249A-74E3-FF46-1C8372E0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7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0633AB-5259-9AF1-9C7D-19120878B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276EC1-738D-15AB-67DD-611B9CE0F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F0EA9A-49C8-2967-2588-7065E6D0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F1A59-1F19-54AA-3257-D1157354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92C49-8289-DD67-77E0-3CD3034C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09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5B4B7-874C-0B96-D846-3856E690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5A48C7-54D4-8309-D119-DD2A5CB1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01F55-C9C4-DBBD-12A6-1441DAFF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2A2DA7-3AEA-7AA4-05D6-68B7A862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2EA9A-E061-D66C-3ECE-A5F3D0DE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4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470C4-5C89-4100-623E-D44C091A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ECFC78-FF84-DE38-11CB-BF4334B13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90717-819F-AC7D-9BD5-C4160B1B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F4B84-99FF-6124-F61C-CEE307B2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E27E6-FAF7-6D58-F1EF-AB83BCF2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1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C013C-DE32-36F4-5BFD-ACCBE4FD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60236-4C36-D3AA-C34C-52402CDC3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593B1B-13A0-B697-73AF-118CE1E49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81FDF-2063-6F9F-D84C-89F40166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511B7D-4851-5EE0-E818-B2A18F14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4DCFD6-4CD5-E638-C47B-9908E331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42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53AFD-A254-6702-7C5D-BA3671FA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0D121-69CB-997C-5035-19F14AFBE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195400-ADB7-09FD-F6A1-A1AAF300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B3AA8D-7915-8E90-7EFF-B7CDB780B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32B162-B0AD-F98B-1287-CF6363684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96E803-AA30-9593-FAC1-C1715927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7388A2-883D-5DAB-E024-80084114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919825-3C74-95FF-31EC-89407DD5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82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C55C0-0A0F-2B48-3C29-ED4C13A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0E8801-E008-30CD-5FA8-9B850EBE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166BCB-0CC3-489E-E3F3-D014CEB6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9B9725-F67A-7E87-BC22-0FBA948F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53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43802E-368D-7D81-3184-992A426B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9CF485-31BC-3B29-FC0B-630E2813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7CEF9D-3D36-B0C8-2DF3-DD94B18A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62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3CBF-E538-447C-CD4E-9E387187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7C4B6-9843-02C4-5EC4-E2178F8A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FEF606-4F07-85A9-1A76-00010F8C1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E97772-B313-0889-535B-7C375CA3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0D57FD-BEC0-F466-D996-15C67FF5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9CD5D-4DBA-E6B7-398E-A7066BAD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01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B1943-0FAA-00DB-6980-2895F801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03B406-49F8-B575-867C-0F801815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EBDB9E-2C26-B7D8-1C32-3F18D636F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F07FE8-4B9E-EAC7-2581-EA67D63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190B0-BD92-E602-0409-73866186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EC9E8-33B4-C376-04B2-142553E1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07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42E4CB-3DAD-90A3-CDD0-8A81582E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6BB6CA-A22A-062C-5EEC-40974780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3DDF2-9822-C753-57D5-92B340348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8F10-0ABC-024A-9C3B-D453E2F2616D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EE887-BE06-9F75-EF2A-9C492033E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AEE661-0D06-2967-2CA5-06A28A994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5400-BE98-2442-999C-2F094D3DD7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713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25.png"/><Relationship Id="rId21" Type="http://schemas.openxmlformats.org/officeDocument/2006/relationships/image" Target="../media/image14.png"/><Relationship Id="rId34" Type="http://schemas.openxmlformats.org/officeDocument/2006/relationships/customXml" Target="../ink/ink20.xml"/><Relationship Id="rId7" Type="http://schemas.openxmlformats.org/officeDocument/2006/relationships/image" Target="../media/image70.png"/><Relationship Id="rId12" Type="http://schemas.openxmlformats.org/officeDocument/2006/relationships/customXml" Target="../ink/ink9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../media/image24.png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90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3.png"/><Relationship Id="rId5" Type="http://schemas.openxmlformats.org/officeDocument/2006/relationships/image" Target="../media/image60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7.xml"/><Relationship Id="rId36" Type="http://schemas.openxmlformats.org/officeDocument/2006/relationships/image" Target="../media/image22.png"/><Relationship Id="rId10" Type="http://schemas.openxmlformats.org/officeDocument/2006/relationships/customXml" Target="../ink/ink8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customXml" Target="../ink/ink5.xml"/><Relationship Id="rId9" Type="http://schemas.openxmlformats.org/officeDocument/2006/relationships/image" Target="../media/image80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17.png"/><Relationship Id="rId30" Type="http://schemas.openxmlformats.org/officeDocument/2006/relationships/customXml" Target="../ink/ink18.xml"/><Relationship Id="rId35" Type="http://schemas.openxmlformats.org/officeDocument/2006/relationships/image" Target="../media/image21.png"/><Relationship Id="rId8" Type="http://schemas.openxmlformats.org/officeDocument/2006/relationships/customXml" Target="../ink/ink7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C3FAF22-39D0-8EF7-9B84-2F55174BF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 r="2" b="11105"/>
          <a:stretch/>
        </p:blipFill>
        <p:spPr>
          <a:xfrm>
            <a:off x="3892098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4" name="Group 14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5" name="Group 16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22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18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20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746EECE-112A-6484-17A1-E2F8D9D6E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2" y="360657"/>
            <a:ext cx="9144000" cy="1083131"/>
          </a:xfrm>
        </p:spPr>
        <p:txBody>
          <a:bodyPr>
            <a:normAutofit fontScale="90000"/>
          </a:bodyPr>
          <a:lstStyle/>
          <a:p>
            <a:br>
              <a:rPr lang="es-MX" dirty="0">
                <a:solidFill>
                  <a:schemeClr val="bg1"/>
                </a:solidFill>
                <a:latin typeface="Baguet Script" panose="020F0502020204030204"/>
              </a:rPr>
            </a:br>
            <a:r>
              <a:rPr lang="es-MX" dirty="0">
                <a:solidFill>
                  <a:schemeClr val="bg1"/>
                </a:solidFill>
                <a:latin typeface="Baguet Script" panose="020F0502020204030204"/>
              </a:rPr>
              <a:t>Mi materia favorita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E7849D6-A405-B271-C8A9-71236EF0B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415437" cy="683087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C6929CC-43AA-F504-5069-96EF5C162388}"/>
              </a:ext>
            </a:extLst>
          </p:cNvPr>
          <p:cNvSpPr txBox="1"/>
          <p:nvPr/>
        </p:nvSpPr>
        <p:spPr>
          <a:xfrm rot="10800000" flipH="1" flipV="1">
            <a:off x="6797020" y="2591644"/>
            <a:ext cx="317948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700" dirty="0">
                <a:solidFill>
                  <a:schemeClr val="bg1"/>
                </a:solidFill>
                <a:latin typeface="Baguet Script" pitchFamily="2" charset="77"/>
              </a:rPr>
              <a:t>Robótica</a:t>
            </a:r>
            <a:r>
              <a:rPr lang="es-MX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0346E00-7110-2F32-8631-AF8A6D98FCA4}"/>
              </a:ext>
            </a:extLst>
          </p:cNvPr>
          <p:cNvSpPr txBox="1"/>
          <p:nvPr/>
        </p:nvSpPr>
        <p:spPr>
          <a:xfrm>
            <a:off x="4464486" y="4829776"/>
            <a:ext cx="680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  <a:latin typeface="Baguet Script" panose="020F0502020204030204"/>
              </a:rPr>
              <a:t>Nombre del alumno:Ximena Luque Rivera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2DBA2-DA28-0F0E-2AC6-516BE74AAF9E}"/>
              </a:ext>
            </a:extLst>
          </p:cNvPr>
          <p:cNvSpPr txBox="1"/>
          <p:nvPr/>
        </p:nvSpPr>
        <p:spPr>
          <a:xfrm>
            <a:off x="4523631" y="6030105"/>
            <a:ext cx="392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Baguet Script" pitchFamily="2" charset="77"/>
              </a:rPr>
              <a:t>Materia: tecnología </a:t>
            </a:r>
          </a:p>
        </p:txBody>
      </p:sp>
    </p:spTree>
    <p:extLst>
      <p:ext uri="{BB962C8B-B14F-4D97-AF65-F5344CB8AC3E}">
        <p14:creationId xmlns:p14="http://schemas.microsoft.com/office/powerpoint/2010/main" val="21132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AAAFCD3-5537-C444-AF62-CE500DD2D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40" y="636115"/>
            <a:ext cx="7874298" cy="55710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158BF0-379C-1024-72F0-96E42C35E9DD}"/>
              </a:ext>
            </a:extLst>
          </p:cNvPr>
          <p:cNvSpPr txBox="1"/>
          <p:nvPr/>
        </p:nvSpPr>
        <p:spPr>
          <a:xfrm>
            <a:off x="477012" y="643467"/>
            <a:ext cx="6346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¿Porque es mí favorita?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11A9CC-4895-6B31-5115-75C9EE52FC31}"/>
              </a:ext>
            </a:extLst>
          </p:cNvPr>
          <p:cNvSpPr txBox="1"/>
          <p:nvPr/>
        </p:nvSpPr>
        <p:spPr>
          <a:xfrm>
            <a:off x="682531" y="2930211"/>
            <a:ext cx="373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Porque me gusta demasiado la parte que es de la tecnología y la programación para las prácticas que hacemos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578AB5-49F5-E64F-F0B7-0A1941DF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3" y="4425934"/>
            <a:ext cx="1681838" cy="15928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6970F1-E966-FB70-C694-73FB1A27E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151" y="643467"/>
            <a:ext cx="1681838" cy="1697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A6BE0612-A5B3-FA33-4FD5-2748C10607DE}"/>
                  </a:ext>
                </a:extLst>
              </p14:cNvPr>
              <p14:cNvContentPartPr/>
              <p14:nvPr/>
            </p14:nvContentPartPr>
            <p14:xfrm>
              <a:off x="480959" y="482035"/>
              <a:ext cx="456480" cy="4626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A6BE0612-A5B3-FA33-4FD5-2748C10607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359" y="451075"/>
                <a:ext cx="51804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4A2EF170-E9C1-CCFE-7AD5-0B3D234AA1CF}"/>
                  </a:ext>
                </a:extLst>
              </p14:cNvPr>
              <p14:cNvContentPartPr/>
              <p14:nvPr/>
            </p14:nvContentPartPr>
            <p14:xfrm>
              <a:off x="11146319" y="420115"/>
              <a:ext cx="517680" cy="43200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4A2EF170-E9C1-CCFE-7AD5-0B3D234AA1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15719" y="389515"/>
                <a:ext cx="5788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CB688643-1EBE-6998-61DF-22AC7E3942E9}"/>
                  </a:ext>
                </a:extLst>
              </p14:cNvPr>
              <p14:cNvContentPartPr/>
              <p14:nvPr/>
            </p14:nvContentPartPr>
            <p14:xfrm>
              <a:off x="10000439" y="5851795"/>
              <a:ext cx="498960" cy="45036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CB688643-1EBE-6998-61DF-22AC7E3942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69839" y="5820835"/>
                <a:ext cx="560520" cy="5119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A22B0AF6-CE6F-22D5-76AF-5DD694B7A5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43" y="3945874"/>
            <a:ext cx="1821842" cy="179566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E237B3-C755-803B-8036-0503D37BF73E}"/>
              </a:ext>
            </a:extLst>
          </p:cNvPr>
          <p:cNvSpPr txBox="1"/>
          <p:nvPr/>
        </p:nvSpPr>
        <p:spPr>
          <a:xfrm>
            <a:off x="622712" y="4026630"/>
            <a:ext cx="336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>
                <a:solidFill>
                  <a:schemeClr val="bg1">
                    <a:lumMod val="25000"/>
                  </a:schemeClr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Posdata mí equipo no ayuda</a:t>
            </a:r>
          </a:p>
        </p:txBody>
      </p:sp>
    </p:spTree>
    <p:extLst>
      <p:ext uri="{BB962C8B-B14F-4D97-AF65-F5344CB8AC3E}">
        <p14:creationId xmlns:p14="http://schemas.microsoft.com/office/powerpoint/2010/main" val="31203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055ACBF0-7DB3-E2F3-36E6-B0EF377BAAD5}"/>
                  </a:ext>
                </a:extLst>
              </p14:cNvPr>
              <p14:cNvContentPartPr/>
              <p14:nvPr/>
            </p14:nvContentPartPr>
            <p14:xfrm>
              <a:off x="77173" y="100507"/>
              <a:ext cx="360" cy="67046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055ACBF0-7DB3-E2F3-36E6-B0EF377BAA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33" y="37510"/>
                <a:ext cx="126000" cy="683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2959943A-0530-9536-0B1A-D3BEEEAF1515}"/>
                  </a:ext>
                </a:extLst>
              </p14:cNvPr>
              <p14:cNvContentPartPr/>
              <p14:nvPr/>
            </p14:nvContentPartPr>
            <p14:xfrm>
              <a:off x="12169933" y="9067"/>
              <a:ext cx="13680" cy="684432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2959943A-0530-9536-0B1A-D3BEEEAF15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07293" y="-53930"/>
                <a:ext cx="139320" cy="6969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17B97D2D-07A8-A125-8DDC-E8DD51624AAE}"/>
                  </a:ext>
                </a:extLst>
              </p14:cNvPr>
              <p14:cNvContentPartPr/>
              <p14:nvPr/>
            </p14:nvContentPartPr>
            <p14:xfrm>
              <a:off x="66013" y="54067"/>
              <a:ext cx="1220472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17B97D2D-07A8-A125-8DDC-E8DD51624A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3" y="-8573"/>
                <a:ext cx="12330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B51ACC08-7D0E-23DB-C09B-512A901ACED2}"/>
                  </a:ext>
                </a:extLst>
              </p14:cNvPr>
              <p14:cNvContentPartPr/>
              <p14:nvPr/>
            </p14:nvContentPartPr>
            <p14:xfrm>
              <a:off x="118573" y="4072027"/>
              <a:ext cx="11953440" cy="27298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B51ACC08-7D0E-23DB-C09B-512A901AC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575" y="4009387"/>
                <a:ext cx="12079076" cy="28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F8E20D5-1406-F3BF-8154-1C9D4BCF9A8F}"/>
                  </a:ext>
                </a:extLst>
              </p14:cNvPr>
              <p14:cNvContentPartPr/>
              <p14:nvPr/>
            </p14:nvContentPartPr>
            <p14:xfrm>
              <a:off x="2900653" y="4633627"/>
              <a:ext cx="6798960" cy="21477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F8E20D5-1406-F3BF-8154-1C9D4BCF9A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7653" y="4570987"/>
                <a:ext cx="6924600" cy="22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69B4FB3B-BCBC-83CF-2E57-D39D37685C95}"/>
                  </a:ext>
                </a:extLst>
              </p14:cNvPr>
              <p14:cNvContentPartPr/>
              <p14:nvPr/>
            </p14:nvContentPartPr>
            <p14:xfrm>
              <a:off x="392173" y="1505227"/>
              <a:ext cx="4025520" cy="529668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69B4FB3B-BCBC-83CF-2E57-D39D37685C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173" y="1442227"/>
                <a:ext cx="4151160" cy="54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8F734B6A-B381-C2CC-96A8-1DA2472AE47C}"/>
                  </a:ext>
                </a:extLst>
              </p14:cNvPr>
              <p14:cNvContentPartPr/>
              <p14:nvPr/>
            </p14:nvContentPartPr>
            <p14:xfrm>
              <a:off x="1347223" y="1657364"/>
              <a:ext cx="6855480" cy="463680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8F734B6A-B381-C2CC-96A8-1DA2472AE4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4223" y="1594364"/>
                <a:ext cx="6981120" cy="47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A2F0BBBA-4A08-8645-6D8D-23A42E8A466E}"/>
                  </a:ext>
                </a:extLst>
              </p14:cNvPr>
              <p14:cNvContentPartPr/>
              <p14:nvPr/>
            </p14:nvContentPartPr>
            <p14:xfrm>
              <a:off x="147373" y="2490907"/>
              <a:ext cx="11252130" cy="431100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A2F0BBBA-4A08-8645-6D8D-23A42E8A46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731" y="2427907"/>
                <a:ext cx="11377774" cy="44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645DF1BF-B730-B2E5-5A35-6AACB0E4AB0D}"/>
                  </a:ext>
                </a:extLst>
              </p14:cNvPr>
              <p14:cNvContentPartPr/>
              <p14:nvPr/>
            </p14:nvContentPartPr>
            <p14:xfrm>
              <a:off x="3800623" y="1713884"/>
              <a:ext cx="3935520" cy="485100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645DF1BF-B730-B2E5-5A35-6AACB0E4AB0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7623" y="1650879"/>
                <a:ext cx="4061160" cy="4976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6DE0340C-894D-BB59-53A6-2F9B742269CD}"/>
                  </a:ext>
                </a:extLst>
              </p14:cNvPr>
              <p14:cNvContentPartPr/>
              <p14:nvPr/>
            </p14:nvContentPartPr>
            <p14:xfrm>
              <a:off x="5689543" y="1795604"/>
              <a:ext cx="4388400" cy="476892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6DE0340C-894D-BB59-53A6-2F9B742269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26548" y="1732964"/>
                <a:ext cx="4514030" cy="48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5C038A7F-8110-EBF2-DCFF-FC6E6ED2AC79}"/>
                  </a:ext>
                </a:extLst>
              </p14:cNvPr>
              <p14:cNvContentPartPr/>
              <p14:nvPr/>
            </p14:nvContentPartPr>
            <p14:xfrm>
              <a:off x="9739903" y="1848524"/>
              <a:ext cx="2350440" cy="471600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5C038A7F-8110-EBF2-DCFF-FC6E6ED2AC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76903" y="1785884"/>
                <a:ext cx="2476080" cy="48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F0E36D00-786B-E2DB-1B1C-FA9B46F8278B}"/>
                  </a:ext>
                </a:extLst>
              </p14:cNvPr>
              <p14:cNvContentPartPr/>
              <p14:nvPr/>
            </p14:nvContentPartPr>
            <p14:xfrm>
              <a:off x="7592863" y="2857964"/>
              <a:ext cx="4434120" cy="244008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F0E36D00-786B-E2DB-1B1C-FA9B46F827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30223" y="2794964"/>
                <a:ext cx="4559760" cy="25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5250ED43-6ADF-1D13-2693-6D257091752D}"/>
                  </a:ext>
                </a:extLst>
              </p14:cNvPr>
              <p14:cNvContentPartPr/>
              <p14:nvPr/>
            </p14:nvContentPartPr>
            <p14:xfrm>
              <a:off x="8789143" y="85604"/>
              <a:ext cx="3307320" cy="344844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5250ED43-6ADF-1D13-2693-6D257091752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26143" y="22604"/>
                <a:ext cx="3432960" cy="35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F1856637-AFCF-54C5-5272-B45311097728}"/>
                  </a:ext>
                </a:extLst>
              </p14:cNvPr>
              <p14:cNvContentPartPr/>
              <p14:nvPr/>
            </p14:nvContentPartPr>
            <p14:xfrm>
              <a:off x="150583" y="47084"/>
              <a:ext cx="547200" cy="428328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F1856637-AFCF-54C5-5272-B453110977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583" y="-15556"/>
                <a:ext cx="672840" cy="44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65F495A8-6CBB-08F3-8C05-F6C04D1117AC}"/>
                  </a:ext>
                </a:extLst>
              </p14:cNvPr>
              <p14:cNvContentPartPr/>
              <p14:nvPr/>
            </p14:nvContentPartPr>
            <p14:xfrm>
              <a:off x="265783" y="53924"/>
              <a:ext cx="10865880" cy="134568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65F495A8-6CBB-08F3-8C05-F6C04D1117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783" y="-8716"/>
                <a:ext cx="10991520" cy="14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79AA29A1-C814-583E-7E40-EC8391A4AA6D}"/>
                  </a:ext>
                </a:extLst>
              </p14:cNvPr>
              <p14:cNvContentPartPr/>
              <p14:nvPr/>
            </p14:nvContentPartPr>
            <p14:xfrm>
              <a:off x="2731063" y="229964"/>
              <a:ext cx="8419680" cy="206100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79AA29A1-C814-583E-7E40-EC8391A4AA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8063" y="167324"/>
                <a:ext cx="8545320" cy="21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409D5A8E-F37D-1BC9-9350-6D0B973C6D5A}"/>
                  </a:ext>
                </a:extLst>
              </p14:cNvPr>
              <p14:cNvContentPartPr/>
              <p14:nvPr/>
            </p14:nvContentPartPr>
            <p14:xfrm>
              <a:off x="515983" y="386564"/>
              <a:ext cx="4582800" cy="404316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409D5A8E-F37D-1BC9-9350-6D0B973C6D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2983" y="323924"/>
                <a:ext cx="4708440" cy="4168800"/>
              </a:xfrm>
              <a:prstGeom prst="rect">
                <a:avLst/>
              </a:prstGeom>
            </p:spPr>
          </p:pic>
        </mc:Fallback>
      </mc:AlternateContent>
      <p:sp>
        <p:nvSpPr>
          <p:cNvPr id="90" name="CuadroTexto 89">
            <a:extLst>
              <a:ext uri="{FF2B5EF4-FFF2-40B4-BE49-F238E27FC236}">
                <a16:creationId xmlns:a16="http://schemas.microsoft.com/office/drawing/2014/main" id="{8D44CF3C-1BC3-BA7C-A78F-080D8A25B313}"/>
              </a:ext>
            </a:extLst>
          </p:cNvPr>
          <p:cNvSpPr txBox="1"/>
          <p:nvPr/>
        </p:nvSpPr>
        <p:spPr>
          <a:xfrm>
            <a:off x="3887393" y="-53857"/>
            <a:ext cx="6953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Baguet Script" pitchFamily="2" charset="77"/>
              </a:rPr>
              <a:t>Muchas gracias por su atención 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912EBFED-0933-5129-06E0-7486DC3E296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6090" y="-503759"/>
            <a:ext cx="5635466" cy="904217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EBC3ABC5-0A5B-463A-3A1A-20D98D973C4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58" y="690916"/>
            <a:ext cx="3656910" cy="619879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59E5831F-7B2B-F4A7-2D5A-DE8D8B89CB5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757">
            <a:off x="233766" y="-299342"/>
            <a:ext cx="3064992" cy="4610869"/>
          </a:xfrm>
          <a:prstGeom prst="rect">
            <a:avLst/>
          </a:prstGeom>
        </p:spPr>
      </p:pic>
      <p:sp>
        <p:nvSpPr>
          <p:cNvPr id="96" name="CuadroTexto 95">
            <a:extLst>
              <a:ext uri="{FF2B5EF4-FFF2-40B4-BE49-F238E27FC236}">
                <a16:creationId xmlns:a16="http://schemas.microsoft.com/office/drawing/2014/main" id="{DE966B91-1F0A-0753-6966-0E71435BDA7D}"/>
              </a:ext>
            </a:extLst>
          </p:cNvPr>
          <p:cNvSpPr txBox="1"/>
          <p:nvPr/>
        </p:nvSpPr>
        <p:spPr>
          <a:xfrm>
            <a:off x="5019661" y="15812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E5DC34-FAE7-0C4B-B76F-69D2B10590D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50" y="41628"/>
            <a:ext cx="1411983" cy="8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 Mi materia favorita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materia favorita </dc:title>
  <dc:creator>Yuliana LR</dc:creator>
  <cp:lastModifiedBy>Yuliana LR</cp:lastModifiedBy>
  <cp:revision>5</cp:revision>
  <dcterms:created xsi:type="dcterms:W3CDTF">2024-02-04T18:26:32Z</dcterms:created>
  <dcterms:modified xsi:type="dcterms:W3CDTF">2024-02-08T03:20:22Z</dcterms:modified>
</cp:coreProperties>
</file>