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223A0-BBC6-F2CB-8AE0-B91E21C6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3E5DA9-4D9B-F08B-2CCF-63121412F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00CB0-0EC1-D4A1-1456-D1D2F4FB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467C6-25F9-3D5D-922C-17A3E0B0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41D5-91A5-67B7-426C-DD294270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66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A0889-997C-64CC-684B-E6BB7A8B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6689B6-E72C-ABDA-AD3A-63E81B6A5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2F961-4A98-87A3-35BF-678ED0F1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63866-2A71-B96B-6042-21BF990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B8C9B5-0BA4-F27F-507A-1CE955DC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31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2FE008-6F2D-5FBE-C98F-9B3F6BC1F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9F33C0-BC08-9E07-EE74-223A4D75E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59FD93-BBDC-46D6-7F03-4060DF54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EB9900-A73C-87BE-5C37-6780B6EF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463473-4A1F-1A87-E5EF-8CDCDD21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40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DBF48-6238-E922-DC2A-B6661CF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20948-2C15-58B3-7ED1-0891CBEF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6BFA03-6E73-5348-3305-08EACF6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D5562-1144-C151-9A69-C24C2B33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D52AFB-05A6-D924-4744-8BDACC2B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32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1F905-BB01-9B1F-8AD6-1DBF8E89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F84AC0-B4E3-2D58-0B91-86B40035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5FF70-1F33-371E-B6C2-D171CF20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3FD9D-277F-8F44-4B06-DE592803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E25DF4-402D-89AF-1AA1-A22CE15E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4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2B18A-A99D-B70A-2EAF-913C7089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B756B-486C-6622-D038-FC69C2661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F00583-F322-67B5-5A27-A9A6D2AD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888D3-B4C1-2006-C48C-FAD956A0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486623-23EF-8826-4EC4-D57C9B9A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CC2177-388B-5088-E6E9-830EB983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8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3F248-C801-291B-6E38-E7D40EB4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E826CE-DB26-86C6-C8B6-C184B45D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269A4B-D903-0DBB-C06C-60B274603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D2B793-5CC2-5E06-C74B-79137FEA4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2E9C3E-6604-9336-A58A-71057EEF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C13A11-1FDB-DA4C-A6FE-9C465500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19AB30-8C5F-894C-FC18-6514A340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78A0D4-0AF3-28D6-055E-BB63D2DA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26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3939E-612C-4310-B670-0CA59BD8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1CEE69-BDF8-03CB-784B-ED86345E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AB72D8-6C43-A03C-5903-364E6714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C25600-7A88-A154-9A98-0894037A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0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47F66B-C525-B352-176B-378AE66B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41578C-429E-0F47-1E8D-6ABE85D7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705C17-A327-30F7-4CD4-7B544607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91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89AA7-6D1B-DEF9-97E7-B3D774EF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F26FD-DF13-FCA2-E01E-3244EA29A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7C1D99-816D-51AC-46DC-74459998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DB1BE3-DDF3-A295-4C6A-C97E8D20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529511-3B39-D060-45DD-A1648BDB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35DCB2-BAA9-71B4-E75A-E07C2906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2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A2D08-5A64-111F-A856-FDA02076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342ACC-0DDB-62CE-4B21-5401B3AA9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00A865-473D-55E5-C856-585413A8B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8CDDE2-27F9-C7FA-C810-C57206AA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1507E3-0060-A739-5C2D-F0A6BDA9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37679F-0BDE-ABC5-84F7-46C08CE7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84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77690A-F2C0-4B8E-306C-0053047D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8A7B67-E1B0-ABA8-5C6A-30B994C63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FEF37-821A-563C-E069-5DADD5F20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3277-24F2-7647-84DC-6E37900F8004}" type="datetimeFigureOut">
              <a:rPr lang="es-MX" smtClean="0"/>
              <a:t>08/02/24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975EC-52CC-1686-D51C-8689BC865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96C8AE-FC65-4CEB-D77E-614DB6A18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A736-83D9-C54B-83E6-26310B0F3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1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2B664D-CA21-F692-10C7-F14F263A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22" y="-98778"/>
            <a:ext cx="12375444" cy="69567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47D995-DB84-A8A5-53A5-0AEBD81BFA69}"/>
              </a:ext>
            </a:extLst>
          </p:cNvPr>
          <p:cNvSpPr txBox="1"/>
          <p:nvPr/>
        </p:nvSpPr>
        <p:spPr>
          <a:xfrm>
            <a:off x="5181600" y="225354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F0BB2E-7A95-A19C-2708-6D9431E8C75B}"/>
              </a:ext>
            </a:extLst>
          </p:cNvPr>
          <p:cNvSpPr txBox="1"/>
          <p:nvPr/>
        </p:nvSpPr>
        <p:spPr>
          <a:xfrm>
            <a:off x="2500487" y="431052"/>
            <a:ext cx="631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  <a:latin typeface="Bernard MT Condensed" panose="02050806060905020404" pitchFamily="18" charset="77"/>
              </a:rPr>
              <a:t>Buenos días mis queridos amigos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B9E40F-CF72-A641-1FA0-6A9CA61262F5}"/>
              </a:ext>
            </a:extLst>
          </p:cNvPr>
          <p:cNvSpPr txBox="1"/>
          <p:nvPr/>
        </p:nvSpPr>
        <p:spPr>
          <a:xfrm>
            <a:off x="2305755" y="4872386"/>
            <a:ext cx="724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  <a:latin typeface="Bernard MT Condensed" panose="02050806060905020404" pitchFamily="18" charset="77"/>
              </a:rPr>
              <a:t>Hoy les vengo a presentar</a:t>
            </a:r>
            <a:r>
              <a:rPr lang="es-MX" sz="3600" b="1" dirty="0">
                <a:solidFill>
                  <a:schemeClr val="bg1"/>
                </a:solidFill>
                <a:latin typeface="Bernard MT Condensed" panose="02050806060905020404" pitchFamily="18" charset="77"/>
              </a:rPr>
              <a:t> mi materia favorita la cual es matemáticas </a:t>
            </a:r>
            <a:endParaRPr lang="es-MX" sz="3600" dirty="0">
              <a:solidFill>
                <a:schemeClr val="bg1"/>
              </a:solidFill>
              <a:latin typeface="Bernard MT Condensed" panose="02050806060905020404" pitchFamily="18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E44FFE-5C13-8599-06BC-3D16509F6609}"/>
              </a:ext>
            </a:extLst>
          </p:cNvPr>
          <p:cNvSpPr txBox="1"/>
          <p:nvPr/>
        </p:nvSpPr>
        <p:spPr>
          <a:xfrm>
            <a:off x="3747911" y="2319866"/>
            <a:ext cx="469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  <a:latin typeface="Bernard MT Condensed" panose="02050806060905020404" pitchFamily="18" charset="77"/>
              </a:rPr>
              <a:t>Mi nombre es jordan </a:t>
            </a:r>
          </a:p>
        </p:txBody>
      </p:sp>
    </p:spTree>
    <p:extLst>
      <p:ext uri="{BB962C8B-B14F-4D97-AF65-F5344CB8AC3E}">
        <p14:creationId xmlns:p14="http://schemas.microsoft.com/office/powerpoint/2010/main" val="39496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468912-4E40-501C-C2BC-BD9EE67A7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11"/>
            <a:ext cx="12460110" cy="70132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BA8406-502D-CC38-571C-7BE6B83DCBFC}"/>
              </a:ext>
            </a:extLst>
          </p:cNvPr>
          <p:cNvSpPr txBox="1"/>
          <p:nvPr/>
        </p:nvSpPr>
        <p:spPr>
          <a:xfrm>
            <a:off x="3055776" y="0"/>
            <a:ext cx="608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  <a:latin typeface="Bradley Hand ITC" panose="03070402050302030203" pitchFamily="66" charset="77"/>
              </a:rPr>
              <a:t>Porque es mi favorita?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08A7F5-9BFE-55B4-3816-42298BF0F4B9}"/>
              </a:ext>
            </a:extLst>
          </p:cNvPr>
          <p:cNvSpPr txBox="1"/>
          <p:nvPr/>
        </p:nvSpPr>
        <p:spPr>
          <a:xfrm>
            <a:off x="2436267" y="1482647"/>
            <a:ext cx="6699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  <a:latin typeface="Bernard MT Condensed" panose="02050806060905020404" pitchFamily="18" charset="77"/>
              </a:rPr>
              <a:t>Porque desde siempre eh sido muy destacado en esta materia y también porque me encanta hacer sus trabajos </a:t>
            </a:r>
          </a:p>
        </p:txBody>
      </p:sp>
    </p:spTree>
    <p:extLst>
      <p:ext uri="{BB962C8B-B14F-4D97-AF65-F5344CB8AC3E}">
        <p14:creationId xmlns:p14="http://schemas.microsoft.com/office/powerpoint/2010/main" val="37416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6BC45B-656B-D4EB-A05F-6F7A1AEE9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186311" cy="32307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1A5469-CB6D-4698-0E18-2F8242419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5" y="198261"/>
            <a:ext cx="5554990" cy="32307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A0A880-A441-F975-9A6A-839ADC0F2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1" y="3048000"/>
            <a:ext cx="5740709" cy="36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3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2</cp:revision>
  <dcterms:created xsi:type="dcterms:W3CDTF">2024-02-08T02:19:36Z</dcterms:created>
  <dcterms:modified xsi:type="dcterms:W3CDTF">2024-02-08T16:13:31Z</dcterms:modified>
</cp:coreProperties>
</file>