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54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9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75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29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9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87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61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61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26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27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39F3-6561-4DD3-8453-CCE66A9112F2}" type="datetimeFigureOut">
              <a:rPr lang="es-MX" smtClean="0"/>
              <a:t>02/02/2024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CEDD5-9C5F-4C72-B49F-96496FD4DF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7300" b="13100"/>
          <a:stretch/>
        </p:blipFill>
        <p:spPr>
          <a:xfrm>
            <a:off x="0" y="-111601"/>
            <a:ext cx="6577854" cy="69696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0700" r="11600" b="8900"/>
          <a:stretch/>
        </p:blipFill>
        <p:spPr>
          <a:xfrm>
            <a:off x="7348050" y="0"/>
            <a:ext cx="484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3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2024-02-02T22:53:05Z</dcterms:created>
  <dcterms:modified xsi:type="dcterms:W3CDTF">2024-02-02T22:53:45Z</dcterms:modified>
</cp:coreProperties>
</file>