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58" r:id="rId5"/>
    <p:sldId id="259" r:id="rId6"/>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5" Type="http://schemas.openxmlformats.org/officeDocument/2006/relationships/slide" Target="slides/slide4.xml" /><Relationship Id="rId10"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theme" Target="theme/theme1.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44:20.453"/>
    </inkml:context>
    <inkml:brush xml:id="br0">
      <inkml:brushProperty name="width" value="0.15" units="cm"/>
      <inkml:brushProperty name="height" value="0.15" units="cm"/>
      <inkml:brushProperty name="color" value="#F4DF3D"/>
    </inkml:brush>
  </inkml:definitions>
  <inkml:trace contextRef="#ctx0" brushRef="#br0">1378 207,'0'0,"0"0,0 0,0 0,0 0,0 0,0 0,0 0,0 0,0 0,0 0,0 0,-62 20,1 21,-38-1,95-39,-140 82,45-24,95-57,-140 81,45-44,96-37,-59 59,3-41,56-19,-38 40,2-2,37-37,-39 39,-38 38,76-76,-59 59,4 15,54-72,-37 57,2-3,37-56,-19 79,-18-3,37-76,-18 80,0-6,19-72,1 98,-19-25,18-74,1 78,20 18,-20-97,21 79,-3-10,-16-62,19 73,-1-5,-20-74,42 78,-23 37,-18-115,61 99,-23-24,-37-76,80 121,-2-45,-78-76,81 59,16-3,-96-57,59 40,-3-3,-56-37,120 59,15 18,-132-75,117 37,-6-2,-110-37,116 39,36-41,-153 0,138 0,13 0,-150 0,96-21,-25 21,-74 0,78-41,-3 21,-75 20,98-41,-23 1,-75 38,37-18,18 0,-57 19,60-40,-3-18,-56 57,79-81,16-15,-93 93,56-97,-21-16,-38 112,80-117,-43 25,-37 93,39-118,-2 24,-37 95,19-78,-21 4,0 74,0-99,0-16,0 114,0-118,0 4,0 115,-21-79,1 4,20 76,-21-59,-18-16,37 74,-39-78,2 24,37 54,-81-57,25-56,55 110,-59-75,23-16,37 93,-60-56,23 2,37 56,-80-79,-17 3,95 75,-78-57,2 1,78 58,-60-19,3 2,56 18,-38-20,2 2,37 18,-39-20,-18 2,56 18,-141-40,21 23,102 15,21 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29.767"/>
    </inkml:context>
    <inkml:brush xml:id="br0">
      <inkml:brushProperty name="width" value="0.15" units="cm"/>
      <inkml:brushProperty name="height" value="0.15" units="cm"/>
    </inkml:brush>
  </inkml:definitions>
  <inkml:trace contextRef="#ctx0" brushRef="#br0">3423 2057,'0'0,"0"0,0 0,0 0,0 0,0 0,0 0,0 0,0 0,0 0,0 0,0 0,0 0,0 0,0 0,0 0,0 0,0 0,0 0,0 0,41 0,21 0,19-21,-80 21,102-21,-43 2,-58 18,80 1,-22-20,-58 19,80-19,-2 20,-78 0,60-21,-22 21,-39 0,40-20,-2 20,-37 0,39 0,0-20,-41 19,42 1,-23 0,-18 0,20-20,-1 20,-20 0,21 0,-1 0,-20 0,0 0,20 0,-19 0,19-21,-9 11,-1 20,10-10,-19 0,-1 0,20 0,-20 0,20 0,-19 0,-1-21,0 11,20 20,-10-10,1 0,-1 0,-10 0,0 0,10 0,-10 0,0 0,0-20,21 20,-21 0,10 0,1 0,-11-20,0 19,0 1,0 0,0-20,-21 20,21-20,0 19,0-19,0 20,-21 0,1-21,20 21,-41-41,20 20,21 21,-62-61,1 20,61 41,-62-42,1 2,60 39,-40-19,2-20,37 39,-39-20,-20-19,60 39,-40-40,1 21,39 19,-61-60,2 40,59 21,-61-62,22 42,39 20,-40-41,0 20,41 21,-41-20,0-21,41 40,-42-19,1-1,41 21,-41-41,0 21,41 20,-41-41,0 20,41 21,-62-41,3 1,56 39,-58-40,21 21,39 19,-40-40,0 21,40 19,-60-40,41 21,19 20,-61-41,22 20,39 21,-40-21,1-19,39 39,-40-19,1 0,39 19,-40-40,0 21,41 20,-41-42,1 23,38 18,-39-20,21-19,20 39,-41-19,1 0,38 19,-39-19,21 0,20 19,-21-20,1 21,20 0,-21-20,1 20,20 0,-21-20,21 19,-21 1,11 0,0-20,0 10,-1 20,11-30,0 19,-20 1,9 0,1 0,0 0,0 0,10-20,0 20,-21 0,11 0,10 0,0 0,-10 0,-1 0,1 0,10 20,-20-20,19 0,-9 0,0 0,10 20,0-19,-21-1,21 20,0-20,-20 0,9 0,1 21,0-11,0 0,-10-10,19 0,-20 21,1 19,20-39,-21 20,-19 19,39-39,-19 19,-20 0,39-19,-20 40,-19-1,39-39,-40 40,-19 19,58-58,-39 39,1-1,39-39,-61 40,23-1,37-39,-39 41,1-2,39-39,-20 19,-38 39,57-56,-40 38,2-1,39-39,-40 40,22-2,18-37,-41 19,23 19,18-39,-61 61,42-23,20-37,-41 39,1-1,38-39,-39 20,21 19,20-39,-41 40,1-21,39-20,-41 42,22-2,20-39,-41 19,0 21,41-41,-21 41,-19-20,39-21,-20 41,-19-21,39-19,-19 40,-21-21,41-20,-21 42,1-22,19-20,-19 21,0 19,19-39,1-1,-40 40,39-39,1 19,-20-20,20 0,-21 21,21-1,0-19,-20 19,9-10,1 1,-10 8,19-18,-19 20,20-1,0-20,-21 0,21 20,0-19,-20 19,0-20,19 0,1 21,-20-1,20-19,-21 19,21-20,0 21,-20-21,19 0,1 20,-20-20,20 0,0 21,-20-21,19 0,-19 0,20 0,0 20,0-9,-21-1,11 0,20 1,-10 9,0 1,0-11,0-10,0 0,0 10,21-10,-11 0,-20 21,30-21,-20 0,20 0,-19 0,19 20,20 0,-38-19,39-1,19 20,-59-20,41 21,-3-21,-37 0,39 21,18-21,-57 0,40 0,-4 19,-35-18,38-1,-1 0,-39 0,40 21,-1-21,-39 0,20 0,-1 0,-20 0,21 0,-21 20,0-20,20 0,0 0,-19 0,20 0,-11 0,0 0,10 20,-19-19,-1-1</inkml:trace>
  <inkml:trace contextRef="#ctx0" brushRef="#br0" timeOffset="1855">1038 2406,'0'0,"0"0,0 0,0 0,0 0,0 0,0 0,0 0,0 0,0 0,0 0,0 0,0 0,0 0,0 0,0 0,0 0,0 0,41-20,-41 20,62-21,20-20,-81 41,101-41,-20 20,-81 21,60-41,20 21,-80 20,81-21,0-20,-81 41,40 0,20 0,-60 0,40-21,18 1,-57 20,81 0,-23-20,-59 19,40-19,0 20,-40 0,40 0,19 0,-59 0,40-21,0 21,-40 0,19 0,20 0,-39 0,40 0,-1 0,-39 0,41 0,-2 20,-39-19,40-1,-1 0,-39 0,40 0,-1 0,-39 0,40 0,0 20,-41-20,21 0,-1 0,-19 0,19 0,-10 0,21 21,-10-21,-21 0,20 0,1 0,-21 0,41 20,-41-20,21 0,-1 0,-20 0,0 21,0-21,21 0,-1 0,-20 0,21 0,-11 0,21 0,-11 0,-19 0,40 20,-2-20,-37 0,18 21,0-21,-19 0,19 0,-9 0,-1 21,10-21,-19 0,19 0,-10 0,1 0,9 20,-20-20,21 0,-21 0,20 0,-20 0,0 21,20-21,-19 0,-1 0,20 0,-20 0,0 20,0-10,0-20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40.079"/>
    </inkml:context>
    <inkml:brush xml:id="br0">
      <inkml:brushProperty name="width" value="0.15" units="cm"/>
      <inkml:brushProperty name="height" value="0.15" units="cm"/>
      <inkml:brushProperty name="color" value="#F2D80D"/>
    </inkml:brush>
  </inkml:definitions>
  <inkml:trace contextRef="#ctx0" brushRef="#br0">1358 0,'0'0,"0"0,0 0,0 0,0 0,0 0,0 0,0 0,0 0,0 0,0 0,0 0,0 0,0 0,0 0,0 0,0 0,0 0,0 0,0 0,0 0,0 0,0 0,0 0,0 0,0 0,0 0,0 0,0 0,0 0,-62 41,0-20,24 18,35-37,-58 19,21-1,39-20,-41 21,3 18,37-37,-39 18,1 0,39-19,-20 19,-19 0,39-19,-40 20,21-1,20-20,-21 21,1-1,20-20,-21 21,11-11,-1 0,-29 30,39-39,-19-1,0 21,19-21,1 21,-20-21,20 0,-21 41,1-21,20-20,-21 21,-19 19,39-39,-20 20,11-11,-21 21,11-12,20 3,-41-2,40-20,-19 41,1-21,17-19,-18 40,0-21,19-19,-19 19,0 0,19-19,1 19,-20 0,20-19,-21 19,1 1,19-21,1 41,-20-21,20-19,-21 40,1-41,20 0,0 20,0 0,0-19,-21 20,21-2,0-18,-20 40,20-21,0-19,0 19,-20 20,19-39,1 20,-20 19,20-39,0-1,0 20,0-19,0 19,0 0,0-19,0 19,0-9,-21 19,21-10,0-19,0 20,0-1,0-20,0 21,0-11,0 0,-20-10,19 0,1 41,0-21,0-19,0 20,0-1,0-20,0 0,0 20,0-19,0 40,0-21,0-20,0 21,0-1,0-20,-20 0,20 20,0-19,0 40,0-21,0-19,0 19,0 0,0-19,0 19,0-9,0-1,0 10,0-20,0 21,0-11,20 1,-10-1,-20 0,10 10,0-19,0 19,0-20,0 10,0 1,0-11</inkml:trace>
  <inkml:trace contextRef="#ctx0" brushRef="#br0" timeOffset="1407">186 2056,'0'0,"0"0,0 0,0 0,0 0,0 0,0 0,0 0,0 0,0 0,0 0,0 0,0 0,0 0,0 0,0 0,0 0,0 0,0 0,0 0,0 0,0 0,0 0,0 0,0 0,0 0,0 0,0 0,0 0,0 0,0 0,0 0,0 0,0 0,-41 62,0 0,1-23,39-37,-20 59,21-41,0-19,0 19,0 0,0-19,0 20,20 19,-19-39,19 40,0-21,-19-20,19 42,20-42,-39 0,20 20,19 0,-39-19,20-1,19 0,-39 0,19 20,0-20,-19 0,19 0,-9 0,-1-20,10 20,-20 0,0 0,21 0,-21 0,0-21,20 21,-19 0,-1-20,20 20,-20 0,0 0,0-20,0 19,21-40,-21 1,0 39,0-20,0 1,0 20,-21-21,21 1,0 19,0-19,0 0,0 19,-20 1,20-19,0 18,-21-20,11 11,-21 0,11 10,19 0,-19-21,-1 21,21 0,-41 0,0-20,41 20,-41 0,0 0,41 0,-21 0,1 20,20-20,-21 0,1 0,20 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43.453"/>
    </inkml:context>
    <inkml:brush xml:id="br0">
      <inkml:brushProperty name="width" value="0.15" units="cm"/>
      <inkml:brushProperty name="height" value="0.15" units="cm"/>
      <inkml:brushProperty name="color" value="#F2D80D"/>
    </inkml:brush>
  </inkml:definitions>
  <inkml:trace contextRef="#ctx0" brushRef="#br0">247 21,'0'0,"0"0,0 0,0 0,0 0,0 0,0 0,0 0,0 0,0 0,0 0,0 0,0 0,0 0,0 0,0 0,-20 62,-1-22,21-39,-21 81,-19 18,39-97,-19 79,0-22,19-58,-19 59,20-21,0-39,-42 20,42 19,0-39,-20 20,20-1,0-20,0 21,0-11,-21 0,21 10,0-19,0-1,0 0,0 20,0-10,0-10,0 0,0 0,0 0,0-30,20 30,-19 0,-1 0,20-40,-20 39,0-40,60-19,-58 58,19-60,19-18,-39 78,19-60,0 22,-19 39,20-40,-1 1,-20 39,0-20,0 1,0 20,21-21,-11 11,-10 10,0 0,-10-10,10 10,0 0,0 0,0 0,20 20,-10-10,-20 21,-10 71,20-101,-21 102,21 17,0-117,-20 121,20-45,0-76,0 59,-21-2,21-59,0 40,0 0,0-40,0 19,0 0,0-19,0 19,0-9,0-11,0 0,0 0,0-31,20-29,-19 58,19-80,20-18,-39 97,20-141,19 43,-39 99,40-121,-21 25,-19 93,19-57,-20 2,0 59,0-20,0 1,0 20,0-21,0 11,0 10,0 0,0-10,0 10,0 0,0 0,0 0,21 0,-21 20,0 0,0-19,20 40,-20 18,0-57,21 81,-1 17,-20-98,21 81,-21-24,0-57,20 40,-20-2,0-39,0 19,21 0,-21-19,0 19,0-9,0-1,0 0,0-10,0 0,21-10,-21 10,0 0,0-21,0 11,20-21,-20 11,0 20,0-83,21 2,-21 80,0-122,20-16,-20 134,0-77,21 41,-21 41,0-21,0 1,0 19,0-19,0 10,0 10,0 0,0-11,0 11,0 0,0 21,0-11,0-10,0 0,0 31,20-10,-20 39,0-59,21 81,-1-21,-19-60,-1 102,20-63,-20-39,0 61,20-22,-19-39,-1 19,0 0,0-19,20 20,-20-1,0-20,0 0,0 20,0-19,0-1,20 0,-19 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20.932"/>
    </inkml:context>
    <inkml:brush xml:id="br0">
      <inkml:brushProperty name="width" value="0.15" units="cm"/>
      <inkml:brushProperty name="height" value="0.15" units="cm"/>
      <inkml:brushProperty name="color" value="#F2D80D"/>
    </inkml:brush>
  </inkml:definitions>
  <inkml:trace contextRef="#ctx0" brushRef="#br0">2201 1,'0'0,"0"0,0 0,0 0,0 0,0 0,0 0,0 0,-62 20,-20-20,1 0,79 0,-121 21,23-1,97-20,-141 21,-16 19,156-39,-161 81,-16 19,177-99,-181 101,86 16,95-115,-119 99,42-22,80-80,-61 61,-19 39,80-99,-81 101,0 19,81-121,-81 122,42-42,39-79,-40 80,1-2,39-78,-20 80,1 20,20-101,-21 81,1 37,20-114,0 97,0-1,0-99,20 101,0-63,-19-39,40 123,20-23,-60-100,40 102,20-22,-61-80,41 61,20 19,-60-80,102 102,18 18,-119-119,163 101,-25-2,-136-99,181 80,-67-22,-113-58,118 39,-1 0,-120-41,101 41,-3-21,-98-19,122 19,14-20,-132 0,179-20,-6-40,-173 58,179-39,-104-20,-80 60,122-40,-2-19,-118 59,141-61,-43 1,-100 60,102-19,-62 0,-41 19,21-19,39-40,-58 58,39-60,39-18,-78 78,60-121,18 23,-78 97,60-79,-24 5,-35 71,38-55,-21-20,-20 79,21-80,-1-18,-19 97,19-120,-40 24,20 95,0-119,-20 3,19 116,-40-119,21-14,19 130,-40-116,21 24,20 95,-41-119,-19 24,58 95,-39-78,-18-17,56 95,-79-99,22 3,58 97,-60-79,3 3,57 76,-81-59,4 22,76 39,-79-40,4 2,74 37,-222-39,-31 22,226 17,31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26.704"/>
    </inkml:context>
    <inkml:brush xml:id="br0">
      <inkml:brushProperty name="width" value="0.15" units="cm"/>
      <inkml:brushProperty name="height" value="0.15" units="cm"/>
    </inkml:brush>
  </inkml:definitions>
  <inkml:trace contextRef="#ctx0" brushRef="#br0">1 1,'0'0,"0"0,0 0,0 0,0 0,0 0,0 0,0 0,0 0,0 0,0 0,0 0,0 0,0 0,0 0,0 0,0 0,0 0,0 0,0 0,0 0,0 0,0 0,0 61,20 1,-20 18,0-78,21 80,-21-42,0-38,20 59,-20-21,0-39,21 40,-21 0,0-40,21 19,-21 0,0-19,0 19,0 1,0-21,20 20,-10-9,-20-1,10 10,0-19,21-1,-21 20,0-20,0 0,20 20,-20-19,0-1,0 20,0-20,21 0,-11 0,0 0,0 0,1 0,9 0,-20 0,0-20,21 20,-21 0,0 0,20-21,-19 21,19 0,0-20,-19 20,19-21,0-18,-19 37,19-19,21-19,-40 39,19-19,0-21,-19 40,-1-19,20-20,-20 39,21-40,-21 21,0 19,0-19,0-1,0 21,20 0,-20-20,0 19,0-19,0 0,0 19,0-19,19 20,-17 0,-2-21,0 11,0 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33.857"/>
    </inkml:context>
    <inkml:brush xml:id="br0">
      <inkml:brushProperty name="width" value="0.15" units="cm"/>
      <inkml:brushProperty name="height" value="0.15" units="cm"/>
      <inkml:brushProperty name="color" value="#F4840B"/>
    </inkml:brush>
  </inkml:definitions>
  <inkml:trace contextRef="#ctx0" brushRef="#br0">330 248,'0'0,"0"0,0 0,0 0,0 0,0 0,0 0,0 0,0 0,0 0,0 0,0 0,0 0,61 102,-54-91,69 61,6 10,-72-72,103 83,-72-73,-35-17,30 56,25-18,-61-41,41 41,-20-20,-21-21,20 20,21 41,-40-60,-1-1</inkml:trace>
  <inkml:trace contextRef="#ctx0" brushRef="#br0" timeOffset="428">947 145,'0'0,"0"0,0 0,0 0,0 0,0 0,0 0,0 0,0 0,0 0,0 0,0 0,0 0,0 0,-21 61,0 42,-18 16,37-114,-18 97,-20-21,39-79,-20 39,-18 18,37-57,-80 101,-56 75,132-171,6-7</inkml:trace>
  <inkml:trace contextRef="#ctx0" brushRef="#br0" timeOffset="924">597 42,'0'0,"0"0,0 0,0 0,0 0,0 0,0 0,0 0,0 62,0 39,0-100,21 123,-1-2,-20-121,21 102,-1-42,-20-60,0 81,20 18,-19-97,19 79,1 19,-21-99,0 101,20-4,-19-96,-1-3</inkml:trace>
  <inkml:trace contextRef="#ctx0" brushRef="#br0" timeOffset="1366">1 679,'0'0,"0"0,0 0,0 0,0 0,0 0,0 0,0 0,0 0,0 0,0 0,0 0,61 0,42-20,38 20,-138 0,121-21,-45 21,-76 0,100-20,-3 0,-98 19,122-19,-24 0,-97 19,99-20,-20 1,-81 20,-1 0</inkml:trace>
  <inkml:trace contextRef="#ctx0" brushRef="#br0" timeOffset="2177">2406 1,'0'0,"0"0,0 0,0 0,0 0,0 0,0 0,0 0,0 0,0 0,0 103,0 39,0-140,0 183,21-2,-21-181,20 142,1-3,-21-139,21 101,-21 19,0-120,41 162,-2-8,-37-147,-2-9</inkml:trace>
  <inkml:trace contextRef="#ctx0" brushRef="#br0" timeOffset="2640">1954 638,'0'0,"0"0,0 0,0 0,0 0,0 0,0 0,0 0,0 0,0 0,62 21,-2-1,-59-20,102 21,38-1,-138-20,120 0,16 0,-134 0,78 0,-1 0,-82 0,144-41,5 25,-113 12,-36 4</inkml:trace>
  <inkml:trace contextRef="#ctx0" brushRef="#br0" timeOffset="3104">2879 206,'0'0,"0"0,0 0,0 0,0 0,0 0,0 0,0 0,0 0,0 0,0 0,0 0,-61 83,-1-1,-38 38,97-117,-79 141,22-63,58-80,-60 102,3 15,57-112,-142 179,-26 1,134-146,36-40</inkml:trace>
  <inkml:trace contextRef="#ctx0" brushRef="#br0" timeOffset="3532">1913 83,'0'0,"0"0,0 0,0 0,0 0,0 0,0 0,0 0,20 62,60 58,-77-117,79 141,-23-7,-56-130,58 96,-41-24,-19-76,40 79,39 58,-78-136,101 181,22-24,-106-137,-19-24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42.510"/>
    </inkml:context>
    <inkml:brush xml:id="br0">
      <inkml:brushProperty name="width" value="0.15" units="cm"/>
      <inkml:brushProperty name="height" value="0.15" units="cm"/>
      <inkml:brushProperty name="color" value="#F2D80D"/>
    </inkml:brush>
  </inkml:definitions>
  <inkml:trace contextRef="#ctx0" brushRef="#br0">185 165,'0'0,"0"0,0 0,0 0,0 0,0 0,0 0,0 0,0 0,0 0,0 0,0 0,0 0,0 0,0 0,0 0,21 62,-1-1,21 0,-41-60,83 102,-64-64,-18-37,20 59,-21-20,0-40,0 60,0-2,0-56,0-3</inkml:trace>
  <inkml:trace contextRef="#ctx0" brushRef="#br0" timeOffset="577">0 391,'0'0,"0"0,0 0,0 0,0 0,0 0,0 0,0 0,0 0,0 0,21 0,40 0,-55 0,71 0,-16 0,-53 0,46-21,27 1,-80 20,61-41,19 20,-80 21,81-41,-23 41,-56 0,-3 0</inkml:trace>
  <inkml:trace contextRef="#ctx0" brushRef="#br0" timeOffset="1057">637 0,'0'0,"0"0,0 0,0 0,0 0,0 0,0 0,0 0,0 0,0 0,0 0,0 0,-20 62,-1 0,-19 18,39-78,-40 101,1-4,39-95,-81 139,-39-2,118-138,-58 100,1-44,58-56,2-3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44.523"/>
    </inkml:context>
    <inkml:brush xml:id="br0">
      <inkml:brushProperty name="width" value="0.15" units="cm"/>
      <inkml:brushProperty name="height" value="0.15" units="cm"/>
      <inkml:brushProperty name="color" value="#F2D80D"/>
    </inkml:brush>
  </inkml:definitions>
  <inkml:trace contextRef="#ctx0" brushRef="#br0">206 370,'0'0,"0"0,0 0,0 0,0 0,0 0,0 0,0 0,0 0,0 0,0 0,0 0,0 0,0 0,0 0,0 0,0 62,19-6,-17-51,-2 119,20 18,-19-140,19 121,-20-43,0-78,0-2</inkml:trace>
  <inkml:trace contextRef="#ctx0" brushRef="#br0" timeOffset="482">1 699,'0'0,"0"0,0 0,0 0,0 0,0 0,0 0,0 0,0 0,0 0,20 0,41 0,-60 0,102 0,59-20,-160 19,122-19,-48 20,-70 0,179-21,-62 4,-102 14,-21 3</inkml:trace>
  <inkml:trace contextRef="#ctx0" brushRef="#br0" timeOffset="894">618 0,'0'0,"0"0,0 0,0 0,0 0,0 0,0 0,0 0,-42 82,1 21,2-23,37-78,-59 122,21-45,38-76,-39 79,3 73,35-145,-120 195,40-22,63-140,20-43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13.885"/>
    </inkml:context>
    <inkml:brush xml:id="br0">
      <inkml:brushProperty name="width" value="0.15" units="cm"/>
      <inkml:brushProperty name="height" value="0.15" units="cm"/>
      <inkml:brushProperty name="color" value="#57D200"/>
    </inkml:brush>
  </inkml:definitions>
  <inkml:trace contextRef="#ctx0" brushRef="#br0">4277 1214,'0'0,"0"0,0 0,0 0,0 0,0 0,0 0,0 0,0 0,0 0,0 0,0 0,0 0,0 0,0 0,0 0,0 0,0 0,0 0,0 0,0 0,0 0,0 0,0 0,-41-41,0-20,41 60,-41-61,-41-60,81 121,-40-61,1 1,39 61,-19-62,0 42,19 19,-19-19,-21-21,40 41,-19-41,-19 21,37 19,-39-40,1 21,39 19,-61-40,1 21,60 20,-61-21,3-19,57 39,-39 1,-19-20,58 19,-60 1,-17-39,76 37,-59-18,23 0,37 19,-59-19,40-1,21 21,-62-21,23 2,37 18,-39-20,1 1,39 20,-40-21,1 1,39 20,-40-21,-18 1,56 20,-38-21,2 1,37 19,-39-19,-18 0,56 19,-38 1,-19-20,58 20,-39 0,-19 0,58 0,-39 0,2 0,37 0,-60 0,23 0,37 0,-59 20,1 0,58-19,-60-1,22 20,39-20,-40 21,1-21,39 0,-40 21,0-1,41-20,-41 21,0-1,40-20,-40 0,1 20,39-19,-40 19,-19 0,58-19,-39-1,1 20,39-20,-40 21,1-21,39 0,-40 21,0-1,41-20,-41 21,20-21,21 0,-41 20,1 0,39-19,-20 19,-18-20,37 0,-39 21,21-1,19-19,1 19,-19-20,18 0,1 21,-40-1,39-20,-20 41,-19-21,39-19,-20 40,1-21,20-19,-41 19,21 20,19-39,-40 20,21 19,20-39,-21 40,-18-21,37-19,-19 19,1 21,20-41,-21 21,1 19,20-39,-21 20,1-1,19-20,-19 20,20-19,-41 40,21-21,19-20,-19 41,0-21,19-19,-19 20,9-11,1 0,-10 10,19-19,1 40,-20-21,20-20,-21 41,1-1,20-38,-21 18,2 0,18-19,1 40,0-21,0-20,0 21,-21 19,21-39,0 40,-20 0,20-41,-21 21,21-1,0-20,0 21,0-11,-21 21,21-11,0-19,0 19,-19 0,18-19,1 19,0 20,0-39,-21 41,21-23,0-18,0 20,0-1,0-20,0 21,-20-1,20-20,0 21,0 18,0-37,0 39,0-21,0-19,0 40,-21-21,21-20,0 42,0-2,0-39,0 19,0 0,0-19,0 40,0-21,0-19,0 19,0 0,0-19,0 19,0-10,0 1,0 8,0-18,-20 20,20-1,0-20,0 21,0-1,0-19,0 19,0-20,0 21,0-1,0-20,0 21,0-1,0-20,0 21,0-1,0-20,20 0,-20 21,0-21,0 41,0-21,0-19,0 19,0 21,0-41,0 42,20-22,-19-20,-1 21,0-1,0-20,0 21,0-1,0-20,0 21,20-1,-20-20,0 21,0-21,0 21,0-1,0-20,0 21,0-21,21 20,-11-9,-20-1,10 0,0 0,0 0,0 1,0-1,0 0,0 0,0 1,0-1,0-10,0 0,20 11,-20-11,0 20,0-20,0 10,0 1,0 9,0-20,21 0,-21 0,0 21,0-11,0-10,0 0,0 10,0 1,0-11,0 0,0 0,0 10,0 0,21 1,-21-11,0 0,0 19,0-18,0-1,0 0,0 21,0-21,0 0,0 20,20-20,-20 0,10 0,-20 21,10-21,0 0,0 20,0-10,0 1,0-1,21-20,-21 30,0-20,0 21,0-21,0 20,0-19,0 19,0-20,0 21,20-21,-20 0,0 20,0-9,21-1,-21 10,0-20,0 0,0 20,0-19,20-1,-20 20,0-20,0 21,0-21,21 0,-21 20,0-19,0-1,0 20,0-20,20 0,-20 20,0-19,0 19,0-20,21 0,-21 20,0-19,20 19,-19-20,-1 0,0 20,0-19,20 19,-20-19,0-1,0 20,0-20,21 0,-21 20,0-19,0-1,19 0,-18 0,-1 20,0-10,0 1,20-11,-19 0,-1 20,0-9,20-22,-20 32,0-21,0 20,0-20,21 0,-11 0,-20 21,10-11,20-20,-20 30,0-19,0 9,21 0,-21-10,0 0,0 21,20-21,-19 0,-1 0,0 0,0 20,0-20,20 0,-20 0,0 0,0 0,0-20,21 20,-21 0,0 0,0 0,0-21,0 11,0 0,0 0,0-1,20-9,-20 19,21-19,-21-20,0 39,20-40,0 1,-19 39,20-41,-1 2,-20 39,21-40,-1 1,-20 39,21-40,-1 1,-20 39,21-40,19 1,-39 39,20-20,-2-18,-18 37,20-19,-1 21,-20 0,0-20,20 20,-19 0,-1-21,0 1,0 20,41-21,-21 1,-20 20,0-21,21 21,-21 0,0 0,20-20,-19 19,19 1,-10 0,1 0,-11-20,0 20,20 0,0 0,-19 0,-1 0</inkml:trace>
  <inkml:trace contextRef="#ctx0" brushRef="#br0" timeOffset="2950">1049 3208,'0'0,"0"0,0 0,0 0,0 0,0 0,0 0,0 0,0 0,0 0,0 0,0 0,0 0,0 0,0 0,0 0,0 0,0 0,-41-41,21-20,19 60,-19-81,-20 22,39 58,1-39,0-20,0 61,0-41,-20 0,19 40,1-40,0 1,0 39,0-40,0 1,0 39,0-40,0 1,0 39,0-40,20 0,-19 40,-1-60,19 21,-18 39,20-40,-1 1,-20 38,21-39,-1 2,-19 37,19-39,0 1,-19 39,19-40,20 1,-39 39,20-40,-21 1,0 38,21-39,-2 2,-18 37,20 2,-21-39,0 37,20-39,0 21,-19 19,19-40,-1 3,-17 35,18-38,0 21,-19 19,20-40,-2 2,-18 37,20-18,-1 0,-20 19,21-40,-1 41,-20 0,21-21,-1 1,-20 20,0 0,40-20,-38 19,-2-19,40 0,-39 19,19-19,0 0,-19 19,40-20,-21 1,-19 20,19 0,-20-20,0 19,21 1,-1-20,-20 20,21-21,-21 21,20 0,-9 0,-1-20,10 20,-20 0,0-21,21 21,-21 0,21-20,-2 20,-18 0,19-21,-19 21,40-21,-21 2,-20 18,21 1,19-20,-39 19,20-19,-1-20,-20 39,41-20,-21 1,-19 20,19-21,21-19,-40 39,19-20,0 1,-19 20,19-21,20 1,-39 20,40-21,-20 1,-21 19,41-19,-1 0,-39 19,40-19,-21 0,-19 19,40 1,-21-40,-19 39,19 1,0-20,-19 20,19-21,-9 11,-1 20,9-30,-18 19,-1 1,20-19,-19 18,40 1,-41-20,0 19,21 1,-21-20,0 20,20 0,-10 0,1-21,-1 11,0 20,10-29,-19 18,19 1,-20 0,21-21,-21 21,20 0,-19 0,19 0,-20-20,0 20,21 0,-2 0,-18 0,20 0,-11 0,0 0,10 0,-19 0,19-21,0 21,-19 0,19 0,-19 0,19 0,0 0,-19 0,-1 0,20 0,-20 0,21 0,-11 0,-20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17.929"/>
    </inkml:context>
    <inkml:brush xml:id="br0">
      <inkml:brushProperty name="width" value="0.15" units="cm"/>
      <inkml:brushProperty name="height" value="0.15" units="cm"/>
      <inkml:brushProperty name="color" value="#57D200"/>
    </inkml:brush>
  </inkml:definitions>
  <inkml:trace contextRef="#ctx0" brushRef="#br0">0 227,'0'0,"0"0,0 0,0 0,0 0,0 0,0 0,0 0,0 0,0 0,0 0,0 0,0 0,0 0,0 0,0 0,0 0,0 0,0 0,41-21,21 1,57-20,-115 38,99-39,-43 21,-58 20,59-21,0 1,-60 20,61 0,39-20,-99 19,59-19,-21 20,-39 0,41 0,18 0,-59 0,40 0,-21 0,-19 0,19 0,1 0,-21 0,21 0,-1 0,-20 0,21 0,-11 0,21 0,-11 0,-20 0,21 0,-1 0,-19 0,-1 0,40 0,-39 0,40 0,-1 20,-39-20,40 0,-1 0,-39 0,20 0,-2 20,-18-19,20-1,-11 0,0 0,10 0,-19 0,19 0,-20 19,0-18,21-1,-1 0,-19 0,40-20,-21 9,-40 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44:26.245"/>
    </inkml:context>
    <inkml:brush xml:id="br0">
      <inkml:brushProperty name="width" value="0.15" units="cm"/>
      <inkml:brushProperty name="height" value="0.15" units="cm"/>
    </inkml:brush>
  </inkml:definitions>
  <inkml:trace contextRef="#ctx0" brushRef="#br0">1 1,'0'0,"0"0,0 0,0 0,0 0,0 0,0 0,0 0,0 0,0 0,0 0,0 0,0 0,0 0,0 0,0 0,0 0,0 0,0 0,0 0,0 0,0 0,0 0,0 0,0 0,0 0,0 0,0 0,0 0,0 0,0 0,0 0,0 0,0 0,0 0,0 0,0 61,20-21,-20-38,21 39,19 19,-39-59,-1-1,0 20,0-19,21-1,-2 40,-18-39,20-1,-21 20,0-19,20 19,-20-40,0 20,21 20,-11-10,0-20,0 10,1 0,-11-19,0 18,21 1,-11 0,0 0,-10-21,0 11,21 20,-11-10,-20-20,10 10,20-1,-20 11,0-20,0 19,21 1,-21-40,0 39,0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19.973"/>
    </inkml:context>
    <inkml:brush xml:id="br0">
      <inkml:brushProperty name="width" value="0.15" units="cm"/>
      <inkml:brushProperty name="height" value="0.15" units="cm"/>
      <inkml:brushProperty name="color" value="#57D200"/>
    </inkml:brush>
  </inkml:definitions>
  <inkml:trace contextRef="#ctx0" brushRef="#br0">597 1604,'0'0,"0"0,0 0,0 0,0 0,0 0,0 0,0 0,0 0,0 0,0 0,0 0,0 0,0 0,0 0,0 0,0 0,0 0,-21-41,1 0,0 2,19 37,-40-60,41 23,0 37,-21-39,21 3,0 35,-20-18,1-16,17 33,2-17,-19-16,18 33,-20-16,21-18,0 34,-20-37,20 22,0 18,0-20,0 3,0 16,-21-19,2-16,18 33,1-37,-19 3,17 35,-19-38,21 22,0 17,-20-18,20-18,0 34,-21-16,21-17,0 33,-20-37,1 3,17 34,2-16,-18-17,16 33,-19-37,3 4,15 33,3-38,-18 5,16 33,-19-37,3 4,16 33,2-16,-19-18,17 34,-18-16,20 1,0 17,0-18,-19 1,17 17,2 2,0-19,0 18,0-20,-19 21,18 0,1-21,0 11,20-21,-2-5,-15 31,-3 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22.507"/>
    </inkml:context>
    <inkml:brush xml:id="br0">
      <inkml:brushProperty name="width" value="0.15" units="cm"/>
      <inkml:brushProperty name="height" value="0.15" units="cm"/>
      <inkml:brushProperty name="color" value="#57D200"/>
    </inkml:brush>
  </inkml:definitions>
  <inkml:trace contextRef="#ctx0" brushRef="#br0">1 2200,'0'0,"0"0,0 0,0 0,0 0,0 0,0 0,0 0,61 103,-58-99,76 54,4 44,-76-93,109 106,-75-54,-36-54,31 48,5 7,-36-55,32 6,4 28,-36-35,-10-12</inkml:trace>
  <inkml:trace contextRef="#ctx0" brushRef="#br0" timeOffset="382">268 1748,'0'0,"0"0,0 0,0 0,0 0,0 0,0 0,0 0,0 0,0 0,20 82,41 20,-60-101,61 102,-2 37,-59-137,41 80,18-23,-59-59,40 61,-21-22,-19-39,-1-1</inkml:trace>
  <inkml:trace contextRef="#ctx0" brushRef="#br0" timeOffset="762">1 884,'0'0,"0"0,0 0,0 0,0 0,0 0,20 62,40 57,-58-115,101 181,50 46,-142-215,92 210,-22-85,-80-138,61 120,-42-82,-20-40,62 81,-42-1,-19-80,40 40,-21-21,-20-19,0-1</inkml:trace>
  <inkml:trace contextRef="#ctx0" brushRef="#br0" timeOffset="1126">186 0,'0'0,"0"0,0 0,0 0,0 0,0 0,20 62,21 61,-41-123,82 206,0 37,-81-240,102 203,-45-69,-55-130,38 96,0-21,-41-82,42 82,-2-1,-39-79,-1-2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26.206"/>
    </inkml:context>
    <inkml:brush xml:id="br0">
      <inkml:brushProperty name="width" value="0.15" units="cm"/>
      <inkml:brushProperty name="height" value="0.15" units="cm"/>
      <inkml:brushProperty name="color" value="#57D200"/>
    </inkml:brush>
  </inkml:definitions>
  <inkml:trace contextRef="#ctx0" brushRef="#br0">1 555,'0'0,"0"0,0 0,0 0,0 0,0 0,0 62,21 0,-1 78,-20-137,41 183,20-5,-60-177,40 139,0-41,-41-101,21 61,-1-22,-20-39,21 40,-21-21,0-19,0-1</inkml:trace>
  <inkml:trace contextRef="#ctx0" brushRef="#br0" timeOffset="1">289 267,'0'0,"0"0,0 0,0 0,0 62,0 40,0-101,41 122,0 82,-41-204,41 143,-1-6,-39-132,40 76,-21-22,-19-58,20 59,-1-20,-20-41,0 21,20 19,-19-39,-1-1</inkml:trace>
  <inkml:trace contextRef="#ctx0" brushRef="#br0" timeOffset="2">556 82,'0'0,"0"0,0 0,0 0,0 0,0 62,0-60,21 119,20 64,-41-183,61 264,-19-40,-41-220,39 132,-20-36,-20-101,21 40,-1 0,-20-41,21 41,-1-21,-19-19,-2 19,1 0,0-19,0-1</inkml:trace>
  <inkml:trace contextRef="#ctx0" brushRef="#br0" timeOffset="3">906 185,'0'0,"0"0,0 0,0 0,0 0,0 0,0 62,20 38,-20-97,21 99,-1 41,-20-142,21 123,-1-43,-20-80,21 102,-1-42,-19-61,-1 83,19-43,-18-39,20 40,-21-2,0-37,0-2</inkml:trace>
  <inkml:trace contextRef="#ctx0" brushRef="#br0" timeOffset="4">1276 21,'0'0,"0"0,0 0,0 0,0 41,0 20,0-61,20 144,21 58,-41-198,62 202,-42-28,-19-171,19 116,0-44,-19-76,-1 38,20 19,-20-58,0-2</inkml:trace>
  <inkml:trace contextRef="#ctx0" brushRef="#br0" timeOffset="5">1728 0,'0'0,"0"0,0 0,0 0,0 0,0 62,0-62,0 61,20 61,-19-120,-1 142,40-24,-39-117,19 120,-20-42,0-79,21 59,-1-20,-20-41,0 42,0-23,0-18,0-1</inkml:trace>
  <inkml:trace contextRef="#ctx0" brushRef="#br0" timeOffset="6">2119 185,'0'0,"0"0,0 0,0 0,0 0,0 0,0 0,0 0,0 0,0 0,0 62,0 20,0 38,0-117,0 121,0-64,0-59,20 82,-20-24,0-57,0-2</inkml:trace>
  <inkml:trace contextRef="#ctx0" brushRef="#br0" timeOffset="7">2468 206,'0'0,"0"0,0 0,0 0,0 0,0 0,-20 41,20 19,0-59,20 82,-20 18,0-99,0 100,0-23,0-75,0-4</inkml:trace>
  <inkml:trace contextRef="#ctx0" brushRef="#br0" timeOffset="179">2920 514,'0'0,"0"0,0 0,0 0,0 0,0 0,0 0</inkml:trace>
  <inkml:trace contextRef="#ctx0" brushRef="#br0" timeOffset="1027">22 822,'0'0,"0"0,0 0,0 0,0 0,0 0,0 0,0 0,0 62,41 20,20 82,-61-163,62 143,-1-1,-60-142,40 122,20-21,-61-101,62 102,-22-5,-39-94,20 38,-21-3,0-37,0-2</inkml:trace>
  <inkml:trace contextRef="#ctx0" brushRef="#br0" timeOffset="1739">289 679,'0'0,"0"0,0 0,0 0,0 0,0 0,0 0,0 0,0 0,0 0,0 61,20 39,-20-97,62 162,-1 18,-60-181,60 141,0-1,-60-140,40 101,-21-22,-19-80,19 82,-20-64,0-18,0-1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6:28.883"/>
    </inkml:context>
    <inkml:brush xml:id="br0">
      <inkml:brushProperty name="width" value="0.15" units="cm"/>
      <inkml:brushProperty name="height" value="0.15" units="cm"/>
      <inkml:brushProperty name="color" value="#57D200"/>
    </inkml:brush>
  </inkml:definitions>
  <inkml:trace contextRef="#ctx0" brushRef="#br0">350 309,'0'0,"0"0,0 0,0 0,0 0,21 62,-1 20,-19-79,60 138,1 23,-58-151,54 118,3 13,-55-131,29 57,6 12,-35-72,9 41,6-9,-18-36,14 29,3-15,-19-20,-1 0</inkml:trace>
  <inkml:trace contextRef="#ctx0" brushRef="#br0" timeOffset="681">1 679,'0'0,"0"0,0 0,0 0,0 0,0 0,20 62,42 61,19 59,-80-179,102 203,-2-24,-99-179,80 120,-42-22,-39-99,40 80,20-21,-60-60,40 81,0-41,-41-41,21 62,18-42,-37-19,-2-1</inkml:trace>
  <inkml:trace contextRef="#ctx0" brushRef="#br0" timeOffset="1193">83 1090,'0'0,"0"0,0 0,0 0,0 0,0 0,0 0,0 0,21 62,20 61,58 56,-95-173,119 200,-43-26,-78-175,60 139,-22-63,-39-80,40 82,-21-43,-19-39,19 40,1-1,-21-39,20 40,20-21,-39-19,-1 19,20 0,-19-19,-1-1</inkml:trace>
  <inkml:trace contextRef="#ctx0" brushRef="#br0" timeOffset="1735">83 1255,'0'0,"0"0,0 0,0 0,0 0,0 0,0 0,0 0,0 41,20 39,-19-78,19 122,41 38,-60-160,61 142,-4-28,-55-109,79 137,-41-83,-40-60,40 81,-21-1,-20-80,41 41,-1-3,-38-37,-2-2</inkml:trace>
  <inkml:trace contextRef="#ctx0" brushRef="#br0" timeOffset="2381">515 1,'0'0,"0"0,0 0,0 0,0 0,0 0,0 61,0 0,0-60,41 164,0 40,-41-203,41 181,0-18,-40-164,39 121,-19-40,-21-80,21 79,-1 0,-20-80,21 81,-1-22,-20-58,0 39,20-2,-19-37,-1-2</inkml:trace>
  <inkml:trace contextRef="#ctx0" brushRef="#br0" timeOffset="2826">165 453,'0'0,"0"0,0 0,0 0,0 0,0 0,0 0,0 0,21 82,-1 62,41-3,-60-138,81 203,-21-46,-60-156,61 120,-22-3,-39-119,61 80,-22-1,-39-80,40 82,-21-42,-20-41,41 41,-21-1,-19-39,-1-1</inkml:trace>
  <inkml:trace contextRef="#ctx0" brushRef="#br0" timeOffset="3207">330 165,'0'0,"0"0,0 0,0 0,0 0,0 0,0 0,0 0,41 82,39 98,-78-175,80 242,59-7,-138-233,80 219,-2-42,-80-183,40 102,-1-4,-39-95,40 57,-41-21,0-38,0-2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8:24.031"/>
    </inkml:context>
    <inkml:brush xml:id="br0">
      <inkml:brushProperty name="width" value="0.15" units="cm"/>
      <inkml:brushProperty name="height" value="0.15" units="cm"/>
      <inkml:brushProperty name="color" value="#F2D80D"/>
    </inkml:brush>
  </inkml:definitions>
  <inkml:trace contextRef="#ctx0" brushRef="#br0">1029 330,'0'0,"0"0,0 0,0 0,0 0,0 0,0 0,0 0,0 0,0 0,0 0,0 0,0 0,0 0,0 0,0 0,0 0,0 0,0 0,0 0,0 0,0 0,-62 20,21 1,-20 19,60-39,-81 40,42-21,39-19,-40 19,1 0,38-19,-39 19,1 21,39-41,-40 21,1 19,39-39,-40 20,1 18,39-37,-20 39,-19-1,39-39,-40 40,21-2,19-37,-19 39,-21 0,41-41,-21 42,1-2,20-39,-21 40,1 20,19-60,-19 40,20-2,0-37,-21 59,1 20,20-79,-21 59,1 20,20-79,-21 18,21 40,0-58,-20 80,20-22,0-58,0 59,0 0,0-60,0 40,0 0,0-41,20 62,-20-22,0-39,0 40,0 19,0-58,21 39,-21 20,0-60,20 40,0-1,-19-39,-1 61,19-24,-18-35,20 38,-21-1,0-39,41 61,-1-22,-39-39,40 61,20-2,-60-59,40 40,0 0,-41-41,41 21,0-1,-41-19,42 40,18-1,-59-39,81 40,-21-1,-60-39,81 20,-21 19,-60-39,81 40,-41-21,-41-20,83 21,-3-1,-78-19,80 19,-2 0,-78-19,122-1,-43 0,-80 0,102 0,-3 0,-97 0,79 0,-1-21,-80 21,81 0,19-20,-99 20,60-21,18 1,-78 19,80-19,-1 0,-79 19,59-19,-1 0,-58 19,60-19,19-1,-80 21,61-20,-22-1,-39 21,40-21,19 21,-59 0,41-41,-3 22,-37 18,39-40,19 1,-59 38,41-18,-2-40,-39 58,60-39,-20-20,-40 60,40-40,-1-19,-39 59,40-40,-1-20,-39 60,40-61,-1 2,-39 58,40-80,-2 5,-37 72,19-77,18 3,-37 76,19-80,-21 2,0 80,20-61,-20-19,0 80,0-40,-20-39,20 78,-21-60,1 2,20 58,-21-100,-19 21,39 79,-20-80,-40-20,61 101,-41-102,-20 23,60 78,-40-80,0 21,41 60,-41-81,0 22,40 58,-40-59,2 1,37 58,-60-60,3 22,57 39,-60-40,-19 0,80 41,-40-41,-20 21,60 19,-40-19,1 0,39 19,-40-40,0 21,41 20,-42-21,-37 1,76 19,-58 1,-20-20,79 20,-59-21,20 1,41 20,-62 0,21 0,41 0,-41 0,0 0,40 0,-60 0,20 0,41 0,-41 0,-39 0,77 0,-58 20,-19-20,77 0,-99 21,22-21,77 0,-79 20,22-20,58 0,2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8:31.340"/>
    </inkml:context>
    <inkml:brush xml:id="br0">
      <inkml:brushProperty name="width" value="0.15" units="cm"/>
      <inkml:brushProperty name="height" value="0.15" units="cm"/>
    </inkml:brush>
  </inkml:definitions>
  <inkml:trace contextRef="#ctx0" brushRef="#br0">0 42,'0'0,"0"0,0 0,0 0,0 0,0 0,0 0,0 0,0 0,0 0,0 0,0 0,0 0,0 0,0 0,0 0,0 0,0 0,0 0,0 0,0 0,0 0,0 0,0 0,0 0,0 0,21 0,41 0,-22-20,-39 19,61 1,-1 0,-61 0,41-20,0 20,-41 0,62 0,-22 0,-39 0,61 0,-22 0,-39 0,61 0,-23 0,-37 0,39 0,-1 0,-39 0,20 0,19 0,-39 0,40 0,-1 0,-39 0,40 0,-1 20,-39-20,20 0,-1 0,-20 0,21 0,-1 0,-20 0,0 0,20 0,-19 0,20 0,-1 0,-20 0,20 0,-19 0,19 0,0 0,-19 0,-1 0</inkml:trace>
  <inkml:trace contextRef="#ctx0" brushRef="#br0" timeOffset="1515">1748 1,'0'0,"0"0,0 0,0 0,0 0,0 0,0 0,0 0,0 0,0 0,0 0,0 0,0 0,0 0,0 0,0 0,0 0,0 0,0 0,0 0,0 0,0 0,0 0,21 0,40 0,21 0,-81 0,81 0,-21 0,-60 0,60 0,-21 0,-39 0,40 0,-2 0,-36 0,58 0,-20 0,-41 0,41 0,-2 0,-36 0,38 0,-21 0,-20 0,21 0,-1 0,-20 0,0 0,0 0,21 0,-1 0,-19 0,-1 0,20 0,-20 0,21 0,-2 0,-18 0,20 20,-11-9,21-22,8 11,-37 0,-2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8:33.560"/>
    </inkml:context>
    <inkml:brush xml:id="br0">
      <inkml:brushProperty name="width" value="0.15" units="cm"/>
      <inkml:brushProperty name="height" value="0.15" units="cm"/>
    </inkml:brush>
  </inkml:definitions>
  <inkml:trace contextRef="#ctx0" brushRef="#br0">1913 0,'0'0,"0"0,0 0,0 0,0 0,0 0,0 0,0 0,0 0,0 0,0 0,0 0,0 0,0 41,0-37,0 33,0 25,0-54,20 46,-20-34,0-17,0 35,0-18,0-19,0-1</inkml:trace>
  <inkml:trace contextRef="#ctx0" brushRef="#br0" timeOffset="1143">350 41,'0'0,"0"0,0 0,0 0,0 0,0 0,0 0,0 0,0 0,0 0,0 0,0 0,0 0,0 0,0 0,0 0,0 41,0 0,0-36,0 32,0 24,0-52,0 44,20-15,-19-35,-1 38,0-1,0-39,20 40,-20-1,0-38,0-2</inkml:trace>
  <inkml:trace contextRef="#ctx0" brushRef="#br0" timeOffset="2796">1 452,'0'0,"0"0,0 0,0 0,0 0,0 0,0 0,0 0,0 0,0 0,0 0,0 0,0 0,0 0,0 0,0 0,0 0,0 0,0 0,0 0,0 0,0 0,0 0,0 0,0 0,0 0,0 0,0 0,20 62,19-23,-37-37,60 60,-23-4,-37-54,19 37,-1-21,-20-20,0 21,20-21,-19 0,-1 20,20 0,-20-19,21-1,-1 20,-19-20,19 21,19-1,-37-19,39 19,-21-20,-19 0,20 21,18-21,-37 0,39 0,-1 20,-39-20,19 0,21 0,-40 0,19 0,21 0,-41 0,41 0,0 21,-40-21,19 0,21 0,-41 0,21-21,-1 21,-20 0,21 0,-1 0,-20 0,21 0,0 0,-21 0,20 0,1 0,-21 0,0 0,20-20,-20 20,21 0,-11 0,-20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44:40.912"/>
    </inkml:context>
    <inkml:brush xml:id="br0">
      <inkml:brushProperty name="width" value="0.15" units="cm"/>
      <inkml:brushProperty name="height" value="0.15" units="cm"/>
      <inkml:brushProperty name="color" value="#F4840B"/>
    </inkml:brush>
  </inkml:definitions>
  <inkml:trace contextRef="#ctx0" brushRef="#br0">617 0,'0'0,"0"0,0 0,0 0,0 0,0 0,0 0,0 0,0 0,0 0,0 0,0 0,0 0,0 0,0 0,-21 41,20-38,2 56,-1 23,0-72,0 104,0 7,0-119,0 101,0-22,0-80,-20 61,20-42,0-20,0 41,0 20,0-60,0-1</inkml:trace>
  <inkml:trace contextRef="#ctx0" brushRef="#br0" timeOffset="607">144 473,'0'0,"0"0,0 0,0 0,0 0,0 0,0 0,0 0,0 0,0 0,0 0,0 0,0 0,0 0,21 0,61 21,17-21,-95 0,140 20,-2-20,-141 0,102-20,-21 20,-82 0,83 0,-63-20,-20 19,41 1,-1 0,-38 0,-2 0</inkml:trace>
  <inkml:trace contextRef="#ctx0" brushRef="#br0" timeOffset="1149">925 309,'0'0,"0"0,0 0,0 0,0 0,0 0,0 0,0 0,0 0,0 0,0 0,0 0,0 0,0 0,-82 41,-21 41,-78 39,177-119,-140 122,24-44,117-78,-59 39,42-21,20-19,-103 60,4 18,95-76,4-3</inkml:trace>
  <inkml:trace contextRef="#ctx0" brushRef="#br0" timeOffset="1645">226 165,'0'0,"0"0,0 0,0 0,0 0,0 0,0 0,0 0,0 0,0 0,0 0,0 0,0 0,0 0,62 102,20 22,-1-3,-80-119,123 163,-64-106,-59-57,61 60,17-23,-76-37,-3-2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44:43.780"/>
    </inkml:context>
    <inkml:brush xml:id="br0">
      <inkml:brushProperty name="width" value="0.15" units="cm"/>
      <inkml:brushProperty name="height" value="0.15" units="cm"/>
      <inkml:brushProperty name="color" value="#F4840B"/>
    </inkml:brush>
  </inkml:definitions>
  <inkml:trace contextRef="#ctx0" brushRef="#br0">535 1,'0'0,"0"0,0 0,0 0,0 0,0 0,0 0,0 0,0 0,0 0,0 0,0 0,0 41,0 21,0 57,0-115,0 140,-20-5,19-134,-19 139,0-45,19-95,-40 119,21-2,20-119,0-2</inkml:trace>
  <inkml:trace contextRef="#ctx0" brushRef="#br0" timeOffset="478">0 638,'0'0,"0"0,0 0,0 0,0 0,0 0,0 0,0 0,0 0,0 0,0 0,0 0,21 0,41 0,38 0,-98 0,101 0,-2 0,-99 0,101 0,-3 0,-97 0,141 21,-24-1,-117-20,141 42,-26 17,-113-57,-5-2</inkml:trace>
  <inkml:trace contextRef="#ctx0" brushRef="#br0" timeOffset="972">1111 350,'0'0,"0"0,0 0,0 0,0 0,0 0,0 0,0 0,0 0,0 0,0 0,0 0,-83 42,-40 60,-56 18,173-116,-179 140,64-43,119-100,-81 82,43-43,39-39,-60 81,-38 17,95-95,4-4</inkml:trace>
  <inkml:trace contextRef="#ctx0" brushRef="#br0" timeOffset="1452">0 186,'0'0,"0"0,0 0,0 0,0 0,0 0,0 0,0 0,0 0,0 0,41 82,83 42,-121-121,117 158,21 0,-138-157,79 119,0-21,-81-101,-1-1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5:51.594"/>
    </inkml:context>
    <inkml:brush xml:id="br0">
      <inkml:brushProperty name="width" value="0.15" units="cm"/>
      <inkml:brushProperty name="height" value="0.15" units="cm"/>
      <inkml:brushProperty name="color" value="#F2D80D"/>
    </inkml:brush>
  </inkml:definitions>
  <inkml:trace contextRef="#ctx0" brushRef="#br0">453 1,'0'0,"0"0,0 0,0 0,0 0,0 0,0 0,0 0,0 0,0 0,0 0,0 0,0 61,0 22,0-5,0-74,0 119,0-4,0-114,20 118,-20 15,0-132,-20 179,-35-39,48-128,7-18</inkml:trace>
  <inkml:trace contextRef="#ctx0" brushRef="#br0" timeOffset="511">0 309,'0'0,"0"0,0 0,0 0,0 0,0 0,0 0,0 0,0 0,0 0,0 0,0 0,21 21,20-21,-41 0,82 0,38 0,-116 0,119 0,-6 0,-111 0,200 20,-59-1,-130-17,-17-2</inkml:trace>
  <inkml:trace contextRef="#ctx0" brushRef="#br0" timeOffset="941">740 42,'0'0,"0"0,0 0,0 0,0 0,0 0,0 0,0 0,0 0,0 0,-61 82,-18 17,75-95,-98 140,-15-8,110-128,-75 74,23-4,56-74,-79 119,11 20,60-121,11-22</inkml:trace>
  <inkml:trace contextRef="#ctx0" brushRef="#br0" timeOffset="1797">2036 62,'0'0,"0"0,0 0,0 0,0 0,0 0,0 0,0 0,0 0,0 0,0 0,0 0,20 62,42 0,-3 16,-56-74,79 78,-43-43,-37-37,121 101,29-2,-119-79,-33-22</inkml:trace>
  <inkml:trace contextRef="#ctx0" brushRef="#br0" timeOffset="2227">2447 62,'0'0,"0"0,0 0,0 0,0 0,0 0,0 0,0 0,0 0,0 0,-41 62,20 0,-19-2,39-59,-61 123,3-25,57-95,-101 222,-13-10,88-165,28-51</inkml:trace>
  <inkml:trace contextRef="#ctx0" brushRef="#br0" timeOffset="2707">1974 103,'0'0,"0"0,0 0,0 0,0 0,0 0,0 0,0 0,0 0,0 0,0 0,0 0,62 62,55-3,-111-56,241 120,45-13,-255-96,-37-14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49:59.901"/>
    </inkml:context>
    <inkml:brush xml:id="br0">
      <inkml:brushProperty name="width" value="0.15" units="cm"/>
      <inkml:brushProperty name="height" value="0.15" units="cm"/>
      <inkml:brushProperty name="color" value="#F4E042"/>
    </inkml:brush>
  </inkml:definitions>
  <inkml:trace contextRef="#ctx0" brushRef="#br0">1748 0,'0'0,"0"0,0 0,0 0,0 0,0 0,0 0,0 0,0 0,0 0,0 0,0 0,0 0,0 0,0 0,0 0,0 0,0 0,0 0,-41 0,1 20,39-19,-61-1,1 0,60 0,-40 0,1 20,39-20,-60 0,19 0,42 0,-82 21,41-1,41-20,-62 0,22 21,39-21,-40 21,-20-1,60-20,-40 21,2-2,37-18,-39 20,2-21,37 0,-39 41,1-21,39-19,-40 40,1-2,38-37,-18 18,-21 21,41-41,-41 42,1-22,39-20,-41 41,22 0,20-41,-41 21,0 19,41-39,-21 40,-19-21,39-19,-20 40,-18 18,37-56,-39 38,21-1,20-39,-42 60,22-20,20-40,-21 40,1 20,20-61,-21 41,1 0,20-40,0 40,-20-1,19-39,-19 61,20-23,0-37,-21 39,21 20,0-61,0 42,-20 18,19-59,1 40,0 0,0-40,0 19,0 20,0-39,0 40,20-1,-19-39,-1 41,0-2,0-39,0 19,0 0,0-19,21 19,-21 0,0-19,20 40,0-1,-19-39,-1 40,20-1,-20-39,21-1,-2 40,-18-38,20 39,-1-22,-20-18,21 40,-1-21,-19-19,40 40,-21-21,-20-19,21 40,-1-21,-20-20,42 41,-22-21,-20-19,21 40,19-21,-39-19,19 19,20 20,-39-39,41-1,-23 40,-18-39,40 20,-1 19,-39-39,61 20,-1 19,-60-39,60 19,0 20,-60-39,40 20,-20-1,-21-19,61 19,-20-20,-40 0,60 21,0-1,-60-20,40 21,20-1,-60-20,40 0,20 21,-60-21,81 0,-42 40,-39-39,61-1,-2 20,-59-19,40-1,0 0,-40 0,40 0,18 0,-57 0,39 0,0 0,-40 0,60 0,-21 0,-39 0,40 0,19 0,-58 0,39 0,19-20,-58 19,80 1,-3-39,-76 37,59-19,-22 21,-39 0,40-20,-1 0,-39 19,61-19,-42 20,-19 0,60-41,-20 20,-40 21,60-62,20 22,-80 39,41-19,17-20,-57 39,60-82,-3 63,-56 20,38-41,0 0,-41 40,41-19,-20-21,-21 41,41-41,-21 0,-20 41,21-42,18 4,-37 35,18-38,1-19,-21 59,21-41,-21 2,0 39,20-40,0 1,-19 39,-1-40,20-20,-20 60,21-60,-21 2,0 56,0-38,0 1,0 39,0-40,0 1,0 38,0-39,0 2,0 37,0-60,-20 22,19 39,1-60,0 20,0 41,-20-42,-1-18,21 59,0-40,-20 1,20 38,-21-59,1 21,19 39,-19-40,0 0,19 40,-40-60,1 1,39 58,-61-60,22 22,39 39,-40-19,21-20,20 39,-21-41,-19 22,39 20,-40-41,21 1,19 39,-40-20,21-19,20 39,-42-20,2 1,39 20,-19-21,-20-19,39 39,-40-19,0 20,40 0,-19-21,-20 1,39 20,-20-21,-19 1,39 19,-40 1,0-20,41 20,-21 0,-19 0,39 0,-19 0,-1-20,21 19,-21 1,1 0,20 0,-21 0,11 0,20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05.786"/>
    </inkml:context>
    <inkml:brush xml:id="br0">
      <inkml:brushProperty name="width" value="0.15" units="cm"/>
      <inkml:brushProperty name="height" value="0.15" units="cm"/>
    </inkml:brush>
  </inkml:definitions>
  <inkml:trace contextRef="#ctx0" brushRef="#br0">1 0,'0'0,"0"0,0 0,0 0,0 0,0 0,0 0,0 0,0 0,0 0,0 0,0 0,0 0,0 0,0 0,0 0,0 0,0 0,0 0,20 21,21-21,21 0,-62 0,82 20,-20-20,-62 0,62 0,-22 0,-39 0,40 0,37 0,-74 0,37 0,39 20,-78-19,60-1,-22 0,-39 0,61 0,-22 0,-39 0,40 0,-1 0,-39 0,20 0,-2 0,-18 0,20 0,-11 0,1 0,8 20,-18-19,-1-1,20 0,-19 0,19 0,-10 0,1 0,-1 0,-20 0</inkml:trace>
  <inkml:trace contextRef="#ctx0" brushRef="#br0" timeOffset="1014">2016 165,'0'0,"0"0,0 0,0 0,0 0,0 0,0 0,0 0,0 0,0 0,0 0,0 0,0 0,0 0,0 0,0 0,0 0,0 0,0 0,0 0,0 0,0 0,0 0,0 0,20 20,21-20,19 0,-58 0,60 21,-2-21,-59 0,40 0,-1 0,-39 0,41 0,-2 0,-39 0,40 0,-2 0,-37 0,39 20,-21-20,-19 0,19 0,0 0,-19 0,-1 0,20 0,-20 0,21 0,-1 0,-20 0,0 0,20 0,-19 0,-1 0,20 0,-19 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17.362"/>
    </inkml:context>
    <inkml:brush xml:id="br0">
      <inkml:brushProperty name="width" value="0.15" units="cm"/>
      <inkml:brushProperty name="height" value="0.15" units="cm"/>
    </inkml:brush>
  </inkml:definitions>
  <inkml:trace contextRef="#ctx0" brushRef="#br0">42 1,'0'0,"0"0,0 0,0 0,0 0,0 0,0 0,0 0,0 0,0 0,0 0,0 0,0 0,-20 61,18-55,4 50,-2 6,0-55,0 48,0-14,0-36,0 31,0 3,0-37,0 60,0-22,0-39,-21 40,21-1,0-39,0 19,0 1,0-21,0 21,0-11,0-20</inkml:trace>
  <inkml:trace contextRef="#ctx0" brushRef="#br0" timeOffset="1139">1872 104,'0'0,"0"0,0 0,0 0,0 0,0 0,0 0,0 0,0 0,0 0,0 0,0 0,0 0,0 0,0 0,0 0,-21 41,21 0,0-37,0 33,0 4,0-41,-20 41,20 0,0-41,0 62,0-21,0-41,-21 41,21 0,0-41,0 21,0-1,0-20,0 21,0-11,0-20</inkml:trace>
  <inkml:trace contextRef="#ctx0" brushRef="#br0" timeOffset="2782">536 1070,'0'0,"0"0,0 0,0 0,0 0,0 0,0 0,0 0,0 0,0 0,0 0,0 0,0 0,0 0,0 0,0 0,0 0,0 0,0 0,0 0,0 0,41 0,18-20,-57 19,81-19,-22-1,-61 21,41 0,-1 0,-38 0,39 0,-1-20,-39 20,40 0,-1 0,-39 0,20 0,-1 0,-20 0,21 0,-11 0,0 0,10 0,-19 0,19 0,-9 0,-1 0,0 0,0 0,10 0,-19 0,-1 0,20 0,-19 0,-1 0,20 0,-20 0,0 0,0 19,0-18,0-1,0 0,0 0,0 0,21 0,-21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1T16:50:22.648"/>
    </inkml:context>
    <inkml:brush xml:id="br0">
      <inkml:brushProperty name="width" value="0.15" units="cm"/>
      <inkml:brushProperty name="height" value="0.15" units="cm"/>
    </inkml:brush>
  </inkml:definitions>
  <inkml:trace contextRef="#ctx0" brushRef="#br0">1 432,'0'0,"0"0,0 0,0 0,0 0,0 0,0 0,0 0,0 0,0 0,0 0,0 0,0 0,0 0,0 41,0 0,0-36,0 52,0 25,0-72,20 1,-20 48,0-56,0 38,0-1,0-39,0 40,0-21,0-20,21 21,-21-2,0-17,0-2</inkml:trace>
  <inkml:trace contextRef="#ctx0" brushRef="#br0" timeOffset="960">2262 350,'0'0,"0"0,0 0,0 0,0 0,0 0,0 0,0 0,0 0,0 0,0 0,0 0,0 0,0 0,0 41,0 21,20 18,-19-78,19 101,1-43,-21-59,0 61,20-2,-19-58,-1 39,19-1,-18-39,-1 20,0-1,0-20,0 21,20-21,-19 0,-1 0</inkml:trace>
  <inkml:trace contextRef="#ctx0" brushRef="#br0" timeOffset="3923">62 473,'0'0,"0"0,0 0,0 0,0 0,0 0,0 0,0 0,0 0,0 0,0 0,0 0,0 0,0 0,0 0,0 0,0 0,0 0,0 0,0 0,41-20,40-20,-79 39,80-41,16 3,-93 37,77-39,-41 21,-41 20,41-21,19 1,-58 20,39-21,-1 1,-39 19,40-19,-1 20,-39 0,41-21,-2 1,-39 20,40-21,-1 21,-39 0,40-20,-1 20,-39 0,40-21,-20 21,-21 0,41-21,-1 21,-39 0,20-20,-1 20,-20 0,21 0,-1 0,-20 0,21 0,19-20,-39 19,40 1,-1 0,-39 0,20 0,19 0,-39 0,40 0,-1 0,-39 0,40 0,-21 0,-19 0,40 0,-1 0,-39 0,20 0,19 0,-39 0,19 0,-9 0,19 21,-9-11,-21-20,20 10,-19 0,19 0,-10 0,1 20,9-20,-20 0,21 0,-1 0,-20 0,0 0,20 21,-19-21,19 0,1 0,-21 0,0 0,20 20,-19-19,19-1,-10 0,-20 20,30-20,-19 0,19 0,-9 0,-1 21,10-21,-20 0,0 0,20 19,-19-18,20-1,-11 0,0 21,10-21,-19 0,-1 20,19-20,-18 0,20 0,-21 21,0-21,20 0,-20 20,0-19,21-1,-11 0,0 20,0-10,-10-10,0 0,11 11,-11-11,20 20,-19-20,19 0,0 20,-19-19,-1-1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D002D-1DF5-3EE8-B0CE-0E4DD0B8B3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a:extLst>
              <a:ext uri="{FF2B5EF4-FFF2-40B4-BE49-F238E27FC236}">
                <a16:creationId xmlns:a16="http://schemas.microsoft.com/office/drawing/2014/main" id="{69A10437-E36E-14F2-F1AD-5BA50AA53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S"/>
          </a:p>
        </p:txBody>
      </p:sp>
      <p:sp>
        <p:nvSpPr>
          <p:cNvPr id="4" name="Marcador de fecha 3">
            <a:extLst>
              <a:ext uri="{FF2B5EF4-FFF2-40B4-BE49-F238E27FC236}">
                <a16:creationId xmlns:a16="http://schemas.microsoft.com/office/drawing/2014/main" id="{A65F9114-B824-D19A-5C51-C947D20847FE}"/>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8E070C95-520E-2320-F05B-48BFF687B90B}"/>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8B4068C7-18B2-A27A-E905-139315F19083}"/>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308078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375F82-35CF-2A06-4592-454B72DB56C5}"/>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7C20A791-84FF-E77E-CAE7-D7BE79F055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E3AAD04C-6D0A-7F09-F483-6AF75C2FF2EC}"/>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BC540104-3640-5688-29ED-B81EFB6F5882}"/>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BA92F154-1E85-CD0A-B6EE-49065356937C}"/>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376929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3817059-559A-D0C1-25D2-CC22D43007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D13E826E-DB02-61D6-EED0-2E1A993025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7D8BADC6-62EA-B814-A9CC-40D6A621196A}"/>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EC09CC6A-4FE5-BEE2-8A10-B99C0C59594A}"/>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77BC2B89-548C-BDC3-18E5-2959C3BA84F4}"/>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246759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4FD7A-E137-5DD4-D64B-8654C48BBDEC}"/>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7B96FB78-53F8-662F-02E6-213D3D7FB2D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7645CDCB-A2F2-DCDB-C8B9-89E2E73F4144}"/>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5F9760B7-A2B5-AFEC-7D0D-72F6E85D9243}"/>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F316303C-3FCC-D43D-A48E-3723E6D0E661}"/>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1171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F30F2-8F91-3E98-9A92-5D4451FF888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8950B739-E339-0A7E-EBE5-7C80D88FD1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2E11C14-8E02-A132-B1D6-C435DA8A5D5A}"/>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15DD3782-442C-F811-5909-C13AA3964653}"/>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2FEC87E1-085A-C66D-4AED-823F6CDEC12D}"/>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88518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B5652-5CF9-73FF-E13E-3D692A688426}"/>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F48F4E6A-D7C6-7E8F-7B84-5ECDD8C44F7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a:extLst>
              <a:ext uri="{FF2B5EF4-FFF2-40B4-BE49-F238E27FC236}">
                <a16:creationId xmlns:a16="http://schemas.microsoft.com/office/drawing/2014/main" id="{063B9982-4346-C850-25AE-978A067855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a:extLst>
              <a:ext uri="{FF2B5EF4-FFF2-40B4-BE49-F238E27FC236}">
                <a16:creationId xmlns:a16="http://schemas.microsoft.com/office/drawing/2014/main" id="{1542C7A1-6191-66D7-887C-56463AB0C5E5}"/>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6" name="Marcador de pie de página 5">
            <a:extLst>
              <a:ext uri="{FF2B5EF4-FFF2-40B4-BE49-F238E27FC236}">
                <a16:creationId xmlns:a16="http://schemas.microsoft.com/office/drawing/2014/main" id="{AEC2920A-167D-7B94-8E09-6ACC67880760}"/>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7EC985EB-7CA6-F786-1560-0B0176B59BDB}"/>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29380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BE07F-3361-9F82-C668-FBAE4157804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FB0D3C9D-6C67-A548-0473-23D8FA9FC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C138B5-30F7-9F1B-046E-35A9BEAFC5B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a:extLst>
              <a:ext uri="{FF2B5EF4-FFF2-40B4-BE49-F238E27FC236}">
                <a16:creationId xmlns:a16="http://schemas.microsoft.com/office/drawing/2014/main" id="{2110B3E6-550C-FEED-7DED-70BE1A81E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98B65E-EA62-D579-63A2-3B6DF41EFAB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a:extLst>
              <a:ext uri="{FF2B5EF4-FFF2-40B4-BE49-F238E27FC236}">
                <a16:creationId xmlns:a16="http://schemas.microsoft.com/office/drawing/2014/main" id="{A817ECC6-A7AB-D87C-D785-E8E5FA935346}"/>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8" name="Marcador de pie de página 7">
            <a:extLst>
              <a:ext uri="{FF2B5EF4-FFF2-40B4-BE49-F238E27FC236}">
                <a16:creationId xmlns:a16="http://schemas.microsoft.com/office/drawing/2014/main" id="{FE4C978B-14D4-576B-7D8A-33A474D30DD8}"/>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68DEE391-2228-4ECD-6A95-C45554E4A89D}"/>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16821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A192C9-5057-737E-FD13-F3EF08BF2AF1}"/>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fecha 2">
            <a:extLst>
              <a:ext uri="{FF2B5EF4-FFF2-40B4-BE49-F238E27FC236}">
                <a16:creationId xmlns:a16="http://schemas.microsoft.com/office/drawing/2014/main" id="{591BAE0B-6403-9131-3157-CEF29CEAA6BF}"/>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4" name="Marcador de pie de página 3">
            <a:extLst>
              <a:ext uri="{FF2B5EF4-FFF2-40B4-BE49-F238E27FC236}">
                <a16:creationId xmlns:a16="http://schemas.microsoft.com/office/drawing/2014/main" id="{651DDB79-6C6C-D6A8-2E92-281C3CA0F449}"/>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537AF59A-3943-F8E0-3806-19072100F3D9}"/>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356107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37EF85E-F694-B622-4F68-6141D8B99D1B}"/>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3" name="Marcador de pie de página 2">
            <a:extLst>
              <a:ext uri="{FF2B5EF4-FFF2-40B4-BE49-F238E27FC236}">
                <a16:creationId xmlns:a16="http://schemas.microsoft.com/office/drawing/2014/main" id="{E6D68DBB-0B69-AD83-B1FB-487030040B3C}"/>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1612CFC3-C431-96BE-AF78-5F5A39885669}"/>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109145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BABF2-571A-ED19-E89A-81CA0C5AA5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A2C713BB-B304-0307-4F73-C5AC6F44D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a:extLst>
              <a:ext uri="{FF2B5EF4-FFF2-40B4-BE49-F238E27FC236}">
                <a16:creationId xmlns:a16="http://schemas.microsoft.com/office/drawing/2014/main" id="{D5E72D7B-F19B-37ED-23C4-8B0971CF2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A348AC-3C62-2139-C7EE-C6FCDF3E4ED3}"/>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6" name="Marcador de pie de página 5">
            <a:extLst>
              <a:ext uri="{FF2B5EF4-FFF2-40B4-BE49-F238E27FC236}">
                <a16:creationId xmlns:a16="http://schemas.microsoft.com/office/drawing/2014/main" id="{872121FB-55A9-AB7F-5D65-7FD72E9E93D7}"/>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5EE3DC59-262D-D16D-A889-73DADA4A1B9E}"/>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339193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0C958A-B8C5-C552-E253-A6305BDEC41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a:extLst>
              <a:ext uri="{FF2B5EF4-FFF2-40B4-BE49-F238E27FC236}">
                <a16:creationId xmlns:a16="http://schemas.microsoft.com/office/drawing/2014/main" id="{4E7B04E9-6CF1-6624-CD34-8E48D19EF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04C92CE3-BEC5-7700-F222-9A57DAB95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CD2A8F-18BC-8CE7-546B-36E81893F165}"/>
              </a:ext>
            </a:extLst>
          </p:cNvPr>
          <p:cNvSpPr>
            <a:spLocks noGrp="1"/>
          </p:cNvSpPr>
          <p:nvPr>
            <p:ph type="dt" sz="half" idx="10"/>
          </p:nvPr>
        </p:nvSpPr>
        <p:spPr/>
        <p:txBody>
          <a:bodyPr/>
          <a:lstStyle/>
          <a:p>
            <a:fld id="{3189DD44-5A76-B043-B312-8BC7BC683F42}" type="datetimeFigureOut">
              <a:rPr lang="es-US" smtClean="0"/>
              <a:t>2/2/2024</a:t>
            </a:fld>
            <a:endParaRPr lang="es-US"/>
          </a:p>
        </p:txBody>
      </p:sp>
      <p:sp>
        <p:nvSpPr>
          <p:cNvPr id="6" name="Marcador de pie de página 5">
            <a:extLst>
              <a:ext uri="{FF2B5EF4-FFF2-40B4-BE49-F238E27FC236}">
                <a16:creationId xmlns:a16="http://schemas.microsoft.com/office/drawing/2014/main" id="{802E9DC7-D715-9D13-AF96-BC81B6A78CAA}"/>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40C6D34F-42D5-8054-5CF3-308CEF8AE80C}"/>
              </a:ext>
            </a:extLst>
          </p:cNvPr>
          <p:cNvSpPr>
            <a:spLocks noGrp="1"/>
          </p:cNvSpPr>
          <p:nvPr>
            <p:ph type="sldNum" sz="quarter" idx="12"/>
          </p:nvPr>
        </p:nvSpPr>
        <p:spPr/>
        <p:txBody>
          <a:bodyPr/>
          <a:lstStyle/>
          <a:p>
            <a:fld id="{B280271E-68E2-3E4A-B3F6-A7A1452B3DF8}" type="slidenum">
              <a:rPr lang="es-US" smtClean="0"/>
              <a:t>‹Nº›</a:t>
            </a:fld>
            <a:endParaRPr lang="es-US"/>
          </a:p>
        </p:txBody>
      </p:sp>
    </p:spTree>
    <p:extLst>
      <p:ext uri="{BB962C8B-B14F-4D97-AF65-F5344CB8AC3E}">
        <p14:creationId xmlns:p14="http://schemas.microsoft.com/office/powerpoint/2010/main" val="317572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B54600-CA05-4573-67CC-C264C2D57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D59A2A4A-F18A-8B86-F3E6-01822B636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40CD0220-D506-F77F-D556-57EEA3266C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9DD44-5A76-B043-B312-8BC7BC683F42}" type="datetimeFigureOut">
              <a:rPr lang="es-US" smtClean="0"/>
              <a:t>2/2/2024</a:t>
            </a:fld>
            <a:endParaRPr lang="es-US"/>
          </a:p>
        </p:txBody>
      </p:sp>
      <p:sp>
        <p:nvSpPr>
          <p:cNvPr id="5" name="Marcador de pie de página 4">
            <a:extLst>
              <a:ext uri="{FF2B5EF4-FFF2-40B4-BE49-F238E27FC236}">
                <a16:creationId xmlns:a16="http://schemas.microsoft.com/office/drawing/2014/main" id="{44CBF8A3-FD98-5DE9-4654-92AED5AA2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a:extLst>
              <a:ext uri="{FF2B5EF4-FFF2-40B4-BE49-F238E27FC236}">
                <a16:creationId xmlns:a16="http://schemas.microsoft.com/office/drawing/2014/main" id="{3DC8D14F-F2D4-F677-C672-FE19AC5EB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0271E-68E2-3E4A-B3F6-A7A1452B3DF8}" type="slidenum">
              <a:rPr lang="es-US" smtClean="0"/>
              <a:t>‹Nº›</a:t>
            </a:fld>
            <a:endParaRPr lang="es-US"/>
          </a:p>
        </p:txBody>
      </p:sp>
    </p:spTree>
    <p:extLst>
      <p:ext uri="{BB962C8B-B14F-4D97-AF65-F5344CB8AC3E}">
        <p14:creationId xmlns:p14="http://schemas.microsoft.com/office/powerpoint/2010/main" val="905012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customXml" Target="../ink/ink2.xml" /><Relationship Id="rId13" Type="http://schemas.openxmlformats.org/officeDocument/2006/relationships/image" Target="../media/image8.png" /><Relationship Id="rId3" Type="http://schemas.openxmlformats.org/officeDocument/2006/relationships/slideLayout" Target="../slideLayouts/slideLayout1.xml" /><Relationship Id="rId7" Type="http://schemas.openxmlformats.org/officeDocument/2006/relationships/image" Target="../media/image5.png" /><Relationship Id="rId12" Type="http://schemas.openxmlformats.org/officeDocument/2006/relationships/customXml" Target="../ink/ink4.xml" /><Relationship Id="rId2" Type="http://schemas.openxmlformats.org/officeDocument/2006/relationships/video" Target="../media/media1.mp4" /><Relationship Id="rId16" Type="http://schemas.openxmlformats.org/officeDocument/2006/relationships/image" Target="../media/image10.png" /><Relationship Id="rId1" Type="http://schemas.microsoft.com/office/2007/relationships/media" Target="../media/media1.mp4" /><Relationship Id="rId6" Type="http://schemas.openxmlformats.org/officeDocument/2006/relationships/customXml" Target="../ink/ink1.xml" /><Relationship Id="rId11" Type="http://schemas.openxmlformats.org/officeDocument/2006/relationships/image" Target="../media/image7.png" /><Relationship Id="rId5" Type="http://schemas.openxmlformats.org/officeDocument/2006/relationships/image" Target="../media/image4.jpeg" /><Relationship Id="rId15" Type="http://schemas.openxmlformats.org/officeDocument/2006/relationships/image" Target="../media/image9.png" /><Relationship Id="rId10" Type="http://schemas.openxmlformats.org/officeDocument/2006/relationships/customXml" Target="../ink/ink3.xml" /><Relationship Id="rId4" Type="http://schemas.openxmlformats.org/officeDocument/2006/relationships/image" Target="../media/image3.jpeg" /><Relationship Id="rId9" Type="http://schemas.openxmlformats.org/officeDocument/2006/relationships/image" Target="../media/image6.png" /><Relationship Id="rId14" Type="http://schemas.openxmlformats.org/officeDocument/2006/relationships/customXml" Target="../ink/ink5.xml" /></Relationships>
</file>

<file path=ppt/slides/_rels/slide3.xml.rels><?xml version="1.0" encoding="UTF-8" standalone="yes"?>
<Relationships xmlns="http://schemas.openxmlformats.org/package/2006/relationships"><Relationship Id="rId8" Type="http://schemas.openxmlformats.org/officeDocument/2006/relationships/image" Target="../media/image14.png" /><Relationship Id="rId13" Type="http://schemas.openxmlformats.org/officeDocument/2006/relationships/customXml" Target="../ink/ink11.xml" /><Relationship Id="rId3" Type="http://schemas.openxmlformats.org/officeDocument/2006/relationships/customXml" Target="../ink/ink6.xml" /><Relationship Id="rId7" Type="http://schemas.openxmlformats.org/officeDocument/2006/relationships/customXml" Target="../ink/ink8.xml" /><Relationship Id="rId12" Type="http://schemas.openxmlformats.org/officeDocument/2006/relationships/image" Target="../media/image16.png" /><Relationship Id="rId2" Type="http://schemas.openxmlformats.org/officeDocument/2006/relationships/image" Target="../media/image11.jpeg" /><Relationship Id="rId16" Type="http://schemas.openxmlformats.org/officeDocument/2006/relationships/image" Target="../media/image18.png" /><Relationship Id="rId1" Type="http://schemas.openxmlformats.org/officeDocument/2006/relationships/slideLayout" Target="../slideLayouts/slideLayout2.xml" /><Relationship Id="rId6" Type="http://schemas.openxmlformats.org/officeDocument/2006/relationships/image" Target="../media/image13.png" /><Relationship Id="rId11" Type="http://schemas.openxmlformats.org/officeDocument/2006/relationships/customXml" Target="../ink/ink10.xml" /><Relationship Id="rId5" Type="http://schemas.openxmlformats.org/officeDocument/2006/relationships/customXml" Target="../ink/ink7.xml" /><Relationship Id="rId15" Type="http://schemas.openxmlformats.org/officeDocument/2006/relationships/customXml" Target="../ink/ink12.xml" /><Relationship Id="rId10" Type="http://schemas.openxmlformats.org/officeDocument/2006/relationships/image" Target="../media/image15.png" /><Relationship Id="rId4" Type="http://schemas.openxmlformats.org/officeDocument/2006/relationships/image" Target="../media/image12.png" /><Relationship Id="rId9" Type="http://schemas.openxmlformats.org/officeDocument/2006/relationships/customXml" Target="../ink/ink9.xml" /><Relationship Id="rId14" Type="http://schemas.openxmlformats.org/officeDocument/2006/relationships/image" Target="../media/image17.png" /></Relationships>
</file>

<file path=ppt/slides/_rels/slide4.xml.rels><?xml version="1.0" encoding="UTF-8" standalone="yes"?>
<Relationships xmlns="http://schemas.openxmlformats.org/package/2006/relationships"><Relationship Id="rId8" Type="http://schemas.openxmlformats.org/officeDocument/2006/relationships/image" Target="../media/image22.png" /><Relationship Id="rId13" Type="http://schemas.openxmlformats.org/officeDocument/2006/relationships/customXml" Target="../ink/ink18.xml" /><Relationship Id="rId18" Type="http://schemas.openxmlformats.org/officeDocument/2006/relationships/image" Target="../media/image27.png" /><Relationship Id="rId3" Type="http://schemas.openxmlformats.org/officeDocument/2006/relationships/customXml" Target="../ink/ink13.xml" /><Relationship Id="rId21" Type="http://schemas.openxmlformats.org/officeDocument/2006/relationships/customXml" Target="../ink/ink22.xml" /><Relationship Id="rId7" Type="http://schemas.openxmlformats.org/officeDocument/2006/relationships/customXml" Target="../ink/ink15.xml" /><Relationship Id="rId12" Type="http://schemas.openxmlformats.org/officeDocument/2006/relationships/image" Target="../media/image24.png" /><Relationship Id="rId17" Type="http://schemas.openxmlformats.org/officeDocument/2006/relationships/customXml" Target="../ink/ink20.xml" /><Relationship Id="rId2" Type="http://schemas.openxmlformats.org/officeDocument/2006/relationships/image" Target="../media/image12.jpeg" /><Relationship Id="rId16" Type="http://schemas.openxmlformats.org/officeDocument/2006/relationships/image" Target="../media/image26.png" /><Relationship Id="rId20" Type="http://schemas.openxmlformats.org/officeDocument/2006/relationships/image" Target="../media/image28.png" /><Relationship Id="rId1" Type="http://schemas.openxmlformats.org/officeDocument/2006/relationships/slideLayout" Target="../slideLayouts/slideLayout2.xml" /><Relationship Id="rId6" Type="http://schemas.openxmlformats.org/officeDocument/2006/relationships/image" Target="../media/image21.png" /><Relationship Id="rId11" Type="http://schemas.openxmlformats.org/officeDocument/2006/relationships/customXml" Target="../ink/ink17.xml" /><Relationship Id="rId24" Type="http://schemas.openxmlformats.org/officeDocument/2006/relationships/image" Target="../media/image30.png" /><Relationship Id="rId5" Type="http://schemas.openxmlformats.org/officeDocument/2006/relationships/customXml" Target="../ink/ink14.xml" /><Relationship Id="rId15" Type="http://schemas.openxmlformats.org/officeDocument/2006/relationships/customXml" Target="../ink/ink19.xml" /><Relationship Id="rId23" Type="http://schemas.openxmlformats.org/officeDocument/2006/relationships/customXml" Target="../ink/ink23.xml" /><Relationship Id="rId10" Type="http://schemas.openxmlformats.org/officeDocument/2006/relationships/image" Target="../media/image23.png" /><Relationship Id="rId19" Type="http://schemas.openxmlformats.org/officeDocument/2006/relationships/customXml" Target="../ink/ink21.xml" /><Relationship Id="rId4" Type="http://schemas.openxmlformats.org/officeDocument/2006/relationships/image" Target="../media/image20.png" /><Relationship Id="rId9" Type="http://schemas.openxmlformats.org/officeDocument/2006/relationships/customXml" Target="../ink/ink16.xml" /><Relationship Id="rId14" Type="http://schemas.openxmlformats.org/officeDocument/2006/relationships/image" Target="../media/image25.png" /><Relationship Id="rId22" Type="http://schemas.openxmlformats.org/officeDocument/2006/relationships/image" Target="../media/image29.png" /></Relationships>
</file>

<file path=ppt/slides/_rels/slide5.xml.rels><?xml version="1.0" encoding="UTF-8" standalone="yes"?>
<Relationships xmlns="http://schemas.openxmlformats.org/package/2006/relationships"><Relationship Id="rId3" Type="http://schemas.openxmlformats.org/officeDocument/2006/relationships/image" Target="../media/image31.png" /><Relationship Id="rId7" Type="http://schemas.openxmlformats.org/officeDocument/2006/relationships/image" Target="../media/image33.png" /><Relationship Id="rId2" Type="http://schemas.openxmlformats.org/officeDocument/2006/relationships/customXml" Target="../ink/ink24.xml" /><Relationship Id="rId1" Type="http://schemas.openxmlformats.org/officeDocument/2006/relationships/slideLayout" Target="../slideLayouts/slideLayout2.xml" /><Relationship Id="rId6" Type="http://schemas.openxmlformats.org/officeDocument/2006/relationships/customXml" Target="../ink/ink26.xml" /><Relationship Id="rId5" Type="http://schemas.openxmlformats.org/officeDocument/2006/relationships/image" Target="../media/image32.png" /><Relationship Id="rId4" Type="http://schemas.openxmlformats.org/officeDocument/2006/relationships/customXml" Target="../ink/ink2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3AD59F-84FF-8424-6A22-3F98E8FCE901}"/>
              </a:ext>
            </a:extLst>
          </p:cNvPr>
          <p:cNvSpPr>
            <a:spLocks noGrp="1"/>
          </p:cNvSpPr>
          <p:nvPr>
            <p:ph type="title"/>
          </p:nvPr>
        </p:nvSpPr>
        <p:spPr/>
        <p:txBody>
          <a:bodyPr/>
          <a:lstStyle/>
          <a:p>
            <a:r>
              <a:rPr lang="es-US" dirty="0"/>
              <a:t>Metas para 1 a 10 años</a:t>
            </a:r>
          </a:p>
        </p:txBody>
      </p:sp>
      <p:sp>
        <p:nvSpPr>
          <p:cNvPr id="3" name="Marcador de contenido 2">
            <a:extLst>
              <a:ext uri="{FF2B5EF4-FFF2-40B4-BE49-F238E27FC236}">
                <a16:creationId xmlns:a16="http://schemas.microsoft.com/office/drawing/2014/main" id="{1F24C156-985C-0556-F036-F62E0791EC5E}"/>
              </a:ext>
            </a:extLst>
          </p:cNvPr>
          <p:cNvSpPr>
            <a:spLocks noGrp="1"/>
          </p:cNvSpPr>
          <p:nvPr>
            <p:ph idx="1"/>
          </p:nvPr>
        </p:nvSpPr>
        <p:spPr/>
        <p:txBody>
          <a:bodyPr/>
          <a:lstStyle/>
          <a:p>
            <a:r>
              <a:rPr lang="es-US" dirty="0"/>
              <a:t>De </a:t>
            </a:r>
            <a:r>
              <a:rPr lang="es-US" dirty="0" err="1"/>
              <a:t>Julian</a:t>
            </a:r>
            <a:r>
              <a:rPr lang="es-US" dirty="0"/>
              <a:t> </a:t>
            </a:r>
            <a:r>
              <a:rPr lang="es-US" dirty="0" err="1"/>
              <a:t>Borquez</a:t>
            </a:r>
            <a:r>
              <a:rPr lang="es-US" dirty="0"/>
              <a:t> Ibarra</a:t>
            </a:r>
          </a:p>
        </p:txBody>
      </p:sp>
      <p:pic>
        <p:nvPicPr>
          <p:cNvPr id="4" name="Imagen 3">
            <a:extLst>
              <a:ext uri="{FF2B5EF4-FFF2-40B4-BE49-F238E27FC236}">
                <a16:creationId xmlns:a16="http://schemas.microsoft.com/office/drawing/2014/main" id="{18A4B36A-FC08-B1A5-6A5E-F3FB6D7E3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372" y="681037"/>
            <a:ext cx="3088640" cy="5418667"/>
          </a:xfrm>
          <a:prstGeom prst="rect">
            <a:avLst/>
          </a:prstGeom>
        </p:spPr>
      </p:pic>
      <p:pic>
        <p:nvPicPr>
          <p:cNvPr id="5" name="Imagen 4">
            <a:extLst>
              <a:ext uri="{FF2B5EF4-FFF2-40B4-BE49-F238E27FC236}">
                <a16:creationId xmlns:a16="http://schemas.microsoft.com/office/drawing/2014/main" id="{B8791AEE-7E47-912E-5902-48E2B8F64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60" y="2813456"/>
            <a:ext cx="4381664" cy="3286248"/>
          </a:xfrm>
          <a:prstGeom prst="rect">
            <a:avLst/>
          </a:prstGeom>
        </p:spPr>
      </p:pic>
    </p:spTree>
    <p:extLst>
      <p:ext uri="{BB962C8B-B14F-4D97-AF65-F5344CB8AC3E}">
        <p14:creationId xmlns:p14="http://schemas.microsoft.com/office/powerpoint/2010/main" val="74224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4DC181-490B-3122-73E1-A07B6FEE3B7C}"/>
              </a:ext>
            </a:extLst>
          </p:cNvPr>
          <p:cNvSpPr>
            <a:spLocks noGrp="1"/>
          </p:cNvSpPr>
          <p:nvPr>
            <p:ph type="ctrTitle"/>
          </p:nvPr>
        </p:nvSpPr>
        <p:spPr>
          <a:xfrm>
            <a:off x="2758295" y="-1275772"/>
            <a:ext cx="6370751" cy="3816574"/>
          </a:xfrm>
        </p:spPr>
        <p:txBody>
          <a:bodyPr/>
          <a:lstStyle/>
          <a:p>
            <a:r>
              <a:rPr lang="es-US" dirty="0"/>
              <a:t>Dentro de un año o menos</a:t>
            </a:r>
            <a:br>
              <a:rPr lang="es-US" dirty="0"/>
            </a:br>
            <a:endParaRPr lang="es-US" dirty="0"/>
          </a:p>
        </p:txBody>
      </p:sp>
      <p:sp>
        <p:nvSpPr>
          <p:cNvPr id="3" name="Subtítulo 2">
            <a:extLst>
              <a:ext uri="{FF2B5EF4-FFF2-40B4-BE49-F238E27FC236}">
                <a16:creationId xmlns:a16="http://schemas.microsoft.com/office/drawing/2014/main" id="{7514E4FB-C864-D8A0-0571-D166EAE1745D}"/>
              </a:ext>
            </a:extLst>
          </p:cNvPr>
          <p:cNvSpPr>
            <a:spLocks noGrp="1"/>
          </p:cNvSpPr>
          <p:nvPr>
            <p:ph type="subTitle" idx="1"/>
          </p:nvPr>
        </p:nvSpPr>
        <p:spPr>
          <a:xfrm>
            <a:off x="769772" y="6483379"/>
            <a:ext cx="11946264" cy="1614028"/>
          </a:xfrm>
        </p:spPr>
        <p:txBody>
          <a:bodyPr>
            <a:normAutofit/>
          </a:bodyPr>
          <a:lstStyle/>
          <a:p>
            <a:pPr algn="l"/>
            <a:r>
              <a:rPr lang="es-US" dirty="0"/>
              <a:t>Terminarme hora de aventura         Terminar mi juego                   terminar mi cuento     </a:t>
            </a:r>
          </a:p>
          <a:p>
            <a:endParaRPr lang="es-US" dirty="0"/>
          </a:p>
        </p:txBody>
      </p:sp>
      <p:pic>
        <p:nvPicPr>
          <p:cNvPr id="4" name="Imagen 3">
            <a:extLst>
              <a:ext uri="{FF2B5EF4-FFF2-40B4-BE49-F238E27FC236}">
                <a16:creationId xmlns:a16="http://schemas.microsoft.com/office/drawing/2014/main" id="{79B93416-6FEF-B1B6-2CF9-B4DEEDF8F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09" y="1139854"/>
            <a:ext cx="4238625" cy="5343525"/>
          </a:xfrm>
          <a:prstGeom prst="rect">
            <a:avLst/>
          </a:prstGeom>
        </p:spPr>
      </p:pic>
      <p:pic>
        <p:nvPicPr>
          <p:cNvPr id="5" name="Imagen 4">
            <a:extLst>
              <a:ext uri="{FF2B5EF4-FFF2-40B4-BE49-F238E27FC236}">
                <a16:creationId xmlns:a16="http://schemas.microsoft.com/office/drawing/2014/main" id="{F03B0D91-DDC8-34AF-4BFB-B328DD418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237" y="2480667"/>
            <a:ext cx="2642034" cy="4002712"/>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Entrada de lápiz 14">
                <a:extLst>
                  <a:ext uri="{FF2B5EF4-FFF2-40B4-BE49-F238E27FC236}">
                    <a16:creationId xmlns:a16="http://schemas.microsoft.com/office/drawing/2014/main" id="{BA3460F9-9335-CE53-6B65-B511CA35367B}"/>
                  </a:ext>
                </a:extLst>
              </p14:cNvPr>
              <p14:cNvContentPartPr/>
              <p14:nvPr/>
            </p14:nvContentPartPr>
            <p14:xfrm>
              <a:off x="10724765" y="1265332"/>
              <a:ext cx="1125360" cy="1162440"/>
            </p14:xfrm>
          </p:contentPart>
        </mc:Choice>
        <mc:Fallback xmlns="">
          <p:pic>
            <p:nvPicPr>
              <p:cNvPr id="15" name="Entrada de lápiz 14">
                <a:extLst>
                  <a:ext uri="{FF2B5EF4-FFF2-40B4-BE49-F238E27FC236}">
                    <a16:creationId xmlns:a16="http://schemas.microsoft.com/office/drawing/2014/main" id="{BA3460F9-9335-CE53-6B65-B511CA35367B}"/>
                  </a:ext>
                </a:extLst>
              </p:cNvPr>
              <p:cNvPicPr/>
              <p:nvPr/>
            </p:nvPicPr>
            <p:blipFill>
              <a:blip r:embed="rId7"/>
              <a:stretch>
                <a:fillRect/>
              </a:stretch>
            </p:blipFill>
            <p:spPr>
              <a:xfrm>
                <a:off x="10698125" y="1238692"/>
                <a:ext cx="1179000" cy="121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Entrada de lápiz 15">
                <a:extLst>
                  <a:ext uri="{FF2B5EF4-FFF2-40B4-BE49-F238E27FC236}">
                    <a16:creationId xmlns:a16="http://schemas.microsoft.com/office/drawing/2014/main" id="{510F2A3E-620F-6E48-992D-BCFA2E9B9B3B}"/>
                  </a:ext>
                </a:extLst>
              </p14:cNvPr>
              <p14:cNvContentPartPr/>
              <p14:nvPr/>
            </p14:nvContentPartPr>
            <p14:xfrm>
              <a:off x="11242805" y="2042572"/>
              <a:ext cx="118800" cy="115200"/>
            </p14:xfrm>
          </p:contentPart>
        </mc:Choice>
        <mc:Fallback xmlns="">
          <p:pic>
            <p:nvPicPr>
              <p:cNvPr id="16" name="Entrada de lápiz 15">
                <a:extLst>
                  <a:ext uri="{FF2B5EF4-FFF2-40B4-BE49-F238E27FC236}">
                    <a16:creationId xmlns:a16="http://schemas.microsoft.com/office/drawing/2014/main" id="{510F2A3E-620F-6E48-992D-BCFA2E9B9B3B}"/>
                  </a:ext>
                </a:extLst>
              </p:cNvPr>
              <p:cNvPicPr/>
              <p:nvPr/>
            </p:nvPicPr>
            <p:blipFill>
              <a:blip r:embed="rId9"/>
              <a:stretch>
                <a:fillRect/>
              </a:stretch>
            </p:blipFill>
            <p:spPr>
              <a:xfrm>
                <a:off x="11215805" y="2015487"/>
                <a:ext cx="172440" cy="16900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Entrada de lápiz 25">
                <a:extLst>
                  <a:ext uri="{FF2B5EF4-FFF2-40B4-BE49-F238E27FC236}">
                    <a16:creationId xmlns:a16="http://schemas.microsoft.com/office/drawing/2014/main" id="{0A6C27D4-1345-4A78-A7DC-1F4A8E09129B}"/>
                  </a:ext>
                </a:extLst>
              </p14:cNvPr>
              <p14:cNvContentPartPr/>
              <p14:nvPr/>
            </p14:nvContentPartPr>
            <p14:xfrm>
              <a:off x="11457725" y="1717132"/>
              <a:ext cx="363240" cy="348120"/>
            </p14:xfrm>
          </p:contentPart>
        </mc:Choice>
        <mc:Fallback xmlns="">
          <p:pic>
            <p:nvPicPr>
              <p:cNvPr id="26" name="Entrada de lápiz 25">
                <a:extLst>
                  <a:ext uri="{FF2B5EF4-FFF2-40B4-BE49-F238E27FC236}">
                    <a16:creationId xmlns:a16="http://schemas.microsoft.com/office/drawing/2014/main" id="{0A6C27D4-1345-4A78-A7DC-1F4A8E09129B}"/>
                  </a:ext>
                </a:extLst>
              </p:cNvPr>
              <p:cNvPicPr/>
              <p:nvPr/>
            </p:nvPicPr>
            <p:blipFill>
              <a:blip r:embed="rId11"/>
              <a:stretch>
                <a:fillRect/>
              </a:stretch>
            </p:blipFill>
            <p:spPr>
              <a:xfrm>
                <a:off x="11430698" y="1690132"/>
                <a:ext cx="416933"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Entrada de lápiz 30">
                <a:extLst>
                  <a:ext uri="{FF2B5EF4-FFF2-40B4-BE49-F238E27FC236}">
                    <a16:creationId xmlns:a16="http://schemas.microsoft.com/office/drawing/2014/main" id="{EF42DA10-BC70-4E89-4537-3A4668FAD8CF}"/>
                  </a:ext>
                </a:extLst>
              </p14:cNvPr>
              <p14:cNvContentPartPr/>
              <p14:nvPr/>
            </p14:nvContentPartPr>
            <p14:xfrm>
              <a:off x="10813685" y="1687252"/>
              <a:ext cx="407520" cy="422280"/>
            </p14:xfrm>
          </p:contentPart>
        </mc:Choice>
        <mc:Fallback xmlns="">
          <p:pic>
            <p:nvPicPr>
              <p:cNvPr id="31" name="Entrada de lápiz 30">
                <a:extLst>
                  <a:ext uri="{FF2B5EF4-FFF2-40B4-BE49-F238E27FC236}">
                    <a16:creationId xmlns:a16="http://schemas.microsoft.com/office/drawing/2014/main" id="{EF42DA10-BC70-4E89-4537-3A4668FAD8CF}"/>
                  </a:ext>
                </a:extLst>
              </p:cNvPr>
              <p:cNvPicPr/>
              <p:nvPr/>
            </p:nvPicPr>
            <p:blipFill>
              <a:blip r:embed="rId13"/>
              <a:stretch>
                <a:fillRect/>
              </a:stretch>
            </p:blipFill>
            <p:spPr>
              <a:xfrm>
                <a:off x="10786685" y="1660612"/>
                <a:ext cx="461160"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Entrada de lápiz 37">
                <a:extLst>
                  <a:ext uri="{FF2B5EF4-FFF2-40B4-BE49-F238E27FC236}">
                    <a16:creationId xmlns:a16="http://schemas.microsoft.com/office/drawing/2014/main" id="{1A31AAC7-B0F7-9844-E46F-1B3C05D3F8C5}"/>
                  </a:ext>
                </a:extLst>
              </p14:cNvPr>
              <p14:cNvContentPartPr/>
              <p14:nvPr/>
            </p14:nvContentPartPr>
            <p14:xfrm>
              <a:off x="10813729" y="1813174"/>
              <a:ext cx="984960" cy="392760"/>
            </p14:xfrm>
          </p:contentPart>
        </mc:Choice>
        <mc:Fallback xmlns="">
          <p:pic>
            <p:nvPicPr>
              <p:cNvPr id="38" name="Entrada de lápiz 37">
                <a:extLst>
                  <a:ext uri="{FF2B5EF4-FFF2-40B4-BE49-F238E27FC236}">
                    <a16:creationId xmlns:a16="http://schemas.microsoft.com/office/drawing/2014/main" id="{1A31AAC7-B0F7-9844-E46F-1B3C05D3F8C5}"/>
                  </a:ext>
                </a:extLst>
              </p:cNvPr>
              <p:cNvPicPr/>
              <p:nvPr/>
            </p:nvPicPr>
            <p:blipFill>
              <a:blip r:embed="rId15"/>
              <a:stretch>
                <a:fillRect/>
              </a:stretch>
            </p:blipFill>
            <p:spPr>
              <a:xfrm>
                <a:off x="10786719" y="1786534"/>
                <a:ext cx="1038620" cy="446400"/>
              </a:xfrm>
              <a:prstGeom prst="rect">
                <a:avLst/>
              </a:prstGeom>
            </p:spPr>
          </p:pic>
        </mc:Fallback>
      </mc:AlternateContent>
      <p:pic>
        <p:nvPicPr>
          <p:cNvPr id="40" name="1000000939.mp4">
            <a:hlinkClick r:id="" action="ppaction://media"/>
            <a:extLst>
              <a:ext uri="{FF2B5EF4-FFF2-40B4-BE49-F238E27FC236}">
                <a16:creationId xmlns:a16="http://schemas.microsoft.com/office/drawing/2014/main" id="{CB195EDA-344F-7698-84F6-24CF98E9FA30}"/>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673254" y="3708948"/>
            <a:ext cx="4452918" cy="2661401"/>
          </a:xfrm>
          <a:prstGeom prst="rect">
            <a:avLst/>
          </a:prstGeom>
        </p:spPr>
      </p:pic>
    </p:spTree>
    <p:extLst>
      <p:ext uri="{BB962C8B-B14F-4D97-AF65-F5344CB8AC3E}">
        <p14:creationId xmlns:p14="http://schemas.microsoft.com/office/powerpoint/2010/main" val="261084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02142-CB5A-181C-E0F0-AB0589651F07}"/>
              </a:ext>
            </a:extLst>
          </p:cNvPr>
          <p:cNvSpPr>
            <a:spLocks noGrp="1"/>
          </p:cNvSpPr>
          <p:nvPr>
            <p:ph type="title"/>
          </p:nvPr>
        </p:nvSpPr>
        <p:spPr/>
        <p:txBody>
          <a:bodyPr/>
          <a:lstStyle/>
          <a:p>
            <a:pPr algn="ctr"/>
            <a:r>
              <a:rPr lang="es-US" dirty="0"/>
              <a:t>Dentro de 5 años o menos</a:t>
            </a:r>
          </a:p>
        </p:txBody>
      </p:sp>
      <p:pic>
        <p:nvPicPr>
          <p:cNvPr id="4" name="Marcador de contenido 3">
            <a:extLst>
              <a:ext uri="{FF2B5EF4-FFF2-40B4-BE49-F238E27FC236}">
                <a16:creationId xmlns:a16="http://schemas.microsoft.com/office/drawing/2014/main" id="{9A6C4072-B21A-53E8-20C6-5320CEFE97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7110" y="1382756"/>
            <a:ext cx="6017779" cy="4008648"/>
          </a:xfrm>
        </p:spPr>
      </p:pic>
      <p:sp>
        <p:nvSpPr>
          <p:cNvPr id="5" name="CuadroTexto 4">
            <a:extLst>
              <a:ext uri="{FF2B5EF4-FFF2-40B4-BE49-F238E27FC236}">
                <a16:creationId xmlns:a16="http://schemas.microsoft.com/office/drawing/2014/main" id="{7A00B89E-84BC-42FC-7380-21134A8E9F6A}"/>
              </a:ext>
            </a:extLst>
          </p:cNvPr>
          <p:cNvSpPr txBox="1"/>
          <p:nvPr/>
        </p:nvSpPr>
        <p:spPr>
          <a:xfrm>
            <a:off x="5184560" y="2512564"/>
            <a:ext cx="1828800" cy="1828800"/>
          </a:xfrm>
          <a:prstGeom prst="rect">
            <a:avLst/>
          </a:prstGeom>
          <a:noFill/>
        </p:spPr>
        <p:txBody>
          <a:bodyPr wrap="square" rtlCol="0">
            <a:spAutoFit/>
          </a:bodyPr>
          <a:lstStyle/>
          <a:p>
            <a:pPr algn="l"/>
            <a:endParaRPr lang="es-US" dirty="0"/>
          </a:p>
        </p:txBody>
      </p:sp>
      <p:sp>
        <p:nvSpPr>
          <p:cNvPr id="6" name="CuadroTexto 5">
            <a:extLst>
              <a:ext uri="{FF2B5EF4-FFF2-40B4-BE49-F238E27FC236}">
                <a16:creationId xmlns:a16="http://schemas.microsoft.com/office/drawing/2014/main" id="{4F0233D6-1353-E2C7-6E06-57EBB2B1B848}"/>
              </a:ext>
            </a:extLst>
          </p:cNvPr>
          <p:cNvSpPr txBox="1"/>
          <p:nvPr/>
        </p:nvSpPr>
        <p:spPr>
          <a:xfrm>
            <a:off x="2919654" y="5563278"/>
            <a:ext cx="5888312" cy="369332"/>
          </a:xfrm>
          <a:prstGeom prst="rect">
            <a:avLst/>
          </a:prstGeom>
          <a:noFill/>
        </p:spPr>
        <p:txBody>
          <a:bodyPr wrap="square" rtlCol="0">
            <a:spAutoFit/>
          </a:bodyPr>
          <a:lstStyle/>
          <a:p>
            <a:pPr algn="ctr"/>
            <a:r>
              <a:rPr lang="es-US" dirty="0"/>
              <a:t>Graduarme de secundaria </a:t>
            </a:r>
          </a:p>
        </p:txBody>
      </p:sp>
      <mc:AlternateContent xmlns:mc="http://schemas.openxmlformats.org/markup-compatibility/2006" xmlns:p14="http://schemas.microsoft.com/office/powerpoint/2010/main">
        <mc:Choice Requires="p14">
          <p:contentPart p14:bwMode="auto" r:id="rId3">
            <p14:nvContentPartPr>
              <p14:cNvPr id="7" name="Entrada de lápiz 6">
                <a:extLst>
                  <a:ext uri="{FF2B5EF4-FFF2-40B4-BE49-F238E27FC236}">
                    <a16:creationId xmlns:a16="http://schemas.microsoft.com/office/drawing/2014/main" id="{D098ED8C-4596-453A-DDAC-8BE107B096B1}"/>
                  </a:ext>
                </a:extLst>
              </p14:cNvPr>
              <p14:cNvContentPartPr/>
              <p14:nvPr/>
            </p14:nvContentPartPr>
            <p14:xfrm>
              <a:off x="547560" y="5743592"/>
              <a:ext cx="1273320" cy="1088280"/>
            </p14:xfrm>
          </p:contentPart>
        </mc:Choice>
        <mc:Fallback xmlns="">
          <p:pic>
            <p:nvPicPr>
              <p:cNvPr id="7" name="Entrada de lápiz 6">
                <a:extLst>
                  <a:ext uri="{FF2B5EF4-FFF2-40B4-BE49-F238E27FC236}">
                    <a16:creationId xmlns:a16="http://schemas.microsoft.com/office/drawing/2014/main" id="{D098ED8C-4596-453A-DDAC-8BE107B096B1}"/>
                  </a:ext>
                </a:extLst>
              </p:cNvPr>
              <p:cNvPicPr/>
              <p:nvPr/>
            </p:nvPicPr>
            <p:blipFill>
              <a:blip r:embed="rId4"/>
              <a:stretch>
                <a:fillRect/>
              </a:stretch>
            </p:blipFill>
            <p:spPr>
              <a:xfrm>
                <a:off x="520560" y="5716592"/>
                <a:ext cx="1326960" cy="1141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trada de lápiz 9">
                <a:extLst>
                  <a:ext uri="{FF2B5EF4-FFF2-40B4-BE49-F238E27FC236}">
                    <a16:creationId xmlns:a16="http://schemas.microsoft.com/office/drawing/2014/main" id="{B73C1ABC-2F11-B602-918C-0D333806267A}"/>
                  </a:ext>
                </a:extLst>
              </p14:cNvPr>
              <p14:cNvContentPartPr/>
              <p14:nvPr/>
            </p14:nvContentPartPr>
            <p14:xfrm>
              <a:off x="813960" y="6180272"/>
              <a:ext cx="977400" cy="81720"/>
            </p14:xfrm>
          </p:contentPart>
        </mc:Choice>
        <mc:Fallback xmlns="">
          <p:pic>
            <p:nvPicPr>
              <p:cNvPr id="10" name="Entrada de lápiz 9">
                <a:extLst>
                  <a:ext uri="{FF2B5EF4-FFF2-40B4-BE49-F238E27FC236}">
                    <a16:creationId xmlns:a16="http://schemas.microsoft.com/office/drawing/2014/main" id="{B73C1ABC-2F11-B602-918C-0D333806267A}"/>
                  </a:ext>
                </a:extLst>
              </p:cNvPr>
              <p:cNvPicPr/>
              <p:nvPr/>
            </p:nvPicPr>
            <p:blipFill>
              <a:blip r:embed="rId6"/>
              <a:stretch>
                <a:fillRect/>
              </a:stretch>
            </p:blipFill>
            <p:spPr>
              <a:xfrm>
                <a:off x="787320" y="6153272"/>
                <a:ext cx="103104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Entrada de lápiz 19">
                <a:extLst>
                  <a:ext uri="{FF2B5EF4-FFF2-40B4-BE49-F238E27FC236}">
                    <a16:creationId xmlns:a16="http://schemas.microsoft.com/office/drawing/2014/main" id="{274916D6-2B19-33EB-DE75-44C71C4AFF6A}"/>
                  </a:ext>
                </a:extLst>
              </p14:cNvPr>
              <p14:cNvContentPartPr/>
              <p14:nvPr/>
            </p14:nvContentPartPr>
            <p14:xfrm>
              <a:off x="1043280" y="6239312"/>
              <a:ext cx="674280" cy="385200"/>
            </p14:xfrm>
          </p:contentPart>
        </mc:Choice>
        <mc:Fallback xmlns="">
          <p:pic>
            <p:nvPicPr>
              <p:cNvPr id="20" name="Entrada de lápiz 19">
                <a:extLst>
                  <a:ext uri="{FF2B5EF4-FFF2-40B4-BE49-F238E27FC236}">
                    <a16:creationId xmlns:a16="http://schemas.microsoft.com/office/drawing/2014/main" id="{274916D6-2B19-33EB-DE75-44C71C4AFF6A}"/>
                  </a:ext>
                </a:extLst>
              </p:cNvPr>
              <p:cNvPicPr/>
              <p:nvPr/>
            </p:nvPicPr>
            <p:blipFill>
              <a:blip r:embed="rId8"/>
              <a:stretch>
                <a:fillRect/>
              </a:stretch>
            </p:blipFill>
            <p:spPr>
              <a:xfrm>
                <a:off x="1016626" y="6212672"/>
                <a:ext cx="727949" cy="438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Entrada de lápiz 23">
                <a:extLst>
                  <a:ext uri="{FF2B5EF4-FFF2-40B4-BE49-F238E27FC236}">
                    <a16:creationId xmlns:a16="http://schemas.microsoft.com/office/drawing/2014/main" id="{CEDE77ED-E99B-4833-B8BA-CDB52E2DCD2E}"/>
                  </a:ext>
                </a:extLst>
              </p14:cNvPr>
              <p14:cNvContentPartPr/>
              <p14:nvPr/>
            </p14:nvContentPartPr>
            <p14:xfrm>
              <a:off x="762120" y="5573312"/>
              <a:ext cx="858960" cy="348120"/>
            </p14:xfrm>
          </p:contentPart>
        </mc:Choice>
        <mc:Fallback xmlns="">
          <p:pic>
            <p:nvPicPr>
              <p:cNvPr id="24" name="Entrada de lápiz 23">
                <a:extLst>
                  <a:ext uri="{FF2B5EF4-FFF2-40B4-BE49-F238E27FC236}">
                    <a16:creationId xmlns:a16="http://schemas.microsoft.com/office/drawing/2014/main" id="{CEDE77ED-E99B-4833-B8BA-CDB52E2DCD2E}"/>
                  </a:ext>
                </a:extLst>
              </p:cNvPr>
              <p:cNvPicPr/>
              <p:nvPr/>
            </p:nvPicPr>
            <p:blipFill>
              <a:blip r:embed="rId10"/>
              <a:stretch>
                <a:fillRect/>
              </a:stretch>
            </p:blipFill>
            <p:spPr>
              <a:xfrm>
                <a:off x="735480" y="5546312"/>
                <a:ext cx="9126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Entrada de lápiz 26">
                <a:extLst>
                  <a:ext uri="{FF2B5EF4-FFF2-40B4-BE49-F238E27FC236}">
                    <a16:creationId xmlns:a16="http://schemas.microsoft.com/office/drawing/2014/main" id="{292EFD8B-A624-14C9-ACEB-9820E09C5BD1}"/>
                  </a:ext>
                </a:extLst>
              </p14:cNvPr>
              <p14:cNvContentPartPr/>
              <p14:nvPr/>
            </p14:nvContentPartPr>
            <p14:xfrm>
              <a:off x="396000" y="5047712"/>
              <a:ext cx="1698840" cy="888480"/>
            </p14:xfrm>
          </p:contentPart>
        </mc:Choice>
        <mc:Fallback xmlns="">
          <p:pic>
            <p:nvPicPr>
              <p:cNvPr id="27" name="Entrada de lápiz 26">
                <a:extLst>
                  <a:ext uri="{FF2B5EF4-FFF2-40B4-BE49-F238E27FC236}">
                    <a16:creationId xmlns:a16="http://schemas.microsoft.com/office/drawing/2014/main" id="{292EFD8B-A624-14C9-ACEB-9820E09C5BD1}"/>
                  </a:ext>
                </a:extLst>
              </p:cNvPr>
              <p:cNvPicPr/>
              <p:nvPr/>
            </p:nvPicPr>
            <p:blipFill>
              <a:blip r:embed="rId12"/>
              <a:stretch>
                <a:fillRect/>
              </a:stretch>
            </p:blipFill>
            <p:spPr>
              <a:xfrm>
                <a:off x="369000" y="5021072"/>
                <a:ext cx="1752480" cy="942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Entrada de lápiz 29">
                <a:extLst>
                  <a:ext uri="{FF2B5EF4-FFF2-40B4-BE49-F238E27FC236}">
                    <a16:creationId xmlns:a16="http://schemas.microsoft.com/office/drawing/2014/main" id="{8F174EC9-84F0-229C-EF21-C64E3390E44D}"/>
                  </a:ext>
                </a:extLst>
              </p14:cNvPr>
              <p14:cNvContentPartPr/>
              <p14:nvPr/>
            </p14:nvContentPartPr>
            <p14:xfrm>
              <a:off x="288360" y="5425352"/>
              <a:ext cx="488880" cy="925560"/>
            </p14:xfrm>
          </p:contentPart>
        </mc:Choice>
        <mc:Fallback xmlns="">
          <p:pic>
            <p:nvPicPr>
              <p:cNvPr id="30" name="Entrada de lápiz 29">
                <a:extLst>
                  <a:ext uri="{FF2B5EF4-FFF2-40B4-BE49-F238E27FC236}">
                    <a16:creationId xmlns:a16="http://schemas.microsoft.com/office/drawing/2014/main" id="{8F174EC9-84F0-229C-EF21-C64E3390E44D}"/>
                  </a:ext>
                </a:extLst>
              </p:cNvPr>
              <p:cNvPicPr/>
              <p:nvPr/>
            </p:nvPicPr>
            <p:blipFill>
              <a:blip r:embed="rId14"/>
              <a:stretch>
                <a:fillRect/>
              </a:stretch>
            </p:blipFill>
            <p:spPr>
              <a:xfrm>
                <a:off x="261720" y="5398352"/>
                <a:ext cx="542520" cy="97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Entrada de lápiz 30">
                <a:extLst>
                  <a:ext uri="{FF2B5EF4-FFF2-40B4-BE49-F238E27FC236}">
                    <a16:creationId xmlns:a16="http://schemas.microsoft.com/office/drawing/2014/main" id="{0B41D6D2-37B7-2E10-EC43-752BE34FDB56}"/>
                  </a:ext>
                </a:extLst>
              </p14:cNvPr>
              <p14:cNvContentPartPr/>
              <p14:nvPr/>
            </p14:nvContentPartPr>
            <p14:xfrm>
              <a:off x="229320" y="6298712"/>
              <a:ext cx="296280" cy="374040"/>
            </p14:xfrm>
          </p:contentPart>
        </mc:Choice>
        <mc:Fallback xmlns="">
          <p:pic>
            <p:nvPicPr>
              <p:cNvPr id="31" name="Entrada de lápiz 30">
                <a:extLst>
                  <a:ext uri="{FF2B5EF4-FFF2-40B4-BE49-F238E27FC236}">
                    <a16:creationId xmlns:a16="http://schemas.microsoft.com/office/drawing/2014/main" id="{0B41D6D2-37B7-2E10-EC43-752BE34FDB56}"/>
                  </a:ext>
                </a:extLst>
              </p:cNvPr>
              <p:cNvPicPr/>
              <p:nvPr/>
            </p:nvPicPr>
            <p:blipFill>
              <a:blip r:embed="rId16"/>
              <a:stretch>
                <a:fillRect/>
              </a:stretch>
            </p:blipFill>
            <p:spPr>
              <a:xfrm>
                <a:off x="202320" y="6271712"/>
                <a:ext cx="349920" cy="427680"/>
              </a:xfrm>
              <a:prstGeom prst="rect">
                <a:avLst/>
              </a:prstGeom>
            </p:spPr>
          </p:pic>
        </mc:Fallback>
      </mc:AlternateContent>
      <p:sp>
        <p:nvSpPr>
          <p:cNvPr id="35" name="CuadroTexto 34">
            <a:extLst>
              <a:ext uri="{FF2B5EF4-FFF2-40B4-BE49-F238E27FC236}">
                <a16:creationId xmlns:a16="http://schemas.microsoft.com/office/drawing/2014/main" id="{6B32AB9C-6D37-7369-9E26-0D3F76AB8B01}"/>
              </a:ext>
            </a:extLst>
          </p:cNvPr>
          <p:cNvSpPr txBox="1"/>
          <p:nvPr/>
        </p:nvSpPr>
        <p:spPr>
          <a:xfrm>
            <a:off x="2172710" y="6123543"/>
            <a:ext cx="1828800" cy="369332"/>
          </a:xfrm>
          <a:prstGeom prst="rect">
            <a:avLst/>
          </a:prstGeom>
          <a:noFill/>
        </p:spPr>
        <p:txBody>
          <a:bodyPr wrap="square" rtlCol="0">
            <a:spAutoFit/>
          </a:bodyPr>
          <a:lstStyle/>
          <a:p>
            <a:pPr algn="l"/>
            <a:r>
              <a:rPr lang="es-US" dirty="0" err="1"/>
              <a:t>Not</a:t>
            </a:r>
            <a:r>
              <a:rPr lang="es-US" dirty="0"/>
              <a:t> </a:t>
            </a:r>
            <a:r>
              <a:rPr lang="es-US" dirty="0" err="1"/>
              <a:t>That</a:t>
            </a:r>
            <a:r>
              <a:rPr lang="es-US" dirty="0"/>
              <a:t> </a:t>
            </a:r>
            <a:r>
              <a:rPr lang="es-US" dirty="0" err="1"/>
              <a:t>fun</a:t>
            </a:r>
            <a:endParaRPr lang="es-US" dirty="0"/>
          </a:p>
        </p:txBody>
      </p:sp>
    </p:spTree>
    <p:extLst>
      <p:ext uri="{BB962C8B-B14F-4D97-AF65-F5344CB8AC3E}">
        <p14:creationId xmlns:p14="http://schemas.microsoft.com/office/powerpoint/2010/main" val="133078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75262-F086-A7BF-47C0-D305A7FB769E}"/>
              </a:ext>
            </a:extLst>
          </p:cNvPr>
          <p:cNvSpPr>
            <a:spLocks noGrp="1"/>
          </p:cNvSpPr>
          <p:nvPr>
            <p:ph type="title"/>
          </p:nvPr>
        </p:nvSpPr>
        <p:spPr/>
        <p:txBody>
          <a:bodyPr/>
          <a:lstStyle/>
          <a:p>
            <a:pPr algn="ctr"/>
            <a:r>
              <a:rPr lang="es-US" dirty="0"/>
              <a:t>Dentro de 10 años o menos</a:t>
            </a:r>
          </a:p>
        </p:txBody>
      </p:sp>
      <p:pic>
        <p:nvPicPr>
          <p:cNvPr id="4" name="Marcador de contenido 3">
            <a:extLst>
              <a:ext uri="{FF2B5EF4-FFF2-40B4-BE49-F238E27FC236}">
                <a16:creationId xmlns:a16="http://schemas.microsoft.com/office/drawing/2014/main" id="{8BA597A3-1BFE-2EE6-02B4-19283BFDE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774" y="1825625"/>
            <a:ext cx="8659932" cy="4560454"/>
          </a:xfrm>
        </p:spPr>
      </p:pic>
      <p:sp>
        <p:nvSpPr>
          <p:cNvPr id="5" name="CuadroTexto 4">
            <a:extLst>
              <a:ext uri="{FF2B5EF4-FFF2-40B4-BE49-F238E27FC236}">
                <a16:creationId xmlns:a16="http://schemas.microsoft.com/office/drawing/2014/main" id="{D2DE2898-37A8-BE30-80AC-4749693639E4}"/>
              </a:ext>
            </a:extLst>
          </p:cNvPr>
          <p:cNvSpPr txBox="1"/>
          <p:nvPr/>
        </p:nvSpPr>
        <p:spPr>
          <a:xfrm>
            <a:off x="3335407" y="6386079"/>
            <a:ext cx="5334666" cy="369332"/>
          </a:xfrm>
          <a:prstGeom prst="rect">
            <a:avLst/>
          </a:prstGeom>
          <a:noFill/>
        </p:spPr>
        <p:txBody>
          <a:bodyPr wrap="square" rtlCol="0">
            <a:spAutoFit/>
          </a:bodyPr>
          <a:lstStyle/>
          <a:p>
            <a:pPr algn="ctr"/>
            <a:r>
              <a:rPr lang="es-US" dirty="0"/>
              <a:t>Conseguir una WII y jugarlo</a:t>
            </a:r>
          </a:p>
        </p:txBody>
      </p:sp>
      <mc:AlternateContent xmlns:mc="http://schemas.openxmlformats.org/markup-compatibility/2006" xmlns:p14="http://schemas.microsoft.com/office/powerpoint/2010/main">
        <mc:Choice Requires="p14">
          <p:contentPart p14:bwMode="auto" r:id="rId3">
            <p14:nvContentPartPr>
              <p14:cNvPr id="8" name="Entrada de lápiz 7">
                <a:extLst>
                  <a:ext uri="{FF2B5EF4-FFF2-40B4-BE49-F238E27FC236}">
                    <a16:creationId xmlns:a16="http://schemas.microsoft.com/office/drawing/2014/main" id="{4AFFAAFD-0E3A-2408-64D2-7EF1849C298E}"/>
                  </a:ext>
                </a:extLst>
              </p14:cNvPr>
              <p14:cNvContentPartPr/>
              <p14:nvPr/>
            </p14:nvContentPartPr>
            <p14:xfrm>
              <a:off x="10332492" y="577083"/>
              <a:ext cx="1355040" cy="1266120"/>
            </p14:xfrm>
          </p:contentPart>
        </mc:Choice>
        <mc:Fallback xmlns="">
          <p:pic>
            <p:nvPicPr>
              <p:cNvPr id="8" name="Entrada de lápiz 7">
                <a:extLst>
                  <a:ext uri="{FF2B5EF4-FFF2-40B4-BE49-F238E27FC236}">
                    <a16:creationId xmlns:a16="http://schemas.microsoft.com/office/drawing/2014/main" id="{4AFFAAFD-0E3A-2408-64D2-7EF1849C298E}"/>
                  </a:ext>
                </a:extLst>
              </p:cNvPr>
              <p:cNvPicPr/>
              <p:nvPr/>
            </p:nvPicPr>
            <p:blipFill>
              <a:blip r:embed="rId4"/>
              <a:stretch>
                <a:fillRect/>
              </a:stretch>
            </p:blipFill>
            <p:spPr>
              <a:xfrm>
                <a:off x="10305852" y="550443"/>
                <a:ext cx="1408680" cy="131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trada de lápiz 9">
                <a:extLst>
                  <a:ext uri="{FF2B5EF4-FFF2-40B4-BE49-F238E27FC236}">
                    <a16:creationId xmlns:a16="http://schemas.microsoft.com/office/drawing/2014/main" id="{D2865C70-D563-27AC-D3A8-230C993B15A0}"/>
                  </a:ext>
                </a:extLst>
              </p14:cNvPr>
              <p14:cNvContentPartPr/>
              <p14:nvPr/>
            </p14:nvContentPartPr>
            <p14:xfrm>
              <a:off x="10968972" y="1302483"/>
              <a:ext cx="200160" cy="259560"/>
            </p14:xfrm>
          </p:contentPart>
        </mc:Choice>
        <mc:Fallback xmlns="">
          <p:pic>
            <p:nvPicPr>
              <p:cNvPr id="10" name="Entrada de lápiz 9">
                <a:extLst>
                  <a:ext uri="{FF2B5EF4-FFF2-40B4-BE49-F238E27FC236}">
                    <a16:creationId xmlns:a16="http://schemas.microsoft.com/office/drawing/2014/main" id="{D2865C70-D563-27AC-D3A8-230C993B15A0}"/>
                  </a:ext>
                </a:extLst>
              </p:cNvPr>
              <p:cNvPicPr/>
              <p:nvPr/>
            </p:nvPicPr>
            <p:blipFill>
              <a:blip r:embed="rId6"/>
              <a:stretch>
                <a:fillRect/>
              </a:stretch>
            </p:blipFill>
            <p:spPr>
              <a:xfrm>
                <a:off x="10942332" y="1275843"/>
                <a:ext cx="25380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Entrada de lápiz 18">
                <a:extLst>
                  <a:ext uri="{FF2B5EF4-FFF2-40B4-BE49-F238E27FC236}">
                    <a16:creationId xmlns:a16="http://schemas.microsoft.com/office/drawing/2014/main" id="{6BA18792-36BF-620E-EC9B-719118D127BA}"/>
                  </a:ext>
                </a:extLst>
              </p14:cNvPr>
              <p14:cNvContentPartPr/>
              <p14:nvPr/>
            </p14:nvContentPartPr>
            <p14:xfrm>
              <a:off x="10480452" y="1028523"/>
              <a:ext cx="1110960" cy="525960"/>
            </p14:xfrm>
          </p:contentPart>
        </mc:Choice>
        <mc:Fallback xmlns="">
          <p:pic>
            <p:nvPicPr>
              <p:cNvPr id="19" name="Entrada de lápiz 18">
                <a:extLst>
                  <a:ext uri="{FF2B5EF4-FFF2-40B4-BE49-F238E27FC236}">
                    <a16:creationId xmlns:a16="http://schemas.microsoft.com/office/drawing/2014/main" id="{6BA18792-36BF-620E-EC9B-719118D127BA}"/>
                  </a:ext>
                </a:extLst>
              </p:cNvPr>
              <p:cNvPicPr/>
              <p:nvPr/>
            </p:nvPicPr>
            <p:blipFill>
              <a:blip r:embed="rId8"/>
              <a:stretch>
                <a:fillRect/>
              </a:stretch>
            </p:blipFill>
            <p:spPr>
              <a:xfrm>
                <a:off x="10453803" y="1001883"/>
                <a:ext cx="1164617" cy="579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2">
                <a:extLst>
                  <a:ext uri="{FF2B5EF4-FFF2-40B4-BE49-F238E27FC236}">
                    <a16:creationId xmlns:a16="http://schemas.microsoft.com/office/drawing/2014/main" id="{64CCE89F-9D2C-F891-C252-F9AADCE51F55}"/>
                  </a:ext>
                </a:extLst>
              </p14:cNvPr>
              <p14:cNvContentPartPr/>
              <p14:nvPr/>
            </p14:nvContentPartPr>
            <p14:xfrm>
              <a:off x="10576932" y="1154523"/>
              <a:ext cx="237240" cy="311400"/>
            </p14:xfrm>
          </p:contentPart>
        </mc:Choice>
        <mc:Fallback xmlns="">
          <p:pic>
            <p:nvPicPr>
              <p:cNvPr id="23" name="Entrada de lápiz 22">
                <a:extLst>
                  <a:ext uri="{FF2B5EF4-FFF2-40B4-BE49-F238E27FC236}">
                    <a16:creationId xmlns:a16="http://schemas.microsoft.com/office/drawing/2014/main" id="{64CCE89F-9D2C-F891-C252-F9AADCE51F55}"/>
                  </a:ext>
                </a:extLst>
              </p:cNvPr>
              <p:cNvPicPr/>
              <p:nvPr/>
            </p:nvPicPr>
            <p:blipFill>
              <a:blip r:embed="rId10"/>
              <a:stretch>
                <a:fillRect/>
              </a:stretch>
            </p:blipFill>
            <p:spPr>
              <a:xfrm>
                <a:off x="10549932" y="1127523"/>
                <a:ext cx="2908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Entrada de lápiz 26">
                <a:extLst>
                  <a:ext uri="{FF2B5EF4-FFF2-40B4-BE49-F238E27FC236}">
                    <a16:creationId xmlns:a16="http://schemas.microsoft.com/office/drawing/2014/main" id="{AD2D6A02-F9D7-7200-6362-B9D72D6F5B05}"/>
                  </a:ext>
                </a:extLst>
              </p14:cNvPr>
              <p14:cNvContentPartPr/>
              <p14:nvPr/>
            </p14:nvContentPartPr>
            <p14:xfrm>
              <a:off x="11220612" y="1110243"/>
              <a:ext cx="318600" cy="414720"/>
            </p14:xfrm>
          </p:contentPart>
        </mc:Choice>
        <mc:Fallback xmlns="">
          <p:pic>
            <p:nvPicPr>
              <p:cNvPr id="27" name="Entrada de lápiz 26">
                <a:extLst>
                  <a:ext uri="{FF2B5EF4-FFF2-40B4-BE49-F238E27FC236}">
                    <a16:creationId xmlns:a16="http://schemas.microsoft.com/office/drawing/2014/main" id="{AD2D6A02-F9D7-7200-6362-B9D72D6F5B05}"/>
                  </a:ext>
                </a:extLst>
              </p:cNvPr>
              <p:cNvPicPr/>
              <p:nvPr/>
            </p:nvPicPr>
            <p:blipFill>
              <a:blip r:embed="rId12"/>
              <a:stretch>
                <a:fillRect/>
              </a:stretch>
            </p:blipFill>
            <p:spPr>
              <a:xfrm>
                <a:off x="11193972" y="1083243"/>
                <a:ext cx="372240" cy="468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Entrada de lápiz 29">
                <a:extLst>
                  <a:ext uri="{FF2B5EF4-FFF2-40B4-BE49-F238E27FC236}">
                    <a16:creationId xmlns:a16="http://schemas.microsoft.com/office/drawing/2014/main" id="{C66BB7AB-79EC-959C-1ACA-5C838F01BC14}"/>
                  </a:ext>
                </a:extLst>
              </p14:cNvPr>
              <p14:cNvContentPartPr/>
              <p14:nvPr/>
            </p14:nvContentPartPr>
            <p14:xfrm>
              <a:off x="9962412" y="340200"/>
              <a:ext cx="1540080" cy="1473120"/>
            </p14:xfrm>
          </p:contentPart>
        </mc:Choice>
        <mc:Fallback xmlns="">
          <p:pic>
            <p:nvPicPr>
              <p:cNvPr id="30" name="Entrada de lápiz 29">
                <a:extLst>
                  <a:ext uri="{FF2B5EF4-FFF2-40B4-BE49-F238E27FC236}">
                    <a16:creationId xmlns:a16="http://schemas.microsoft.com/office/drawing/2014/main" id="{C66BB7AB-79EC-959C-1ACA-5C838F01BC14}"/>
                  </a:ext>
                </a:extLst>
              </p:cNvPr>
              <p:cNvPicPr/>
              <p:nvPr/>
            </p:nvPicPr>
            <p:blipFill>
              <a:blip r:embed="rId14"/>
              <a:stretch>
                <a:fillRect/>
              </a:stretch>
            </p:blipFill>
            <p:spPr>
              <a:xfrm>
                <a:off x="9935772" y="313560"/>
                <a:ext cx="1593720" cy="1526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Entrada de lápiz 30">
                <a:extLst>
                  <a:ext uri="{FF2B5EF4-FFF2-40B4-BE49-F238E27FC236}">
                    <a16:creationId xmlns:a16="http://schemas.microsoft.com/office/drawing/2014/main" id="{6B47BEBD-EB33-EA2D-AA79-F33D2DDE69C5}"/>
                  </a:ext>
                </a:extLst>
              </p14:cNvPr>
              <p14:cNvContentPartPr/>
              <p14:nvPr/>
            </p14:nvContentPartPr>
            <p14:xfrm>
              <a:off x="10895172" y="562320"/>
              <a:ext cx="570240" cy="81720"/>
            </p14:xfrm>
          </p:contentPart>
        </mc:Choice>
        <mc:Fallback xmlns="">
          <p:pic>
            <p:nvPicPr>
              <p:cNvPr id="31" name="Entrada de lápiz 30">
                <a:extLst>
                  <a:ext uri="{FF2B5EF4-FFF2-40B4-BE49-F238E27FC236}">
                    <a16:creationId xmlns:a16="http://schemas.microsoft.com/office/drawing/2014/main" id="{6B47BEBD-EB33-EA2D-AA79-F33D2DDE69C5}"/>
                  </a:ext>
                </a:extLst>
              </p:cNvPr>
              <p:cNvPicPr/>
              <p:nvPr/>
            </p:nvPicPr>
            <p:blipFill>
              <a:blip r:embed="rId16"/>
              <a:stretch>
                <a:fillRect/>
              </a:stretch>
            </p:blipFill>
            <p:spPr>
              <a:xfrm>
                <a:off x="10868172" y="535680"/>
                <a:ext cx="6238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Entrada de lápiz 31">
                <a:extLst>
                  <a:ext uri="{FF2B5EF4-FFF2-40B4-BE49-F238E27FC236}">
                    <a16:creationId xmlns:a16="http://schemas.microsoft.com/office/drawing/2014/main" id="{45EB224A-FEFB-0266-3390-A6BB2043C02B}"/>
                  </a:ext>
                </a:extLst>
              </p14:cNvPr>
              <p14:cNvContentPartPr/>
              <p14:nvPr/>
            </p14:nvContentPartPr>
            <p14:xfrm>
              <a:off x="9895812" y="2183400"/>
              <a:ext cx="214920" cy="577800"/>
            </p14:xfrm>
          </p:contentPart>
        </mc:Choice>
        <mc:Fallback xmlns="">
          <p:pic>
            <p:nvPicPr>
              <p:cNvPr id="32" name="Entrada de lápiz 31">
                <a:extLst>
                  <a:ext uri="{FF2B5EF4-FFF2-40B4-BE49-F238E27FC236}">
                    <a16:creationId xmlns:a16="http://schemas.microsoft.com/office/drawing/2014/main" id="{45EB224A-FEFB-0266-3390-A6BB2043C02B}"/>
                  </a:ext>
                </a:extLst>
              </p:cNvPr>
              <p:cNvPicPr/>
              <p:nvPr/>
            </p:nvPicPr>
            <p:blipFill>
              <a:blip r:embed="rId18"/>
              <a:stretch>
                <a:fillRect/>
              </a:stretch>
            </p:blipFill>
            <p:spPr>
              <a:xfrm>
                <a:off x="9869172" y="2156400"/>
                <a:ext cx="26856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Entrada de lápiz 36">
                <a:extLst>
                  <a:ext uri="{FF2B5EF4-FFF2-40B4-BE49-F238E27FC236}">
                    <a16:creationId xmlns:a16="http://schemas.microsoft.com/office/drawing/2014/main" id="{C4DFC8EA-075D-B7B8-5E1C-2D310E370929}"/>
                  </a:ext>
                </a:extLst>
              </p14:cNvPr>
              <p14:cNvContentPartPr/>
              <p14:nvPr/>
            </p14:nvContentPartPr>
            <p14:xfrm>
              <a:off x="10014252" y="688320"/>
              <a:ext cx="274320" cy="1023840"/>
            </p14:xfrm>
          </p:contentPart>
        </mc:Choice>
        <mc:Fallback xmlns="">
          <p:pic>
            <p:nvPicPr>
              <p:cNvPr id="37" name="Entrada de lápiz 36">
                <a:extLst>
                  <a:ext uri="{FF2B5EF4-FFF2-40B4-BE49-F238E27FC236}">
                    <a16:creationId xmlns:a16="http://schemas.microsoft.com/office/drawing/2014/main" id="{C4DFC8EA-075D-B7B8-5E1C-2D310E370929}"/>
                  </a:ext>
                </a:extLst>
              </p:cNvPr>
              <p:cNvPicPr/>
              <p:nvPr/>
            </p:nvPicPr>
            <p:blipFill>
              <a:blip r:embed="rId20"/>
              <a:stretch>
                <a:fillRect/>
              </a:stretch>
            </p:blipFill>
            <p:spPr>
              <a:xfrm>
                <a:off x="9987612" y="661320"/>
                <a:ext cx="327960" cy="1077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Entrada de lápiz 41">
                <a:extLst>
                  <a:ext uri="{FF2B5EF4-FFF2-40B4-BE49-F238E27FC236}">
                    <a16:creationId xmlns:a16="http://schemas.microsoft.com/office/drawing/2014/main" id="{E1874E8E-2D6E-1E1D-D5F4-D72C57802085}"/>
                  </a:ext>
                </a:extLst>
              </p14:cNvPr>
              <p14:cNvContentPartPr/>
              <p14:nvPr/>
            </p14:nvContentPartPr>
            <p14:xfrm>
              <a:off x="10191732" y="318240"/>
              <a:ext cx="1051560" cy="695880"/>
            </p14:xfrm>
          </p:contentPart>
        </mc:Choice>
        <mc:Fallback xmlns="">
          <p:pic>
            <p:nvPicPr>
              <p:cNvPr id="42" name="Entrada de lápiz 41">
                <a:extLst>
                  <a:ext uri="{FF2B5EF4-FFF2-40B4-BE49-F238E27FC236}">
                    <a16:creationId xmlns:a16="http://schemas.microsoft.com/office/drawing/2014/main" id="{E1874E8E-2D6E-1E1D-D5F4-D72C57802085}"/>
                  </a:ext>
                </a:extLst>
              </p:cNvPr>
              <p:cNvPicPr/>
              <p:nvPr/>
            </p:nvPicPr>
            <p:blipFill>
              <a:blip r:embed="rId22"/>
              <a:stretch>
                <a:fillRect/>
              </a:stretch>
            </p:blipFill>
            <p:spPr>
              <a:xfrm>
                <a:off x="10165092" y="291254"/>
                <a:ext cx="1105200" cy="74949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0" name="Entrada de lápiz 49">
                <a:extLst>
                  <a:ext uri="{FF2B5EF4-FFF2-40B4-BE49-F238E27FC236}">
                    <a16:creationId xmlns:a16="http://schemas.microsoft.com/office/drawing/2014/main" id="{F191FA9B-A80C-787B-623F-5CEBAA230494}"/>
                  </a:ext>
                </a:extLst>
              </p14:cNvPr>
              <p14:cNvContentPartPr/>
              <p14:nvPr/>
            </p14:nvContentPartPr>
            <p14:xfrm>
              <a:off x="9991932" y="762120"/>
              <a:ext cx="348120" cy="858960"/>
            </p14:xfrm>
          </p:contentPart>
        </mc:Choice>
        <mc:Fallback xmlns="">
          <p:pic>
            <p:nvPicPr>
              <p:cNvPr id="50" name="Entrada de lápiz 49">
                <a:extLst>
                  <a:ext uri="{FF2B5EF4-FFF2-40B4-BE49-F238E27FC236}">
                    <a16:creationId xmlns:a16="http://schemas.microsoft.com/office/drawing/2014/main" id="{F191FA9B-A80C-787B-623F-5CEBAA230494}"/>
                  </a:ext>
                </a:extLst>
              </p:cNvPr>
              <p:cNvPicPr/>
              <p:nvPr/>
            </p:nvPicPr>
            <p:blipFill>
              <a:blip r:embed="rId24"/>
              <a:stretch>
                <a:fillRect/>
              </a:stretch>
            </p:blipFill>
            <p:spPr>
              <a:xfrm>
                <a:off x="9965292" y="735480"/>
                <a:ext cx="401760" cy="912600"/>
              </a:xfrm>
              <a:prstGeom prst="rect">
                <a:avLst/>
              </a:prstGeom>
            </p:spPr>
          </p:pic>
        </mc:Fallback>
      </mc:AlternateContent>
      <p:sp>
        <p:nvSpPr>
          <p:cNvPr id="51" name="CuadroTexto 50">
            <a:extLst>
              <a:ext uri="{FF2B5EF4-FFF2-40B4-BE49-F238E27FC236}">
                <a16:creationId xmlns:a16="http://schemas.microsoft.com/office/drawing/2014/main" id="{D42CDB12-4749-E80F-4D5C-A8A93134800D}"/>
              </a:ext>
            </a:extLst>
          </p:cNvPr>
          <p:cNvSpPr txBox="1"/>
          <p:nvPr/>
        </p:nvSpPr>
        <p:spPr>
          <a:xfrm>
            <a:off x="8724333" y="1876144"/>
            <a:ext cx="4489278" cy="369332"/>
          </a:xfrm>
          <a:prstGeom prst="rect">
            <a:avLst/>
          </a:prstGeom>
          <a:noFill/>
        </p:spPr>
        <p:txBody>
          <a:bodyPr wrap="square" rtlCol="0">
            <a:spAutoFit/>
          </a:bodyPr>
          <a:lstStyle/>
          <a:p>
            <a:pPr algn="ctr"/>
            <a:r>
              <a:rPr lang="es-US" dirty="0"/>
              <a:t>Fan de </a:t>
            </a:r>
            <a:r>
              <a:rPr lang="es-US" dirty="0" err="1"/>
              <a:t>the</a:t>
            </a:r>
            <a:r>
              <a:rPr lang="es-US" dirty="0"/>
              <a:t> </a:t>
            </a:r>
            <a:r>
              <a:rPr lang="es-US" dirty="0" err="1"/>
              <a:t>legend</a:t>
            </a:r>
            <a:r>
              <a:rPr lang="es-US" dirty="0"/>
              <a:t> of </a:t>
            </a:r>
            <a:r>
              <a:rPr lang="es-US" dirty="0" err="1"/>
              <a:t>Zelda</a:t>
            </a:r>
            <a:endParaRPr lang="es-US" dirty="0"/>
          </a:p>
        </p:txBody>
      </p:sp>
    </p:spTree>
    <p:extLst>
      <p:ext uri="{BB962C8B-B14F-4D97-AF65-F5344CB8AC3E}">
        <p14:creationId xmlns:p14="http://schemas.microsoft.com/office/powerpoint/2010/main" val="56445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BC5A97-7B5C-1B96-A318-F752F3E0BD48}"/>
              </a:ext>
            </a:extLst>
          </p:cNvPr>
          <p:cNvSpPr>
            <a:spLocks noGrp="1"/>
          </p:cNvSpPr>
          <p:nvPr>
            <p:ph type="title"/>
          </p:nvPr>
        </p:nvSpPr>
        <p:spPr/>
        <p:txBody>
          <a:bodyPr/>
          <a:lstStyle/>
          <a:p>
            <a:r>
              <a:rPr lang="es-US" dirty="0"/>
              <a:t>Eso fue  todo</a:t>
            </a:r>
          </a:p>
        </p:txBody>
      </p:sp>
      <p:sp>
        <p:nvSpPr>
          <p:cNvPr id="3" name="Marcador de contenido 2">
            <a:extLst>
              <a:ext uri="{FF2B5EF4-FFF2-40B4-BE49-F238E27FC236}">
                <a16:creationId xmlns:a16="http://schemas.microsoft.com/office/drawing/2014/main" id="{5BD50038-9B74-15DC-BEC1-BFA1992E0772}"/>
              </a:ext>
            </a:extLst>
          </p:cNvPr>
          <p:cNvSpPr>
            <a:spLocks noGrp="1"/>
          </p:cNvSpPr>
          <p:nvPr>
            <p:ph idx="1"/>
          </p:nvPr>
        </p:nvSpPr>
        <p:spPr/>
        <p:txBody>
          <a:bodyPr/>
          <a:lstStyle/>
          <a:p>
            <a:r>
              <a:rPr lang="es-US" dirty="0"/>
              <a:t>De </a:t>
            </a:r>
            <a:r>
              <a:rPr lang="es-US" dirty="0" err="1"/>
              <a:t>Julian</a:t>
            </a:r>
            <a:r>
              <a:rPr lang="es-US" dirty="0"/>
              <a:t> </a:t>
            </a:r>
            <a:r>
              <a:rPr lang="es-US" dirty="0" err="1"/>
              <a:t>Borquez</a:t>
            </a:r>
            <a:r>
              <a:rPr lang="es-US" dirty="0"/>
              <a:t> Ibarra</a:t>
            </a:r>
          </a:p>
        </p:txBody>
      </p:sp>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D068FE8F-DB5D-DD88-A620-598AAE53098B}"/>
                  </a:ext>
                </a:extLst>
              </p14:cNvPr>
              <p14:cNvContentPartPr/>
              <p14:nvPr/>
            </p14:nvContentPartPr>
            <p14:xfrm>
              <a:off x="2805022" y="2649529"/>
              <a:ext cx="1317960" cy="1162440"/>
            </p14:xfrm>
          </p:contentPart>
        </mc:Choice>
        <mc:Fallback xmlns="">
          <p:pic>
            <p:nvPicPr>
              <p:cNvPr id="5" name="Entrada de lápiz 4">
                <a:extLst>
                  <a:ext uri="{FF2B5EF4-FFF2-40B4-BE49-F238E27FC236}">
                    <a16:creationId xmlns:a16="http://schemas.microsoft.com/office/drawing/2014/main" id="{D068FE8F-DB5D-DD88-A620-598AAE53098B}"/>
                  </a:ext>
                </a:extLst>
              </p:cNvPr>
              <p:cNvPicPr/>
              <p:nvPr/>
            </p:nvPicPr>
            <p:blipFill>
              <a:blip r:embed="rId3"/>
              <a:stretch>
                <a:fillRect/>
              </a:stretch>
            </p:blipFill>
            <p:spPr>
              <a:xfrm>
                <a:off x="2778382" y="2622889"/>
                <a:ext cx="1371600" cy="1216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id="{731FCFF5-4C14-02FB-3D3B-EB416F44CF0F}"/>
                  </a:ext>
                </a:extLst>
              </p14:cNvPr>
              <p14:cNvContentPartPr/>
              <p14:nvPr/>
            </p14:nvContentPartPr>
            <p14:xfrm>
              <a:off x="3189935" y="3300842"/>
              <a:ext cx="984960" cy="15120"/>
            </p14:xfrm>
          </p:contentPart>
        </mc:Choice>
        <mc:Fallback xmlns="">
          <p:pic>
            <p:nvPicPr>
              <p:cNvPr id="8" name="Entrada de lápiz 7">
                <a:extLst>
                  <a:ext uri="{FF2B5EF4-FFF2-40B4-BE49-F238E27FC236}">
                    <a16:creationId xmlns:a16="http://schemas.microsoft.com/office/drawing/2014/main" id="{731FCFF5-4C14-02FB-3D3B-EB416F44CF0F}"/>
                  </a:ext>
                </a:extLst>
              </p:cNvPr>
              <p:cNvPicPr/>
              <p:nvPr/>
            </p:nvPicPr>
            <p:blipFill>
              <a:blip r:embed="rId5"/>
              <a:stretch>
                <a:fillRect/>
              </a:stretch>
            </p:blipFill>
            <p:spPr>
              <a:xfrm>
                <a:off x="3162935" y="3274202"/>
                <a:ext cx="10386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trada de lápiz 11">
                <a:extLst>
                  <a:ext uri="{FF2B5EF4-FFF2-40B4-BE49-F238E27FC236}">
                    <a16:creationId xmlns:a16="http://schemas.microsoft.com/office/drawing/2014/main" id="{A42CA851-CE38-507D-9CE0-5430833D6915}"/>
                  </a:ext>
                </a:extLst>
              </p14:cNvPr>
              <p14:cNvContentPartPr/>
              <p14:nvPr/>
            </p14:nvContentPartPr>
            <p14:xfrm>
              <a:off x="3101015" y="3330722"/>
              <a:ext cx="696240" cy="340560"/>
            </p14:xfrm>
          </p:contentPart>
        </mc:Choice>
        <mc:Fallback xmlns="">
          <p:pic>
            <p:nvPicPr>
              <p:cNvPr id="12" name="Entrada de lápiz 11">
                <a:extLst>
                  <a:ext uri="{FF2B5EF4-FFF2-40B4-BE49-F238E27FC236}">
                    <a16:creationId xmlns:a16="http://schemas.microsoft.com/office/drawing/2014/main" id="{A42CA851-CE38-507D-9CE0-5430833D6915}"/>
                  </a:ext>
                </a:extLst>
              </p:cNvPr>
              <p:cNvPicPr/>
              <p:nvPr/>
            </p:nvPicPr>
            <p:blipFill>
              <a:blip r:embed="rId7"/>
              <a:stretch>
                <a:fillRect/>
              </a:stretch>
            </p:blipFill>
            <p:spPr>
              <a:xfrm>
                <a:off x="3074375" y="3303751"/>
                <a:ext cx="749880" cy="394143"/>
              </a:xfrm>
              <a:prstGeom prst="rect">
                <a:avLst/>
              </a:prstGeom>
            </p:spPr>
          </p:pic>
        </mc:Fallback>
      </mc:AlternateContent>
    </p:spTree>
    <p:extLst>
      <p:ext uri="{BB962C8B-B14F-4D97-AF65-F5344CB8AC3E}">
        <p14:creationId xmlns:p14="http://schemas.microsoft.com/office/powerpoint/2010/main" val="2742489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5</Slides>
  <Notes>0</Notes>
  <HiddenSlides>0</HiddenSlides>
  <ScaleCrop>false</ScaleCrop>
  <HeadingPairs>
    <vt:vector size="4" baseType="variant">
      <vt:variant>
        <vt:lpstr>Tema</vt:lpstr>
      </vt:variant>
      <vt:variant>
        <vt:i4>1</vt:i4>
      </vt:variant>
      <vt:variant>
        <vt:lpstr>Títulos de diapositiva</vt:lpstr>
      </vt:variant>
      <vt:variant>
        <vt:i4>5</vt:i4>
      </vt:variant>
    </vt:vector>
  </HeadingPairs>
  <TitlesOfParts>
    <vt:vector size="6" baseType="lpstr">
      <vt:lpstr>Tema de Office</vt:lpstr>
      <vt:lpstr>Metas para 1 a 10 años</vt:lpstr>
      <vt:lpstr>Dentro de un año o menos </vt:lpstr>
      <vt:lpstr>Dentro de 5 años o menos</vt:lpstr>
      <vt:lpstr>Dentro de 10 años o menos</vt:lpstr>
      <vt:lpstr>Eso fue  todo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Metas para 1 a 10 años</dc:title>
  <dc:creator>Usuario invitado</dc:creator>
  <cp:lastModifiedBy>Kid2 Inei</cp:lastModifiedBy>
  <cp:revision>4</cp:revision>
  <dcterms:created xsi:type="dcterms:W3CDTF">2024-02-01T16:36:41Z</dcterms:created>
  <dcterms:modified xsi:type="dcterms:W3CDTF">2024-02-02T17:11:21Z</dcterms:modified>
</cp:coreProperties>
</file>