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EF4618-3476-0551-95F1-4E2209E37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2024895"/>
            <a:ext cx="7369909" cy="2360836"/>
          </a:xfrm>
        </p:spPr>
        <p:txBody>
          <a:bodyPr/>
          <a:lstStyle/>
          <a:p>
            <a:endParaRPr lang="es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439157-D6AD-1785-4F9F-D5D8187768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2398" y="4385732"/>
            <a:ext cx="7449839" cy="1405467"/>
          </a:xfrm>
        </p:spPr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21631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474053-76E2-99C6-DD6C-41A19038A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1 año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FC91AA-2505-0178-F48E-D73276E96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142067"/>
            <a:ext cx="9527486" cy="6377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S" dirty="0"/>
              <a:t>Pasar a segundo y pasar todas  las materias y estudiar más para pasar  inglés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2113BBE-0FC3-9FE6-5622-EA367E8004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1492" y="3424913"/>
            <a:ext cx="6980508" cy="343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273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B5AD70-570F-1210-647D-DA0013099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5 año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92582F-A43F-DD10-8D4E-DD83483F4A29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0800000" flipV="1">
            <a:off x="685802" y="1767342"/>
            <a:ext cx="9811681" cy="612797"/>
          </a:xfrm>
        </p:spPr>
        <p:txBody>
          <a:bodyPr/>
          <a:lstStyle/>
          <a:p>
            <a:r>
              <a:rPr lang="es-US" dirty="0"/>
              <a:t>Ser mejor alumno y ser más inteligente y tener mejor educación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F7DDE07-70E6-6DB2-ED94-AD8DCCF12F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2919246" y="2842134"/>
            <a:ext cx="6353508" cy="3566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65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896DF-D035-3215-1E38-528936389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10 año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3AF6DF-B04B-425F-B890-24A0E18CF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1625246"/>
            <a:ext cx="6596950" cy="1072744"/>
          </a:xfrm>
        </p:spPr>
        <p:txBody>
          <a:bodyPr/>
          <a:lstStyle/>
          <a:p>
            <a:r>
              <a:rPr lang="es-US" dirty="0"/>
              <a:t>Estudiar más y con Trabajo  y ser mejor persona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65B601F-8301-6EC1-5839-A4A2EDEB38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0747" y="1097071"/>
            <a:ext cx="4721253" cy="576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4864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Celestial</vt:lpstr>
      <vt:lpstr>Presentación de PowerPoint</vt:lpstr>
      <vt:lpstr>1 año</vt:lpstr>
      <vt:lpstr>5 año</vt:lpstr>
      <vt:lpstr>10 año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3</cp:revision>
  <dcterms:created xsi:type="dcterms:W3CDTF">2024-02-02T02:59:07Z</dcterms:created>
  <dcterms:modified xsi:type="dcterms:W3CDTF">2024-02-02T16:50:47Z</dcterms:modified>
</cp:coreProperties>
</file>