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7" r:id="rId3"/>
    <p:sldId id="258" r:id="rId4"/>
    <p:sldId id="259" r:id="rId5"/>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presProps" Target="presProps.xml" /><Relationship Id="rId5" Type="http://schemas.openxmlformats.org/officeDocument/2006/relationships/slide" Target="slides/slide4.xml" /><Relationship Id="rId4" Type="http://schemas.openxmlformats.org/officeDocument/2006/relationships/slide" Target="slides/slide3.xml" /><Relationship Id="rId9" Type="http://schemas.openxmlformats.org/officeDocument/2006/relationships/tableStyles" Target="tableStyles.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1:01.995"/>
    </inkml:context>
    <inkml:brush xml:id="br0">
      <inkml:brushProperty name="width" value="0.5" units="cm"/>
      <inkml:brushProperty name="height" value="0.5" units="cm"/>
      <inkml:brushProperty name="color" value="#005800"/>
    </inkml:brush>
  </inkml:definitions>
  <inkml:trace contextRef="#ctx0" brushRef="#br0">1 542,'0'0,"0"0,0 0,0 0,0 0,0 0,0 0,0 0,0 0,0 0,0 0,0 0,24-24,26-1,40 3,-82 20,116-48,7 6,-114 39,204-69,47-15,-240 79,244-64,-26 30,-221 39,221-44,-41 26,-188 21,205 2,-18 23,-186-21,179-2,-60 45,-126-41,137 21,-14 42,-120-60,109 42,-31 43,-85-85,67 67,-4 66,-66-133,45 117,-49 60,0-171,0 135,-46 59,43-192,-71 182,-62 30,124-208,-87 129,-15 12,105-147,-65 85,-39 15,103-102,-39 38,-42 19,83-62,-17 19,-43 20,62-41,-18-4,-22 46,42-43,-20-3,-24 48,46-47,2-1,-46 23,43-21,3-2,-48 24,47-23,1-1,-23 0,21 0,2 0,-22 0,19 0,3 0,-23-24,22 23,1-24,0 13,0 12,0 0,24 12,1-12,-13 0,1 0,9 0,-20 0,48 0,-3 0,-45 0,47 0,20 0,-64 0,69 0,22 24,-93-23,96-1,-7 23,-86-21,93-2,21 48,-117-47,120-1,-29 70,-89-66,118 21,-9 65,-104-82,113 17,-4 70,-115-92,95 71,-7 42,-86-108,93 66,-26 47,-72-119,73 72,-29 39,-41-103,46 64,-6 38,-39-101,44 63,-26 63,-21-126,23 88,-3 14,-20-103,-2 89,0 58,0-142,0 84,-22 34,20-118,2 59,-68 39,62-103,-19 88,-43 16,62-104,-68 88,-39 15,103-103,-138 114,-52 53,178-157,-225 128,-66 53,281-180,-239 151,-45 8,287-163,-243 131,3-13,243-122,-172 86,2 32,170-114,-122 57,-10 16,144-82,-85 41,-12 18,99-60,-62 18,-38 42,101-60,-63 18,-14 41,77-58,-38 16,-20 22,64-42,-20 20,-21 45,43-64,3 20,-21 17,17-35,4-7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5:25.713"/>
    </inkml:context>
    <inkml:brush xml:id="br0">
      <inkml:brushProperty name="width" value="0.05" units="cm"/>
      <inkml:brushProperty name="height" value="0.05" units="cm"/>
    </inkml:brush>
  </inkml:definitions>
  <inkml:trace contextRef="#ctx0" brushRef="#br0">1 6163,'0'0,"0"0,0 0,0 0,0 0,0 0,0 0,0 0,0 0,0 0,0 0,0 0,0 0,0 0,0 0,0 0,0 0,0 0,0 0,0 0,0 0,0 0,0 0,0 0,0 0,0 0,0 0,0 0,0 0,0 0,0 0,0 0,0-25,0 0,0 13,0 0,21-9,-18 17,22-45,-25 4,0 40,25-44,-2-19,-22 62,24-68,21-17,-43 84,47-92,-5 9,-41 81,45-89,-3-15,-42 103,45-89,-4 9,-41 81,46-89,-5 6,-41 85,45-91,-1 2,-46 93,47-96,-26-16,-21 107,47-90,-4 8,-41 81,45-114,22 5,-68 113,71-119,-28-12,-42 124,70-111,-3 4,-68 115,71-119,-28 31,-43 85,71-116,-1 25,-72 97,73-122,20 29,-90 89,95-118,-30 32,-64 84,69-67,-3-21,-68 91,71-70,-28 5,-43 64,71-69,-25 2,-48 70,73-72,-28 4,-43 66,71-70,-6-16,-62 82,68-91,18 7,-86 86,93-118,16 10,-107 105,91-90,-2 2,-95 96,72-98,-4 29,-66 66,69-70,-29 9,-38 56,43-65,-4 30,-41 39,46-44,-27 26,-22 21,24-47,-2 4,-21 41,22-46,-24 5,0 41,0-45,0 4,0 40,0-44,0 4,0 41,0-45,0 26,0 21,0-47,0 26,0 21,0-23,0 3,0 20,0-23,0 5,0 15,0 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6:05.720"/>
    </inkml:context>
    <inkml:brush xml:id="br0">
      <inkml:brushProperty name="width" value="0.05" units="cm"/>
      <inkml:brushProperty name="height" value="0.05" units="cm"/>
      <inkml:brushProperty name="color" value="#ED1C24"/>
    </inkml:brush>
  </inkml:definitions>
  <inkml:trace contextRef="#ctx0" brushRef="#br0">1 543,'0'0,"0"0,0 0,0 0,0 0,0 0,0 0,0 0,0 0,0 0,0 0,0 0,0 0,0 0,0 0,0 0,0 0,0 0,0 0,0 0,0 0,0 0,0 0,0 0,0 0,0 0,0 0,0 0,25 0,-1 0,-11 0,-1 0,10-23,-19 21,21-23,22 25,-42 0,45-24,-4 24,-41 0,46-25,18 2,-63 21,69-22,-28 1,-42 21,70-23,-29 3,-41 20,70-23,-29-20,-41 41,70-21,-28 2,-42 21,70-22,-31 2,-37 19,43-22,-7 5,-34 16,41-21,-7 4,-35 18,42-22,-27 25,-19 0,22-25,-4 25,-18 0,22 0,-3 0,-19 0,21 0,-11 0,-1 0,-3 0,7 0,-7 0,6 0,-5 0,5 0,-6 0,-9 0,0 0,0 0,0 0,16 0,-16 0,0 0,0 0,0 0,24 25,-24-25,0 22,0-19,0-3,23 23,-21-22,-2-1,0 22,0-19,0-3,24 48,-23-47,-1-1,0 47,0-45,0 23,0 49,0-74,0 25,0 70,0-92,0 47,0 43,0-88,0 69,0 47,0-119,0 72,0 66,0-132,0 91,0 23,0-121,0 73,0 40,0-105,0 16,0 64,0-80,0 41,0 16,0-58,0 41,0 19,0-62,0 19,0 20,0-41,23 42,-22-43,-1-3</inkml:trace>
  <inkml:trace contextRef="#ctx0" brushRef="#br0" timeOffset="1199">1012 493,'0'0,"0"0,0 0,0 0,0 0,0 0,0 0,0 0,0 0,0 0,0 0,0 0,0 0,0 0,0 0,0 0,0 0,0 0,0 0,0 0,0 0,0 0,0 0,0 0,0 0,0 0,0 0,0 0,0 0,0 0,0 0,0 0,0 0,0 0,0 0,0 0,0 0,0 0,0 0,0 0,0 0,0 0,0 0,0 0,0 0,0 0,0 0,0 0,0 0,0 0,25 0,-1 0,-24 23,0-21,25-2,-3 45,-19-41,21-4,20 43,-38-37,43-6,-27 45,-20-40,48-5,-28 66,-20-58,48-8,-28 45,-20-41,48-4,-28 45,-20-41,48-4,-28 45,-20-40,23-5,-5 19,-15-14,-5-5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6:08.081"/>
    </inkml:context>
    <inkml:brush xml:id="br0">
      <inkml:brushProperty name="width" value="0.05" units="cm"/>
      <inkml:brushProperty name="height" value="0.05" units="cm"/>
      <inkml:brushProperty name="color" value="#ED1C24"/>
    </inkml:brush>
  </inkml:definitions>
  <inkml:trace contextRef="#ctx0" brushRef="#br0">1332 888,'0'0,"0"0,0 0,0 0,0 0,0 0,0 0,0 0,0 0,0 0,0 0,0 0,0 0,0 0,0 0,0 0,-25 0,25 0,0-23,0 21,0 2,0 0,0 0,0 0,0 0,0 0,0 0,0 0,-24 0,24 0,-23-22,21 20,2-23,-46 25,43 0,3-24,-46 24,42 0,4-25,-45 2,41 21,4-22,-46 1,43 21,3-23,-68 3,62 20,6-23,-49 1,48 23,1-23,-45-22,41 42,4-20,-45 1,41 21,4-23,-47 2,44 22,3-24,-45 2,41 22,4-24,-24 1,23 23,1-23,-23 0,22 23,1-24,-25 25,25 0,0 0,-23 0,22 0,1 0,-23 0,21 0,2 0,-22 23,19-21,3-2,-23 23,22-21,1-2,-23 22,21-20,2 21,0-21,0-2</inkml:trace>
  <inkml:trace contextRef="#ctx0" brushRef="#br0" timeOffset="1701">321 1,'0'0,"0"0,0 0,0 0,-49 49,49-49,-71 47,68-45,-22-2,-45 70,66-66,-21-4,-19 44,39-38,5-6,-23 22,21-20,2-2,0 0,0 0,0 0,25-24,0-1,-3 25,-20 0,23-25,-13 13,1 0,-4 2,6-5,-5 6,5-7,-6 7,7 18,-7-9,6 0,-5 0,5 0,7 23,-19-21,21-2,-1 22,-21-19,23-3,-3 22,-20-20,23-2,-3 23,-19-21,21-2,-24 22,0-19,25-3,-25 22,0-20,25-2,-25 23,0-21,24-2,-11 0,-1 0,-12 22,0-19,25-3,-25 22,0-20,24-2,-11 0,-1 0,11 23,-21-21,22-2,-12 0,1 0,-4 0,6 0,8 0,-21 0,23 0,-13 0,0 0,-12 23,0-21,25-2,-13 0,1 0,10 23,-22-22,24-1,-25 23,0-21,25-2,-25 24,0-24,24 0,-24 24,0-23,25-1,-25 25,0-25,25 0,-25 21,0-18,0-3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7:31.566"/>
    </inkml:context>
    <inkml:brush xml:id="br0">
      <inkml:brushProperty name="width" value="0.05" units="cm"/>
      <inkml:brushProperty name="height" value="0.05" units="cm"/>
    </inkml:brush>
  </inkml:definitions>
  <inkml:trace contextRef="#ctx0" brushRef="#br0">1332 296,'0'0,"0"0,0 0,0 0,0 0,0 0,0 0,0 0,0 0,0 0,0 0,0 0,0 0,0 0,0 0,0 0,0 0,0 0,0 0,0 0,25-25,-1 1,-24-1,0 25,25-25,22 2,-45 22,48-24,-28 2,-20 21,23-22,-2 1,-21 21,22-23,-1 2,-21 22,23-24,-1 25,-24 0,25 0,-13 0,1 0,-13 25,0-25,24 0,-24 23,0-22,25-1,-3 45,-19-40,21-5,0 24,-23-24,24 0,-2 23,-22-21,24-2,24 25,-49-25,49 0,-25 23,-23-22,24-1,-2 23,-22-21,24-2,-2 46,-21-43,22-3,-1 23,-21-21,23-2,-1 24,-24-23,25-1,-25 23,0-22,25-1,-2 23,-22-21,24-2,-25 23,0-22,25-1,-3 23,-20-21,23-2,-3 22,-19-19,21-3,-1 23,-21-22,23-1,-25 23,0-21,24-2,-2 22,-19-19,22-3,-4 21,-18-18,22-3,-3 44,-19-38,21-6,-24 45,0-41,25-4,-3 44,-19-39,21-5,-1 45,-21-40,23-5,-3 45,-20-41,23-4,-3 67,-20-60,23-7,21 45,-43-41,47-4,-28 67,-20-60,48 18,-28 20,-20-41,48 21,-5 20,-41-41,45 21,-3 43,-42-62,45-6,-28 62,-17-50,45 12,-28 39,-17-52,20 14,-2 40,-19-56,22 15,-5 18,-16-34,21 16,-4 40,-17-54,20 15,19 38,-36-52,42 13,-27 22,-20-42,48 20,-5 22,-41-42,45 20,-26 21,-21-40,47-5,-4 44,-40-39,44-5,-4 45,-41-41,46-4,-4 46,-43-42,46-4,-25 72,-23-70,48-2,-25 47,-23-45,24-2,-4 42,-18-35,-3-7</inkml:trace>
  <inkml:trace contextRef="#ctx0" brushRef="#br0" timeOffset="1484">1061 1602,'0'0,"0"0,0 0,0 0,0 0,0 0,0 0,0 0,0 0,0 0,0 0,0 0,0 0,0 0,0 0,0 0,0 0,0 0,0 0,0 0,0 0,0 0,0 0,0 0,0-24,0-1,0 2,0 21,0-22,0 1,0 21,0-23,0 2,0 22,0-24,23 2,-21 21,22-22,-24 1,0 21,25-22,-2 24,-22 0,24 0,-1 0,-23 0,23 0,0 23,-23-22,24-1,-1 49,-24-49,25 0,-2 47,-21-44,22-3,-24 24,0-24,25 0,-25 24,0-23,25-1,-25 23,0-21,24-2,-24 24,0-24,25 0,-25 23,0-21,25-2,-25 24,0-23,24-1,-24 23,0-22,25-1,-25 23,0-21,25-2,-25 24,0-23,24-1,-24 23,0-22,25-1,-25 24,0-23,25-1,-25 23,0-21,24-2,-24 22,0-20,25-2,-25 24,0-23,25-1,-2 46,-22-43,24-3,-1 48,-23-47,23-1,-2 45,-19-40,22-5,-3 67,-20-60,23 17,20 21,-41-40,45-5,-26 45,-21-41,47-4,-26 45,-21-41,47-4,-4 67,-40-60,44 18,-3 21,-43-43,47 22,-27 21,-22-43,49-3,-27 46,-22-43,49-3,-27 70,-22-66,49-4,-28 45,-20-40,23-5,-2 68,-21-62,22 18,-1 22,-21-42,23-4,-3 45,-20-41,23-4,-2 45,-21-41,22-4,-1 46,-21-43,22-3,-1 46,-21-42,23-4,-3 45,-20-41,23-4,-25 67,0-60,25 18,-25-3,0-20,0 23,0 14,0-29,0-10</inkml:trace>
  <inkml:trace contextRef="#ctx0" brushRef="#br0" timeOffset="2544">1 2490,'0'0,"0"0,0 0,0 0,0 0,0 0,0 0,0 0,0 0,0 0,0 0,0 0,0 0,0 0,24 24,1-24,-25 46,0-42,25-4,-2 47,-22-45,24-2,0 49,-25-49,24 0,-1 46,-21-42,23-4,-25 45,0-41,24-4,-24 45,0-41,25-4,-25 23,0-21,25-2,-25 23,0-22,24-1,-24 23,0-21,25-2,-2 23,-22-21,24-2,-2 23,-21-22,47-1,-5 22,-39-19,45-3,18 23,-62-21,68-2,-7 0,-60 0,67 0,16 0,-82 0,91 0,-32 22,-60-20,91-2,-30 68,-62-62,68-6,-6 90,-62-81,68 40,-5 43,-64-85,45 42,-5 65,-41-105,45 41,-3 40,-42-82,45 41,-26 20,-21-64,47 20,-27 41,-19-58,46 17,-5 19,-39-39,44 20,-5 19,-38-39,43 20,-7 17,-35-35,43-7,-8 42,-35-35,42-7,-7 21,-34-17,41-4,-5 22,-39-20,45-2,-28 23,-20-21,48-2,-28 0,-20 0,48 0,-28 22,-20-19,23-3,-3 0,-19 0,21 0,-1 0,-21 0,22 0,-11 0,-1 0,-4 0,-16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8:42.537"/>
    </inkml:context>
    <inkml:brush xml:id="br0">
      <inkml:brushProperty name="width" value="0.05" units="cm"/>
      <inkml:brushProperty name="height" value="0.05" units="cm"/>
    </inkml:brush>
  </inkml:definitions>
  <inkml:trace contextRef="#ctx0" brushRef="#br0">814 4240,'0'0,"0"0,0 0,0 0,0 0,0 0,0 0,0 0,0 0,0 0,0 0,0 0,0 0,0 0,24-25,26 0,46-23,-94 47,171-73,61-19,-221 88,282-69,48 0,-340 74,317-50,13 27,-321 22,284 1,-68 22,-209-20,227-2,-25 45,-195-40,196-5,-60 46,-151-43,161-3,-51 48,-119-47,122-1,-30 48,-90-46,95-2,-27 24,-70-24,72 0,-26 24,-47-23,49-1,-4 23,-43-21,46-2,-25 24,-23-24,23 0,0 24,-23-23,24-1,-13 0,-12 0,0 0,-12-25,12 1,-23 24,21 0,2-25,-24 1,23 23,1-23,-23 0,22 23,1-24,-25 1,25 24,0-25,-22 25,19 0,3-25,-21 25,18 0,3-24,0 11,0 1,0 3,0-7,0 7,0-6,22 15,-20 0,-2-25,0 13,0-1,0 4,0-6,0 6,0-7,-22-6,20 19,2-46,-23-18,21 60,2-67,-45 7,41 60,4-116,-23 11,21 101,2-112,0-11,0 120,0-134,22 59,-19 79,22-113,-3 11,-20 101,23-88,-3 10,-20 80,23-65,-4 11,-17 52,20-63,-24 31,0 36,25-42,-25 4,0 41,25-45,-25 4,0 40,0-44,0 26,0 21,0-47,0 27,0 19,0-21,0 1,0 21,0-23,0 3,0 20,0-23,0 3,0 19,0-21,-23 1,21 21,2-23,-22 3,19 20,3-23,-22 3,20 20,2-23,-23 2,21 21,2-22,-22 24,19 0,3-25,-23 1,22 23,1-23,-23 24,21 0,2-25,-24 1,24 23,0-23,-23 1,21 21,2-23,-24 25,23 0,1-24,-23 24,22 0,1-25,-25 25,25 0,0-25,-24 25,23 0,1-24,0 11,0 1,0 3,0-7,24 16,-23 0,24 0,23 0,-47 0,48 0,-25 0,-23 0,48 0,-26 0,-21 0,47 0,-25 24,-23-23,48-1,-26 0,-21 0,47 0,-27 0,-19 0,46 0,-26 0,-21 0,47 0,-27 0,-19 0,46 0,-3 23,-43-21,47-2,14 0,-54 0,64 0,-11 0,-53 0,89 0,10-22,-95 19,134-22,-14 3,-120 20,159-23,-15 25,-144 0,208-49,-21 4,-180 41,201-46,-41 5,-165 41,206-45,-38-12,-146 48,184-61,-20 29,-182 40,177-44,-38 4,-145 41,183-45,-15 3,-167 42,207-45,-18 26,-186 21,229-22,3 24,-229 0,250-25,0 25,-246 0,271 0,-6 22,-259-19,265-3,-50 67,-221-60,246 17,-20 67,-231-83,227 41,-64 20,-169-64,159 44,-36 20,-126-64,112 20,-55 43,-62-62,68 19,-52 42,-20-60,23-7,-2 45,-21-41,22-4,-1 45,-21-41,23-4,-25 22,0-19,24-3,-24 23,0-22,0-1,0 0,0 0,0 0,0 0,0 0,0 0,0 0,0 0,0 0,25-24,0-1,-13 13,0 24,11-12,-21 0,23-24,-2 24,-22 0,24-25,-13 13,1-1,-5 4,8-6,-6 5,5-5,-6 6,7-7,-7 7,-18-6,9-7,0 19,0-22,0 13,0 0,-23 12,21 0,2-25,0 13,0-1,0 5,0 8,0 0,0 0,0 0,25 8,-1-8,0 0,-23 0,24 0,-3 0,-20 0,23 0,-1 0,-23 0,23 0,-1 23,-21-21,23-2,-2 0,-22 0,24 0,-13 0,1 0,-4 0,6 0,-6 0,7 0,-7 0,-9 0,0 0,0 0,0 0,-9 25,9-25,0 0,0 0,0 0,24 24,1-24,-25 23,0-21,25-2,-3 23,-20-21,23-2,19 43,-39-37,45-6,-5 45,-41-41,45-4,-3 68,-42-62,45-6,-4 23,-41-21,46-2,-5 45,-41-41,45-4,-4 45,-40-41,44-4,-26 46,-21-42,47-4,-27 44,-19-39,46-5,-27 45,-20-41,23-4,-3 45,-19-40,21-5,-1 22,-21-20,23-2,-25 23,0-21,24-2,-24 23,0-21,25-2,-25 22,0-20,25-2,-25 23,0-21,24-2,-1 45,-21-41,47-4,-3 45,-42-41,45-4,19 68,-62-62,68 19,-29 20,-41-41,70-4,-28 46,-42-42,45-4,-4 45,-41-41,45-4,20 68,-64-62,69 19,-28 20,-42-41,70 21,-27 45,-45-67,72 22,-28 66,-43-83,47 16,-2 49,-47-72,48 24,-3 44,-42-64,45 20,-1 47,-47-71,48 24,22 45,-68-66,71 21,0 48,-74-72,99 23,19 71,-113-91,119 45,-10 20,-105-64,114 44,22 48,-142-95,120 47,-30 21,-87-66,93 21,-32 20,-60-41,67 21,-28 22,-43-45,46-2,-5 44,-38-38,43-6,-7 42,-35-35,42-7,-26 23,-21-22,23-1,-1 25,-24-25,25 0,-1 24,-23-23,23-1,-24 23,0-22,25-1,-13 0,1 0,-4 0,6 0,-5 0,5 0,-6 0,7 0,-7 0,6 0,-6 0,7 0,-7 0,7 0,-7 0,6 0,-15-22,0 20,0-23,0 13,0-1,0 4,0-6,0 6,0-7,-22 16,20 0,2 0,0 0,0 0,0 0,0 0,0 0,24 0,50 0,16 23,-81-21,164 22,56 45,-212-64,279 20,4 44,-279-64,250-5,-18 23,-235-21,179-2,-59 23,-128-22,138-1,-34-22,-105 20,90-23,-30 25,-64 0,69-25,-28 25,-43 0,47-24,-4 24,-43 0,46-25,-26 25,-21 0,23-25,-3 25,-20 0,23-24,-3 24,-19 0,21 0,-12 0,1 0,-4 0,6 0,-5 0,5 0,-6 0,7 0,-7 0,6 0,-5 0,-10 0,0 0,0 0,0 0,0 0,0 0,15 0,-15 0,0 23,0-22,0-1,24 24,-23-23,23-1,-24 46,0-43,25-3,-25 73,0-72,25 24,-2 43,-22-62,24 19,-3 42,-19-61,21 19,1 72,-25-95,25 47,-2 21,-22-66,24 45,-2 41,-21-81,22 65,-24 68,0-136,25 92,-25 17,0-106,25 89,-25 72,0-167,24 120,-24 18,0-134,25 91,-1 24,-23-120,23 72,23 43,-44-111,46 68,-25 24,-23-98,48 50,-26 18,-22-62,24 18,-2 44,-21-62,22 19,-1 43,-21-62,23 19,-3 42,-20-61,23 19,-2 65,-21-81,22 40,-24 19,0-62,25 19,-25 20,0-41,25 21,-25 42,0-60,0 17,0 44,0-62,0 19,0 43,0-62,0 18,0 40,0-54,0 15,0 17,0-35,0 18,21 17,-18-35,22 18,-25 19,0-39,25-5,-25 45,0-41,24-4,-24 44,0-38,0-6,0 45,0-41,0-4,22 22,-19-19,-3-3,0 23,0-22,0-1,0 23,0-21,0-2,0 23,0-21,0-2,-23 22,21-20,2-2,-22 0,20 0,2 0,-23 0,21 0,2 0,-46 0,43 0,3 0,-68 0,62 0,-19 0,-43-22,62 20,-19-23,-65 2,82 21,-66-22,-38 1,101 21,-88-23,-36-20,122 41,-86-45,-36 26,122 21,-85-23,-21 2,115 22,-95-24,-15 2,105 22,-90-24,-22 1,119 23,-97-23,-17 0,109 23,-92-24,-47 25,144 0,-121-24,-42 24,157 0,-115 0,-14 0,126 0,-112 0,-20 0,138 0,-94 0,-16 0,107 0,-66 0,-22 0,93 0,-46 0,-44 0,87 0,-43 0,-41-23,81 21,-40-23,-22 25,68 0,-21-24,-45 24,64 0,-20-25,-48 25,72 0,-24 0,-68 0,88 0,-20 0,-43 0,62 0,-19 0,-70 0,92 0,-47 0,-19 0,64 0,-44 0,-24 0,72 0,-48 0,-20 0,64 0,-44 0,-19 0,62 0,-44 0,-18 0,62 0,-18 0,-45 0,64 0,-20 0,-43 0,62 0,-19 0,-65 0,82 0,-42 0,-18 0,63 0,-45 0,-64 0,105 0,-65 0,-16 0,81 0,-65 0,-16 0,82 0,-66 0,-61 0,122 0,-86 0,-35 22,120-19,-84-3,-37 45,122-41,-111-4,-32 45,140-41,-108-4,-55 68,161-62,-130-6,-55 45,184-40,-178-5,-27 22,202-20,-200-2,-23 22,218-19,-170-3,17 0,163 0,-156 0,-8-23,165 21,-132 2,-10 0,144 0,-110 0,-30 0,136 0,-106 0,-11 0,122 0,-110 0,-11 0,120 0,-109 0,-13 0,124 0,-111 0,-12-22,122 20,-135-23,-34 25,167 0,-133-25,-51 3,176 20,-150-23,-54 2,208 21,-179-22,-50 1,225 21,-174-23,-30 25,207 0,-177 0,-31 0,209 0,-153 0,-46 25,214-25,-144 0,-16 23,155-21,-139-2,-12 46,148-43,-136-3,-20 48,163-47,-143-1,-13 69,150-64,-137 20,-22 23,167-47,-120 24,-41 22,155-45,-139 23,-49 24,196-49,-146 0,-68 48,208-47,-141-1,-12 69,148-64,-136-5,-22 49,167-48,-120-1,-15 23,128-22,-89-1,-47 0,144 0,-96 0,-43 0,134 0,-92 0,-33 0,116 0,-82 0,-69-24,161 24,-117-25,-40 25,153 0,-113 0,-47 0,167 0,-120 0,-17 0,132 0,-91 0,-13 0,101 0,-63 0,-38 0,101 0,-38 0,-19 0,62 0,-44 0,-18 0,62 0,-18 0,-44 0,62 0,-19 0,-20 0,41 0,-21 0,-65 0,81 0,-40 0,-64 0,103 0,-89 0,-35 0,120 0,-84 0,-37 0,122 0,-61 0,-37 0,98 0,-36 0,-41 0,81 0,-40 0,-19 0,62 0,-18 0,-44-23,62 21,-19-22,-42 24,60 0,-18-25,-20 25,41 0,-21-25,-20 25,41 0,-21-24,-19 24,39 0,-20-25,-20 25,41 0,-21-25,-20 25,41 0,-21-24,-20 24,41 0,-21-25,-20 25,41 0,-21 0,-20 0,41 0,4 0,-45-23,41 21,4-22,-45 24,41 0,4-25,-46 25,42 0,4-25,-22 25,20 0,2-24,-23 1,21 21,2-72,-45 7,41 60,4-141,-23-54,21 183,2-253,-22-82,19 314,3-305,23 30,-21 285,23-291,-25 82,0 232,0-215,-24 37,23 173,1-136,-73 26,72 121,-24-98,-22 29,45 66,-23-70,-42 29,60 41,-17-21,-72 1,93 24,-46 0,-21 0,66 0,-21 0,-42 22,60-20,7-2</inkml:trace>
  <inkml:trace contextRef="#ctx0" brushRef="#br0" timeOffset="2561">5893 7641,'0'0,"0"0,0 0,0 0,0-24,0-1,-22 3,19 19,3-21,-22-21,20 40,2-44,-22 28,19 17,3-45,-42 28,35 18,7-47,-68 28,62 20,-19-23,-60 25,72 0,-37 0,-64 0,105 0,-90 0,-49 64,124-54,-99 39,-14 65,126-105,-113 90,-24 28,124-106,-75 78,-9 30,93-111,-35 81,-34-15,70-69,-11 59,-42 15,60-80,-17 40,-19 37,36-73,7 36,0 16,0-56,0 41,22 16,-19-58,46 41,-3 19,-42-62,94 18,36 21,-120-40,183-5,8 45,-188-41,254-4,25-23,-271 21,246-22,-22 24,-227 0,225-25,-77 4,-143 17,171-20,-41-21,-142 40,158-44,-17-18,-140 60,157-67,-40-14,-118 78,108-89,-10 31,-103 62,89-92,-32 8,-60 81,42-65,-26-16,-21 81,-2-89,0 7,0 83,0-90,-45-14,41 100,-21-86,-66 7,83 83,-66-90,-39 7,103 83,-113-66,-53 8,155 58,-201-17,-81 25,285 0,-278 25,-70 73,362-97,-316 122,-36 67,342-183,-257 141,-6 37,258-173,-178 161,-5 6,182-161,-104 130,-11 33,123-165,-62 107,5 13,64-124,5 87,-24 20,23-115,1 45,23 43,-21-85,-2-7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8:46.175"/>
    </inkml:context>
    <inkml:brush xml:id="br0">
      <inkml:brushProperty name="width" value="0.05" units="cm"/>
      <inkml:brushProperty name="height" value="0.05" units="cm"/>
    </inkml:brush>
  </inkml:definitions>
  <inkml:trace contextRef="#ctx0" brushRef="#br0">3033 1628,'0'0,"0"0,0 0,0 0,-25 0,25 0,-21-22,18 19,3-22,-23 25,21 0,2-24,-22 2,20 19,2-22,-23-20,21 41,2-45,0 5,0 39,0-45,-23-19,21 64,2-69,-23 28,22 43,1-71,-49 26,48 47,1-49,-46 4,43 43,3-21,-74-1,74 25,-25-25,-22 25,45 0,-23 0,-20 0,41 0,4 0,-45 0,41 0,-19 23,21-21,2-2</inkml:trace>
  <inkml:trace contextRef="#ctx0" brushRef="#br0" timeOffset="1056">2540 1,'0'0,"0"0,0 0,0 0,0 0,0 0,0 0,0 0,0 0,0 0,0 0,0 0,-25 24,1-24,-44 68,62-62,-68 44,-61 85,122-122,-184 134,-98 103,269-228,-270 199,-38 25,298-220,-235 195,1 4,244-203,-146 150,14 8,143-162,-34 130,3 10,42-144,29 134,36 16,-48-131,160 115,15-1,-155-121,263 97,44 13,-310-124,315 37,-12-25,-320-23,258-26,-39-21,-218 43,184-46,-48-16,-128 56,126-41,-43 9,-87 33,106-41,-15-17,-95 58,109-42,-15 7,-92 37,107-43,-31 3,-85 43,91-47,-12-14,-73 54,85-64,-7-16,-83 82,91-116,-31 11,-62 103,43-138,-2 7,-45 134,-2-140,-22 11,20 124,-23-161,-72 28,95 142,-96-145,-65 32,153 109,-163-92,-72 1,244 98,-221-74,-40 50,253 23,-238 1,-53 23,280-21,-276 47,-38 94,323-138,-261 94,-4 39,256-128,-177 88,18 36,161-120,-81 60,8 40,84-105,-18 16,-13 13,27-27,11-11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8:48.974"/>
    </inkml:context>
    <inkml:brush xml:id="br0">
      <inkml:brushProperty name="width" value="0.05" units="cm"/>
      <inkml:brushProperty name="height" value="0.05" units="cm"/>
    </inkml:brush>
  </inkml:definitions>
  <inkml:trace contextRef="#ctx0" brushRef="#br0">0 3809,'0'0,"0"0,0 0,0 0,0 0,0 0,0 0,0 0,25 25,0-25,20 45,-41-41,45 21,20 43,-64-62,69 43,17 42,-83-84,91 92,-9 37,-82-124,91 87,14 82,-103-165,138 206,10 48,-143-245,157 222,-14 45,-143-264,157 243,-36-22,-124-226,136 198,-12 5,-124-205,161 151,-15 31,-144-184,159 105,-36 13,-126-127,211 114,-24 15,-150-106,-48-33</inkml:trace>
  <inkml:trace contextRef="#ctx0" brushRef="#br0" timeOffset="2500">5178 161,'0'0,"0"0,0 0,0 0,-24-25,24 1,-25 24,24 0,2-25,-26 25,25 0,0-25,-24 1,24 24,0-25,0 13,0 12,0 0,0 0,0 0,24 61,1-36,-3 64,-19-79,46 63,0 74,-49-146,74 147,-6 33,-62-165,68 182,18 77,-85-255,92 227,-31 50,-63-274,69 273,-7 15,-60-277,43 237,-4 52,-43-300,46 248,-4 21,-40-264,44 219,-5 17,-39-233,45 167,18 31,-62-212,68 156,-5 34,-64-193,69 159,16 8,-82-165,66 157,-5 10,-64-169,69 134,-30 26,-39-151,69 174,-14 63,-46-199,-14-61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8:50.224"/>
    </inkml:context>
    <inkml:brush xml:id="br0">
      <inkml:brushProperty name="width" value="0.05" units="cm"/>
      <inkml:brushProperty name="height" value="0.05" units="cm"/>
    </inkml:brush>
  </inkml:definitions>
  <inkml:trace contextRef="#ctx0" brushRef="#br0">14178 0,'0'0,"0"0,0 0,0 0,-24 25,24-25,-45 67,40-60,-19 42,-44 64,62-103,-44 64,-69 69,115-138,-95 118,-39 38,128-149,-113 160,-45 69,164-235,-120 240,-63 35,177-266,-113 281,-25 74,148-370,-99 271,-20 39,115-300,-45 187,3 10,42-192,4 109,-48-3,47-119,1 47,-20-10,15-29,5-10</inkml:trace>
  <inkml:trace contextRef="#ctx0" brushRef="#br0" timeOffset="2399">0 715,'0'0,"0"0,0 0,0 0,0 0,0 0,0 0,0 0,0 0,0 0,25 0,0 0,22-24,-45 23,72-23,-4 24,-66 0,144-25,13 2,-149 21,259-22,29 1,-280 21,301-23,2-21,-301 43,348-22,-1 2,-344 22,370 1,-49 0,-322 0,346 0,-28 23,-314-22,341-1,-56 45,-280-40,336-5,-51 68,-290-62,341 18,-53 21,-286-40,364-5,18 0,-380 0,412 0,-23 0,-374 0,446 0,-19-23,-430 21,474 2,-25 22,-443-19,443-3,-44 67,-405-60,424 17,-91 20,-335-39,328-5,-57 0,-281 0,240-24,-69 1,-184 21,178-22,-59-23,-128 44,88-21,-29 1,-64 21,45-23,-4 25,-43 0,22 0,-2 0,-22 0,24 0,-13 0,-24 25,12-25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8:57.973"/>
    </inkml:context>
    <inkml:brush xml:id="br0">
      <inkml:brushProperty name="width" value="0.5" units="cm"/>
      <inkml:brushProperty name="height" value="0.5" units="cm"/>
      <inkml:brushProperty name="color" value="#ED1C24"/>
    </inkml:brush>
  </inkml:definitions>
  <inkml:trace contextRef="#ctx0" brushRef="#br0">124 395,'0'0,"0"0,0 0,0 0,0 0,0 0,0 0,0 0,0 0,0 0,0 0,0 0,0 0,0 0,-25 0,25 0,-22 0,20 0,2 0,-23 23,21-22,2-1,-23 23,21-21,2-2,-22 23,20-21,2-2,0 0,24 0,-2 0,-19 0,46 0,-3-23,-42 21,94-23,16 2,-104 22,187-49,30-18,-208 62,253-68,7 31,-238 37,255-43,-3 26,-265 21,292-22,-47 1,-250 21,273-23,-44 25,-233 0,228 0,-19 23,-210-21,204-2,-42 45,-163-41,156-4,-39 67,-120-60,109 18,-55 43,-62-62,68 18,-3 47,-68-68,47 22,-5 44,-41-64,20 20,-24-1,0-24,0 25,-70 22,67-45,-47 23,-65 21,107-43,-140-3,-70 48,214-47,-242-1,-102 47,326-44,-274-3,-44 48,335-47,-217-1,-15 24,227-23,-113-1,19 20,85-16,19-4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9:06.338"/>
    </inkml:context>
    <inkml:brush xml:id="br0">
      <inkml:brushProperty name="width" value="0.5" units="cm"/>
      <inkml:brushProperty name="height" value="0.5" units="cm"/>
      <inkml:brushProperty name="color" value="#ED1C24"/>
    </inkml:brush>
  </inkml:definitions>
  <inkml:trace contextRef="#ctx0" brushRef="#br0">75 3328,'0'0,"0"0,0 0,0 0,-25 0,25 0,-23 0,21 0,2 0,-22 0,20 0,2 0,0-23,0 21,24 2,-1 0,-21 0,47 0,14 0,-52 0,112 0,12-22,-122 19,234 3,24 23,-246-21,295 23,11 45,-316-66,354 45,12 41,-342-81,355 40,-14 63,-341-101,356 38,-20 22,-356-68,326 47,-36 21,-297-68,284 46,-14 21,-268-66,232-4,-45 44,-180-39,177-5,-26 22,-147-19,123-3,-63 0,-72 0,86 0,-56 0,-37 0,44 0,-28-22,-20 19,-2-22,0 13,0 0,-63 12,52 0,-38-25,-35-17,69 35,-83-42,-38 26,124 21,-87-47,-58 4,142 40,-84-44,-6 28,87 17,-56-45,-31 28,86 17,-30-20,-24 6,47 11,26 7</inkml:trace>
  <inkml:trace contextRef="#ctx0" brushRef="#br0" timeOffset="767">346 3426,'0'0,"0"0,0 0,0 0,0 0,0 0,0 0,0 0,24 0,-3 0,-17 0,70 0,13 0,-75 0,210 0,50-21,-224 18,347 3,-8 21,-331-18,413-3,-38 22,-369-19,382-3,-81 43,-307-37,388-6,-63 43,-318-36,381-7,-28 21,-364-18,416-3,-19 0,-404 0,448 0,-94 42,-330-35,375-7,-85 45,-323-40,333-5,-71 68,-275-62,248 18,-65 22,-190-42,181-4,-41 44,-139-39,131-5,-36 22,-101-19,88-3,-31 0,-62 0,43 0,-5 22,-39-20,20-2,-25 23,0-21,0 21,0-21,0-2</inkml:trace>
  <inkml:trace contextRef="#ctx0" brushRef="#br0" timeOffset="5452">987 3155,'-74'-24,"30"1,39 21,-20-23,-40 25,56 0,-16-24,-45 24,66 0,-20-25,-23 25,44 0,3 0,0 0,50 0,-5-23,-41 21,119 2,58 0,-165 0,305 0,36 0,-319 0,430 0,32 23,-458-21,476-2,-38 68,-442-62,480 19,-67 42,-409-61,476 19,-62 21,-419-43,456-3,-45 45,-403-40,424-5,-66 0,-362 0,378 0,-55-23,-334 21,315-23,-72-17,-225 35,198-42,-68 27,-158 19,128-46,-43 7,-87 35,56-18,-31 3,-37 19,19 3,-4-21,-17 18,-4-22,-87-19,75 39,-161-45,-92 6,234 39,-412-20,-166 3,552 20,-510 2,-10 66,513-58,-553 16,21 65,527-79,-548 39,62 15,469-54,-481 40,32 66,503-109,-412 42,3 25,438-74,-317 0,37 47,270-45,-135-2,57 0,83 0,-16-24,0 0,23 23,75-48,38 4,-101 40,310-93,137-47,-448 142,582-120,109-18,-662 134,651-116,17 1,-699 120,682-96,-28 27,-633 68,563-47,-113 28,-441 20,382 2,-87 0,-321 0,259 0,-110 23,-149-22,111-1,-99 25,-23-25,23 0,-47 47,22-45,-49-2,-109 69,146-64,-259 20,-110 60,321-71,-457 60,-131 37,583-99,-526 37,-41 0,625-49,-584 25,-2 21,547-43,-471-3,66 45,411-40,-353-5,50 23,318-22,-221-1,41 0,190 0,-82 0,29 23,64-21,5-2,-23 23,21-21,101-2,61-23,-148 21,407-23,125 25,-496 0,618-49,74-20,-691 64,691-44,-76 3,-613 42,565-20,-91 1,-483 21,402-23,-150 25,-267 0,170 0,-107 0,-82 0,17 0,-25-22,0 20,-49-23,-57 25,89 0,-230-24,-113 24,325 0,-507 0,-119 0,582 0,-562 0,11 22,570-20,-557-2,32 23,529-21,-486-2,75 22,416-20,-368-2,85-20,273 16,-210-21,68-20,184 41,-79-45,35 7,52 34,35-66,39 11,-52 52,211-137,92-31,-283 161,487-179,115-6,-575 184,632-178,-11 39,-618 144,654-85,-58 31,-599 62,558-68,-115 51,-459 21,426 2,-85 23,-347-21,285-2,-95 45,-206-41,104-4,-101 24,-22-23,24-1,-25 46,0-43,-49-3,-119 48,163-46,-266-2,-128 44,354-39,-522 20,-157 45,684-67,-602 22,28 21,563-43,-541 22,26 62,491-75,-418 37,71 14,351-52,-324 14,63 19,294-39,-208-5,76 0,142 0,-70 0,53-23,40 21,5-22,-21 2,18 19,77-22,40-21,-105 43,312-96,100-12,-374 99,520-86,109 25,-661 72,601-49,-35 50,-546 0,508 0,-68 45,-432-40,401-5,-88 95,-343-92,283 46,-112 20,-170-64,133-5,-99 48,-46-46,47-2,-49 44,0-39,0-5,-42 42,35-35,-67-7,-74 42,123-34,-221-8,-92 0,281 0,-387-25,-55 4,407 17,-352-20,51 3,317 17,-294-21,36 25,274 0,-236-24,58 2,205 19,-164-22,43 4,135 18,-104-22,14-18,94 37,-59-19,-9 4,68 18,-35-22,-13 4,52 17,11-20,-42 24,35 0,7-25,0 13,49-1,37-30,-73 37,160-43,38 28,-176 17,286-45,31 27,-310 19,377-22,-14 4,-341 18,380-22,-89 25,-291 0,355-25,-78 25,-287 0,315 0,-75 0,-242 0,268 0,-73 0,-223 0,248 0,-70 23,-182-21,177-2,-63 23,-120-21,109-2,-55 22,-62-20,68-2,-52 0,-19 0,21 0,-11 0,-13 0,0 0,-87 0,-11 0,-62 23,147-21,-233-2,-91 22,304-19,-288-3,-37 44,322-39,-236-5,-3 46,255-43,-178-3,-18 24,210-23,-142-1,8 47,132-45,-90-2,-21 48,115-46,-46 22,-21 23,68-44,3-3,-22 43,20-37,76-6,10 42,-70-35,257-7,120 23,-362-21,464-27,84 1,-562 23,428-23,-69 24,-353 0,324 0,-76 0,-242 0,220 0,-95 0,-132 0,128 0,-35 22,-103-20,89-2,-27 24,-70-23,47-1,-8 0,-32 0,15 0,-1 0,-21 0,23 0,-13 0,-12 0,0 0,-62 0,13 0,-47 0,93 0,-120 0,-55 22,159-19,-228-3,-80 23,309-22,-253 24,-47 43,291-62,-245 19,0 43,248-62,-173 18,16 67,165-83,-107 16,9 22,104-42,-39-4,5 22,39-20,5-2,22 0,-20 0,146-24,69-20,-187 38,438-92,71-6,-437 85,490-80,-4 9,-535 81,539-64,-75 28,-467 40,443-19,-92 24,-358 0,327 0,-121 0,-227 0,175 0,-107 44,-81-39,65-5,-74 66,0-58,0 16,-66 42,58-58,-91 42,-56 39,138-80,-279 65,-131 39,386-103,-403 40,-77 40,475-82,-374-8,39 23,343-21,-258-2,26-23,244 21,-146-22,14 1,143 21,-59-23,-10 4,70 18,-11-22,-38-17,52 35,11-42,0 27,0 19,49-46,36 6,-71 36,257-91,69-15,-310 102,488-87,39 31,-498 60,434-67,-65 29,-387 41,353-21,-102 3,-263 19,193-21,-133 24,-79 0,88 0,-75 22,-21-20,22-2,-47 24,22-23,-49-1,-72 73,121-72,-221 48,-129 45,332-89,-400 93,-127 39,501-126,-375 63,7 24,407-97,-290 48,61 22,224-68,-113-3,56 23,62-21,6-2,-23-24,22 23,99-48,35 5,-118 39,331-94,83 13,-365 73,503-85,17-15,-527 103,485-64,-87 52,-392 19,332-46,-111 1,-272 46,185-22,-106 1,-84 21,43-23,-26 13,-24 12,0 0,-123 37,24-37,-95 49,191-49,-293 25,-125 45,399-66,-398 21,-77 65,452-82,-276 17,58 23,255-47,-164-1,25 0,146 0,-73 0,28-23,42 21,4-22,0 11,74-23,39-10,-102 42,284-70,112-16,-370 82,481-91,13 11,-470 77,383-62,-148 9,-247 54,173-40,-132 28,-82 20,66-23,-51 25,-21 0,-2 0,-23 0,21 0,-47 0,-87 23,124-21,-185 22,-121 44,291-62,-368 19,-84 43,440-62,-331 18,18 21,310-40,-180-5,90 44,116-39,-9-5,25 22,0-19,99-3,37 0,-124 0,235 0,46-23,-266 21,318-23,15 3,-325 20,236-23,-114-20,-141 41,132-21,-81 3,-60 20,42-23,-49 2,0 21,0-22,-22 1,19 21,-46-23,-64 3,103 20,-163-23,-75 2,225 21,-248-22,-72 24,291 0,-244-25,22 25,228 0,-127-25,15 25,143 0,-58-24,4 24,64 0,5-25,-23 3,21 19,51-21,19 1,-62 21,191-47,52-19,-226 62,297-68,62 26,-369 47,283-49,-43 27,-235 22,154-24,-54 25,-112 0,68 0,-29 0,-41 0,21 0,-3 0,-20 0,-2 0,0 21,0-17,0-4,-45 22,41-20,-45-2,-48 48,95-46,-97-2,-39 69,128-64,-88-5,-24 48,121-47,-73-1,-22 47,93-45,-22-2,-43 23,62-21,-18-2,-24 24,46-24,2 0,-23 24,22-23,1-1,-25 24,25-23,0 22,0-22,0-1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1:13.437"/>
    </inkml:context>
    <inkml:brush xml:id="br0">
      <inkml:brushProperty name="width" value="0.5" units="cm"/>
      <inkml:brushProperty name="height" value="0.5" units="cm"/>
      <inkml:brushProperty name="color" value="#0000CD"/>
    </inkml:brush>
  </inkml:definitions>
  <inkml:trace contextRef="#ctx0" brushRef="#br0">1 617,'0'0,"0"0,0 0,0 0,0 0,0 0,0 0,0 0,0 0,0 0,0 0,0 0,24 0,1 0,-25-23,0 21,25-22,20 1,-41 21,45-23,15 4,-54 18,64-22,10-17,-69 35,83-18,-11 3,-75 19,111-21,-9 1,-104 21,113-23,-32-20,-83 41,115-20,-32 1,-84 21,92-23,-8 2,-83 22,66-24,-7 3,-60 19,67-21,-30 1,-39 21,69-23,-6 25,-62 0,68-24,14 24,-78 0,89 0,-10 22,-79-20,88-2,15 68,-102-62,112 19,-12 64,-99-79,87 39,-10 62,-80-99,90 62,-31 17,-62-83,68 66,-29 16,-41-82,46 66,-28 14,-20-77,23 63,-3 38,-19-101,-3 38,0 66,0-107,0 91,-73 46,72-142,-49 96,-44 41,90-133,-46 92,-62 36,101-122,-63 61,-20 44,89-113,-44 69,-43 41,86-107,-44 66,-22 23,70-95,-47 47,-21 45,66-89,-21 44,-24 25,49-74,0 25,-42 38,35-52,7-11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9:32.691"/>
    </inkml:context>
    <inkml:brush xml:id="br0">
      <inkml:brushProperty name="width" value="0.5" units="cm"/>
      <inkml:brushProperty name="height" value="0.5" units="cm"/>
      <inkml:brushProperty name="color" value="#ED1C24"/>
    </inkml:brush>
  </inkml:definitions>
  <inkml:trace contextRef="#ctx0" brushRef="#br0">20392 444,'0'0,"0"0,0 0,0 0,-24-24,24-1,-47 2,44 21,3-22,-43 2,37 19,6-21,-63 3,52 17,11-21,-42-17,35 35,7-42,-22 27,19 19,3-22,-21 4,17 18,4-22,0 4,0 17,0-20,22 24,-19 0,22 0,19 0,-39 0,44 0,20 23,-64-22,69-1,-6 46,-62-42,68-4,-6 68,-62-62,68-6,-28 45,-43-41,47-4,-8 42,-35-35,42-7,-26 46,-21-42,23-4,-3 22,-20-20,23-2,-2 0,-21 0,22 0,-1 0,-21 0,23 0,-3-22,-20 20,23-23,-25 3,0 19,25-21,-25 1,0 21,24-23,-24 3,0 20,0-23,0 2,0 21,0-22,-22 1,20 21,2-23,-45 3,40 20,-19 2,-44 0,62 0,-19 0,-65 0,81 0,-15 0,-44 22,62-20,-19-2,-43 45,62-40,-19-5,-20 45,41-41,4-4,-45 45,41-41,4-4,0 45,0-40,25-5,-2 47,-22-45,48-2,20 46,-64-43,69-3,-1 24,-72-23,73-1,-4 0,-66 0,70 0,-29-22,-40 19,44-21,-2 24,-45 0,48-25,-27 25,-22 0,24-25,-1 25,-23 0,23-24,-11 11,-26 1,-61-13,74 25,-74-24,-69 0,138 23,-93-24,-17 25,106 0,-65 0,-19 0,88 0,-45 0,-42 0,86 0,-19 0,-40 22,56-19,9-3,-23 24,22-23,50-1,20 23,-64-22,93-1,46 48,-140-46,95-2,-6 23,-87-22,92-1,-25 25,-72-25,49 0,-5 23,-41-21,45-2,-26 22,-21-20,23-2,-25 23,0-21,0-2,-45 0,40 0,5 0,-45 0,41 0,4 0,-68 0,62 0,-19 0,-20 0,41 0,4 0,-45 0,41 0,4 0,-23 0,21 0,2 0,0 0,0 0,0 0,25-25,-1 25,-11 0,-1 0,11-22,-21 20,22 2,-1 0,-21 0,23 0,-3 0,-20 0,23 0,-13 0,1 0,-4 0,6 0,-5 0,5 0,-6 0,7 0,-16-22,0 19,24 3,-11 0,-1 0,-3 0,7 0,-7 0,6 0,-6 0,7 0,-7 0,6 0,-15 22,0-19,25-3,-25 66,0-59,25 18,-25 20,0-41,0 21,0 43,0-62,0 19,0 43,0-62,0 18,0 44,0-62,0 19,0 68,0-88,0 45,0 23,0-72,0 48,24 46,-24-91,0 45,0 20,0-64,0 44,25 47,-25-93,25 46,-25 21,0-66,24 45,-24 49,0-97,25 48,-1 46,-23-91,23 45,22 65,-42-105,45 65,-1 23,-47-95,49 72,-3 20,-45-90,47 46,-24 48,-25-98,49 50,-25 21,-23-68,48 21,-26 45,-21-64,47 20,-25 47,-23-70,23 22,0 46,-23-66,24 21,-3 20,-20-41,23 21,-1 22,-23-45,23-2,-24 46,0-42,25 20,-25 24,0-46,25-2,-25 45,0-41,0-4,0 44,0-39,0-5,0 45,0-41,0-4,0 45,0-40,0-5,-22 22,19-20,3-2,-23 23,21-21,2-2,-22 23,20-21,2-2,-22 22,19-20,3-2,0 23,0-21,0-2,-23 23,21-21,2-2,0 23,0-22,0-1,0 0,0 0,0 0,0 0,0 0,0 0,0 0,0 0,0 0,0 0,0 0,0 0,0 0,0 0,0 0,0 0,0 0,0 0,0 0,0 0,0 0,0 0,0 0,0 0,0 0,0 0,0 0,0 0,0 0,0 0,0 0,0 0,0 0,0 0,0 0,-24 0,24 0,-23 0,21 0,2 0,-45 0,41 0,4 0,-67 0,60 0,-42 0,-45-23,89 22,-94-24,-42 1,134 23,-141-23,-58-22,191 42,-183-45,-89 25,278 23,-213-23,-8 1,214 21,-231-23,-94-23,337 47,-218-48,-14 25,226 23,-163-23,-9 1,167 21,-84-23,-20 25,115 0,-45 0,-21 0,66 0,4-24,-49 24,48 0,26-25,-2 25,-21 0,72 0,48 0,-121 0,171 0,18-24,-182 23,214 1,32 0,-237 0,180 0,-28 24,-165-23,144-1,-56 23,-86-21,68-2,-29 22,-40-20,44-2,-26 0,-21 0,22 0,-24 25,0-25,0 0,0 0,-49 25,-25-25,-76 42,127-35,-199-7,-81 65,261-56,-254 15,-71 22,340-42,-269-4,34 22,228-20,-163-2,37 23,147-21,-85-2,6 0,85 0,-42 0,-20 0,64 0,5 0,-45-22,40 19,5-21,0 11,50 1,18 12,-62 0,142-25,54-20,-183 41,277-45,67 4,-331 41,288-21,-74 3,-220 19,171 3,-107 0,-82 0,66-24,-29 24,-40 0,19-25,-1 25,-21 0,-2 0,-22 0,19 0,-46 0,-60-22,95 19,-183-21,-110 24,268 0,-306-25,-43 25,332 0,-313 0,7 0,329 0,-238 0,28-22,215 19,-170-21,21 24,157 0,-79-25,-12 25,99 0,-37-25,-18 25,60 0,7-24,-45 24,41 0,53-25,18 3,-60 19,215-46,51-19,-250 62,371-68,27 30,-373 39,321-44,-59 4,-274 40,210-19,-84 24,-151 0,112-25,-78 25,-41 0,46 0,-26 0,-24 0,0 0,-23 0,22 0,-49 0,-62 45,101-41,-211-4,-110 71,319-68,-381 47,-112 42,469-86,-382 19,-23 45,415-66,-244-4,62 46,196-43,-110-3,33 23,81-21,-15-2,-24 0,46 0,2 0,23 0,-21 0,97-25,63 2,-152 21,360-22,123-23,-468 45,517-48,50 26,-589 23,512-23,-64 24,-434 0,403-25,-86 25,-299 0,261-24,-85 0,-200 23,162-24,-80 25,-88 0,69 0,-37 0,-37 0,0 0,-86 25,12-25,-108 46,167-43,-256 22,-115 66,352-83,-409 41,-82 65,483-105,-328 16,70 44,279-64,-151-5,35 45,126-41,-14-4,2 23,21-21,76-2,57-22,-114 19,304-22,79 4,-332 18,475-22,30-19,-505 39,450-20,-76 25,-391 0,294-25,-132 25,-180 0,115-24,-126 24,-19 0,-3 0,0 0,-25 0,-85 0,97 0,-159 0,-112 22,247-20,-308-2,-38 22,322-19,-260-3,28 0,266 0,-121 0,33 0,107 0,-42 0,5 0,41 0,4 0,0 0,25 0,20 0,-41 0,119 0,47-21,-142 17,267-20,23 24,-266 0,293-25,-2 25,-316 0,220 0,-114 0,-118 0,83 0,-52 0,-42 0,45 0,-24 0,-25 0,0 0,-74 25,24-25,-63 45,103-41,-162 21,-123 43,269-62,-270 18,-55 47,332-68,-252-3,-25 50,296-50,-172 0,29 23,138-22,-20-1,13 0,172-24,82-25,-237 48,315-23,77-23,-375 44,348-46,-39 2,-317 45,208-48,-80 3,-136 45,93-23,-76 2,-22 22,24-24,-49 1,23 24,-23-25,-93-22,110 45,-165-48,-122 1,292 49,-368-49,-136 26,470 21,-408-23,21 25,377 0,-274-24,4 24,311 0,-143 0,34 0,105 0,-16 0,3-22,20 19,51-22,20 25,-64 0,143-24,54 1,-182 21,325-47,65-24,-401 72,386-73,-28 28,-340 43,269-47,-111 27,-173 22,136-24,-80 3,-62 19,44-21,-27 24,-22 0,-1 0,-23 0,22 0,-49 0,-87 0,126 0,-235 0,-119 45,335-41,-315-4,-41 68,353-62,-238-6,61 42,173-35,-86-7,56 23,60-21,7-2,0 0,49 0,41 0,-81 0,188-25,71-19,-240 39,317-20,22 4,-315 18,269-22,-57 3,-232 19,140-21,-109 24,-52 0,63 0,-52 0,-19 0,-3 0,-23 0,21 0,-47 0,-83 44,116-39,-231 20,-109 64,318-80,-381 41,-56 40,432-82,-352 17,33 43,330-62,-190-6,67 44,137-39,-55-5,27 0,42 0,29 0,20-22,-41 19,119-21,37 1,-147 21,308-47,70-20,-363 64,391-69,14 6,-398 62,286-43,-115 26,-190 21,132-23,-80 25,-62 0,43-24,-24 11,-25 13,0 0,-124 13,-48-13,-118 24,284-24,-389 0,-143 71,509-68,-414 22,-24 24,465-49,-294 0,82 24,206-23,-90-1,28 0,66 0,28-25,49 1,-72 24,123-50,63-20,-177 66,261-94,96-25,-364 123,317-124,14 5,-322 115,234-95,-85 30,-149 65,111-46,-51 26,-70 24,72-25,-51 2,-21 21,22-22,0 0,-23 23,-1-24,0 13,0 0,-69 12,64 0,-44 0,-96 24,142-24,-121 0,-61 70,173-66,-111 21,-47-1,167-23,-95 23,3 23,91-44,-45-3,0 49,48-49,1 0,23 0,-21 0,121-25,81 3,-186 20,254-48,42 5,-283 41,215-45,-43 4,-184 40,105-19,-56 1,-63 21,45-23,-27 25,-22 0,24-24,-13 11,-12 13,0 0,-61 13,11-13,-40 22,82-20,-91-2,-81 68,163-62,-156 19,-47 63,194-77,-122-11,-7 66,137-58,-80 16,9 21,79-41,-15-4,3 46,20-42,26-4,44 45,-62-41,192-4,52-23,-229 21,250-22,-21-22,-229 42,177-20,-64 24,-121 0,86 0,-31 0,-62 0,43 0,-24 0,-25 0,0 0,-99 74,25-50,-62 67,124-83,-111 41,-58 65,165-104,-107 39,-14 19,126-62,-63 18,5 45,64-64,-20 20,2 21,21-43,27-3,-2 46,-21-42,72-4,39 22,-103-20,163-2,7-22,-163 20,131-23,-14 25,-120 0,109-25,-57 25,-58 0,66-24,-50 24,-23 0,23-25,-24 2,0 21,0-22,0 0,0 23,0-24,-46-21,43 43,3-46,-49 24,49 25,0-24,-48 0,46 23,2-24,-23 2,22 22,1-24,-25 1,25 23,0-23,-23 0,21 23,2-24,-24 1,24 24,0-25,-24 25,23 0,1 0,0 0,0 0,0 0,0 0,0 0,0 49,0-49,25 74,-25-74,24 50,0 45,-23-92,24 71,21 42,-43-109,46 67,-24 71,-25-142,49 96,-2 17,-44-109,46 67,-25 23,-23-95,48 47,-26 19,-21-62,22 19,-1 43,-21-63,23-5,-4 43,-18-36,22-7,20 0,-41 0,21-50,-3-18,-20 63,23-143,-25-34,0 166,0-205,-45-30,41 230,-21-200,-43 16,62 188,-18-180,-22 82,42 106,-20-139,-22 57,42 84,4-92,-45 54,41 41,4-45,-23 4,21 40,2-19,0 1,0 21,25 2,-2 23,-21-21,22 22,22 67,-42-83,45 115,-4 59,-41-167,46 158,-5 9,-41-167,20 133,-1 9,-21-141,23 107,-3 12,-20-122,23 61,-3 11,-19-72,21 37,-24 13,0-53,25 15,-25 18,0-37,25-6,-25 45,0-40,24-5,-11 0,-26-25,13-17,0 35,0-43,-45-18,41 63,4-69,-45 6,41 62,4-68,-69 28,64 42,-20-45,-21 3,43 43,-22-47,-21 5,43 41,-22-45,-66 26,84 21,-67-22,-45 24,114 0,-143 0,-82 46,214-43,-280 46,-96 82,340-114,-342 57,-49 42,417-109,-393 92,-45 47,459-144,-340 72,39 43,292-111,-208 43,17 42,188-83,-82 17,4-2,92-22,-22-1,3 22,19-19,28-3,-1 0,-23 0,97-25,43-22,-134 45,264-72,68 6,-308 62,339-68,14-22,-373 93,260-46,-109 26,-152 21,114-22,-76 24,-47 0,24 0,-73 0,46 0,-72 0,-74 49,146-48,-242 23,-165 72,399-94,-409 72,-96 43,487-110,-391 42,4 48,411-96,-267 24,42 21,211-43,-130-3,35 23,103-21,-40-2,5-23,41 21,29-22,20 1,-41 21,144-47,27 5,-153 39,348-94,34 14,-339 71,428-84,-52 14,-364 69,317-59,-141 53,-210 18,154-22,-114 25,-67 0,33-25,-24 13,-25 12,0 0,-99 37,1-37,-103 44,180-39,-300 44,-125 41,399-81,-446 65,-51 39,496-103,-371 64,35 16,349-81,-261 40,71 19,203-62,-101 19,35 19,77-39,-13-5,24 23,0-21,98-2,37 0,-122 0,332-50,103 6,-402 39,545-94,65-13,-597 101,484-87,-92 30,-409 62,353-68,-127 7,-241 60,146-43,-150 50,-21 0,-2 0,-45 0,40 0,-93 0,-105 23,184-21,-351-2,-125 68,448-62,-496 43,-90 87,576-124,-510 62,13 15,491-79,-430 39,44 41,405-81,-326 40,76 19,267-62,-170 19,59-2,128-22,-64-1,29 23,41-21,29-2,22-24,-45 23,171 1,54-45,-208 41,425-70,133-22,-562 93,503-95,-9-18,-476 109,411-67,-79 1,-360 72,266-49,-107 27,-156 22,116-24,-101 25,-22 0,-1-25,-47 25,45 0,-121 0,-132 24,239-23,-404 24,-210 47,619-70,-556 22,-66 23,601-44,-560 21,-19 21,556-40,-463-5,11 48,496-47,-334-1,43 23,284-21,-106-2,51 0,72 0,26-25,45 2,-66 21,243-47,116 4,-332 41,512-70,123 2,-642 70,642-48,-9 5,-599 41,583-21,-78 3,-510 20,465-23,-108-20,-376 41,311-21,-116 2,-211 22,130-24,-126 2,-20 21,-2-22,-114 1,105 21,-188-23,-98-20,269 41,-442-45,-118 26,531 21,-513-23,2 25,516 0,-468 0,20 23,454-21,-400-2,36 0,372 0,-284 0,70 23,228-21,-126-2,56 0,86 0,-19 0,2 0,22 0,50-25,20 2,-64 21,217-22,78-22,-280 42,473-69,129-20,-578 87,548-68,-51 29,-490 41,491-21,-64 2,-438 21,428-22,-58 24,-376 0,311-25,-81 25,-232 0,141 0,-106 0,-60 0,42 0,-24 0,-74 0,-61 22,96-19,-109-3,-89 21,177-18,-285-3,-73 22,342-19,-319-3,-25 22,346-19,-222-3,58 21,180-18,-115-3,41-21,90 18,-32-22,7 25,35 0,7-25,22 25,-20 0,97-49,39 3,-128 43,286-71,84 7,-341 60,429-92,24 6,-466 88,369-69,-109 8,-252 58,213-41,-119 6,-108 36,78-17,-51 0,-44 23,-3 1,0-22,0 19,-25-21,-66 24,83 0,-115 0,-79 22,182-20,-276-2,-137 48,423-46,-410 22,-43 46,433-66,-340 21,28 73,339-98,-243 25,10 22,225-45,-112-2,24 50,98-50,-47 0,0 47,47-45,1-2,45 23,-41-21,144-2,45 24,-189-24,341 0,96 23,-413-21,465-2,18-24,-504 23,387-23,-111 24,-270 0,209-25,-75 25,-146 0,98-25,-77 25,-20 0,-2 0,0 0,-24 0,-89 0,102 0,-211 0,-114 45,302-40,-434-5,-121 68,537-62,-441-6,8 44,427-39,-410 20,41 42,385-61,-303 19,30 20,285-41,-167-4,63 45,120-40,-60-5,7 22,60-20,7-2,0 0,74-24,16 1,-82 21,264-47,90 4,-330 40,486-68,76 4,-547 64,471-20,-89-20,-390 41,331-21,-122 2,-225 21,150-22,-105 24,-62 0,-6 0,22-23,-19 21,-53 2,-64 23,105-21,-213-2,-130 22,310-20,-476 23,-143 66,607-83,-538 41,16 20,536-64,-478 19,32 46,454-66,-338 21,50 21,295-43,-172-3,83 23,104-21,-14-2,1 0,21 0,51-25,20 3,-64 20,242-48,70 5,-289 41,490-94,116 30,-578 62,561-68,-60 51,-498 21,484-23,-89 3,-415 20,355-23,-109 25,-274 0,186 0,-127 0,-66 0,21 0,-25 24,0-23,-74-1,-112 23,175-22,-334-1,-176 68,474-62,-569 19,-146 23,735-47,-688 24,6 66,654-84,-611 18,-13 48,668-72,-532 24,53 45,462-66,-317 20,51 50,292-74,-146 0,77 24,68-23,3-1,47-23,-44 21,169-22,117-25,-282 48,511-73,133-19,-612 88,676-94,-18 9,-629 82,647-66,-30 3,-655 68,586-71,-139 28,-436 42,378-45,-110 2,-297 45,185-23,-151 2,-43 22,22 1,-98 24,72-24,-147 0,-96 45,217-41,-417 46,-186 62,570-101,-606 88,-71 12,660-99,-638 111,3 33,635-139,-564 106,57 12,527-122,-412 61,111 38,322-101,-186 38,86-3,124-42,12-4,45 22,-41-20,169-26,75 1,-225 21,470-72,96-39,-537 103,639-89,9 9,-636 82,676-91,-62 31,-616 62,603-43,-101 26,-511 21,415-23,-170 25,-251 0,175 0,-138 0,-69 0,10 0,-68 0,36 0,-116 0,-116 22,207-19,-412-3,-145 44,512-39,-588 20,-77 42,670-60,-643 42,-1 41,643-81,-568 40,53 19,535-62,-416 19,65 20,364-41,-231-4,69 23,182-21,-29-27,49 3,0 19,123-71,102 7,-203 60,471-116,115-34,-550 142,706-133,48 12,-736 124,737-87,-91 32,-655 60,574-17,-167 24,-430 0,326 0,-144 0,-205 0,28 0,-4 22,-41-20,-28-2,-118 47,136-44,-216 21,-144 68,337-85,-489 42,-147 117,640-159,-641 91,-63 67,694-157,-655 115,-47 24,734-146,-589 98,75 42,492-134,-370 66,97 42,276-106,-126 40,52-1,93-47,3-1,69 23,-64-21,217-27,95 1,-314 24,540-74,160-20,-666 89,727-69,45 1,-804 72,784-48,-53 25,-708 23,588-23,-133 24,-448 0,335 0,-140 0,-213 0,32 0,-26 46,-21-43,-126-3,-143 48,263-47,-464 49,-189 43,623-88,-681 69,-110 63,762-126,-750 88,-84 70,882-166,-701 96,105 14,557-103,-390 15,150-3,267-20,27-2,-45-22,41 20,251-72,134-16,-343 81,504-114,96 9,-585 105,637-115,12 11,-640 103,653-89,-124 36,-491 53,467-40,-145 8,-351 35,274-42,-131 27,-181 19,-8 3,-4-21,-18 17,-101 4,-119 22,187-19,-365 22,-146 40,466-56,-566 65,-87 58,642-117,-653 109,4 36,681-148,-612 111,43 62,580-172,-401 85,104-7,310-83,-142 41,104 19,62-62,55-6,88-45,-126 41,285-70,91 6,-355 62,535-93,70-60,-583 146,636-135,-29 11,-607 126,612-112,-76 32,-539 83,442-66,-157 29,-302 41,212-45,-133 26,-102 21,13 2,-92 0,62 0,-142 0,-97 22,219-19,-418 46,-163 63,549-101,-559 63,-54 38,603-101,-598 88,36 36,569-122,-481 61,69 16,428-82,-275 17,73 42,222-60,-73-7,75 0,21 0,51-25,97-23,-144 47,270-73,80-43,-335 111,501-142,104 10,-578 128,572-138,-18 29,-579 115,523-95,-104 30,-407 64,314-44,-102 25,-239 23,119-23,-123 0,0 23,-25 1,-134 0,146 0,-209 0,-157 47,363-45,-477-2,-123 69,566-64,-541 20,-34 23,608-47,-500 24,6 21,479-43,-362-3,26 0,366 0,-195-24,83 1,104 21,-14-47,47 3,-22 42,123-70,69 2,-189 70,316-121,102 6,-400 111,447-117,26-12,-448 122,397-86,-42 76,-385 22,304-49,-102 2,-216 47,145-24,-103 25,-41 0,45-24,-24 11,-75 26,-62 9,101-20,-161 23,-122 65,267-81,-392 40,-101 64,473-103,-422 89,-6 36,432-122,-376 85,34 15,351-103,-286 64,22 33,250-90,-149 32,28 36,141-71,-71 35,36 14,52-52,-13 13,2 42,19-58,28 17,37 58,-50-67,111 33,34 18,-141-60,230 18,46 42,-263-61,267-6,-2 23,-268-21,221-2,-65 0,-167 0,133 0,-58-23,-82 21,42-22,-27 24,-22 0,-1-25,-68 2,62 22,-92-24,-61 2,145 21,-257-22,-119-22,361 42,-341-45,-51 27,373 19,-272-21,-1 1,297 21,-198-23,39 3,169 20,-110-23,33 25,84 0,-43-25,5 25,41 0,4-24,-45 24,41 0,28-25,-1 2,-21 21,97-22,13 24,-101 0,211-25,27-20,-227 41,274-45,-4 26,-263 21,242-47,-36 25,-224 23,187-24,-85 3,-103 20,88-23,-27 2,-68 21,47-22,-27 1,-22 21,-1-23,-24-23,24 47,-50-48,-66 2,109 45,-190-48,-120-18,289 62,-367-18,-103 0,478 23,-423 1,-16 46,424-43,-310-3,5 49,335-48,-168-1,33 23,133-22,-18-1,25 25,0-25,49 0,46 0,-91 0,193 0,56 0,-235 0,401-25,82-22,-484 45,501-47,18 25,-505 23,438-48,-62 26,-371 21,359-23,-64 2,-317 22,208 1,-84 0,-128 0,89 0,-75-24,-24 23,0 1,0 0,-49 0,-106-22,137 19,-253 3,-113 0,349 0,-458-24,-116 1,552 21,-461-22,12 1,470 21,-408-23,32 2,380 22,-288 1,46-23,252 21,-126-23,79 2,64 22,-20-24,13 13,98-1,6 13,-85 0,264-24,100 1,-347 21,543-23,79-21,-602 43,572-22,-41 25,-533 0,525 0,-82 0,-452 0,386 0,-100 0,-293 0,221 0,-109 0,-128 0,88 0,-48 0,-50 0,0 0,-74 0,0 0,-113 47,176-44,-309 21,-168 69,458-87,-512 43,-87 19,567-62,-480 19,40 20,461-41,-378-4,55 46,334-43,-217-3,88 23,145-21,-35-2,26-23,22 21,50-22,19 1,-62 21,191-22,54-22,-231 42,449-45,106-20,-534 64,526-44,-42 49,-483 0,452-25,-66 25,-388 0,330 0,-101 22,-242-19,145-3,-102 0,-66 0,21 0,-25 24,0-24,-25 0,-93 0,113 0,-192 0,-123 23,295-21,-444-2,-153 0,603 0,-523 0,4 0,484 0,-464 0,-44 0,557 0,-439 0,-4 24,428-23,-301-1,50 24,271-24,-99 0,52 24,45-23,27-1,43 23,-62-21,166-2,92-24,-257 23,437-24,72-20,-465 41,516-45,5 25,-552 23,523-48,-24 25,-496 23,470-48,-82 26,-378 21,337-23,-83 25,-278 0,163 0,-103 0,-64 0,20 0,-25 25,0-25,-49 0,-68 23,110-21,-239-2,-141 24,379-24,-534 25,-127 42,598-60,-570 18,7 43,578-62,-561 18,0 45,569-64,-495 20,22 43,475-62,-373 18,80 44,308-62,-191-6,64 46,143-42,-34-4,27 0,19 0,53-25,18 2,-62 21,240-47,65-17,-276 58,482-90,90 8,-548 81,533-90,-29 9,-510 82,490-66,-73 51,-423 21,397-47,-104 26,-310 21,241-22,-142 24,-110 0,80 0,-77 0,-19 0,-3 0,-91 22,83-20,-189-2,-119 45,287-40,-489 44,-138 64,597-103,-632 64,-29 61,651-122,-646 36,42 63,607-101,-526 63,100 38,441-100,-343 37,76-4,291-41,-146-4,60 45,103-40,10-30,45-20,-41 41,169-70,53 6,-206 62,449-142,93 13,-508 122,563-135,-38 37,-517 99,554-87,-79 32,-482 60,438-42,-117 27,-333 19,278 3,-123 0,-174 0,99 0,-123 45,0-40,-25-5,-115 46,132-43,-238 22,-140 65,352-82,-459 66,-178 70,652-140,-597 95,-11-7,588-86,-528 68,-18 23,578-95,-412 22,44 47,355-68,-202-3,62 23,148-21,-38-27,26 1,24 24,74-50,41 4,-107 43,288-96,92-46,-382 143,537-122,67-40,-579 156,536-115,-69 9,-453 104,374-64,-110 51,-298 22,211-24,-130 2,-85 21,17 2,-71 24,45-23,-72-1,-110 23,171-21,-283 22,-108 44,364-62,-453 44,-148 45,616-92,-517 46,16 20,485-64,-403 20,37 47,395-70,-333-2,54 45,261-41,-143-4,83 45,82-40,-42-5,5 0,41 0,4 0,45 0,-41 0,120-25,34 2,-144 21,332-47,55-18,-359 60,427-67,5 29,-430 41,301-45,-99 26,-221 21,148-23,-83 25,-82 0,66 0,-74 23,0-21,0-2,-45 23,41-21,-70-2,-60 67,120-61,-183 44,-98 40,269-82,-294 66,-42 39,329-102,-238 13,23 66,225-81,-125 40,13 18,122-60,-61 18,6 20,62-41,6-4,-22 44,19-39,53-5,37 22,-76-19,236-3,91-23,-306 21,485-47,60-40,-513 79,504-39,-72 4,-450 41,447-45,-62 3,-393 42,332-20,-100 24,-245 0,173 0,-107 0,-84 0,18 0,-25 22,0-20,-25-2,-90 69,107-64,-214 44,-121 66,316-106,-491 89,-156 88,633-175,-600 113,-2 36,596-148,-520 87,36 16,495-107,-359 41,68 45,309-89,-105-5,98 24,25-23,74-26,67 1,-134 23,338-48,124 0,-467 49,563-74,51-21,-591 91,641-94,-26 29,-590 64,566-45,-43 3,-554 45,450-47,-100 26,-344 21,222-23,-102 25,-142 0,-3 0,0 0,-99 0,-102 0,180 0,-299 0,-174 47,470-44,-519 21,-70 67,561-83,-516 41,-30 47,580-93,-475 46,48 68,421-111,-296 44,69 41,231-84,-104 18,77 22,45-45,51-2,89 23,-128-21,262-2,93-24,-361 23,539-73,119-20,-634 90,638-70,-52 6,-562 62,564-68,-95 29,-475 41,373-21,-123 2,-271 21,172-22,-151 24,-42 0,-4 0,-91 22,83-20,-165 23,-121 43,268-62,-418 68,-153 58,528-116,-473 82,-6 62,504-147,-351 61,56 39,309-103,-168 39,86-4,101-40,-14-5,25 23,0-22,50-1,42-23,-86 22,216-24,49 3,-246 19,493-71,99 6,-568 63,542-45,-20 5,-525 41,496-45,-60 26,-446 21,359 2,-100 0,-270 0,172 0,-129 0,-62 0,19 0,-25 23,0-21,-25-2,-88 45,103-41,-187-4,-96 67,265-60,-440 42,-113 63,521-101,-458 39,-3 40,475-82,-447 42,17-5,434-41,-377 45,35 19,349-62,-286 43,6 19,285-62,-143 19,63 19,97-39,-12-5,3 23,20-21,100-2,59 22,-141-19,378-28,100-37,-396 50,519-13,8 3,-560 20,601-23,-55 25,-557 0,514 0,-93 48,-457-47,401 24,-95 45,-303-66,201 21,-125 23,-95-47,-2-1,0 23,0-21,-99-2,-121 24,218-24,-343 0,-182 24,511-23,-551-26,-148 1,703 23,-592-23,-69-24,655 47,-549-49,7 27,529 22,-413-24,27 25,415 0,-245 0,59 0,179 0,-65 0,51 0,21 0,27 0,71-24,-94 23,245-23,73-22,-295 42,567-45,148-22,-716 68,667-46,-19 26,-629 21,622 2,-60 0,-593 0,456 0,-143 47,-304-44,201-3,-111 44,-99-39,12-5,-24 23,0-21,-98-2,-123 66,195-59,-393 18,-187 65,546-81,-605 40,-89 17,669-58,-654 41,28 18,633-60,-588 42,83 19,525-62,-386-6,86 45,321-40,-160-5,85 22,101-20,11-26,44 1,-39 21,192-47,74-19,-246 62,493-117,86-12,-542 122,628-86,10 9,-635 82,625-66,-82 51,-550 21,484-23,-109 48,-397-21,309-2,-141 23,-186-21,31-2,-27 44,-19-39,-53-5,-109 23,146-21,-283-2,-140 68,403-63,-509 20,-122 44,613-64,-565 20,-27 21,595-43,-519 22,16 21,510-43,-353-3,72 23,299-21,-175-2,85-23,103 21,10-23,23 3,-21 20,96-23,39-21,-126 43,260-47,93-18,-333 62,437-67,59 4,-486 64,378-45,-81 50,-306 0,214 0,-133 0,-103 0,89 0,-77 0,-19 0,-3 0,-90 23,81-21,-139-2,-118 66,236-58,-364 17,-106 20,457-41,-450 20,-26 24,496-46,-322-2,49 0,271 0,-148 0,63-22,97 19,-36-22,5 3,38 20,6-47,45 4,-40 40,69-44,-4 2,-66 45,119-72,13-17,-124 83,111-91,-27 27,-93 71,71-73,-4 27,-66 44,45-46,-49 24,0 25,0-24,-47 0,45 23,-48-24,-41 3,84 20,-67 2,-71 0,142 0,-71 0,-42 23,109-22,-43-1,-23 25,72-25,-23 0,-47 24,68-23,3-1,-46 22,42-20,4-2,-47 0,45 0,2 0,-23 0,22 0,1-24,-25-1,25 25,0-49,0 3,0 42,25-70,-3-16,-20 82,23-91,-3 10,-20 80,23-90,21 8,-43 83,47-90,-28 7,-20 83,48-90,-5 30,-41 62,45-68,-26 28,-21 43,47-71,-26 51,-21 21,47-47,-26 4,-21 40,23-44,-3 26,-20 21,-2-47,0 4,0 41,-24-21,-88 3,100 19,-160 3,-96 0,240 0,-194 0,-22 45,217-40,-121-5,13 45,122-41,-61-4,6 45,62-41,-19-4,-20 23,41-21,4-2,45 22,-41-19,95-3,13 22,-101-20,186-2,6-22,-184 20,179-23,-42 25,-140 0,107-25,-55 25,-62 0,68-24,-29 24,-40 0,44 0,-26 0,-21 0,22 0,-1 0,-21 0,23 0,-13 0,-12 0,0 0,0 0,0 0,0 0,0 0,12 24,13-24,-2 23,-21-21,72-2,38 0,-101 0,186-25,62 2,-247 22,260-49,0-18,-249 62,199-18,-78 0,-140 23,120-23,-55 1,-64 21,44-23,-25 25,-23 0,23 0,-11 0,-13 0,0 0,-111 0,12 0,-69 24,163-23,-266-1,-121 23,365-21,-294-2,-65 48,378-47,-288-1,11 0,274 0,-161 0,33 0,130 0,-65 0,1 0,72 0,-24 0,2-23,21 21,27 2,0 0,-25 0,98 0,20-23,-112 22,191-24,72 0,-267 25,245-24,-33 24,-206 0,164-25,-57 25,-107 0,66 0,-25 0,-48 0,23 0,-1 22,-21-19,-2-3,-22 0,19 0,-21 0,-66 22,81-20,-65-2,-82 0,139 0,-106 0,-54 22,157-19,-103-3,-34 0,141 0,-83 0,-35 0,121 0,-61 0,-36 0,96 0,-60 0,-15 22,80-19,-41-3,-39 22,80-20,-41-2,-17 23,60-21,-17-2,-42 22,58-20,-17-2,-20 45,41-40,4-5,-45 45,41-41,4-4,-23 44,21-39,2 20,0 42,0-60,0 18,22 42,-19-60,21 42,21 64,-41-103,70 89,-8 53,-58-132,66 103,16 34,-81-141,90 83,-34 32,-56-114,65 56,-6 41,-62-104,43 39,-3 43,-43-85,22 17,-2 45,-21-64,22 20,-1 20,-21-41,22-4,-24 45,0-41,0-4,0 0,0 0,0 0,-24-24,24-25,-46 3,43 42,3-70,-69-17,64 84,-20-92,-43-14,62 103,-19-113,-20 32,41 83,4-115,-49 25,49 97,0-97,-46 7,42 83,4-66,-23 5,22 64,1-69,-24 26,23 47,1-48,-23 2,21 44,2-21,0-26,0 50,0-24,-23 0,22 23,1 1,-23 23,21-21,2 72,-72 46,70-117,-23 169,-21 59,43-215,-22 156,-23 22,47-190,-24 119,-21 17,43-132,3 66,-45 39,41-103,4 39,-24 23,23-70,1 23,-23 21,22-43,1-3,0 24,0-23,0-1,23-24,-22 23,24-48,-25 3,0 43,24-96,-24 3,0 93,0-145,-22 13,20 123,2-136,-45 35,41 102,4-112,-45 11,40 101,5-88,-45 32,41 60,4-67,-23 29,21 41,2-45,-22 4,20 41,2-46,0 29,0 18,0 3,0 0,0 0,0 0,24 24,1 26,-25 86,0-125,25 88,-3 59,-20-143,23 108,-3 12,-19-122,21 85,-24 35,0-118,25 59,-25 15,0-79,0 39,0 41,0-81,0 15,0 44,0-62,0 19,0 19,0-39,0-5,0 45,0-41,0-4,-22 23,19-21,3-2,-22-22,20 19,2-46,-23 5,21 39,2-44,-23-19,21 62,2-68,-22 29,20 40,2-44,-23 4,21 41,2-46,-22 6,19 39,3-44,0 26,0 21,0-47,0 26,0 21,0-22,0 11,0 13,0 0,0 37,0-12,23 43,-21-62,-2 68,0 41,0-107,0 91,23 41,-21-132,22 66,-24 49,0-122,25 72,-25 48,0-119,25 47,-25 20,0-64,24 45,-24 22,0-71,25 24,-2 46,-22-68,49 22,-1 24,-49-49,49 0,23 48,-70-47,72-1,18-23,-85 22,92-24,20-23,-115 47,119-49,-31 27,-85 22,141-49,-1 2,-146 47,171-48,-9 2,-153 45,162-48,-25 50,-146 0,123-24,-8 0,-109 23,92-24,-8 25,-84 0,67-24,-26 24,-46 0,47-25,-26 25,-21 0,22-25,-11 13,-50 0,-57 12,89 0,-192-25,-118 25,309 0,-265 0,-21 0,263 0,-168 0,41 22,139-19,-81-3,9 0,79 0,-39 0,4 0,41 0,4 0,0 0,74 0,14-22,-78 19,212-46,48-19,-244 62,295-68,15 29,-303 41,239-46,-74 28,-174 20,123-23,-56 25,-83 0,41 0,-26 0,-21 0,-2 0,-68 23,62-21,-93 22,-82 44,165-62,-304 68,-114 40,399-105,-409 65,-82 41,485-106,-279 15,65 46,238-66,-155-4,32 23,132-21,-41-2,25 23,23-21,1-2,47-24,-45 23,72-24,-3-22,-68 45,145-47,17-22,-157 68,214-96,31-16,-235 107,179-91,-37 31,-147 62,110-68,-54 28,-64 43,69-46,-51 26,-21 21,22-23,-24 3,0 20,0-23,-44 25,39 0,-20-25,-42 25,60 0,-42 0,-39 0,77 0,-38 0,-63 45,101-40,-38-5,-42 68,83-62,-17 18,-46 24,68-46,-21 22,-44 22,62-42,6 20,-48 24,46-46,2-2,0 46,0-43,50-3,-6 0,-39 0,94-25,-5 2,-90 22,95-49,-7 4,-86 43,93-46,-27-24,-70 72,47-73,-2 27,-44 44,21-70,-1 28,-21 40,-2-44,0 1,0 47,0-49,-23 4,21 43,2-46,-48 25,47 23,1-24,-47 2,45 22,2-24,-46 25,42 0,4 0,-47 0,45 0,2 0,-46 23,43-21,3-2,-49 48,48-47,1-1,-23 47,22-45,1-2,0 74,0-73,74 23,41 45,-107-64,214-5,77 23,-278-21,251-2,-42-23,-214 21,157-23,-81 25,-85 0,91-24,-52 1,-43 21,47-23,-50 3,0 20,0-48,-46 5,42 41,-70-45,-59-18,119 60,-184-67,-117-16,285 81,-241-40,-21 4,263 41,-242-21,7 25,232 0,-165 0,38 0,145 0,-84 0,9-22,79 19,-39-21,9 24,30 0,10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9:39.061"/>
    </inkml:context>
    <inkml:brush xml:id="br0">
      <inkml:brushProperty name="width" value="0.5" units="cm"/>
      <inkml:brushProperty name="height" value="0.5" units="cm"/>
    </inkml:brush>
  </inkml:definitions>
  <inkml:trace contextRef="#ctx0" brushRef="#br0">1 3682,'0'0,"0"0,0 0,0 0,0 0,0 0,0 0,0 0,0 0,0 0,0-24,0-1,0 13,0-1,0 4,0-6,0 6,0 9,0 0,0 0,0 0,0 0,0 0,25 9,-1-9,-24 22,0-20,25-2,-25 23,0-21,25-2,-13 0,-12 0,0 0,0 0,0 0,0 0,0 0,0 0,0 0,0 0,0 0,0 0,0 0,0 0,0 0,0 0,0 0,12 0,13 0,-13 0,0 0,-12 23,0-21,25-2,-13 0,1 0,-4 0,6 0,-5 0,-10 0,0 0,0 0,0 0,0 0,0 0,0 0,0 0,0 0,0 0,-10-25,10 0,-21 25,18 0,3-24,-22 24,19 0,3-25,0 13,0-1,0 4,0-6,0 5,0-5,0-6,0 17,0-20,0 1,0 21,0-22,23-22,-21 42,22-45,-24 26,0 21,25-47,-25 26,0 21,0-47,0 27,0 19,0-46,0 3,0 43,0-46,0 2,0 44,0-46,0 25,0 23,0-48,0 2,0 45,0-48,-24 26,23 24,1-50,-23 4,22 43,1-46,0 3,0 43,0-22,0 1,0 23,0-48,0 26,0 21,0-47,21 6,-18 37,-3-44,0 28,0 20,0-48,22 29,-19 18,-3-47,0 29,0 18,0-46,0 26,0 21,0-47,0 25,0 23,0-48,-22 26,19 21,3-47,-21 27,18 19,3-22,-23 3,21 20,2-23,-24-22,23 45,1-23,-20 4,16 18,4-22,-22 3,19 19,3-21,-21 3,18 17,3-21,-21 4,17 18,4-22,-21 4,17 17,4-20,-22 24,20 0,2-25,0 13,0-1,0 4,0-6,0 5,0-5,0 6,0-7,0 7,0-6,0 6,0-7,0 7,0-7,0 7,0-6,0 5,0-5,0 6,0-6,22 15,-20 0,23-25,-13 13,-24-1,12 4,0-6,22 15,-19 0,-3-25,0 13,0-1,0 4,0-6,0 5,0-5,0 6,0-7,0 7,0-6,0 5,0-5,0 6,0-7,0 7,0-6,0 5,0 10,0 0,0 0,0 0,0 0,0 0,0 0,0 0,0-15,0 15,0 0,0 0,0 0,0 0,0 0,0 0,0 0,0 0,0 0,0-25,0 25,0 0,0 0,0 0,0-24,0 24,22 0,-20 0,23 0,-25-24,0 23,24 1,21 0,-40 0,44 0,25-24,-74 23,74 1,-3 0,-68 0,71 0,16 0,-81 0,89 0,-12 0,-73 0,85 0,-27 24,-68-23,96-1,-8 0,-83 0,90 0,-5 0,-87 0,93 0,-1 0,-98 0,99 0,-8 0,-84 0,92 0,-7 0,-85 0,116 0,15-23,-128 21,138-22,-35 1,-103 21,138 2,-12-22,-124 20,161-23,-14 25,-146 0,160-25,-37 25,-124 0,136 0,-13 0,-122 0,110 0,-10 0,-103 0,89 0,-11 0,-77 0,62 0,-5 0,-62 0,68 0,-28 0,-42 0,45 0,-4 0,-41 0,46 0,-6 0,-39 0,44 0,-3 0,-42 0,45 0,-4-22,-41 20,46 2,17 0,-60 0,67 0,-6-23,-63 21,94-23,-8 25,-83 0,90 0,8 0,-88 0,105 0,-11 0,-101 0,113 0,-10 0,-105 0,114 0,-32 0,-83 0,90 0,-7 0,-83 0,91 0,-32 0,-60 0,67 0,-29 0,-41 0,70 0,-29-22,-41 20,70 2,-28 0,-43 0,47 0,-5-23,-41 21,45 2,-5 0,-38 0,43 0,19 0,-62 0,68 0,-26 0,-47 0,73 0,-27 0,-44 0,70 0,-24 0,-48 0,73 0,-27 0,-45 0,47 0,-3 0,-42 0,45 0,-1 0,-47 0,49 0,-4 0,-43 0,46 0,-1 0,-46 0,47 0,-26 0,-21 0,47 0,-26 0,-21 0,47 0,-1 0,-47 0,48 0,-2 0,-44 0,46 0,24 24,-72-23,73-1,-3 0,-68 0,71 0,17 22,-83-20,90-2,-2 24,-93-23,96-1,-6 23,-88-21,69-2,-1 24,-72-24,73 0,-27 24,-45-23,48-1,-1 24,-49-23,49-1,-5 0,-38 0,43 0,-3 0,-43 0,47 0,-28 0,-20 0,23 0,-4 0,-17 0,20 0,-1 0,-21 0,23 0,-13 0,0 0,-3 0,7 0,-7 0,-9 0,0 0,-9 24,9-24,0 0,0 0,0 0,0 0,0 0,24 0,1 0,-13 0,1 0,-13 23,0-21,24-2,-1 22,-21-20,23-2,-2 23,-22-21,24-2,19 22,-39-19,45-3,-28 22,-20-20,48-2,-28 23,-20-21,48-2,-29 22,-18-19,22-3,-3 22,-19-20,21-2,-3 21,-17-17,21-4,-4 21,-18-17,22-4,-25 41,0-33,25-8,-25 66,0-58,24 17,-24 40,0-56,25 15,-25 41,0-56,25 16,-25 38,0-52,24 13,-2 43,-19-60,21 18,22 66,-42-83,45 41,-3 19,-43-62,96 43,-4 46,-91-91,144 70,13 64,-150-128,260 137,72 98,-340-243,342 195,9 86,-338-270,304 209,-45 7,-254-212,201 156,-54-6,-163-162,93 69,-51 19,-44-87,21 43,-46 19,20-62,-23-6,-47 48,70-47,-23-1,-73 25,88-22,20-6</inkml:trace>
  <inkml:trace contextRef="#ctx0" brushRef="#br0" timeOffset="1987">5154 798,'0'0,"0"0,0-24,-24-25,24 48,0-48,-23-17,21 58,2-41,-45-42,41 83,4-66,-22 9,19 56,3-40,0 4,0 41,0-46,0 28,0 20,0-23,24 1,-23 24,23-25,-11 13,-1-1,-3 4,7-6,-7 5,-9 10,0 0,0 0,0 0,0 0,0 0,0 0,0 0,0 0,0 0,-9 34,9-34,0 23,0-21,0-2,24 24,-24-23,25-1,-25 23,0-22,24-1,-24 22,0-19,25-3,-25 23,0-22,25-1,-25 46,0-42,0-4,0 72,0-70,0 22,0 69,0-87,0 68,0 38,0-101,0 88,0 89,0-179,24 188,0 85,-23-268,73 232,10 26,-69-223,108 222,34-25,-141-221,181 222,6 1,-184-225,203 174,-19-16,-184-165,178 83,-64 11,-118-97,83 36,-32 39,-58-77,42 14,-50 42,0-60,0 17,0 14,0-27,0-11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9:45.591"/>
    </inkml:context>
    <inkml:brush xml:id="br0">
      <inkml:brushProperty name="width" value="0.5" units="cm"/>
      <inkml:brushProperty name="height" value="0.5" units="cm"/>
    </inkml:brush>
  </inkml:definitions>
  <inkml:trace contextRef="#ctx0" brushRef="#br0">2220 938,'0'0,"0"0,0 0,0 0,0 0,0 0,0 0,0 0,0 0,0 0,0 0,0 0,0 0,0 0,-25 0,25 0,-46 0,43 0,-22 0,-69 0,90 0,-70 0,-64 0,128 0,-113 0,-89 46,202-43,-188 46,-90 47,281-93,-215 95,-50 75,268-170,-140 92,-26 27,168-120,-72 72,5-5,64-64,5 44,0 45,0-90,49 46,23 21,-70-68,146 46,44 47,-187-93,267 21,48 22,-295-42,295-4,-32-45,-255 40,238-44,-56-15,-183 54,190-89,-41 9,-165 82,132-91,-31 52,-111 45,93-97,-16 17,-68 66,59-83,-30 13,-38 74,18-87,-3 36,-17 52,-4-88,0 8,0 84,0-92,-49 2,49 96,-25-98,-45 29,66 66,-45-95,-65 31,104 63,-88-69,-45 2,138 70,-94-48,-58 5,142 41,-109-21,-32 25,140 0,-132 0,-56 68,186-62,-179 68,-29 84,205-143,-176 133,-30 79,207-208,-128 154,-10 52,144-204,-36 152,6 28,39-180,30 102,66 37,-84-148,141 87,35 38,-168-126,280 38,23 19,-290-62,341-6,-3 0,-337 0,291-24,-50-21,-244 40,196-44,-89-18,-118 60,109-67,-79 28,-41 43,45-47,-3 4,-43 43,22-46,-25-19,0 62,0-68,-45-16,41 81,-21-89,-65 8,82 81,-66-89,-85 7,145 83,-159-66,-100 51,250 21,-272 2,-46 68,312-62,-316 93,-41 60,352-146,-237 111,48-13,200-99,-125 62,34 17,104-84,-14 18,24 40,0-56,74-9,13 44,-76-39,162-29,38 3,-176 17,286-70,22-17,-316 84,318-92,-58-12,-253 99,187-112,-65 35,-139 80,106-90,-32 31,-83 62,66-68,-51 5,-21 64,-2-69,-45 29,40 41,-44-70,-69 27,113 45,-143-47,-99 24,247 25,-271 0,-88 24,348-23,-285 48,-33 61,288-97,-205 61,53 33,164-91,-70 58,8 17,84-83,-18 41,0 50,25-99,25 49,47 23,-70-70,121 23,16 21,-130-43,238-3,40-24,-278 23,262-73,9-42,-264 109,206-116,-75-24,-146 146,122-98,-76 5,-45 90,48-95,-50 30,0 64,0-69,-49 26,48 47,-48-48,-46 1,91 46,-119 2,-58 23,165-21,-206 72,-87 92,297-159,-234 140,-26 51,270-197,-143 121,34 11,98-118,-36 59,-19-6,62-62,6 18,45 21,-41-40,95-5,37-46,-124 42,234-94,47-15,-265 103,292-163,19-8,-308 165,216-132,-64 34,-169 105,134-90,-80 31,-62 62,43-43,-27 27,-19 19,-3-46,0 26,0 21,0-22,-68 1,62 21,-68 2,-84 22,144-19,-208 46,-71 86,265-122,-243 110,-44 57,285-163,-168 82,40 36,144-122,-60 61,29 15,41-80,4 41,45 18,-41-63,70 20,35 19,-95-39,208-5,42-44,-232 39,313-93,17-15,-329 102,262-112,-50-10,-218 118,145-108,-57 31,-106 85,65-91,-52 29,-20 64,-2-94,-23 31,22 62,-49-92,-86 29,124 64,-160-45,-60 8,192 35,-231 7,-77 87,302-75,-275 86,-17 50,282-123,-216 123,52 28,194-155,-122 102,11 14,126-126,-14 63,3 40,20-105,51 65,22 21,-68-91,145 20,13 45,-149-64,259-5,65-24,-327 24,336-74,4-42,-328 109,250-92,-69-13,-182 101,128-63,-77 26,-68 46,46-72,-26 29,-21 41,-2-45,-48 1,47 47,-49-49,-65 4,107 43,-140-22,-76 25,202 0,-200 0,-85 95,293-91,-208 95,-6 60,210-146,-130 86,28 44,116-138,-20 93,1 18,21-109,27 43,23 47,-47-96,98 24,41-2,-132-21,214-2,28-23,-229 21,275-97,-10-20,-276 115,236-119,-39-15,-192 128,133-89,-52 4,-93 92,71-96,-52 31,-20 62,23-68,-48 7,21 60,-22-67,-89 29,102 41,-137-45,-96 27,217 19,-244 3,-64 90,300-81,-261 89,-17 59,281-141,-190 107,42 12,163-122,-82 86,32 13,60-101,7 38,0 37,0-73,50 11,16 43,-59-60,141-7,55-22,-184 20,253-72,-3-39,-243 103,270-163,-5-6,-261 161,216-179,-93 44,-133 133,128-128,-80 35,-62 103,43-89,-71 9,20 82,2-66,-91 6,83 62,-66-43,-40 26,105 21,-115 2,-78 45,183-41,-179 45,-27 87,204-124,-127 62,12 62,124-124,-62 62,6 39,62-103,55 40,40 39,-79-80,236 41,26 8,-198-42,-74-16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9:49.997"/>
    </inkml:context>
    <inkml:brush xml:id="br0">
      <inkml:brushProperty name="width" value="0.5" units="cm"/>
      <inkml:brushProperty name="height" value="0.5" units="cm"/>
    </inkml:brush>
  </inkml:definitions>
  <inkml:trace contextRef="#ctx0" brushRef="#br0">4069 642,'-49'-50,"27"-16,19 58,-21-41,-24 25,46 23,-47-48,-49 25,96 23,-95-23,-97 0,191 23,-219 1,-107 24,313-23,-280 24,-73 73,368-98,-270 74,-12 67,270-134,-135 92,12 59,124-144,-38 85,27 19,22-113,1 94,46 38,-43-127,71 89,-6 37,-62-124,142 62,12 18,-147-86,209 19,4 20,-206-41,251-4,-23-22,-224 20,247-48,-22 5,-227 41,249-94,-44 7,-207 83,177-91,-61-14,-124 103,87-88,-32 7,-60 83,42-66,-49 6,0 62,-25-93,-88 9,103 82,-187-115,-89 13,251 96,-359-84,-81 53,432 40,-352-19,5 46,337-20,-243 23,70 65,205-81,-127 40,35 42,103-83,-39 66,-20 39,64-103,5 88,0 38,0-124,74 62,15 82,-80-139,188 57,56 41,-234-107,277 17,0-3,-272-20,272-51,-22-20,-252 64,249-94,-42-15,-211 105,204-114,-64 10,-144 103,134-138,-31-15,-111 153,68-138,-50 31,-23 111,-1-117,-70 6,66 111,-119-93,-130 7,235 85,-377-17,-188 47,550-22,-485 73,-59 111,537-172,-453 134,40 57,413-186,-280 130,89 36,215-171,-58 86,98-3,-23-93,97 46,64 43,-151-86,235 44,93 22,-332-70,412-2,49 0,-443 0,419-50,-51 7,-342 37,294-68,-85 3,-249 68,186-46,-83-19,-104 62,88-68,-26-21,-70 91,47-94,-49 6,0 85,0-91,-48 1,47 95,-73-97,-66-18,132 111,-214-68,-98 6,295 62,-345 6,-139 73,500-72,-385 73,20 90,353-155,-200 89,26 73,192-169,-71 121,27 19,45-136,27 93,70 20,-92-115,170 70,69 47,-238-119,391 47,95-2,-462-44,465-53,-4-47,-485 96,415-73,-54-17,-335 83,241-41,-134-20,-126 64,88-69,-54 28,-41 43,-4-71,-44 30,39 39,-69-69,-85 5,145 64,-233-69,-135 29,345 40,-407 5,-66 89,453-79,-362 64,35 39,349-103,-212 64,45 16,182-81,-54 40,29 19,41-62,4 19,45 42,-41-60,120 42,33 18,-142-60,257 17,18 21,-260-40,315-5,-11-45,-298 40,260-69,-93 7,-184 61,154-68,-83 6,-82 62,66-93,-74 32,0 60,0-91,-22 30,20 62,-72-68,-61 6,122 62,-209-44,-119 28,312 20,-341 26,-83 90,413-104,-305 88,30 60,284-143,-141 108,38-12,120-99,-35 87,4 13,40-101,55 63,33 10,-68-69,133 34,40 13,-154-50,237-12,30-43,-256 37,275-68,-15-14,-265 77,231-88,-101 15,-142 70,120-85,-80 31,-62 62,43-68,-26 6,-21 62,-2-68,-24 27,23 45,-24-72,-89 28,105 43,-164-22,-91 25,257 0,-264 50,-58 67,313-111,-231 92,2 74,244-171,-123 73,9 41,107-107,-17 41,25 41,0-81,74 16,12 39,-73-54,184-10,72 22,-242-20,343-26,-1-41,-319 56,320-65,-63 3,-293 68,207-71,-84 28,-126 43,113-22,-61 4,-52 17,38-20,-49 1,0 21,0 2,-67-45,60 41,-92-21,-110 2,196 21,-258 2,-90 23,328-21,-288 23,-54 69,356-90,-203 70,13 42,196-109,-86 67,2 47,96-118,-24 46,-20 42,41-83,4 41,0 35,0-70,49 36,35 13,-69-52,182 13,31 45,-210-64,352-29,70-42,-387 58,367-91,-57-37,-332 124,265-111,-69-13,-207 124,127-87,-79 32,-62 60,44-66,-50 4,0 64,0-45,-68-17,62 60,-118-91,-81 7,189 83,-305-90,-111 29,396 64,-408 5,-56 68,457-62,-351 92,59 59,300-141,-212 107,66 81,165-186,-83 130,56 27,37-153,6 126,68 32,-62-163,142 131,54 32,-182-163,251 106,2-9,-250-104,298 14,-27 18,-243-34,245-8,-62-43,-197 36,185-42,-48-16,-151 56,150-65,-65-13,-93 75,108-86,-55-15,-62 103,44-138,-50 13,0 122,-25-160,-59 6,69 137,-133-167,-104 71,208 104,-276-101,-110 77,391 42,-355-20,-14 46,372-20,-260 23,45 89,231-105,-153 16,37 66,124-83,-37 41,26 68,21-111,2 68,46 62,-42-124,94 87,45 43,-138-137,217 69,56 42,-260-108,327-8,70 24,-410-24,389-74,-7-17,-355 84,264-117,-70 11,-205 103,176-113,-82-16,-107 130,66-139,-51 34,-21 105,-2-139,-24 27,23 119,-73-171,-66 10,132 154,-238-164,-115 38,327 122,-410-61,-99 51,519 22,-494 1,-5 91,479-84,-375 67,36 94,372-163,-261 118,65 38,193-149,-60 86,25 23,48-119,26 72,22 20,-45-89,146 20,33 65,-165-82,305 17,92-2,-382-22,462-74,-28-12,-388 71,392-134,-86 13,-347 122,309-135,-75 36,-244 101,171-88,-84 10,-102 80,63-65,-52 52,-20 19,-2-46,-68 26,62 21,-117-22,-71 2,166 19,-317 28,-126 109,424-120,-372 109,-29 78,403-180,-276 151,50 54,246-205,-98 102,56 12,60-122,7 110,23 12,-21-122,96 86,38 13,-124-101,210 63,55 18,-258-86,351-6,18 23,-357-21,339-51,-74-20,-271 64,221-69,-65 29,-165 40,132-68,-79 27,-64 42,45-45,-50 3,0 43,-25-47,-66-18,83 62,-189-68,-98 29,270 41,-370-21,-78 25,428 0,-325 25,60 64,275-79,-162 14,40 44,141-62,-58 19,31 41,37-58,6 17,-23 20,21-41,27 21,17 16,-35-33,92 16,13 21,-101-40,211-5,23-22,-219 19,246-46,-3-41,-243 81,196-65,-43-15,-160 80,129-65,-79 28,-64 42,69-45,-50 25,-24 23,25-23,-25 0,0 23,-25-23,-66 1,84 21,-92 2,-92 24,185-23,-216 48,-79 89,281-128,-177 113,-21 46,214-165,-95 94,5-3,90-91,-21 70,3 35,19-95,28 35,44 43,-64-85,168 42,80 43,-235-85,327-7,64-24,-399 23,336-48,-44-44,-284 87,229-68,-90 7,-142 60,108-67,-52 4,-68 66,47-70,-50 5,0 64,0-68,-25-1,25 74,-74-74,-67 3,134 68,-239-47,-140 5,352 41,-409 4,-106 119,531-115,-352 70,0 74,370-148,-222 99,41 14,165-103,-58 39,52 15,19-54,3-10,23 46,-21-42,72-4,40 45,-105-41,213-29,74-20,-272 41,371-95,36-37,-394 124,333-160,-51 12,-293 147,196-159,-132 37,-81 122,65-110,-74-12,0 122,0-110,-68 10,62 102,-43-112,-82 14,114 95,-131-85,-54 9,182 82,-227-42,-39 50,252 0,-262 25,-39 87,300-101,-236 88,-16 33,253-116,-138 82,13 61,145-145,-35 60,4 38,40-101,5 38,0 20,0-64,50 20,18 43,-62-62,142-6,55 45,-184-41,301-29,48-43,-341 63,367-94,-38-12,-317 99,232-112,-90 34,-165 82,83-91,-99 9,0 82,-25-66,-88 29,103 40,-212 5,-120 23,314-21,-391 72,-132 64,510-128,-427 89,14 59,414-144,-280 60,68 18,233-85,-105 17,33-1,84-21,-18-2,4 0,18 0,3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9:56.376"/>
    </inkml:context>
    <inkml:brush xml:id="br0">
      <inkml:brushProperty name="width" value="0.5" units="cm"/>
      <inkml:brushProperty name="height" value="0.5" units="cm"/>
      <inkml:brushProperty name="color" value="#ED1C24"/>
    </inkml:brush>
  </inkml:definitions>
  <inkml:trace contextRef="#ctx0" brushRef="#br0">494 2121,'0'0,"0"0,0 0,0 0,0-25,0 1,0 23,0-23,0-22,0 42,0-45,0-21,0 66,0-70,-22 30,19 39,3-45,-22 7,20 37,2-18,0 1,0 21,0-23,22 3,-20 20,23-23,22 25,-45 0,72 0,17 0,-83 0,115 0,46-24,-165 23,218 1,34 0,-241 0,256 0,24 0,-294 0,295 0,11-23,-294 22,308-24,-1-21,-295 43,320-71,-34-22,-301 93,286-95,-71 30,-204 62,201-93,-27 26,-192 72,144-48,-76 2,-68 44,71-46,-7 27,-60 20,43-23,-4 25,-43 0,46-25,-26 25,-21 0,47 0,-25 0,-23 0,24 0,-2 0,-22 0,24 0,-25 23,0-21,0-2,-24 47,23-45,-23-2,-91 69,106-64,-114 20,-70 23,189-47,-243 24,-66 37,256-50,-214 12,-17 43,256-60,-215-7,-24 45,246-40,-197-5,-24 22,221-20,-148-2,19 22,136-19,-105-3,9 0,104 0,-64 0,5 0,64 0,-19 0,1-23,21 21,2-22,23 24,-21 0,72-25,39 2,-103 21,212-22,51-22,-250 42,322-20,20 1,-336 21,366-23,-34 25,-328 0,313 0,-48 0,-276 0,274 0,-24 0,-248 0,198 0,-66-22,-140 20,108-23,-33 25,-84 0,67 0,-51 0,-21 0,23 0,-3 0,-20 0,-2 0,-22-22,20 19,-48-21,-63 24,103 0,-187-25,-117 25,283 0,-265-25,-63 25,323 0,-235 0,24 23,223-21,-124-2,36 0,100 0,-37 0,4 0,41 0,4 0,23 0,-21 0,96 0,38 23,-124-21,309-2,64 22,-351-20,459-2,4 68,-452-62,424-6,-78 46,-363-42,367-4,-45 46,-331-43,277-3,-51 24,-243-23,195-1,-32 0,-157 0,115 0,-49 0,-73 0,47 0,-23 0,-25 0,0 0,-99 0,1 0,-95 0,164 0,-292 0,-155 45,434-41,-401-4,-37 65,417-56,-282 15,71 22,252-42,-151-4,36 45,127-41,-64-4,27 23,44-21,3-2,-46 0,43 0,3 0,24-25,-23 25,73-25,20 25,-90 0,243-49,51 3,-276 43,422-46,60-23,-490 70,405-72,-48 27,-347 44,271-46,-83 26,-202 21,163-22,-82 24,-83 0,66-25,-50 25,-24 0,25-25,-2 25,-21 0,-2-24,-45 24,40 0,-69-25,-84 25,144 0,-233 0,-132 0,339 0,-305 0,-12 42,295-35,-210-7,62 43,174-36,-88-7,56 22,63-20,-20-2,-21 23,43-21,27-2,21 23,-40-21,118-2,55 0,-159 0,326-25,86 2,-393 21,455-22,25-21,-469 40,370-19,-81 24,-306 0,264 0,-113 0,-169 0,134 0,-103 0,-41 0,46 0,-28 0,-20 0,-2 0,-22 23,20-22,-48-1,-86 46,124-42,-259-4,-115 68,353-62,-435 18,-98 44,515-62,-368 19,30 21,359-43,-241-3,67 46,186-42,-81-4,31 22,62-20,6-2,-22 0,19 0,28 0,20-22,-41 20,144-23,32 2,-162 21,351-22,33-19,-335 36,426-42,28 4,-475 41,349-46,-156 29,-207 18,165-22,-90 25,-91 0,83-25,-77 25,-19 0,-3-24,-23 24,21 0,-47-25,-60 25,94 0,-182-24,-100 24,249 0,-346 0,-91 0,452 0,-362 0,31 0,309 0,-216 0,44-23,207 21,-103-23,57 25,58 0,8-24,-21 2,17 19,54-22,39 25,-80 0,189-24,47-21,-219 40,319-44,62 4,-370 41,333-46,-64 29,-267 18,183-22,-96 4,-104 17,76-20,-54 24,-38 0,43-25,-24 13,-25 12,0 0,-50 12,26-12,-64 0,77 0,-88 0,-89 0,179 0,-188 0,-100 23,273-21,-173-2,-29 22,206-20,-128-2,21 22,106-19,-53-3,-9 0,67 0,16 0,-23-23,21 21,52-22,40 1,-82 21,190-47,75 3,-251 43,250-47,2 5,-252 41,175-21,-61 25,-124 0,86-24,-54 24,-38 0,18 0,-24 22,0-20,-24-2,-67 46,83-42,-140 20,-102 44,229-62,-275 19,-69 66,336-84,-341 18,-9 42,338-60,-254 18,21 20,252-41,-200-4,-5 45,207-41,-128-4,13 23,122-21,-61-2,-16 0,82 0,-17 0,-43 23,62-21,6-2,-22 22,19-20,3-2,0 0,0 0,0 0,25 50,0-50,-3 45,-20-41,23-4,-2 45,-21-41,22-4,-24 46,0-43,0-3,0 69,0-64,-24 20,-68 44,85-64,-116 20,-107 67,213-86,-254-6,-97 46,342-42,-320-4,-65 0,379 0,-314-25,7-20,308 41,-240-21,-6 2,258 21,-178-22,33-23,156 44,-116-21,3-1,119 25,-72-25,-45 2,115 22,-46-24,-38 25,78 0,-40-25,-44 25,90 0,-46 0,-19 0,65 0,-21 0,-48 0,72 0,-24 0,-69 0,90 0,-46 0,-24 25,74-25,-49 0,-47 24,93-23,-71-1,-41 0,107 0,-66 0,-47 0,119 0,-72 0,-20 0,89 0,-44 0,-50 0,99 0,-24 0,-45 0,64 0,-20 0,-44 0,64 0,-20 0,-23 0,47 0,1 0,-46 0,43 0,3 0,-24 0,23 0,1 0,-23 0,21 0,2 0,-24 0,24 0,0 0,0 0,0 24,0-24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40:03.604"/>
    </inkml:context>
    <inkml:brush xml:id="br0">
      <inkml:brushProperty name="width" value="0.5" units="cm"/>
      <inkml:brushProperty name="height" value="0.5" units="cm"/>
      <inkml:brushProperty name="color" value="#F8EB83"/>
    </inkml:brush>
  </inkml:definitions>
  <inkml:trace contextRef="#ctx0" brushRef="#br0">519 247,'0'0,"0"0,0 0,0 0,-25 0,25 0,-48-24,47 24,1-25,-72 25,70 0,-23-25,-70 2,91 22,-45-24,-17 3,58 19,-41-46,-18 5,60 39,7 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40:02.635"/>
    </inkml:context>
    <inkml:brush xml:id="br0">
      <inkml:brushProperty name="width" value="0.5" units="cm"/>
      <inkml:brushProperty name="height" value="0.5" units="cm"/>
      <inkml:brushProperty name="color" value="#F8EB83"/>
    </inkml:brush>
  </inkml:definitions>
  <inkml:trace contextRef="#ctx0" brushRef="#br0">543 1,'0'0,"0"0,0 0,0 0,25 24,0-24,-25 21,0-17,0-4</inkml:trace>
  <inkml:trace contextRef="#ctx0" brushRef="#br0" timeOffset="2033">1 420,'0'0,"0"0,0 0,0 0,0 0,0 0,0 0,0 0,0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40:06.356"/>
    </inkml:context>
    <inkml:brush xml:id="br0">
      <inkml:brushProperty name="width" value="0.5" units="cm"/>
      <inkml:brushProperty name="height" value="0.5" units="cm"/>
      <inkml:brushProperty name="color" value="#F8EB83"/>
    </inkml:brush>
  </inkml:definitions>
  <inkml:trace contextRef="#ctx0" brushRef="#br0">1 345,'0'0,"0"0,0 0,0 0,0 0,0 0,0 0,0 0,0 0,0 0,25 0,-1 0,-11 0,-1 0,-3 0,7 0,-7 0,6 0,-5 0,5 0,-6 0,7 0,-7 0,6 0,-5 0,5 0,-6 0,7 0,-16-21,0 18,24-22,-11 13,-1-1,-3 4,7-6,-7 5,-9 10,0 0,0 0,0 0,0 0,0 0,-34 10,34-10,-23 0,21 0,2 0,0 0,0 0,0 0,-24 24,24-24,0 23,0-21,0-2,-23 0,21 0,2 0,0 0,0 0,0 0,0 0,0 0,-25-25,25 1,0 11,0 1,0-11,0 21,0-22,0-1,0 25,0-24,0 0,0 23,0-24,0 3,0 20,0 2,0-24,0 23,0-24,-23 25,22 0,1 0,-23 0,21 0,-23 0,25 0,0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40:08.523"/>
    </inkml:context>
    <inkml:brush xml:id="br0">
      <inkml:brushProperty name="width" value="0.5" units="cm"/>
      <inkml:brushProperty name="height" value="0.5" units="cm"/>
      <inkml:brushProperty name="color" value="#F8EB83"/>
    </inkml:brush>
  </inkml:definitions>
  <inkml:trace contextRef="#ctx0" brushRef="#br0">0 1,'0'0,"0"0,0 0,0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40:08.997"/>
    </inkml:context>
    <inkml:brush xml:id="br0">
      <inkml:brushProperty name="width" value="0.5" units="cm"/>
      <inkml:brushProperty name="height" value="0.5" units="cm"/>
      <inkml:brushProperty name="color" value="#F8EB83"/>
    </inkml:brush>
  </inkml:definitions>
  <inkml:trace contextRef="#ctx0" brushRef="#br0">50 1,'0'0,"0"271,0-63,0-145,0 109,-25 1,25 24,-25 99,25-148,0-148,25 123,0-49,-25 0,0-49,0 49,0-50,0 39,0-52,0 14,0-25,0 49,0-24,19 14,-14-29,20-10,-25 39,0-29,25-10,-25 40,0-30,24-10,-24 39,0-29,25-10,-25 38,0-27,24-11,-24 20,0-15,25-5,-25 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3:49.731"/>
    </inkml:context>
    <inkml:brush xml:id="br0">
      <inkml:brushProperty name="width" value="0.05" units="cm"/>
      <inkml:brushProperty name="height" value="0.05" units="cm"/>
    </inkml:brush>
  </inkml:definitions>
  <inkml:trace contextRef="#ctx0" brushRef="#br0">198 4462,'0'0,"0"0,0 0,0 0,-24 0,24 0,-45 22,40-20,5-2,-45 0,41 0,4 0,-45 0,41 0,4 0,-23 0,21 0,2 0,0-23,0 22,0-24,23 2,-21 21,47-47,-3-20,-43 64,71-94,18-37,-85 125,116-137,13-11,-124 145,161-232,6-1,-161 222,179-246,-17 2,-163 243,181-270,5 70,-184 205,203-250,-42 24,-163 223,155-223,-14 22,-143 204,158-201,-37 63,-124 146,111-160,-56 38,-60 122,67-85,-52 7,-20 83,23-66,-2 51,-21 21,22-22,-24 4,0 15,0 5</inkml:trace>
  <inkml:trace contextRef="#ctx0" brushRef="#br0" timeOffset="981">691 4240,'0'0,"0"0,0 0,0 0,-24 0,24 0,-68-23,62 21,-19-23,-42 25,60 0,-18 0,-42 0,60 0,-17 0,-45 0,64 0,-20 0,-44 23,64-21,-19-2,-22 0,42 0,4 0,-22 0,20 0,2 0,0 0,24 0,21 0,-40 0,69 0,-7 45,-61-41,118 21,34 65,-144-81,208 65,29 85,-230-146,250 86,-1 36,-244-122,270 61,-24 16,-249-82,249 17,-23 43,-227-62,224-6,-42 45,-186-41,155-4,-38 68,-122-62,110-6,-54 46,-64-43,69-3,-31 44,-37-38,-6-6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3:55.381"/>
    </inkml:context>
    <inkml:brush xml:id="br0">
      <inkml:brushProperty name="width" value="0.05" units="cm"/>
      <inkml:brushProperty name="height" value="0.05" units="cm"/>
    </inkml:brush>
  </inkml:definitions>
  <inkml:trace contextRef="#ctx0" brushRef="#br0">0 5103,'0'0,"0"0,0 0,0 0,0 0,0 0,0 0,0 0,0 0,0 0,0 0,0 0,0 0,0 0,0 0,0 0,0 0,0 0,0 0,0 0,0 0,0 0,25 0,0 0,20-23,-41 21,45-23,23 25,-70 0,72-24,-4 24,-66 0,70-25,-25 25,-48 0,73-25,-28 25,-43 0,46-24,-4 24,-41 0,46 0,-4 0,-43 0,46 0,-26 0,-21 0,47 0,-5 22,-38-20,43-2,20 46,-64-42,69-4,-6 45,-62-41,68-4,-2 72,-70-70,72-2,-5 46,-64-43,69-3,12 43,-74-36,87-7,-9 67,-81-61,89 19,-11 19,-75-39,87-5,15 46,-105-42,89-4,-10 66,-77-58,88-8,-14 42,-72-35,86-7,13 45,-101-41,88-4,-1 50,-97-50,97 0,-33 21,-56-18,65-3,-19 19,-36-13,-19-6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3:57.660"/>
    </inkml:context>
    <inkml:brush xml:id="br0">
      <inkml:brushProperty name="width" value="0.05" units="cm"/>
      <inkml:brushProperty name="height" value="0.05" units="cm"/>
    </inkml:brush>
  </inkml:definitions>
  <inkml:trace contextRef="#ctx0" brushRef="#br0">25 2588,'0'0,"0"0,0 0,0 0,0 0,0 0,0 0,0 0,0 25,0-25,-22 0,19 0,3 0,0 0,0 0,0 0,0-25,0 1,23 24,-21 0,22-25,-11 13,-1-1,-12-9,0 20,25-48,-3 6,-20 39,48-94,18 8,-62 84,117-190,13-30,-124 207,160-251,44 7,-210 257,167-215,-11 37,-151 173,136-161,-5 56,-136 111,142-117,-30 29,-112 89,117-93,-14 32,-95 58,85-42,-12 7,-76 37,-11 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3:59.391"/>
    </inkml:context>
    <inkml:brush xml:id="br0">
      <inkml:brushProperty name="width" value="0.05" units="cm"/>
      <inkml:brushProperty name="height" value="0.05" units="cm"/>
    </inkml:brush>
  </inkml:definitions>
  <inkml:trace contextRef="#ctx0" brushRef="#br0">691 420,'0'0,"0"0,0 0,-25 25,25-25,0 24,-72 49,70-72,-23 24,-49 98,72-120,-45 68,-51 75,97-144,-48 97,-46 19,92-113,-47 69,-24 49,73-122,-22 47,-21 17,38-56,6-9</inkml:trace>
  <inkml:trace contextRef="#ctx0" brushRef="#br0" timeOffset="902">74 1110,'0'0,"0"0,0 0,0 0,0 0,0 0,0 0,0 0,25-24,0-1,-1 1,-24 23,50-48,-3 2,-45 45,72-72,0 0,-74 74,98-99,-2-20,-93 115,96-70,-1-25,-96 98,95-96,-25 0,-70 95,72-72,-5 28,-64 43,44-46,-8 28,-33 17,-8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4:01.827"/>
    </inkml:context>
    <inkml:brush xml:id="br0">
      <inkml:brushProperty name="width" value="0.05" units="cm"/>
      <inkml:brushProperty name="height" value="0.05" units="cm"/>
    </inkml:brush>
  </inkml:definitions>
  <inkml:trace contextRef="#ctx0" brushRef="#br0">1579 641,'0'0,"0"0,0 0,0 0,-25 25,25-25,-63 21,52-18,-13-3,-40 43,54-36,-40-7,-41 45,84-41,-43-4,-64 68,105-62,-65 18,-15 21,80-40,-65 19,-18 22,85-42,-42 20,-19 22,62-42,-19-4,-43 45,62-41,-19-4,-42 45,60-41,-17-4,-21 45,40-40,5-5,-44 67,39-61,5 19,-22 42,20-60,2 18,0 64,0-80,0 41,22 18,-20-62,23 18,-3 42,-20-58,23 17,-5 15,-15-31,-5-9</inkml:trace>
  <inkml:trace contextRef="#ctx0" brushRef="#br0" timeOffset="765">765 961,'-74'25,"10"-4,54-17,-39-4,-40 44,79-39,-39-5,-65 69,105-64,-40-5,-46 47,91-45,-21-2,-44 70,64-66,5-4,-45 46,41-43,4 22,0 43,0-62,25 19,-3 43,-20-62,48 18,-5 44,-41-62,70 19,-6 21,-62-43,68-3,-35 20,-29-15,-10-5</inkml:trace>
  <inkml:trace contextRef="#ctx0" brushRef="#br0" timeOffset="1465">1258 1553,'0'0,"0"0,0 0,0 0,-49 25,24-25,-64 44,80-39,-40-5,-40 66,79-58,-39-8,-43 45,85-41,-18-4,-43 23,62-21,-18-2,-22-23,42 21,4-22,-22-22,20 42,26-70,-1-18,-21 86,72-142,17-12,-83 147,115-209,13-5,-124 208,136-178,-34 13,-105 171,90-111,-35 60,-54 54,39-64,-29 35,-15 29,-5 10</inkml:trace>
  <inkml:trace contextRef="#ctx0" brushRef="#br0" timeOffset="2215">198 1060,'0'0,"0"0,0 0,0 0,0 0,0 0,0 0,0 0,25 0,0 0,-4 22,-18-19,46-3,-2 46,-44-43,46-3,-7 42,-35-35,43-7,-28 45,-20-40,23-5,-2 45,-21-41,22-4,-24 46,0-43,0 22,-22 43,20-62,2 43,-67 41,60-81,-18 65,-66 39,83-103,-16 64,-44 38,62-101,-19 63,-43-5,62-64,6 44,-46 43,43-85,3 42,-20 11,15-46,5-14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4:05.323"/>
    </inkml:context>
    <inkml:brush xml:id="br0">
      <inkml:brushProperty name="width" value="0.05" units="cm"/>
      <inkml:brushProperty name="height" value="0.05" units="cm"/>
    </inkml:brush>
  </inkml:definitions>
  <inkml:trace contextRef="#ctx0" brushRef="#br0">124 2024,'0'0,"0"0,0 0,0 0,0 0,0 0,0 0,0 0,-25 0,25 0,-23-24,21 23,2-24,-22 2,20 22,2-24,-45-20,40 41,5-70,0 7,0 60,25-117,22-16,-45 133,122-191,23-23,-146 221,171-247,40 12,-202 224,261-261,25 1,-294 269,-4 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2T13:34:24.974"/>
    </inkml:context>
    <inkml:brush xml:id="br0">
      <inkml:brushProperty name="width" value="0.05" units="cm"/>
      <inkml:brushProperty name="height" value="0.05" units="cm"/>
    </inkml:brush>
  </inkml:definitions>
  <inkml:trace contextRef="#ctx0" brushRef="#br0">962 765,'0'0,"0"0,0 0,0 0,0 0,0 0,0 0,0 0,0 0,0 0,0 0,0 0,0 0,0 0,0 0,0 0,0 0,0 0,0 0,0 0,0 0,0 0,-25 0,25 0,-45 0,41 0,4 0,-48 0,47 0,1 0,-67 0,60 0,-18 0,-40-22,56 19,-16-22,-43 25,62 0,-18-24,-45 24,64 0,-20-25,-42 25,60 0,-18-25,-41 3,58 20,8-23,-45 25,41 0,4-24,-45-22,41 42,4-45,0 27,0 19,0-46,23 26,-22 21,-1-47,0 26,0 21,0-47,0 26,0 21,0-22,0 1,0 21,0-23,-22 4,20 18,2-22,-23 25,21 0,2-24,-45 24,41 0,4-25,-23 25,21 0,2-25,-22 25,19 0,3-24,-22 24,20 0,2 0,-21 0,17 0,4 0,0 0,0 0,0 0,0 0,0 0,0 0,0 0,25 24,-1-24,-1 23,-21-21,47-2,-4 44,-40-39,93 20,-7 43,-83-62,140 43,-11 42,-126-83,186 66,-15 39,-167-103,207 64,-17 62,-188-124,180 86,-37 39,-147-126,160 88,-33 18,-132-111,164 68,-13 40,-145-105,134 41,-29 45,-115-92,119 22,-30 44,-87-64,93-5,-26 48,-72-47,48-1,-2 24,-45-23,48-1,-26 0,-24 0,49 0,-27 0,-19 0,-3 0</inkml:trace>
  <inkml:trace contextRef="#ctx0" brushRef="#br0" timeOffset="880">3452 1726,'0'0,"0"0,0 0,0 0,0 0,0 0,0 0,0 0,0 0,0 0,25 25,-1-25,24 47,-46-45,72-2,18 69,-86-64,93 20,21 47,-117-70,121 22,-9 69,-107-87,115 43,-1 24,-121-72,98 24,-5 45,-89-66,93 20,-24 25,-74-48,99-1,-28 23,-68-22,95-1,-5 0,-87 0,68 0,-13 0,-48 0,-13 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1147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25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MX"/>
              <a:t>Haz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4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385817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MX"/>
              <a:t>Haz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755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MX"/>
              <a:t>Haz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084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834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7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extLst>
      <p:ext uri="{BB962C8B-B14F-4D97-AF65-F5344CB8AC3E}">
        <p14:creationId xmlns:p14="http://schemas.microsoft.com/office/powerpoint/2010/main" val="262633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77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extLst>
      <p:ext uri="{BB962C8B-B14F-4D97-AF65-F5344CB8AC3E}">
        <p14:creationId xmlns:p14="http://schemas.microsoft.com/office/powerpoint/2010/main" val="225251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24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64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49883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9905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MX"/>
              <a:t>Haz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43112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29083528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customXml" Target="../ink/ink1.xml" /><Relationship Id="rId1" Type="http://schemas.openxmlformats.org/officeDocument/2006/relationships/slideLayout" Target="../slideLayouts/slideLayout2.xml" /><Relationship Id="rId5" Type="http://schemas.openxmlformats.org/officeDocument/2006/relationships/image" Target="../media/image8.png" /><Relationship Id="rId4" Type="http://schemas.openxmlformats.org/officeDocument/2006/relationships/customXml" Target="../ink/ink2.xml" /></Relationships>
</file>

<file path=ppt/slides/_rels/slide3.xml.rels><?xml version="1.0" encoding="UTF-8" standalone="yes"?>
<Relationships xmlns="http://schemas.openxmlformats.org/package/2006/relationships"><Relationship Id="rId8" Type="http://schemas.openxmlformats.org/officeDocument/2006/relationships/customXml" Target="../ink/ink6.xml" /><Relationship Id="rId13" Type="http://schemas.openxmlformats.org/officeDocument/2006/relationships/image" Target="../media/image14.png" /><Relationship Id="rId18" Type="http://schemas.openxmlformats.org/officeDocument/2006/relationships/customXml" Target="../ink/ink11.xml" /><Relationship Id="rId3" Type="http://schemas.openxmlformats.org/officeDocument/2006/relationships/image" Target="../media/image9.png" /><Relationship Id="rId21" Type="http://schemas.openxmlformats.org/officeDocument/2006/relationships/image" Target="../media/image18.png" /><Relationship Id="rId7" Type="http://schemas.openxmlformats.org/officeDocument/2006/relationships/image" Target="../media/image11.png" /><Relationship Id="rId12" Type="http://schemas.openxmlformats.org/officeDocument/2006/relationships/customXml" Target="../ink/ink8.xml" /><Relationship Id="rId17" Type="http://schemas.openxmlformats.org/officeDocument/2006/relationships/image" Target="../media/image16.png" /><Relationship Id="rId2" Type="http://schemas.openxmlformats.org/officeDocument/2006/relationships/customXml" Target="../ink/ink3.xml" /><Relationship Id="rId16" Type="http://schemas.openxmlformats.org/officeDocument/2006/relationships/customXml" Target="../ink/ink10.xml" /><Relationship Id="rId20" Type="http://schemas.openxmlformats.org/officeDocument/2006/relationships/customXml" Target="../ink/ink12.xml" /><Relationship Id="rId1" Type="http://schemas.openxmlformats.org/officeDocument/2006/relationships/slideLayout" Target="../slideLayouts/slideLayout2.xml" /><Relationship Id="rId6" Type="http://schemas.openxmlformats.org/officeDocument/2006/relationships/customXml" Target="../ink/ink5.xml" /><Relationship Id="rId11" Type="http://schemas.openxmlformats.org/officeDocument/2006/relationships/image" Target="../media/image13.png" /><Relationship Id="rId5" Type="http://schemas.openxmlformats.org/officeDocument/2006/relationships/image" Target="../media/image10.png" /><Relationship Id="rId15" Type="http://schemas.openxmlformats.org/officeDocument/2006/relationships/image" Target="../media/image15.png" /><Relationship Id="rId23" Type="http://schemas.openxmlformats.org/officeDocument/2006/relationships/image" Target="../media/image19.png" /><Relationship Id="rId10" Type="http://schemas.openxmlformats.org/officeDocument/2006/relationships/customXml" Target="../ink/ink7.xml" /><Relationship Id="rId19" Type="http://schemas.openxmlformats.org/officeDocument/2006/relationships/image" Target="../media/image17.png" /><Relationship Id="rId4" Type="http://schemas.openxmlformats.org/officeDocument/2006/relationships/customXml" Target="../ink/ink4.xml" /><Relationship Id="rId9" Type="http://schemas.openxmlformats.org/officeDocument/2006/relationships/image" Target="../media/image12.png" /><Relationship Id="rId14" Type="http://schemas.openxmlformats.org/officeDocument/2006/relationships/customXml" Target="../ink/ink9.xml" /><Relationship Id="rId22" Type="http://schemas.openxmlformats.org/officeDocument/2006/relationships/customXml" Target="../ink/ink13.xml" /></Relationships>
</file>

<file path=ppt/slides/_rels/slide4.xml.rels><?xml version="1.0" encoding="UTF-8" standalone="yes"?>
<Relationships xmlns="http://schemas.openxmlformats.org/package/2006/relationships"><Relationship Id="rId8" Type="http://schemas.openxmlformats.org/officeDocument/2006/relationships/customXml" Target="../ink/ink17.xml" /><Relationship Id="rId13" Type="http://schemas.openxmlformats.org/officeDocument/2006/relationships/image" Target="../media/image25.png" /><Relationship Id="rId18" Type="http://schemas.openxmlformats.org/officeDocument/2006/relationships/customXml" Target="../ink/ink22.xml" /><Relationship Id="rId26" Type="http://schemas.openxmlformats.org/officeDocument/2006/relationships/customXml" Target="../ink/ink26.xml" /><Relationship Id="rId3" Type="http://schemas.openxmlformats.org/officeDocument/2006/relationships/image" Target="../media/image20.png" /><Relationship Id="rId21" Type="http://schemas.openxmlformats.org/officeDocument/2006/relationships/image" Target="../media/image29.png" /><Relationship Id="rId7" Type="http://schemas.openxmlformats.org/officeDocument/2006/relationships/image" Target="../media/image22.png" /><Relationship Id="rId12" Type="http://schemas.openxmlformats.org/officeDocument/2006/relationships/customXml" Target="../ink/ink19.xml" /><Relationship Id="rId17" Type="http://schemas.openxmlformats.org/officeDocument/2006/relationships/image" Target="../media/image27.png" /><Relationship Id="rId25" Type="http://schemas.openxmlformats.org/officeDocument/2006/relationships/image" Target="../media/image31.png" /><Relationship Id="rId33" Type="http://schemas.openxmlformats.org/officeDocument/2006/relationships/image" Target="../media/image35.png" /><Relationship Id="rId2" Type="http://schemas.openxmlformats.org/officeDocument/2006/relationships/customXml" Target="../ink/ink14.xml" /><Relationship Id="rId16" Type="http://schemas.openxmlformats.org/officeDocument/2006/relationships/customXml" Target="../ink/ink21.xml" /><Relationship Id="rId20" Type="http://schemas.openxmlformats.org/officeDocument/2006/relationships/customXml" Target="../ink/ink23.xml" /><Relationship Id="rId29" Type="http://schemas.openxmlformats.org/officeDocument/2006/relationships/image" Target="../media/image33.png" /><Relationship Id="rId1" Type="http://schemas.openxmlformats.org/officeDocument/2006/relationships/slideLayout" Target="../slideLayouts/slideLayout2.xml" /><Relationship Id="rId6" Type="http://schemas.openxmlformats.org/officeDocument/2006/relationships/customXml" Target="../ink/ink16.xml" /><Relationship Id="rId11" Type="http://schemas.openxmlformats.org/officeDocument/2006/relationships/image" Target="../media/image24.png" /><Relationship Id="rId24" Type="http://schemas.openxmlformats.org/officeDocument/2006/relationships/customXml" Target="../ink/ink25.xml" /><Relationship Id="rId32" Type="http://schemas.openxmlformats.org/officeDocument/2006/relationships/customXml" Target="../ink/ink29.xml" /><Relationship Id="rId5" Type="http://schemas.openxmlformats.org/officeDocument/2006/relationships/image" Target="../media/image21.png" /><Relationship Id="rId15" Type="http://schemas.openxmlformats.org/officeDocument/2006/relationships/image" Target="../media/image26.png" /><Relationship Id="rId23" Type="http://schemas.openxmlformats.org/officeDocument/2006/relationships/image" Target="../media/image30.png" /><Relationship Id="rId28" Type="http://schemas.openxmlformats.org/officeDocument/2006/relationships/customXml" Target="../ink/ink27.xml" /><Relationship Id="rId10" Type="http://schemas.openxmlformats.org/officeDocument/2006/relationships/customXml" Target="../ink/ink18.xml" /><Relationship Id="rId19" Type="http://schemas.openxmlformats.org/officeDocument/2006/relationships/image" Target="../media/image28.png" /><Relationship Id="rId31" Type="http://schemas.openxmlformats.org/officeDocument/2006/relationships/image" Target="../media/image34.png" /><Relationship Id="rId4" Type="http://schemas.openxmlformats.org/officeDocument/2006/relationships/customXml" Target="../ink/ink15.xml" /><Relationship Id="rId9" Type="http://schemas.openxmlformats.org/officeDocument/2006/relationships/image" Target="../media/image23.png" /><Relationship Id="rId14" Type="http://schemas.openxmlformats.org/officeDocument/2006/relationships/customXml" Target="../ink/ink20.xml" /><Relationship Id="rId22" Type="http://schemas.openxmlformats.org/officeDocument/2006/relationships/customXml" Target="../ink/ink24.xml" /><Relationship Id="rId27" Type="http://schemas.openxmlformats.org/officeDocument/2006/relationships/image" Target="../media/image32.png" /><Relationship Id="rId30" Type="http://schemas.openxmlformats.org/officeDocument/2006/relationships/customXml" Target="../ink/ink2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440EC5-F5AE-8BA5-4EDB-B29ECDB18F1F}"/>
              </a:ext>
            </a:extLst>
          </p:cNvPr>
          <p:cNvSpPr>
            <a:spLocks noGrp="1"/>
          </p:cNvSpPr>
          <p:nvPr>
            <p:ph type="ctrTitle"/>
          </p:nvPr>
        </p:nvSpPr>
        <p:spPr/>
        <p:txBody>
          <a:bodyPr/>
          <a:lstStyle/>
          <a:p>
            <a:r>
              <a:rPr lang="es-US" dirty="0"/>
              <a:t> Lo que </a:t>
            </a:r>
            <a:r>
              <a:rPr lang="es-US"/>
              <a:t>quiero lograr</a:t>
            </a:r>
            <a:endParaRPr lang="es-US" dirty="0"/>
          </a:p>
        </p:txBody>
      </p:sp>
      <p:sp>
        <p:nvSpPr>
          <p:cNvPr id="3" name="Subtítulo 2">
            <a:extLst>
              <a:ext uri="{FF2B5EF4-FFF2-40B4-BE49-F238E27FC236}">
                <a16:creationId xmlns:a16="http://schemas.microsoft.com/office/drawing/2014/main" id="{AB3BA34B-F3C4-AD49-DE68-728C9444FEAE}"/>
              </a:ext>
            </a:extLst>
          </p:cNvPr>
          <p:cNvSpPr>
            <a:spLocks noGrp="1"/>
          </p:cNvSpPr>
          <p:nvPr>
            <p:ph type="subTitle" idx="1"/>
          </p:nvPr>
        </p:nvSpPr>
        <p:spPr/>
        <p:txBody>
          <a:bodyPr/>
          <a:lstStyle/>
          <a:p>
            <a:r>
              <a:rPr lang="es-US" dirty="0" err="1"/>
              <a:t>Brayan</a:t>
            </a:r>
            <a:r>
              <a:rPr lang="es-US" dirty="0"/>
              <a:t> Obed Cruz López </a:t>
            </a:r>
          </a:p>
        </p:txBody>
      </p:sp>
    </p:spTree>
    <p:extLst>
      <p:ext uri="{BB962C8B-B14F-4D97-AF65-F5344CB8AC3E}">
        <p14:creationId xmlns:p14="http://schemas.microsoft.com/office/powerpoint/2010/main" val="294927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C1F05-A75E-E310-00A9-E7C7094D995F}"/>
              </a:ext>
            </a:extLst>
          </p:cNvPr>
          <p:cNvSpPr>
            <a:spLocks noGrp="1"/>
          </p:cNvSpPr>
          <p:nvPr>
            <p:ph type="title"/>
          </p:nvPr>
        </p:nvSpPr>
        <p:spPr/>
        <p:txBody>
          <a:bodyPr/>
          <a:lstStyle/>
          <a:p>
            <a:r>
              <a:rPr lang="es-US" dirty="0"/>
              <a:t>1 año </a:t>
            </a:r>
          </a:p>
        </p:txBody>
      </p:sp>
      <mc:AlternateContent xmlns:mc="http://schemas.openxmlformats.org/markup-compatibility/2006">
        <mc:Choice xmlns:p14="http://schemas.microsoft.com/office/powerpoint/2010/main" Requires="p14">
          <p:contentPart p14:bwMode="auto" r:id="rId2">
            <p14:nvContentPartPr>
              <p14:cNvPr id="19" name="Entrada de lápiz 18">
                <a:extLst>
                  <a:ext uri="{FF2B5EF4-FFF2-40B4-BE49-F238E27FC236}">
                    <a16:creationId xmlns:a16="http://schemas.microsoft.com/office/drawing/2014/main" id="{335F4BD2-131D-07F5-A774-D332F0604FE7}"/>
                  </a:ext>
                </a:extLst>
              </p14:cNvPr>
              <p14:cNvContentPartPr/>
              <p14:nvPr/>
            </p14:nvContentPartPr>
            <p14:xfrm>
              <a:off x="4444809" y="3006194"/>
              <a:ext cx="1642680" cy="2760120"/>
            </p14:xfrm>
          </p:contentPart>
        </mc:Choice>
        <mc:Fallback>
          <p:pic>
            <p:nvPicPr>
              <p:cNvPr id="19" name="Entrada de lápiz 18">
                <a:extLst>
                  <a:ext uri="{FF2B5EF4-FFF2-40B4-BE49-F238E27FC236}">
                    <a16:creationId xmlns:a16="http://schemas.microsoft.com/office/drawing/2014/main" id="{335F4BD2-131D-07F5-A774-D332F0604FE7}"/>
                  </a:ext>
                </a:extLst>
              </p:cNvPr>
              <p:cNvPicPr/>
              <p:nvPr/>
            </p:nvPicPr>
            <p:blipFill>
              <a:blip r:embed="rId3"/>
              <a:stretch>
                <a:fillRect/>
              </a:stretch>
            </p:blipFill>
            <p:spPr>
              <a:xfrm>
                <a:off x="4355169" y="2916194"/>
                <a:ext cx="1822320" cy="2939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2" name="Entrada de lápiz 21">
                <a:extLst>
                  <a:ext uri="{FF2B5EF4-FFF2-40B4-BE49-F238E27FC236}">
                    <a16:creationId xmlns:a16="http://schemas.microsoft.com/office/drawing/2014/main" id="{E4CF9F66-53E9-2529-B3C8-969857A1BF9C}"/>
                  </a:ext>
                </a:extLst>
              </p14:cNvPr>
              <p14:cNvContentPartPr/>
              <p14:nvPr/>
            </p14:nvContentPartPr>
            <p14:xfrm>
              <a:off x="4524729" y="2943914"/>
              <a:ext cx="1216440" cy="1065240"/>
            </p14:xfrm>
          </p:contentPart>
        </mc:Choice>
        <mc:Fallback>
          <p:pic>
            <p:nvPicPr>
              <p:cNvPr id="22" name="Entrada de lápiz 21">
                <a:extLst>
                  <a:ext uri="{FF2B5EF4-FFF2-40B4-BE49-F238E27FC236}">
                    <a16:creationId xmlns:a16="http://schemas.microsoft.com/office/drawing/2014/main" id="{E4CF9F66-53E9-2529-B3C8-969857A1BF9C}"/>
                  </a:ext>
                </a:extLst>
              </p:cNvPr>
              <p:cNvPicPr/>
              <p:nvPr/>
            </p:nvPicPr>
            <p:blipFill>
              <a:blip r:embed="rId5"/>
              <a:stretch>
                <a:fillRect/>
              </a:stretch>
            </p:blipFill>
            <p:spPr>
              <a:xfrm>
                <a:off x="4435089" y="2854274"/>
                <a:ext cx="1396080" cy="1244880"/>
              </a:xfrm>
              <a:prstGeom prst="rect">
                <a:avLst/>
              </a:prstGeom>
            </p:spPr>
          </p:pic>
        </mc:Fallback>
      </mc:AlternateContent>
    </p:spTree>
    <p:extLst>
      <p:ext uri="{BB962C8B-B14F-4D97-AF65-F5344CB8AC3E}">
        <p14:creationId xmlns:p14="http://schemas.microsoft.com/office/powerpoint/2010/main" val="193377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933F5-14B2-8812-DE53-0D380ED595FA}"/>
              </a:ext>
            </a:extLst>
          </p:cNvPr>
          <p:cNvSpPr>
            <a:spLocks noGrp="1"/>
          </p:cNvSpPr>
          <p:nvPr>
            <p:ph type="title"/>
          </p:nvPr>
        </p:nvSpPr>
        <p:spPr/>
        <p:txBody>
          <a:bodyPr/>
          <a:lstStyle/>
          <a:p>
            <a:r>
              <a:rPr lang="es-US" dirty="0"/>
              <a:t>5 en años</a:t>
            </a:r>
          </a:p>
        </p:txBody>
      </p:sp>
      <mc:AlternateContent xmlns:mc="http://schemas.openxmlformats.org/markup-compatibility/2006">
        <mc:Choice xmlns:p14="http://schemas.microsoft.com/office/powerpoint/2010/main" Requires="p14">
          <p:contentPart p14:bwMode="auto" r:id="rId2">
            <p14:nvContentPartPr>
              <p14:cNvPr id="6" name="Entrada de lápiz 5">
                <a:extLst>
                  <a:ext uri="{FF2B5EF4-FFF2-40B4-BE49-F238E27FC236}">
                    <a16:creationId xmlns:a16="http://schemas.microsoft.com/office/drawing/2014/main" id="{F266C893-1B9B-624E-DD47-9E50D1D151C9}"/>
                  </a:ext>
                </a:extLst>
              </p14:cNvPr>
              <p14:cNvContentPartPr/>
              <p14:nvPr/>
            </p14:nvContentPartPr>
            <p14:xfrm>
              <a:off x="4205049" y="3920234"/>
              <a:ext cx="1411920" cy="1934640"/>
            </p14:xfrm>
          </p:contentPart>
        </mc:Choice>
        <mc:Fallback>
          <p:pic>
            <p:nvPicPr>
              <p:cNvPr id="6" name="Entrada de lápiz 5">
                <a:extLst>
                  <a:ext uri="{FF2B5EF4-FFF2-40B4-BE49-F238E27FC236}">
                    <a16:creationId xmlns:a16="http://schemas.microsoft.com/office/drawing/2014/main" id="{F266C893-1B9B-624E-DD47-9E50D1D151C9}"/>
                  </a:ext>
                </a:extLst>
              </p:cNvPr>
              <p:cNvPicPr/>
              <p:nvPr/>
            </p:nvPicPr>
            <p:blipFill>
              <a:blip r:embed="rId3"/>
              <a:stretch>
                <a:fillRect/>
              </a:stretch>
            </p:blipFill>
            <p:spPr>
              <a:xfrm>
                <a:off x="4196407" y="3911236"/>
                <a:ext cx="1429564" cy="1952277"/>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Entrada de lápiz 8">
                <a:extLst>
                  <a:ext uri="{FF2B5EF4-FFF2-40B4-BE49-F238E27FC236}">
                    <a16:creationId xmlns:a16="http://schemas.microsoft.com/office/drawing/2014/main" id="{3B0139D6-08DC-5D57-B0F1-264CCF1B1F9E}"/>
                  </a:ext>
                </a:extLst>
              </p14:cNvPr>
              <p14:cNvContentPartPr/>
              <p14:nvPr/>
            </p14:nvContentPartPr>
            <p14:xfrm>
              <a:off x="5616609" y="5801234"/>
              <a:ext cx="1252080" cy="275400"/>
            </p14:xfrm>
          </p:contentPart>
        </mc:Choice>
        <mc:Fallback>
          <p:pic>
            <p:nvPicPr>
              <p:cNvPr id="9" name="Entrada de lápiz 8">
                <a:extLst>
                  <a:ext uri="{FF2B5EF4-FFF2-40B4-BE49-F238E27FC236}">
                    <a16:creationId xmlns:a16="http://schemas.microsoft.com/office/drawing/2014/main" id="{3B0139D6-08DC-5D57-B0F1-264CCF1B1F9E}"/>
                  </a:ext>
                </a:extLst>
              </p:cNvPr>
              <p:cNvPicPr/>
              <p:nvPr/>
            </p:nvPicPr>
            <p:blipFill>
              <a:blip r:embed="rId5"/>
              <a:stretch>
                <a:fillRect/>
              </a:stretch>
            </p:blipFill>
            <p:spPr>
              <a:xfrm>
                <a:off x="5607609" y="5792594"/>
                <a:ext cx="12697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Entrada de lápiz 11">
                <a:extLst>
                  <a:ext uri="{FF2B5EF4-FFF2-40B4-BE49-F238E27FC236}">
                    <a16:creationId xmlns:a16="http://schemas.microsoft.com/office/drawing/2014/main" id="{FBF0A761-DEA2-BC2F-924E-EC1BAA284AD6}"/>
                  </a:ext>
                </a:extLst>
              </p14:cNvPr>
              <p14:cNvContentPartPr/>
              <p14:nvPr/>
            </p14:nvContentPartPr>
            <p14:xfrm>
              <a:off x="5341569" y="3236954"/>
              <a:ext cx="816840" cy="941040"/>
            </p14:xfrm>
          </p:contentPart>
        </mc:Choice>
        <mc:Fallback>
          <p:pic>
            <p:nvPicPr>
              <p:cNvPr id="12" name="Entrada de lápiz 11">
                <a:extLst>
                  <a:ext uri="{FF2B5EF4-FFF2-40B4-BE49-F238E27FC236}">
                    <a16:creationId xmlns:a16="http://schemas.microsoft.com/office/drawing/2014/main" id="{FBF0A761-DEA2-BC2F-924E-EC1BAA284AD6}"/>
                  </a:ext>
                </a:extLst>
              </p:cNvPr>
              <p:cNvPicPr/>
              <p:nvPr/>
            </p:nvPicPr>
            <p:blipFill>
              <a:blip r:embed="rId7"/>
              <a:stretch>
                <a:fillRect/>
              </a:stretch>
            </p:blipFill>
            <p:spPr>
              <a:xfrm>
                <a:off x="5332569" y="3227954"/>
                <a:ext cx="834480" cy="958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Entrada de lápiz 14">
                <a:extLst>
                  <a:ext uri="{FF2B5EF4-FFF2-40B4-BE49-F238E27FC236}">
                    <a16:creationId xmlns:a16="http://schemas.microsoft.com/office/drawing/2014/main" id="{C4AD975B-C724-8F5E-27C5-B79D7825FD7F}"/>
                  </a:ext>
                </a:extLst>
              </p14:cNvPr>
              <p14:cNvContentPartPr/>
              <p14:nvPr/>
            </p14:nvContentPartPr>
            <p14:xfrm>
              <a:off x="7560609" y="3822314"/>
              <a:ext cx="435240" cy="523800"/>
            </p14:xfrm>
          </p:contentPart>
        </mc:Choice>
        <mc:Fallback>
          <p:pic>
            <p:nvPicPr>
              <p:cNvPr id="15" name="Entrada de lápiz 14">
                <a:extLst>
                  <a:ext uri="{FF2B5EF4-FFF2-40B4-BE49-F238E27FC236}">
                    <a16:creationId xmlns:a16="http://schemas.microsoft.com/office/drawing/2014/main" id="{C4AD975B-C724-8F5E-27C5-B79D7825FD7F}"/>
                  </a:ext>
                </a:extLst>
              </p:cNvPr>
              <p:cNvPicPr/>
              <p:nvPr/>
            </p:nvPicPr>
            <p:blipFill>
              <a:blip r:embed="rId9"/>
              <a:stretch>
                <a:fillRect/>
              </a:stretch>
            </p:blipFill>
            <p:spPr>
              <a:xfrm>
                <a:off x="7551609" y="3813674"/>
                <a:ext cx="45288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Entrada de lápiz 19">
                <a:extLst>
                  <a:ext uri="{FF2B5EF4-FFF2-40B4-BE49-F238E27FC236}">
                    <a16:creationId xmlns:a16="http://schemas.microsoft.com/office/drawing/2014/main" id="{EAAB20E5-77D3-B3EF-90F6-3E96D9519261}"/>
                  </a:ext>
                </a:extLst>
              </p14:cNvPr>
              <p14:cNvContentPartPr/>
              <p14:nvPr/>
            </p14:nvContentPartPr>
            <p14:xfrm>
              <a:off x="6637209" y="5286794"/>
              <a:ext cx="577440" cy="860760"/>
            </p14:xfrm>
          </p:contentPart>
        </mc:Choice>
        <mc:Fallback>
          <p:pic>
            <p:nvPicPr>
              <p:cNvPr id="20" name="Entrada de lápiz 19">
                <a:extLst>
                  <a:ext uri="{FF2B5EF4-FFF2-40B4-BE49-F238E27FC236}">
                    <a16:creationId xmlns:a16="http://schemas.microsoft.com/office/drawing/2014/main" id="{EAAB20E5-77D3-B3EF-90F6-3E96D9519261}"/>
                  </a:ext>
                </a:extLst>
              </p:cNvPr>
              <p:cNvPicPr/>
              <p:nvPr/>
            </p:nvPicPr>
            <p:blipFill>
              <a:blip r:embed="rId11"/>
              <a:stretch>
                <a:fillRect/>
              </a:stretch>
            </p:blipFill>
            <p:spPr>
              <a:xfrm>
                <a:off x="6628569" y="5277798"/>
                <a:ext cx="595080" cy="878393"/>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Entrada de lápiz 20">
                <a:extLst>
                  <a:ext uri="{FF2B5EF4-FFF2-40B4-BE49-F238E27FC236}">
                    <a16:creationId xmlns:a16="http://schemas.microsoft.com/office/drawing/2014/main" id="{101DC564-5C32-E98B-F0E1-47EFDCE07C43}"/>
                  </a:ext>
                </a:extLst>
              </p14:cNvPr>
              <p14:cNvContentPartPr/>
              <p14:nvPr/>
            </p14:nvContentPartPr>
            <p14:xfrm>
              <a:off x="5359209" y="3484634"/>
              <a:ext cx="471600" cy="728640"/>
            </p14:xfrm>
          </p:contentPart>
        </mc:Choice>
        <mc:Fallback>
          <p:pic>
            <p:nvPicPr>
              <p:cNvPr id="21" name="Entrada de lápiz 20">
                <a:extLst>
                  <a:ext uri="{FF2B5EF4-FFF2-40B4-BE49-F238E27FC236}">
                    <a16:creationId xmlns:a16="http://schemas.microsoft.com/office/drawing/2014/main" id="{101DC564-5C32-E98B-F0E1-47EFDCE07C43}"/>
                  </a:ext>
                </a:extLst>
              </p:cNvPr>
              <p:cNvPicPr/>
              <p:nvPr/>
            </p:nvPicPr>
            <p:blipFill>
              <a:blip r:embed="rId13"/>
              <a:stretch>
                <a:fillRect/>
              </a:stretch>
            </p:blipFill>
            <p:spPr>
              <a:xfrm>
                <a:off x="5350209" y="3475634"/>
                <a:ext cx="489240" cy="746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8" name="Entrada de lápiz 27">
                <a:extLst>
                  <a:ext uri="{FF2B5EF4-FFF2-40B4-BE49-F238E27FC236}">
                    <a16:creationId xmlns:a16="http://schemas.microsoft.com/office/drawing/2014/main" id="{5C3C04E9-6540-7235-E20D-66C48742A7B5}"/>
                  </a:ext>
                </a:extLst>
              </p14:cNvPr>
              <p14:cNvContentPartPr/>
              <p14:nvPr/>
            </p14:nvContentPartPr>
            <p14:xfrm>
              <a:off x="6140409" y="3148034"/>
              <a:ext cx="1917720" cy="870120"/>
            </p14:xfrm>
          </p:contentPart>
        </mc:Choice>
        <mc:Fallback>
          <p:pic>
            <p:nvPicPr>
              <p:cNvPr id="28" name="Entrada de lápiz 27">
                <a:extLst>
                  <a:ext uri="{FF2B5EF4-FFF2-40B4-BE49-F238E27FC236}">
                    <a16:creationId xmlns:a16="http://schemas.microsoft.com/office/drawing/2014/main" id="{5C3C04E9-6540-7235-E20D-66C48742A7B5}"/>
                  </a:ext>
                </a:extLst>
              </p:cNvPr>
              <p:cNvPicPr/>
              <p:nvPr/>
            </p:nvPicPr>
            <p:blipFill>
              <a:blip r:embed="rId15"/>
              <a:stretch>
                <a:fillRect/>
              </a:stretch>
            </p:blipFill>
            <p:spPr>
              <a:xfrm>
                <a:off x="6131409" y="3139394"/>
                <a:ext cx="1935360" cy="887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7" name="Entrada de lápiz 36">
                <a:extLst>
                  <a:ext uri="{FF2B5EF4-FFF2-40B4-BE49-F238E27FC236}">
                    <a16:creationId xmlns:a16="http://schemas.microsoft.com/office/drawing/2014/main" id="{36FEAAD3-766D-A01C-75E3-BE9B91CD1526}"/>
                  </a:ext>
                </a:extLst>
              </p14:cNvPr>
              <p14:cNvContentPartPr/>
              <p14:nvPr/>
            </p14:nvContentPartPr>
            <p14:xfrm>
              <a:off x="6770409" y="3787034"/>
              <a:ext cx="1305360" cy="2218680"/>
            </p14:xfrm>
          </p:contentPart>
        </mc:Choice>
        <mc:Fallback>
          <p:pic>
            <p:nvPicPr>
              <p:cNvPr id="37" name="Entrada de lápiz 36">
                <a:extLst>
                  <a:ext uri="{FF2B5EF4-FFF2-40B4-BE49-F238E27FC236}">
                    <a16:creationId xmlns:a16="http://schemas.microsoft.com/office/drawing/2014/main" id="{36FEAAD3-766D-A01C-75E3-BE9B91CD1526}"/>
                  </a:ext>
                </a:extLst>
              </p:cNvPr>
              <p:cNvPicPr/>
              <p:nvPr/>
            </p:nvPicPr>
            <p:blipFill>
              <a:blip r:embed="rId17"/>
              <a:stretch>
                <a:fillRect/>
              </a:stretch>
            </p:blipFill>
            <p:spPr>
              <a:xfrm>
                <a:off x="6761769" y="3778034"/>
                <a:ext cx="1323000" cy="2236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4" name="Entrada de lápiz 43">
                <a:extLst>
                  <a:ext uri="{FF2B5EF4-FFF2-40B4-BE49-F238E27FC236}">
                    <a16:creationId xmlns:a16="http://schemas.microsoft.com/office/drawing/2014/main" id="{80287800-9A02-EC10-D19A-06CA7D9E520B}"/>
                  </a:ext>
                </a:extLst>
              </p14:cNvPr>
              <p14:cNvContentPartPr/>
              <p14:nvPr/>
            </p14:nvContentPartPr>
            <p14:xfrm>
              <a:off x="6015849" y="3511994"/>
              <a:ext cx="586080" cy="683640"/>
            </p14:xfrm>
          </p:contentPart>
        </mc:Choice>
        <mc:Fallback>
          <p:pic>
            <p:nvPicPr>
              <p:cNvPr id="44" name="Entrada de lápiz 43">
                <a:extLst>
                  <a:ext uri="{FF2B5EF4-FFF2-40B4-BE49-F238E27FC236}">
                    <a16:creationId xmlns:a16="http://schemas.microsoft.com/office/drawing/2014/main" id="{80287800-9A02-EC10-D19A-06CA7D9E520B}"/>
                  </a:ext>
                </a:extLst>
              </p:cNvPr>
              <p:cNvPicPr/>
              <p:nvPr/>
            </p:nvPicPr>
            <p:blipFill>
              <a:blip r:embed="rId19"/>
              <a:stretch>
                <a:fillRect/>
              </a:stretch>
            </p:blipFill>
            <p:spPr>
              <a:xfrm>
                <a:off x="6007209" y="3502994"/>
                <a:ext cx="603720" cy="701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7" name="Entrada de lápiz 46">
                <a:extLst>
                  <a:ext uri="{FF2B5EF4-FFF2-40B4-BE49-F238E27FC236}">
                    <a16:creationId xmlns:a16="http://schemas.microsoft.com/office/drawing/2014/main" id="{33E6E307-A871-D5AA-F12C-1A881CB72214}"/>
                  </a:ext>
                </a:extLst>
              </p14:cNvPr>
              <p14:cNvContentPartPr/>
              <p14:nvPr/>
            </p14:nvContentPartPr>
            <p14:xfrm>
              <a:off x="6211329" y="3573914"/>
              <a:ext cx="479520" cy="320040"/>
            </p14:xfrm>
          </p:contentPart>
        </mc:Choice>
        <mc:Fallback>
          <p:pic>
            <p:nvPicPr>
              <p:cNvPr id="47" name="Entrada de lápiz 46">
                <a:extLst>
                  <a:ext uri="{FF2B5EF4-FFF2-40B4-BE49-F238E27FC236}">
                    <a16:creationId xmlns:a16="http://schemas.microsoft.com/office/drawing/2014/main" id="{33E6E307-A871-D5AA-F12C-1A881CB72214}"/>
                  </a:ext>
                </a:extLst>
              </p:cNvPr>
              <p:cNvPicPr/>
              <p:nvPr/>
            </p:nvPicPr>
            <p:blipFill>
              <a:blip r:embed="rId21"/>
              <a:stretch>
                <a:fillRect/>
              </a:stretch>
            </p:blipFill>
            <p:spPr>
              <a:xfrm>
                <a:off x="6202329" y="3565264"/>
                <a:ext cx="497160" cy="3377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1" name="Entrada de lápiz 50">
                <a:extLst>
                  <a:ext uri="{FF2B5EF4-FFF2-40B4-BE49-F238E27FC236}">
                    <a16:creationId xmlns:a16="http://schemas.microsoft.com/office/drawing/2014/main" id="{8F93EFC2-F711-E1DF-571E-6716CDABD82C}"/>
                  </a:ext>
                </a:extLst>
              </p14:cNvPr>
              <p14:cNvContentPartPr/>
              <p14:nvPr/>
            </p14:nvContentPartPr>
            <p14:xfrm>
              <a:off x="5119449" y="4248554"/>
              <a:ext cx="1589400" cy="1526400"/>
            </p14:xfrm>
          </p:contentPart>
        </mc:Choice>
        <mc:Fallback>
          <p:pic>
            <p:nvPicPr>
              <p:cNvPr id="51" name="Entrada de lápiz 50">
                <a:extLst>
                  <a:ext uri="{FF2B5EF4-FFF2-40B4-BE49-F238E27FC236}">
                    <a16:creationId xmlns:a16="http://schemas.microsoft.com/office/drawing/2014/main" id="{8F93EFC2-F711-E1DF-571E-6716CDABD82C}"/>
                  </a:ext>
                </a:extLst>
              </p:cNvPr>
              <p:cNvPicPr/>
              <p:nvPr/>
            </p:nvPicPr>
            <p:blipFill>
              <a:blip r:embed="rId23"/>
              <a:stretch>
                <a:fillRect/>
              </a:stretch>
            </p:blipFill>
            <p:spPr>
              <a:xfrm>
                <a:off x="5110809" y="4239556"/>
                <a:ext cx="1607040" cy="1544036"/>
              </a:xfrm>
              <a:prstGeom prst="rect">
                <a:avLst/>
              </a:prstGeom>
            </p:spPr>
          </p:pic>
        </mc:Fallback>
      </mc:AlternateContent>
    </p:spTree>
    <p:extLst>
      <p:ext uri="{BB962C8B-B14F-4D97-AF65-F5344CB8AC3E}">
        <p14:creationId xmlns:p14="http://schemas.microsoft.com/office/powerpoint/2010/main" val="337221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943B2-5725-E336-9D7C-7D56AECAFFED}"/>
              </a:ext>
            </a:extLst>
          </p:cNvPr>
          <p:cNvSpPr>
            <a:spLocks noGrp="1"/>
          </p:cNvSpPr>
          <p:nvPr>
            <p:ph type="title"/>
          </p:nvPr>
        </p:nvSpPr>
        <p:spPr/>
        <p:txBody>
          <a:bodyPr/>
          <a:lstStyle/>
          <a:p>
            <a:r>
              <a:rPr lang="es-US" dirty="0"/>
              <a:t>10 años</a:t>
            </a:r>
          </a:p>
        </p:txBody>
      </p:sp>
      <mc:AlternateContent xmlns:mc="http://schemas.openxmlformats.org/markup-compatibility/2006">
        <mc:Choice xmlns:p14="http://schemas.microsoft.com/office/powerpoint/2010/main" Requires="p14">
          <p:contentPart p14:bwMode="auto" r:id="rId2">
            <p14:nvContentPartPr>
              <p14:cNvPr id="6" name="Entrada de lápiz 5">
                <a:extLst>
                  <a:ext uri="{FF2B5EF4-FFF2-40B4-BE49-F238E27FC236}">
                    <a16:creationId xmlns:a16="http://schemas.microsoft.com/office/drawing/2014/main" id="{395A066E-D271-C088-2D0C-05F538A5C187}"/>
                  </a:ext>
                </a:extLst>
              </p14:cNvPr>
              <p14:cNvContentPartPr/>
              <p14:nvPr/>
            </p14:nvContentPartPr>
            <p14:xfrm>
              <a:off x="2208129" y="3086114"/>
              <a:ext cx="8335440" cy="3292200"/>
            </p14:xfrm>
          </p:contentPart>
        </mc:Choice>
        <mc:Fallback>
          <p:pic>
            <p:nvPicPr>
              <p:cNvPr id="6" name="Entrada de lápiz 5">
                <a:extLst>
                  <a:ext uri="{FF2B5EF4-FFF2-40B4-BE49-F238E27FC236}">
                    <a16:creationId xmlns:a16="http://schemas.microsoft.com/office/drawing/2014/main" id="{395A066E-D271-C088-2D0C-05F538A5C187}"/>
                  </a:ext>
                </a:extLst>
              </p:cNvPr>
              <p:cNvPicPr/>
              <p:nvPr/>
            </p:nvPicPr>
            <p:blipFill>
              <a:blip r:embed="rId3"/>
              <a:stretch>
                <a:fillRect/>
              </a:stretch>
            </p:blipFill>
            <p:spPr>
              <a:xfrm>
                <a:off x="2199129" y="3077115"/>
                <a:ext cx="8353080" cy="3309838"/>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Entrada de lápiz 8">
                <a:extLst>
                  <a:ext uri="{FF2B5EF4-FFF2-40B4-BE49-F238E27FC236}">
                    <a16:creationId xmlns:a16="http://schemas.microsoft.com/office/drawing/2014/main" id="{B6C9208C-054D-8B16-AEF5-F56E19862ED3}"/>
                  </a:ext>
                </a:extLst>
              </p14:cNvPr>
              <p14:cNvContentPartPr/>
              <p14:nvPr/>
            </p14:nvContentPartPr>
            <p14:xfrm>
              <a:off x="7818009" y="5419634"/>
              <a:ext cx="1580400" cy="1216080"/>
            </p14:xfrm>
          </p:contentPart>
        </mc:Choice>
        <mc:Fallback>
          <p:pic>
            <p:nvPicPr>
              <p:cNvPr id="9" name="Entrada de lápiz 8">
                <a:extLst>
                  <a:ext uri="{FF2B5EF4-FFF2-40B4-BE49-F238E27FC236}">
                    <a16:creationId xmlns:a16="http://schemas.microsoft.com/office/drawing/2014/main" id="{B6C9208C-054D-8B16-AEF5-F56E19862ED3}"/>
                  </a:ext>
                </a:extLst>
              </p:cNvPr>
              <p:cNvPicPr/>
              <p:nvPr/>
            </p:nvPicPr>
            <p:blipFill>
              <a:blip r:embed="rId5"/>
              <a:stretch>
                <a:fillRect/>
              </a:stretch>
            </p:blipFill>
            <p:spPr>
              <a:xfrm>
                <a:off x="7809009" y="5410994"/>
                <a:ext cx="1598040" cy="123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Entrada de lápiz 12">
                <a:extLst>
                  <a:ext uri="{FF2B5EF4-FFF2-40B4-BE49-F238E27FC236}">
                    <a16:creationId xmlns:a16="http://schemas.microsoft.com/office/drawing/2014/main" id="{DFC68EA8-4E14-F38F-FC48-B752F9924254}"/>
                  </a:ext>
                </a:extLst>
              </p14:cNvPr>
              <p14:cNvContentPartPr/>
              <p14:nvPr/>
            </p14:nvContentPartPr>
            <p14:xfrm>
              <a:off x="4089849" y="3108074"/>
              <a:ext cx="2539080" cy="2782080"/>
            </p14:xfrm>
          </p:contentPart>
        </mc:Choice>
        <mc:Fallback>
          <p:pic>
            <p:nvPicPr>
              <p:cNvPr id="13" name="Entrada de lápiz 12">
                <a:extLst>
                  <a:ext uri="{FF2B5EF4-FFF2-40B4-BE49-F238E27FC236}">
                    <a16:creationId xmlns:a16="http://schemas.microsoft.com/office/drawing/2014/main" id="{DFC68EA8-4E14-F38F-FC48-B752F9924254}"/>
                  </a:ext>
                </a:extLst>
              </p:cNvPr>
              <p:cNvPicPr/>
              <p:nvPr/>
            </p:nvPicPr>
            <p:blipFill>
              <a:blip r:embed="rId7"/>
              <a:stretch>
                <a:fillRect/>
              </a:stretch>
            </p:blipFill>
            <p:spPr>
              <a:xfrm>
                <a:off x="4080849" y="3099435"/>
                <a:ext cx="2556720" cy="279971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Entrada de lápiz 14">
                <a:extLst>
                  <a:ext uri="{FF2B5EF4-FFF2-40B4-BE49-F238E27FC236}">
                    <a16:creationId xmlns:a16="http://schemas.microsoft.com/office/drawing/2014/main" id="{3478329A-A8A9-C4AA-7153-8358FCB9766F}"/>
                  </a:ext>
                </a:extLst>
              </p14:cNvPr>
              <p14:cNvContentPartPr/>
              <p14:nvPr/>
            </p14:nvContentPartPr>
            <p14:xfrm>
              <a:off x="4036569" y="4275194"/>
              <a:ext cx="5104440" cy="1357920"/>
            </p14:xfrm>
          </p:contentPart>
        </mc:Choice>
        <mc:Fallback>
          <p:pic>
            <p:nvPicPr>
              <p:cNvPr id="15" name="Entrada de lápiz 14">
                <a:extLst>
                  <a:ext uri="{FF2B5EF4-FFF2-40B4-BE49-F238E27FC236}">
                    <a16:creationId xmlns:a16="http://schemas.microsoft.com/office/drawing/2014/main" id="{3478329A-A8A9-C4AA-7153-8358FCB9766F}"/>
                  </a:ext>
                </a:extLst>
              </p:cNvPr>
              <p:cNvPicPr/>
              <p:nvPr/>
            </p:nvPicPr>
            <p:blipFill>
              <a:blip r:embed="rId9"/>
              <a:stretch>
                <a:fillRect/>
              </a:stretch>
            </p:blipFill>
            <p:spPr>
              <a:xfrm>
                <a:off x="4027569" y="4266194"/>
                <a:ext cx="5122080" cy="1375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Entrada de lápiz 15">
                <a:extLst>
                  <a:ext uri="{FF2B5EF4-FFF2-40B4-BE49-F238E27FC236}">
                    <a16:creationId xmlns:a16="http://schemas.microsoft.com/office/drawing/2014/main" id="{6016A9D3-EEAE-DC95-7BBB-2A3B551C154F}"/>
                  </a:ext>
                </a:extLst>
              </p14:cNvPr>
              <p14:cNvContentPartPr/>
              <p14:nvPr/>
            </p14:nvContentPartPr>
            <p14:xfrm>
              <a:off x="2554089" y="4523594"/>
              <a:ext cx="1766880" cy="302040"/>
            </p14:xfrm>
          </p:contentPart>
        </mc:Choice>
        <mc:Fallback>
          <p:pic>
            <p:nvPicPr>
              <p:cNvPr id="16" name="Entrada de lápiz 15">
                <a:extLst>
                  <a:ext uri="{FF2B5EF4-FFF2-40B4-BE49-F238E27FC236}">
                    <a16:creationId xmlns:a16="http://schemas.microsoft.com/office/drawing/2014/main" id="{6016A9D3-EEAE-DC95-7BBB-2A3B551C154F}"/>
                  </a:ext>
                </a:extLst>
              </p:cNvPr>
              <p:cNvPicPr/>
              <p:nvPr/>
            </p:nvPicPr>
            <p:blipFill>
              <a:blip r:embed="rId11"/>
              <a:stretch>
                <a:fillRect/>
              </a:stretch>
            </p:blipFill>
            <p:spPr>
              <a:xfrm>
                <a:off x="2464449" y="4433594"/>
                <a:ext cx="194652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Entrada de lápiz 19">
                <a:extLst>
                  <a:ext uri="{FF2B5EF4-FFF2-40B4-BE49-F238E27FC236}">
                    <a16:creationId xmlns:a16="http://schemas.microsoft.com/office/drawing/2014/main" id="{DA7AF97F-0EBA-A2ED-18BF-ABC1F846FB59}"/>
                  </a:ext>
                </a:extLst>
              </p14:cNvPr>
              <p14:cNvContentPartPr/>
              <p14:nvPr/>
            </p14:nvContentPartPr>
            <p14:xfrm>
              <a:off x="4888689" y="4275194"/>
              <a:ext cx="5033520" cy="1499760"/>
            </p14:xfrm>
          </p:contentPart>
        </mc:Choice>
        <mc:Fallback>
          <p:pic>
            <p:nvPicPr>
              <p:cNvPr id="20" name="Entrada de lápiz 19">
                <a:extLst>
                  <a:ext uri="{FF2B5EF4-FFF2-40B4-BE49-F238E27FC236}">
                    <a16:creationId xmlns:a16="http://schemas.microsoft.com/office/drawing/2014/main" id="{DA7AF97F-0EBA-A2ED-18BF-ABC1F846FB59}"/>
                  </a:ext>
                </a:extLst>
              </p:cNvPr>
              <p:cNvPicPr/>
              <p:nvPr/>
            </p:nvPicPr>
            <p:blipFill>
              <a:blip r:embed="rId13"/>
              <a:stretch>
                <a:fillRect/>
              </a:stretch>
            </p:blipFill>
            <p:spPr>
              <a:xfrm>
                <a:off x="4799043" y="4185216"/>
                <a:ext cx="5213173" cy="167935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Entrada de lápiz 20">
                <a:extLst>
                  <a:ext uri="{FF2B5EF4-FFF2-40B4-BE49-F238E27FC236}">
                    <a16:creationId xmlns:a16="http://schemas.microsoft.com/office/drawing/2014/main" id="{C381E766-31F8-6521-08BC-A6CD31776A75}"/>
                  </a:ext>
                </a:extLst>
              </p14:cNvPr>
              <p14:cNvContentPartPr/>
              <p14:nvPr/>
            </p14:nvContentPartPr>
            <p14:xfrm>
              <a:off x="2367609" y="4257194"/>
              <a:ext cx="8104680" cy="1375920"/>
            </p14:xfrm>
          </p:contentPart>
        </mc:Choice>
        <mc:Fallback>
          <p:pic>
            <p:nvPicPr>
              <p:cNvPr id="21" name="Entrada de lápiz 20">
                <a:extLst>
                  <a:ext uri="{FF2B5EF4-FFF2-40B4-BE49-F238E27FC236}">
                    <a16:creationId xmlns:a16="http://schemas.microsoft.com/office/drawing/2014/main" id="{C381E766-31F8-6521-08BC-A6CD31776A75}"/>
                  </a:ext>
                </a:extLst>
              </p:cNvPr>
              <p:cNvPicPr/>
              <p:nvPr/>
            </p:nvPicPr>
            <p:blipFill>
              <a:blip r:embed="rId15"/>
              <a:stretch>
                <a:fillRect/>
              </a:stretch>
            </p:blipFill>
            <p:spPr>
              <a:xfrm>
                <a:off x="2277969" y="4167554"/>
                <a:ext cx="8284320" cy="1555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Entrada de lápiz 23">
                <a:extLst>
                  <a:ext uri="{FF2B5EF4-FFF2-40B4-BE49-F238E27FC236}">
                    <a16:creationId xmlns:a16="http://schemas.microsoft.com/office/drawing/2014/main" id="{A1C77484-2D41-7E3A-FEEF-EF1CDF9D3B83}"/>
                  </a:ext>
                </a:extLst>
              </p14:cNvPr>
              <p14:cNvContentPartPr/>
              <p14:nvPr/>
            </p14:nvContentPartPr>
            <p14:xfrm>
              <a:off x="3974289" y="3144794"/>
              <a:ext cx="5139720" cy="1459800"/>
            </p14:xfrm>
          </p:contentPart>
        </mc:Choice>
        <mc:Fallback>
          <p:pic>
            <p:nvPicPr>
              <p:cNvPr id="24" name="Entrada de lápiz 23">
                <a:extLst>
                  <a:ext uri="{FF2B5EF4-FFF2-40B4-BE49-F238E27FC236}">
                    <a16:creationId xmlns:a16="http://schemas.microsoft.com/office/drawing/2014/main" id="{A1C77484-2D41-7E3A-FEEF-EF1CDF9D3B83}"/>
                  </a:ext>
                </a:extLst>
              </p:cNvPr>
              <p:cNvPicPr/>
              <p:nvPr/>
            </p:nvPicPr>
            <p:blipFill>
              <a:blip r:embed="rId17"/>
              <a:stretch>
                <a:fillRect/>
              </a:stretch>
            </p:blipFill>
            <p:spPr>
              <a:xfrm>
                <a:off x="3884649" y="3054794"/>
                <a:ext cx="5319360" cy="1639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Entrada de lápiz 24">
                <a:extLst>
                  <a:ext uri="{FF2B5EF4-FFF2-40B4-BE49-F238E27FC236}">
                    <a16:creationId xmlns:a16="http://schemas.microsoft.com/office/drawing/2014/main" id="{6C3D47D3-50F6-0437-D60B-94AAEDAADBC5}"/>
                  </a:ext>
                </a:extLst>
              </p14:cNvPr>
              <p14:cNvContentPartPr/>
              <p14:nvPr/>
            </p14:nvContentPartPr>
            <p14:xfrm>
              <a:off x="3663609" y="5392994"/>
              <a:ext cx="1314000" cy="852120"/>
            </p14:xfrm>
          </p:contentPart>
        </mc:Choice>
        <mc:Fallback>
          <p:pic>
            <p:nvPicPr>
              <p:cNvPr id="25" name="Entrada de lápiz 24">
                <a:extLst>
                  <a:ext uri="{FF2B5EF4-FFF2-40B4-BE49-F238E27FC236}">
                    <a16:creationId xmlns:a16="http://schemas.microsoft.com/office/drawing/2014/main" id="{6C3D47D3-50F6-0437-D60B-94AAEDAADBC5}"/>
                  </a:ext>
                </a:extLst>
              </p:cNvPr>
              <p:cNvPicPr/>
              <p:nvPr/>
            </p:nvPicPr>
            <p:blipFill>
              <a:blip r:embed="rId19"/>
              <a:stretch>
                <a:fillRect/>
              </a:stretch>
            </p:blipFill>
            <p:spPr>
              <a:xfrm>
                <a:off x="3573969" y="5303354"/>
                <a:ext cx="1493640" cy="1031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Entrada de lápiz 25">
                <a:extLst>
                  <a:ext uri="{FF2B5EF4-FFF2-40B4-BE49-F238E27FC236}">
                    <a16:creationId xmlns:a16="http://schemas.microsoft.com/office/drawing/2014/main" id="{F2C71D88-024B-F3AE-F292-DEA237356E5B}"/>
                  </a:ext>
                </a:extLst>
              </p14:cNvPr>
              <p14:cNvContentPartPr/>
              <p14:nvPr/>
            </p14:nvContentPartPr>
            <p14:xfrm>
              <a:off x="7515969" y="5597114"/>
              <a:ext cx="1740240" cy="994320"/>
            </p14:xfrm>
          </p:contentPart>
        </mc:Choice>
        <mc:Fallback>
          <p:pic>
            <p:nvPicPr>
              <p:cNvPr id="26" name="Entrada de lápiz 25">
                <a:extLst>
                  <a:ext uri="{FF2B5EF4-FFF2-40B4-BE49-F238E27FC236}">
                    <a16:creationId xmlns:a16="http://schemas.microsoft.com/office/drawing/2014/main" id="{F2C71D88-024B-F3AE-F292-DEA237356E5B}"/>
                  </a:ext>
                </a:extLst>
              </p:cNvPr>
              <p:cNvPicPr/>
              <p:nvPr/>
            </p:nvPicPr>
            <p:blipFill>
              <a:blip r:embed="rId21"/>
              <a:stretch>
                <a:fillRect/>
              </a:stretch>
            </p:blipFill>
            <p:spPr>
              <a:xfrm>
                <a:off x="7426329" y="5507474"/>
                <a:ext cx="1919880" cy="1173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Entrada de lápiz 26">
                <a:extLst>
                  <a:ext uri="{FF2B5EF4-FFF2-40B4-BE49-F238E27FC236}">
                    <a16:creationId xmlns:a16="http://schemas.microsoft.com/office/drawing/2014/main" id="{67AEB9EB-6474-FE5C-FE5F-EF9EBE1145A3}"/>
                  </a:ext>
                </a:extLst>
              </p14:cNvPr>
              <p14:cNvContentPartPr/>
              <p14:nvPr/>
            </p14:nvContentPartPr>
            <p14:xfrm>
              <a:off x="6770409" y="5144594"/>
              <a:ext cx="3737520" cy="763560"/>
            </p14:xfrm>
          </p:contentPart>
        </mc:Choice>
        <mc:Fallback>
          <p:pic>
            <p:nvPicPr>
              <p:cNvPr id="27" name="Entrada de lápiz 26">
                <a:extLst>
                  <a:ext uri="{FF2B5EF4-FFF2-40B4-BE49-F238E27FC236}">
                    <a16:creationId xmlns:a16="http://schemas.microsoft.com/office/drawing/2014/main" id="{67AEB9EB-6474-FE5C-FE5F-EF9EBE1145A3}"/>
                  </a:ext>
                </a:extLst>
              </p:cNvPr>
              <p:cNvPicPr/>
              <p:nvPr/>
            </p:nvPicPr>
            <p:blipFill>
              <a:blip r:embed="rId23"/>
              <a:stretch>
                <a:fillRect/>
              </a:stretch>
            </p:blipFill>
            <p:spPr>
              <a:xfrm>
                <a:off x="6680769" y="5054954"/>
                <a:ext cx="3917160" cy="943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Entrada de lápiz 28">
                <a:extLst>
                  <a:ext uri="{FF2B5EF4-FFF2-40B4-BE49-F238E27FC236}">
                    <a16:creationId xmlns:a16="http://schemas.microsoft.com/office/drawing/2014/main" id="{9C662957-F11C-3FED-2392-CF9080BE083A}"/>
                  </a:ext>
                </a:extLst>
              </p14:cNvPr>
              <p14:cNvContentPartPr/>
              <p14:nvPr/>
            </p14:nvContentPartPr>
            <p14:xfrm>
              <a:off x="10161249" y="5322074"/>
              <a:ext cx="186840" cy="88920"/>
            </p14:xfrm>
          </p:contentPart>
        </mc:Choice>
        <mc:Fallback>
          <p:pic>
            <p:nvPicPr>
              <p:cNvPr id="29" name="Entrada de lápiz 28">
                <a:extLst>
                  <a:ext uri="{FF2B5EF4-FFF2-40B4-BE49-F238E27FC236}">
                    <a16:creationId xmlns:a16="http://schemas.microsoft.com/office/drawing/2014/main" id="{9C662957-F11C-3FED-2392-CF9080BE083A}"/>
                  </a:ext>
                </a:extLst>
              </p:cNvPr>
              <p:cNvPicPr/>
              <p:nvPr/>
            </p:nvPicPr>
            <p:blipFill>
              <a:blip r:embed="rId25"/>
              <a:stretch>
                <a:fillRect/>
              </a:stretch>
            </p:blipFill>
            <p:spPr>
              <a:xfrm>
                <a:off x="10071609" y="5232434"/>
                <a:ext cx="3664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Entrada de lápiz 30">
                <a:extLst>
                  <a:ext uri="{FF2B5EF4-FFF2-40B4-BE49-F238E27FC236}">
                    <a16:creationId xmlns:a16="http://schemas.microsoft.com/office/drawing/2014/main" id="{CBD43176-8214-18BC-2BA5-80C86037BC47}"/>
                  </a:ext>
                </a:extLst>
              </p14:cNvPr>
              <p14:cNvContentPartPr/>
              <p14:nvPr/>
            </p14:nvContentPartPr>
            <p14:xfrm>
              <a:off x="9974769" y="4638794"/>
              <a:ext cx="213480" cy="151200"/>
            </p14:xfrm>
          </p:contentPart>
        </mc:Choice>
        <mc:Fallback>
          <p:pic>
            <p:nvPicPr>
              <p:cNvPr id="31" name="Entrada de lápiz 30">
                <a:extLst>
                  <a:ext uri="{FF2B5EF4-FFF2-40B4-BE49-F238E27FC236}">
                    <a16:creationId xmlns:a16="http://schemas.microsoft.com/office/drawing/2014/main" id="{CBD43176-8214-18BC-2BA5-80C86037BC47}"/>
                  </a:ext>
                </a:extLst>
              </p:cNvPr>
              <p:cNvPicPr/>
              <p:nvPr/>
            </p:nvPicPr>
            <p:blipFill>
              <a:blip r:embed="rId27"/>
              <a:stretch>
                <a:fillRect/>
              </a:stretch>
            </p:blipFill>
            <p:spPr>
              <a:xfrm>
                <a:off x="9885129" y="4549154"/>
                <a:ext cx="39312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Entrada de lápiz 31">
                <a:extLst>
                  <a:ext uri="{FF2B5EF4-FFF2-40B4-BE49-F238E27FC236}">
                    <a16:creationId xmlns:a16="http://schemas.microsoft.com/office/drawing/2014/main" id="{552E64A0-5A56-3A4F-CA58-6F57C3E535B2}"/>
                  </a:ext>
                </a:extLst>
              </p14:cNvPr>
              <p14:cNvContentPartPr/>
              <p14:nvPr/>
            </p14:nvContentPartPr>
            <p14:xfrm>
              <a:off x="9974769" y="4674434"/>
              <a:ext cx="119160" cy="124560"/>
            </p14:xfrm>
          </p:contentPart>
        </mc:Choice>
        <mc:Fallback>
          <p:pic>
            <p:nvPicPr>
              <p:cNvPr id="32" name="Entrada de lápiz 31">
                <a:extLst>
                  <a:ext uri="{FF2B5EF4-FFF2-40B4-BE49-F238E27FC236}">
                    <a16:creationId xmlns:a16="http://schemas.microsoft.com/office/drawing/2014/main" id="{552E64A0-5A56-3A4F-CA58-6F57C3E535B2}"/>
                  </a:ext>
                </a:extLst>
              </p:cNvPr>
              <p:cNvPicPr/>
              <p:nvPr/>
            </p:nvPicPr>
            <p:blipFill>
              <a:blip r:embed="rId29"/>
              <a:stretch>
                <a:fillRect/>
              </a:stretch>
            </p:blipFill>
            <p:spPr>
              <a:xfrm>
                <a:off x="9885129" y="4584434"/>
                <a:ext cx="2988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Entrada de lápiz 32">
                <a:extLst>
                  <a:ext uri="{FF2B5EF4-FFF2-40B4-BE49-F238E27FC236}">
                    <a16:creationId xmlns:a16="http://schemas.microsoft.com/office/drawing/2014/main" id="{D6B162B3-10F1-03EE-3DF6-AF67AA88C21F}"/>
                  </a:ext>
                </a:extLst>
              </p14:cNvPr>
              <p14:cNvContentPartPr/>
              <p14:nvPr/>
            </p14:nvContentPartPr>
            <p14:xfrm>
              <a:off x="11936769" y="6732914"/>
              <a:ext cx="360" cy="360"/>
            </p14:xfrm>
          </p:contentPart>
        </mc:Choice>
        <mc:Fallback>
          <p:pic>
            <p:nvPicPr>
              <p:cNvPr id="33" name="Entrada de lápiz 32">
                <a:extLst>
                  <a:ext uri="{FF2B5EF4-FFF2-40B4-BE49-F238E27FC236}">
                    <a16:creationId xmlns:a16="http://schemas.microsoft.com/office/drawing/2014/main" id="{D6B162B3-10F1-03EE-3DF6-AF67AA88C21F}"/>
                  </a:ext>
                </a:extLst>
              </p:cNvPr>
              <p:cNvPicPr/>
              <p:nvPr/>
            </p:nvPicPr>
            <p:blipFill>
              <a:blip r:embed="rId31"/>
              <a:stretch>
                <a:fillRect/>
              </a:stretch>
            </p:blipFill>
            <p:spPr>
              <a:xfrm>
                <a:off x="11846769" y="6643274"/>
                <a:ext cx="1800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Entrada de lápiz 33">
                <a:extLst>
                  <a:ext uri="{FF2B5EF4-FFF2-40B4-BE49-F238E27FC236}">
                    <a16:creationId xmlns:a16="http://schemas.microsoft.com/office/drawing/2014/main" id="{32C21D94-068F-5126-8AD3-35994FB85BD7}"/>
                  </a:ext>
                </a:extLst>
              </p14:cNvPr>
              <p14:cNvContentPartPr/>
              <p14:nvPr/>
            </p14:nvContentPartPr>
            <p14:xfrm>
              <a:off x="10640769" y="5703674"/>
              <a:ext cx="80280" cy="859680"/>
            </p14:xfrm>
          </p:contentPart>
        </mc:Choice>
        <mc:Fallback>
          <p:pic>
            <p:nvPicPr>
              <p:cNvPr id="34" name="Entrada de lápiz 33">
                <a:extLst>
                  <a:ext uri="{FF2B5EF4-FFF2-40B4-BE49-F238E27FC236}">
                    <a16:creationId xmlns:a16="http://schemas.microsoft.com/office/drawing/2014/main" id="{32C21D94-068F-5126-8AD3-35994FB85BD7}"/>
                  </a:ext>
                </a:extLst>
              </p:cNvPr>
              <p:cNvPicPr/>
              <p:nvPr/>
            </p:nvPicPr>
            <p:blipFill>
              <a:blip r:embed="rId33"/>
              <a:stretch>
                <a:fillRect/>
              </a:stretch>
            </p:blipFill>
            <p:spPr>
              <a:xfrm>
                <a:off x="10550769" y="5614034"/>
                <a:ext cx="259920" cy="1039320"/>
              </a:xfrm>
              <a:prstGeom prst="rect">
                <a:avLst/>
              </a:prstGeom>
            </p:spPr>
          </p:pic>
        </mc:Fallback>
      </mc:AlternateContent>
    </p:spTree>
    <p:extLst>
      <p:ext uri="{BB962C8B-B14F-4D97-AF65-F5344CB8AC3E}">
        <p14:creationId xmlns:p14="http://schemas.microsoft.com/office/powerpoint/2010/main" val="21537601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4</Slides>
  <Notes>0</Notes>
  <HiddenSlides>0</HiddenSlide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Orgánico</vt:lpstr>
      <vt:lpstr> Lo que quiero lograr</vt:lpstr>
      <vt:lpstr>1 año </vt:lpstr>
      <vt:lpstr>5 en años</vt:lpstr>
      <vt:lpstr>10 años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Propósito de año nuevo </dc:title>
  <dc:creator>MARIA HERMELINDA LOPEZ CAMPOS</dc:creator>
  <cp:lastModifiedBy>MARIA HERMELINDA LOPEZ CAMPOS</cp:lastModifiedBy>
  <cp:revision>2</cp:revision>
  <dcterms:created xsi:type="dcterms:W3CDTF">2024-01-26T02:05:09Z</dcterms:created>
  <dcterms:modified xsi:type="dcterms:W3CDTF">2024-02-02T13:41:19Z</dcterms:modified>
</cp:coreProperties>
</file>