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8AFF0-E949-4FF4-8A38-DD2DAF3084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/>
              <a:t>Cuando sea grande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1033EA-95B5-4CAA-89AD-CAEB1429E9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0798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2457C2-105F-4F77-9821-C4214FBD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01377"/>
            <a:ext cx="8761413" cy="706964"/>
          </a:xfrm>
        </p:spPr>
        <p:txBody>
          <a:bodyPr/>
          <a:lstStyle/>
          <a:p>
            <a:r>
              <a:rPr lang="es-MX" b="1" i="1" dirty="0"/>
              <a:t>En un año yo…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1C6752-185F-482E-9C06-61B726294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Arial Rounded MT Bold" panose="020F0704030504030204" pitchFamily="34" charset="0"/>
              </a:rPr>
              <a:t>Pasare a tercero de secundaria con 9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44D134C-2C27-4BCD-B802-BDC6AD292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0655" y="3366655"/>
            <a:ext cx="3491345" cy="349134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099B329-B588-48DE-B113-08114A27D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309753"/>
            <a:ext cx="2481943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2775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2833B-B85C-442D-AEBD-65183FFB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575" y="1011056"/>
            <a:ext cx="8761413" cy="706964"/>
          </a:xfrm>
        </p:spPr>
        <p:txBody>
          <a:bodyPr/>
          <a:lstStyle/>
          <a:p>
            <a:r>
              <a:rPr lang="es-MX" b="1" i="1" dirty="0"/>
              <a:t>En 5 años yo…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A6947-8A7C-4E1D-B958-793E7E34C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Arial Rounded MT Bold" panose="020F0704030504030204" pitchFamily="34" charset="0"/>
              </a:rPr>
              <a:t>Estudiar y trabajar para mis estudios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B413CC0-D9EA-4A26-A424-F44616C4F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497" y="3667497"/>
            <a:ext cx="3190504" cy="319050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3FDD8C1-AD4B-4DBF-86F8-4CFA1474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635829"/>
            <a:ext cx="5355771" cy="322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759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AD03E-2D64-4D28-9BC7-7389CDA79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/>
              <a:t>En 10 años yo…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503E7C-65E7-40F8-B0E1-FD03407DA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Arial Rounded MT Bold" panose="020F0704030504030204" pitchFamily="34" charset="0"/>
              </a:rPr>
              <a:t>Podre trabajar en lo que me gusta</a:t>
            </a:r>
          </a:p>
          <a:p>
            <a:endParaRPr lang="es-MX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97C77C0-CAA8-48F8-8517-CD4790481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062" y="3036961"/>
            <a:ext cx="5339938" cy="382104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598D550-BA83-4153-B76E-737F45B5F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36960"/>
            <a:ext cx="6970816" cy="382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54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</TotalTime>
  <Words>38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Rounded MT Bold</vt:lpstr>
      <vt:lpstr>Century Gothic</vt:lpstr>
      <vt:lpstr>Wingdings 3</vt:lpstr>
      <vt:lpstr>Sala de reuniones Ion</vt:lpstr>
      <vt:lpstr>Cuando sea grande</vt:lpstr>
      <vt:lpstr>En un año yo…</vt:lpstr>
      <vt:lpstr>En 5 años yo…</vt:lpstr>
      <vt:lpstr>En 10 años yo…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Cuando sea grande</dc:title>
  <dc:creator>Alfredo</dc:creator>
  <cp:lastModifiedBy>Alfredo</cp:lastModifiedBy>
  <cp:revision>2</cp:revision>
  <dcterms:created xsi:type="dcterms:W3CDTF">2024-02-01T16:39:13Z</dcterms:created>
  <dcterms:modified xsi:type="dcterms:W3CDTF">2024-02-01T17:02:49Z</dcterms:modified>
</cp:coreProperties>
</file>