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A2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presProps" Target="presProps.xml" /><Relationship Id="rId5" Type="http://schemas.openxmlformats.org/officeDocument/2006/relationships/slide" Target="slides/slide4.xml" /><Relationship Id="rId4" Type="http://schemas.openxmlformats.org/officeDocument/2006/relationships/slide" Target="slides/slide3.xml" /><Relationship Id="rId9" Type="http://schemas.openxmlformats.org/officeDocument/2006/relationships/tableStyles" Target="tableStyles.xml" 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26:51.851"/>
    </inkml:context>
    <inkml:brush xml:id="br0">
      <inkml:brushProperty name="width" value="0.5" units="cm"/>
      <inkml:brushProperty name="height" value="0.5" units="cm"/>
      <inkml:brushProperty name="color" value="#D6B5E7"/>
    </inkml:brush>
  </inkml:definitions>
  <inkml:trace contextRef="#ctx0" brushRef="#br0">0 0,'0'0,"0"0,0 0,0 0,0 0,0 0,0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27:33.178"/>
    </inkml:context>
    <inkml:brush xml:id="br0">
      <inkml:brushProperty name="width" value="0.07" units="cm"/>
      <inkml:brushProperty name="height" value="0.07" units="cm"/>
      <inkml:brushProperty name="color" value="#D6B5E7"/>
    </inkml:brush>
  </inkml:definitions>
  <inkml:trace contextRef="#ctx0" brushRef="#br0">0 1,'0'0,"0"0,0 0,0 0,0 0,0 0,0 0,0 0,0 0,0 0,25 24,0-24,22 71,-45-68,47 22,20 67,-64-86,69 44,-2 46,-70-94,72 48,-28 19,-43-64,-3-5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27:39.594"/>
    </inkml:context>
    <inkml:brush xml:id="br0">
      <inkml:brushProperty name="width" value="0.07" units="cm"/>
      <inkml:brushProperty name="height" value="0.07" units="cm"/>
      <inkml:brushProperty name="color" value="#D6B5E7"/>
    </inkml:brush>
  </inkml:definitions>
  <inkml:trace contextRef="#ctx0" brushRef="#br0">0 592,'0'0,"0"0,0 0,0 0,0 0,0 0,0 0,0 0,0 0,0 0,0 0,0 0,0-25,0 1,23-22,-21 42,23-45,-1 1,-24 47,25-73,-2 5,-21 64,22-69,23 3,-44 68,21-46,-24 4,0 40,0 5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27:41.776"/>
    </inkml:context>
    <inkml:brush xml:id="br0">
      <inkml:brushProperty name="width" value="0.07" units="cm"/>
      <inkml:brushProperty name="height" value="0.07" units="cm"/>
      <inkml:brushProperty name="color" value="#D6B5E7"/>
    </inkml:brush>
  </inkml:definitions>
  <inkml:trace contextRef="#ctx0" brushRef="#br0">1 0,'0'0,"0"0,0 0,0 0,0 0,0 0,0 0,0 0,0 0,0 0,0 0,0 0,24 25,1-25,-25 45,0-41,25-4,-2 70,-22-66,24 21,-2 44,-21-64,22 19,-1 45,-21-64,23 20,-25 43,0-62,24 18,-1 22,-21-42,22-4,-24 41,0-33,0-8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27:42.910"/>
    </inkml:context>
    <inkml:brush xml:id="br0">
      <inkml:brushProperty name="width" value="0.07" units="cm"/>
      <inkml:brushProperty name="height" value="0.07" units="cm"/>
      <inkml:brushProperty name="color" value="#D6B5E7"/>
    </inkml:brush>
  </inkml:definitions>
  <inkml:trace contextRef="#ctx0" brushRef="#br0">0 395,'0'0,"0"0,0 0,0 0,0 0,0 0,0 0,0 0,0 0,0 0,0 0,0 0,0-25,0 0,24 25,-23 0,24-24,-25 1,0 21,24-23,0 1,-23 24,24-25,-2 2,-22 21,24-22,0-1,-25 25,24-25,0-22,-23 45,24-47,-25 28,0 17,0 4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27:44.026"/>
    </inkml:context>
    <inkml:brush xml:id="br0">
      <inkml:brushProperty name="width" value="0.07" units="cm"/>
      <inkml:brushProperty name="height" value="0.07" units="cm"/>
      <inkml:brushProperty name="color" value="#D6B5E7"/>
    </inkml:brush>
  </inkml:definitions>
  <inkml:trace contextRef="#ctx0" brushRef="#br0">1 0,'0'0,"0"0,0 0,0 0,0 0,0 0,0 0,0 0,0 25,0-25,23 47,-22-45,24-2,-2 70,-21-66,22 21,-1 21,-21-43,23 22,20 20,-41-41,21-4,-5 40,-16-30,-4-10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27:52.389"/>
    </inkml:context>
    <inkml:brush xml:id="br0">
      <inkml:brushProperty name="width" value="0.07" units="cm"/>
      <inkml:brushProperty name="height" value="0.07" units="cm"/>
      <inkml:brushProperty name="color" value="#D6B5E7"/>
    </inkml:brush>
  </inkml:definitions>
  <inkml:trace contextRef="#ctx0" brushRef="#br0">1 571,'0'0,"0"0,0 0,0 0,0 0,0 0,0 0,0 0,0 0,0 0,0 0,0 0,0-25,24 0,0 25,-23 0,24-24,21-22,-43 42,46-45,-1 1,-46 47,47-49,21-20,-66 66,45-69,0 23,-48 49,48-47,-25-1,-22 46,-4 6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34:52.236"/>
    </inkml:context>
    <inkml:brush xml:id="br0">
      <inkml:brushProperty name="width" value="0.5" units="cm"/>
      <inkml:brushProperty name="height" value="0.5" units="cm"/>
      <inkml:brushProperty name="color" value="#D6B5E7"/>
    </inkml:brush>
  </inkml:definitions>
  <inkml:trace contextRef="#ctx0" brushRef="#br0">1 0,'0'0,"0"0,0 0,0 0,0 0,0 0,0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34:53.919"/>
    </inkml:context>
    <inkml:brush xml:id="br0">
      <inkml:brushProperty name="width" value="0.5" units="cm"/>
      <inkml:brushProperty name="height" value="0.5" units="cm"/>
      <inkml:brushProperty name="color" value="#D6B5E7"/>
    </inkml:brush>
  </inkml:definitions>
  <inkml:trace contextRef="#ctx0" brushRef="#br0">0 0,'0'0,"0"0,0 0,0 0,0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39:23.472"/>
    </inkml:context>
    <inkml:brush xml:id="br0">
      <inkml:brushProperty name="width" value="0.5" units="cm"/>
      <inkml:brushProperty name="height" value="0.5" units="cm"/>
      <inkml:brushProperty name="color" value="#D6B5E7"/>
    </inkml:brush>
  </inkml:definitions>
  <inkml:trace contextRef="#ctx0" brushRef="#br0">1 1,'0'0,"0"0,0 0,0 0,0 0,0 0,0 0,0 0,0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39:24.887"/>
    </inkml:context>
    <inkml:brush xml:id="br0">
      <inkml:brushProperty name="width" value="0.5" units="cm"/>
      <inkml:brushProperty name="height" value="0.5" units="cm"/>
      <inkml:brushProperty name="color" value="#D6B5E7"/>
    </inkml:brush>
  </inkml:definitions>
  <inkml:trace contextRef="#ctx0" brushRef="#br0">1 1,'0'0,"0"0,0 0,0 0,0 0,0 0,0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26:52.851"/>
    </inkml:context>
    <inkml:brush xml:id="br0">
      <inkml:brushProperty name="width" value="0.5" units="cm"/>
      <inkml:brushProperty name="height" value="0.5" units="cm"/>
      <inkml:brushProperty name="color" value="#D6B5E7"/>
    </inkml:brush>
  </inkml:definitions>
  <inkml:trace contextRef="#ctx0" brushRef="#br0">0 1,'0'0,"0"0,0 0,0 0,0 0,0 0,0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39:26.004"/>
    </inkml:context>
    <inkml:brush xml:id="br0">
      <inkml:brushProperty name="width" value="0.5" units="cm"/>
      <inkml:brushProperty name="height" value="0.5" units="cm"/>
      <inkml:brushProperty name="color" value="#D6B5E7"/>
    </inkml:brush>
  </inkml:definitions>
  <inkml:trace contextRef="#ctx0" brushRef="#br0">0 0,'0'0,"0"0,0 0,0 0,0 0,0 0,0 0,0 0,0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39:26.854"/>
    </inkml:context>
    <inkml:brush xml:id="br0">
      <inkml:brushProperty name="width" value="0.5" units="cm"/>
      <inkml:brushProperty name="height" value="0.5" units="cm"/>
      <inkml:brushProperty name="color" value="#D6B5E7"/>
    </inkml:brush>
  </inkml:definitions>
  <inkml:trace contextRef="#ctx0" brushRef="#br0">0 0,'0'0,"0"0,0 0,0 0,0 0,0 0,0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39:28.736"/>
    </inkml:context>
    <inkml:brush xml:id="br0">
      <inkml:brushProperty name="width" value="0.5" units="cm"/>
      <inkml:brushProperty name="height" value="0.5" units="cm"/>
      <inkml:brushProperty name="color" value="#D6B5E7"/>
    </inkml:brush>
  </inkml:definitions>
  <inkml:trace contextRef="#ctx0" brushRef="#br0">0 1,'0'0,"0"0,0 0,0 0,0 0,0 0,0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39:42.402"/>
    </inkml:context>
    <inkml:brush xml:id="br0">
      <inkml:brushProperty name="width" value="0.1" units="cm"/>
      <inkml:brushProperty name="height" value="0.1" units="cm"/>
      <inkml:brushProperty name="color" value="#D6B5E7"/>
    </inkml:brush>
  </inkml:definitions>
  <inkml:trace contextRef="#ctx0" brushRef="#br0">1 1,'0'0,"0"0,0 0,0 0,0 0,25 24,-25-23,24-2,1 51,-24-48,47-4,0 73,-47-68,49 21,21 47,-68-68,71 22,-4 69,-66-89,70 19,-28 46,-43-66,46 21,-8-5,-32-16,-9-4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39:44.104"/>
    </inkml:context>
    <inkml:brush xml:id="br0">
      <inkml:brushProperty name="width" value="0.1" units="cm"/>
      <inkml:brushProperty name="height" value="0.1" units="cm"/>
      <inkml:brushProperty name="color" value="#D6B5E7"/>
    </inkml:brush>
  </inkml:definitions>
  <inkml:trace contextRef="#ctx0" brushRef="#br0">1 839,'0'0,"0"0,0 0,0 0,0 0,0 0,0 0,0 0,0 0,0 0,0-25,0 0,24 1,-23 24,23-50,-2 6,-19 39,22-44,-1 0,-24 48,25-73,-2 5,-21 65,22-70,25 0,-48 74,23-74,0 2,-23 70,23-72,-2 30,-19 38,-3 6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39:45.921"/>
    </inkml:context>
    <inkml:brush xml:id="br0">
      <inkml:brushProperty name="width" value="0.1" units="cm"/>
      <inkml:brushProperty name="height" value="0.1" units="cm"/>
      <inkml:brushProperty name="color" value="#D6B5E7"/>
    </inkml:brush>
  </inkml:definitions>
  <inkml:trace contextRef="#ctx0" brushRef="#br0">0 0,'0'0,"0"0,0 0,0 0,0 0,0 0,0 25,0-25,24 23,-23-22,24-1,-25 49,0-48,24-1,-24 62,0-50,25 12,-1 50,-23-74,23 25,0 46,-23-68,24 46,-1 25,-24-73,25 23,-2 45,-21-64,22-5,1 49,-23-45,-4-8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39:47.552"/>
    </inkml:context>
    <inkml:brush xml:id="br0">
      <inkml:brushProperty name="width" value="0.1" units="cm"/>
      <inkml:brushProperty name="height" value="0.1" units="cm"/>
      <inkml:brushProperty name="color" value="#D6B5E7"/>
    </inkml:brush>
  </inkml:definitions>
  <inkml:trace contextRef="#ctx0" brushRef="#br0">0 370,'0'0,"0"0,0 0,0 0,0 0,0 0,0 0,0 0,0 0,0 0,0 0,0 0,0 0,0 0,25-25,0 1,-13 11,0 1,11-11,-21 21,23-22,23-1,-47 25,24-25,-2 2,-22 22,24-24,20 2,-41 21,21-22,-2-22,-21 42,22-20,-4 4,-15 15,-5 5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39:49.353"/>
    </inkml:context>
    <inkml:brush xml:id="br0">
      <inkml:brushProperty name="width" value="0.1" units="cm"/>
      <inkml:brushProperty name="height" value="0.1" units="cm"/>
      <inkml:brushProperty name="color" value="#D6B5E7"/>
    </inkml:brush>
  </inkml:definitions>
  <inkml:trace contextRef="#ctx0" brushRef="#br0">1 0,'0'0,"0"0,0 0,0 0,0 0,0 0,0 0,0 0,0 0,0 0,0 0,0 0,24 25,1-25,-2 70,-21-66,22 21,25 48,-48-72,48 23,-26 70,-21-89,47 20,-24 49,-25-74,24 24,-2 20,-19-39,-3-5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40:04.095"/>
    </inkml:context>
    <inkml:brush xml:id="br0">
      <inkml:brushProperty name="width" value="0.5" units="cm"/>
      <inkml:brushProperty name="height" value="0.5" units="cm"/>
      <inkml:brushProperty name="color" value="#D6B5E7"/>
    </inkml:brush>
  </inkml:definitions>
  <inkml:trace contextRef="#ctx0" brushRef="#br0">0 1,'0'0,"0"0,0 0,0 0,0 0,0 0,0 0,0 0,0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43:09.016"/>
    </inkml:context>
    <inkml:brush xml:id="br0">
      <inkml:brushProperty name="width" value="0.5" units="cm"/>
      <inkml:brushProperty name="height" value="0.5" units="cm"/>
      <inkml:brushProperty name="color" value="#D6B5E7"/>
    </inkml:brush>
  </inkml:definitions>
  <inkml:trace contextRef="#ctx0" brushRef="#br0">0 0,'0'0,"0"0,0 0,0 0,0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26:53.851"/>
    </inkml:context>
    <inkml:brush xml:id="br0">
      <inkml:brushProperty name="width" value="0.5" units="cm"/>
      <inkml:brushProperty name="height" value="0.5" units="cm"/>
      <inkml:brushProperty name="color" value="#D6B5E7"/>
    </inkml:brush>
  </inkml:definitions>
  <inkml:trace contextRef="#ctx0" brushRef="#br0">1 0,'0'0,"0"0,0 0,0 0,0 0,0 0,0 0,0 0,0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43:09.832"/>
    </inkml:context>
    <inkml:brush xml:id="br0">
      <inkml:brushProperty name="width" value="0.5" units="cm"/>
      <inkml:brushProperty name="height" value="0.5" units="cm"/>
      <inkml:brushProperty name="color" value="#D6B5E7"/>
    </inkml:brush>
  </inkml:definitions>
  <inkml:trace contextRef="#ctx0" brushRef="#br0">1 1,'0'0,"0"0,0 0,0 0,0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43:10.717"/>
    </inkml:context>
    <inkml:brush xml:id="br0">
      <inkml:brushProperty name="width" value="0.5" units="cm"/>
      <inkml:brushProperty name="height" value="0.5" units="cm"/>
      <inkml:brushProperty name="color" value="#D6B5E7"/>
    </inkml:brush>
  </inkml:definitions>
  <inkml:trace contextRef="#ctx0" brushRef="#br0">1 0,'0'0,"0"0,0 0,0 0,0 0,0 0,0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43:11.500"/>
    </inkml:context>
    <inkml:brush xml:id="br0">
      <inkml:brushProperty name="width" value="0.5" units="cm"/>
      <inkml:brushProperty name="height" value="0.5" units="cm"/>
      <inkml:brushProperty name="color" value="#D6B5E7"/>
    </inkml:brush>
  </inkml:definitions>
  <inkml:trace contextRef="#ctx0" brushRef="#br0">0 0,'0'0,"0"0,0 0,0 0,0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43:12.632"/>
    </inkml:context>
    <inkml:brush xml:id="br0">
      <inkml:brushProperty name="width" value="0.5" units="cm"/>
      <inkml:brushProperty name="height" value="0.5" units="cm"/>
      <inkml:brushProperty name="color" value="#D6B5E7"/>
    </inkml:brush>
  </inkml:definitions>
  <inkml:trace contextRef="#ctx0" brushRef="#br0">0 1,'0'0,"0"0,0 0,0 0,0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43:14.816"/>
    </inkml:context>
    <inkml:brush xml:id="br0">
      <inkml:brushProperty name="width" value="0.5" units="cm"/>
      <inkml:brushProperty name="height" value="0.5" units="cm"/>
      <inkml:brushProperty name="color" value="#D6B5E7"/>
    </inkml:brush>
  </inkml:definitions>
  <inkml:trace contextRef="#ctx0" brushRef="#br0">1 1,'0'0,"0"0,0 0,0 0,0 0,0 0,0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43:15.548"/>
    </inkml:context>
    <inkml:brush xml:id="br0">
      <inkml:brushProperty name="width" value="0.5" units="cm"/>
      <inkml:brushProperty name="height" value="0.5" units="cm"/>
      <inkml:brushProperty name="color" value="#D6B5E7"/>
    </inkml:brush>
  </inkml:definitions>
  <inkml:trace contextRef="#ctx0" brushRef="#br0">0 1,'0'0,"0"0,0 0,0 0,0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43:16.815"/>
    </inkml:context>
    <inkml:brush xml:id="br0">
      <inkml:brushProperty name="width" value="0.5" units="cm"/>
      <inkml:brushProperty name="height" value="0.5" units="cm"/>
      <inkml:brushProperty name="color" value="#D6B5E7"/>
    </inkml:brush>
  </inkml:definitions>
  <inkml:trace contextRef="#ctx0" brushRef="#br0">0 0,'0'0,"0"0,0 0,0 0,0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43:17.715"/>
    </inkml:context>
    <inkml:brush xml:id="br0">
      <inkml:brushProperty name="width" value="0.5" units="cm"/>
      <inkml:brushProperty name="height" value="0.5" units="cm"/>
      <inkml:brushProperty name="color" value="#D6B5E7"/>
    </inkml:brush>
  </inkml:definitions>
  <inkml:trace contextRef="#ctx0" brushRef="#br0">0 1,'0'0,"0"0,0 0,0 0,0 0,0 0,0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43:27.249"/>
    </inkml:context>
    <inkml:brush xml:id="br0">
      <inkml:brushProperty name="width" value="0.1" units="cm"/>
      <inkml:brushProperty name="height" value="0.1" units="cm"/>
      <inkml:brushProperty name="color" value="#D6B5E7"/>
    </inkml:brush>
  </inkml:definitions>
  <inkml:trace contextRef="#ctx0" brushRef="#br0">0 0,'0'0,"0"0,0 0,0 0,0 0,25 25,-25-25,24 0,1 73,-25-72,49 48,-1 46,-46-91,47 45,25 74,-73-121,47 45,-2 21,-42-62,20 19,-2 18,-19-37,-3-6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43:29.465"/>
    </inkml:context>
    <inkml:brush xml:id="br0">
      <inkml:brushProperty name="width" value="0.1" units="cm"/>
      <inkml:brushProperty name="height" value="0.1" units="cm"/>
      <inkml:brushProperty name="color" value="#D6B5E7"/>
    </inkml:brush>
  </inkml:definitions>
  <inkml:trace contextRef="#ctx0" brushRef="#br0">1 691,'0'0,"0"0,0 0,0 0,0 0,0 0,0 0,0 0,0 0,0 0,0-25,25 1,-3 1,-20 21,23-47,20 3,-41 42,46-45,18-19,-62 62,68-68,-6 6,-63 62,69-43,-28 3,-42 43,45-47,-4 28,-41 20,46-48,-30 30,-16 16,-4 4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26:54.934"/>
    </inkml:context>
    <inkml:brush xml:id="br0">
      <inkml:brushProperty name="width" value="0.5" units="cm"/>
      <inkml:brushProperty name="height" value="0.5" units="cm"/>
      <inkml:brushProperty name="color" value="#D6B5E7"/>
    </inkml:brush>
  </inkml:definitions>
  <inkml:trace contextRef="#ctx0" brushRef="#br0">1 0,'0'0,"0"0,0 0,0 0,0 0,0 0,0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43:37.728"/>
    </inkml:context>
    <inkml:brush xml:id="br0">
      <inkml:brushProperty name="width" value="0.1" units="cm"/>
      <inkml:brushProperty name="height" value="0.1" units="cm"/>
      <inkml:brushProperty name="color" value="#D6B5E7"/>
    </inkml:brush>
  </inkml:definitions>
  <inkml:trace contextRef="#ctx0" brushRef="#br0">1 0,'0'0,"0"0,0 0,0 0,0 0,0 0,0 0,0 0,0 0,0 0,24 25,1-25,-1 47,-23-45,23-2,23 70,-44-66,46 21,-26 21,-21-43,47 22,-2 22,-45-45,47 23,-2 21,-44-43,46 22,22 46,-68-68,71 21,-25 26,-48-50,48 0,0 49,-47-47,-4-4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43:41.146"/>
    </inkml:context>
    <inkml:brush xml:id="br0">
      <inkml:brushProperty name="width" value="0.1" units="cm"/>
      <inkml:brushProperty name="height" value="0.1" units="cm"/>
      <inkml:brushProperty name="color" value="#D6B5E7"/>
    </inkml:brush>
  </inkml:definitions>
  <inkml:trace contextRef="#ctx0" brushRef="#br0">0 0,'0'0,"0"0,0 0,0 0,0 0,0 0,0 25,0-25,22 65,-19-56,22 16,-25 66,0-84,24 43,-1 39,-21-80,23 41,-25 39,0-80,24 16,-24 43,0-62,25 18,-25 20,0-38,0-6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43:48.728"/>
    </inkml:context>
    <inkml:brush xml:id="br0">
      <inkml:brushProperty name="width" value="0.1" units="cm"/>
      <inkml:brushProperty name="height" value="0.1" units="cm"/>
      <inkml:brushProperty name="color" value="#D6B5E7"/>
    </inkml:brush>
  </inkml:definitions>
  <inkml:trace contextRef="#ctx0" brushRef="#br0">0 839,'0'0,"0"0,0 0,0 0,0 0,0 0,0 0,0 0,0 0,0 0,25-25,-1 0,-24 1,0 24,25-50,-2 5,-21 41,22-45,25-24,-48 72,48-73,-26 27,-21 45,47-72,0 49,-49 25,50-74,-26 26,-24 47,50-49,-27 4,-22 43,48-46,-25 2,-23 45,-1 2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43:51.393"/>
    </inkml:context>
    <inkml:brush xml:id="br0">
      <inkml:brushProperty name="width" value="0.1" units="cm"/>
      <inkml:brushProperty name="height" value="0.1" units="cm"/>
      <inkml:brushProperty name="color" value="#D6B5E7"/>
    </inkml:brush>
  </inkml:definitions>
  <inkml:trace contextRef="#ctx0" brushRef="#br0">1 0,'0'0,"0"0,0 0,0 0,0 0,0 0,0 25,0-25,0 68,0-62,24 18,-1 68,-21-85,23 42,20 65,-41-105,45 65,24 71,-72-142,49 47,-11 29,-29-60,-10-19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44:02.572"/>
    </inkml:context>
    <inkml:brush xml:id="br0">
      <inkml:brushProperty name="width" value="0.5" units="cm"/>
      <inkml:brushProperty name="height" value="0.5" units="cm"/>
      <inkml:brushProperty name="color" value="#D6B5E7"/>
    </inkml:brush>
  </inkml:definitions>
  <inkml:trace contextRef="#ctx0" brushRef="#br0">0 0,'0'0,"0"0,0 0,0 0,0 0,0 0,0 0,0 0,0 0,0 0,0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26:55.517"/>
    </inkml:context>
    <inkml:brush xml:id="br0">
      <inkml:brushProperty name="width" value="0.5" units="cm"/>
      <inkml:brushProperty name="height" value="0.5" units="cm"/>
      <inkml:brushProperty name="color" value="#D6B5E7"/>
    </inkml:brush>
  </inkml:definitions>
  <inkml:trace contextRef="#ctx0" brushRef="#br0">1 1,'0'0,"0"0,0 0,0 0,0 0,0 0,0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26:56.651"/>
    </inkml:context>
    <inkml:brush xml:id="br0">
      <inkml:brushProperty name="width" value="0.5" units="cm"/>
      <inkml:brushProperty name="height" value="0.5" units="cm"/>
      <inkml:brushProperty name="color" value="#D6B5E7"/>
    </inkml:brush>
  </inkml:definitions>
  <inkml:trace contextRef="#ctx0" brushRef="#br0">1 0,'0'0,"0"0,0 0,0 0,0 0,0 0,0 0,0 0,0 0,0 0,0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26:58.100"/>
    </inkml:context>
    <inkml:brush xml:id="br0">
      <inkml:brushProperty name="width" value="0.5" units="cm"/>
      <inkml:brushProperty name="height" value="0.5" units="cm"/>
      <inkml:brushProperty name="color" value="#D6B5E7"/>
    </inkml:brush>
  </inkml:definitions>
  <inkml:trace contextRef="#ctx0" brushRef="#br0">1 0,'0'0,"0"0,0 0,0 0,0 0,0 0,0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26:59.334"/>
    </inkml:context>
    <inkml:brush xml:id="br0">
      <inkml:brushProperty name="width" value="0.5" units="cm"/>
      <inkml:brushProperty name="height" value="0.5" units="cm"/>
      <inkml:brushProperty name="color" value="#D6B5E7"/>
    </inkml:brush>
  </inkml:definitions>
  <inkml:trace contextRef="#ctx0" brushRef="#br0">1 0,'0'0,"0"0,0 0,0 0,0 0,0 0,0 0,0 0,0 0,0 0,0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4-02-02T01:27:01.066"/>
    </inkml:context>
    <inkml:brush xml:id="br0">
      <inkml:brushProperty name="width" value="0.5" units="cm"/>
      <inkml:brushProperty name="height" value="0.5" units="cm"/>
      <inkml:brushProperty name="color" value="#D6B5E7"/>
    </inkml:brush>
  </inkml:definitions>
  <inkml:trace contextRef="#ctx0" brushRef="#br0">1 1,'0'0,"0"0,0 0,0 0,0 0,0 0,0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2B58C7-5E28-D115-F069-5C17CB4C44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DA367AF-93A7-3D6B-8171-BDB4192A09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29196AC-A46C-2FA3-4C95-D312E1C58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B68A-0A33-5D4A-81FF-A2D7954F35B3}" type="datetimeFigureOut">
              <a:rPr lang="es-US" smtClean="0"/>
              <a:t>2/1/2024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395237-5886-E092-3869-87A643EE71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C479DDD-A99A-F6DE-1E5C-2C5EB1094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B494-C509-B646-951F-1BCA1ADA8A6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154784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B7F0700-BDC8-2027-20EF-D4774DEF4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0CF7385F-7921-BFC5-D163-F38D65FC3A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FCF8038-6638-8924-171C-73BEBDCE2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B68A-0A33-5D4A-81FF-A2D7954F35B3}" type="datetimeFigureOut">
              <a:rPr lang="es-US" smtClean="0"/>
              <a:t>2/1/2024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37094CE-3D56-580A-6638-7B968CD81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5F3BB6B-6B42-3853-856D-0E166AAE7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B494-C509-B646-951F-1BCA1ADA8A6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638559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EB6AD97-8156-3A72-8DB8-03A890054BF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8A85FF2-D99A-42B4-0E2C-39037F96EB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B277DBF-6290-1076-3B4C-143E1F785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B68A-0A33-5D4A-81FF-A2D7954F35B3}" type="datetimeFigureOut">
              <a:rPr lang="es-US" smtClean="0"/>
              <a:t>2/1/2024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1A2D4B7-B155-C53D-427E-4E97010F0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8195FC-F62C-C565-4520-4542194D7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B494-C509-B646-951F-1BCA1ADA8A6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024984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903FF2-73B6-CB01-F749-C340CB1650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76740B0-9214-E896-2A77-4C2F224D2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283B1D-A227-1325-0C96-E9F0095AC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B68A-0A33-5D4A-81FF-A2D7954F35B3}" type="datetimeFigureOut">
              <a:rPr lang="es-US" smtClean="0"/>
              <a:t>2/1/2024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8AA933F-2F3A-9DA1-7D64-CA81133D2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A8DB0F8-82E6-D929-8809-207E119252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B494-C509-B646-951F-1BCA1ADA8A6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663455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3CC7F39-039A-6878-8C21-8291C0D62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668CF8F-8DCF-A8BB-FCED-27D6DE7E02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D63022-D274-B048-1DD2-77C746FB8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B68A-0A33-5D4A-81FF-A2D7954F35B3}" type="datetimeFigureOut">
              <a:rPr lang="es-US" smtClean="0"/>
              <a:t>2/1/2024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F9EB967-7D69-6813-796D-1447FC4BCD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3F8A91-CABF-78B9-747B-4590DA135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B494-C509-B646-951F-1BCA1ADA8A6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4085762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CD467B-7B7E-808A-9570-CAA9375B2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D063EFA-92B1-C8E3-8CC2-FC37EC9AB5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1C4ED9C4-B620-C5CE-4769-6211BE6614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12A6A2D-66E2-CCD5-8B97-1083A450A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B68A-0A33-5D4A-81FF-A2D7954F35B3}" type="datetimeFigureOut">
              <a:rPr lang="es-US" smtClean="0"/>
              <a:t>2/1/2024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171DAB8-0CA5-8F50-CFBA-7DAD9266C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6626E04-D5C7-8F97-7DAC-AD3C6A5D9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B494-C509-B646-951F-1BCA1ADA8A6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40878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F1133C-C10F-31CF-885C-5D5352A84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BC67E8F-B339-A52F-C2C8-CFDCB98AA8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F0FCD84-6EA2-084C-C8F6-BA4FBEAA23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F60D00DE-BD1C-EFE3-4E22-4DCE564E15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A98B780-C8B6-E887-1C82-2A18BEE10F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86FC306-5715-C201-E446-8B7DD43DAD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B68A-0A33-5D4A-81FF-A2D7954F35B3}" type="datetimeFigureOut">
              <a:rPr lang="es-US" smtClean="0"/>
              <a:t>2/1/2024</a:t>
            </a:fld>
            <a:endParaRPr lang="es-U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44127DA-A702-3646-BF03-29FD54D3E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7C86210-4D42-FBF3-8E51-F5AE202B3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B494-C509-B646-951F-1BCA1ADA8A6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022291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8CE86B-EFA7-7800-055B-EF691791DB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210E0EA0-55DD-23A9-B1E9-4DC3735E9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B68A-0A33-5D4A-81FF-A2D7954F35B3}" type="datetimeFigureOut">
              <a:rPr lang="es-US" smtClean="0"/>
              <a:t>2/1/2024</a:t>
            </a:fld>
            <a:endParaRPr lang="es-U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DE6EE85-F38E-07A0-31AC-34FAEA08C1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80A8C71-C955-AEA0-A65A-5DCFD3543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B494-C509-B646-951F-1BCA1ADA8A6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560274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55AD033-03F6-6879-3DB9-1EF83B8AF7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B68A-0A33-5D4A-81FF-A2D7954F35B3}" type="datetimeFigureOut">
              <a:rPr lang="es-US" smtClean="0"/>
              <a:t>2/1/2024</a:t>
            </a:fld>
            <a:endParaRPr lang="es-U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86CFA2C-A8E4-DAA1-C4E6-EA090CE7A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E9BA960-861D-2348-3BC7-178CA2F4F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B494-C509-B646-951F-1BCA1ADA8A6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871529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8758AE-5DEA-BEB1-9A20-679C5B771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F1F5DCF-32B3-66B5-7BC7-7F861EB1A2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2570027-377F-FB45-DB19-87883E9AD2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4F072AF-0011-9D24-50F7-C478843E1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B68A-0A33-5D4A-81FF-A2D7954F35B3}" type="datetimeFigureOut">
              <a:rPr lang="es-US" smtClean="0"/>
              <a:t>2/1/2024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404B023-CC09-AD9D-1DE3-D8B64F6A9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2A93705-3356-9125-2DDF-C6768801E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B494-C509-B646-951F-1BCA1ADA8A6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966545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6469AB-2255-0345-2387-6C43E33A86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3B4F8440-9521-71F2-4D19-53B26AEE70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78BCA913-0063-E09B-3422-59DB969E17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2D082F8-282A-DBF6-60F9-6BE6A3D09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1B68A-0A33-5D4A-81FF-A2D7954F35B3}" type="datetimeFigureOut">
              <a:rPr lang="es-US" smtClean="0"/>
              <a:t>2/1/2024</a:t>
            </a:fld>
            <a:endParaRPr lang="es-U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5E9257B-5BAE-0DFB-C84B-95E864A80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BFE1056-17B7-0C9C-BD1B-E345A6276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45B494-C509-B646-951F-1BCA1ADA8A6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5414682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E7AD39D-388F-8E4A-4589-4CD11BE2C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U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F74E57A-8AF2-1019-A0E4-3266AA425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U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E243280-1234-E5B4-4876-05D95B6C25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11B68A-0A33-5D4A-81FF-A2D7954F35B3}" type="datetimeFigureOut">
              <a:rPr lang="es-US" smtClean="0"/>
              <a:t>2/1/2024</a:t>
            </a:fld>
            <a:endParaRPr lang="es-U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9EBEA94-F2DD-76BA-ACAD-4D682C238D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3C23391-C341-58F5-A03A-4527997400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45B494-C509-B646-951F-1BCA1ADA8A66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623758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ustomXml" Target="../ink/ink4.xml" /><Relationship Id="rId13" Type="http://schemas.openxmlformats.org/officeDocument/2006/relationships/customXml" Target="../ink/ink9.xml" /><Relationship Id="rId18" Type="http://schemas.openxmlformats.org/officeDocument/2006/relationships/customXml" Target="../ink/ink12.xml" /><Relationship Id="rId3" Type="http://schemas.openxmlformats.org/officeDocument/2006/relationships/image" Target="../media/image2.jpeg" /><Relationship Id="rId21" Type="http://schemas.openxmlformats.org/officeDocument/2006/relationships/image" Target="../media/image7.png" /><Relationship Id="rId7" Type="http://schemas.openxmlformats.org/officeDocument/2006/relationships/customXml" Target="../ink/ink3.xml" /><Relationship Id="rId12" Type="http://schemas.openxmlformats.org/officeDocument/2006/relationships/customXml" Target="../ink/ink8.xml" /><Relationship Id="rId17" Type="http://schemas.openxmlformats.org/officeDocument/2006/relationships/image" Target="../media/image5.png" /><Relationship Id="rId25" Type="http://schemas.openxmlformats.org/officeDocument/2006/relationships/image" Target="../media/image9.png" /><Relationship Id="rId2" Type="http://schemas.openxmlformats.org/officeDocument/2006/relationships/image" Target="../media/image1.jpeg" /><Relationship Id="rId16" Type="http://schemas.openxmlformats.org/officeDocument/2006/relationships/customXml" Target="../ink/ink11.xml" /><Relationship Id="rId20" Type="http://schemas.openxmlformats.org/officeDocument/2006/relationships/customXml" Target="../ink/ink13.xml" /><Relationship Id="rId1" Type="http://schemas.openxmlformats.org/officeDocument/2006/relationships/slideLayout" Target="../slideLayouts/slideLayout2.xml" /><Relationship Id="rId6" Type="http://schemas.openxmlformats.org/officeDocument/2006/relationships/customXml" Target="../ink/ink2.xml" /><Relationship Id="rId11" Type="http://schemas.openxmlformats.org/officeDocument/2006/relationships/customXml" Target="../ink/ink7.xml" /><Relationship Id="rId24" Type="http://schemas.openxmlformats.org/officeDocument/2006/relationships/customXml" Target="../ink/ink15.xml" /><Relationship Id="rId5" Type="http://schemas.openxmlformats.org/officeDocument/2006/relationships/image" Target="../media/image3.png" /><Relationship Id="rId15" Type="http://schemas.openxmlformats.org/officeDocument/2006/relationships/image" Target="../media/image4.png" /><Relationship Id="rId23" Type="http://schemas.openxmlformats.org/officeDocument/2006/relationships/image" Target="../media/image8.png" /><Relationship Id="rId10" Type="http://schemas.openxmlformats.org/officeDocument/2006/relationships/customXml" Target="../ink/ink6.xml" /><Relationship Id="rId19" Type="http://schemas.openxmlformats.org/officeDocument/2006/relationships/image" Target="../media/image6.png" /><Relationship Id="rId4" Type="http://schemas.openxmlformats.org/officeDocument/2006/relationships/customXml" Target="../ink/ink1.xml" /><Relationship Id="rId9" Type="http://schemas.openxmlformats.org/officeDocument/2006/relationships/customXml" Target="../ink/ink5.xml" /><Relationship Id="rId14" Type="http://schemas.openxmlformats.org/officeDocument/2006/relationships/customXml" Target="../ink/ink10.xml" /><Relationship Id="rId22" Type="http://schemas.openxmlformats.org/officeDocument/2006/relationships/customXml" Target="../ink/ink14.xml" 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ustomXml" Target="../ink/ink19.xml" /><Relationship Id="rId13" Type="http://schemas.openxmlformats.org/officeDocument/2006/relationships/image" Target="../media/image12.png" /><Relationship Id="rId18" Type="http://schemas.openxmlformats.org/officeDocument/2006/relationships/customXml" Target="../ink/ink26.xml" /><Relationship Id="rId3" Type="http://schemas.openxmlformats.org/officeDocument/2006/relationships/image" Target="../media/image3.png" /><Relationship Id="rId21" Type="http://schemas.openxmlformats.org/officeDocument/2006/relationships/image" Target="../media/image16.png" /><Relationship Id="rId7" Type="http://schemas.openxmlformats.org/officeDocument/2006/relationships/customXml" Target="../ink/ink18.xml" /><Relationship Id="rId12" Type="http://schemas.openxmlformats.org/officeDocument/2006/relationships/customXml" Target="../ink/ink23.xml" /><Relationship Id="rId17" Type="http://schemas.openxmlformats.org/officeDocument/2006/relationships/image" Target="../media/image14.png" /><Relationship Id="rId2" Type="http://schemas.openxmlformats.org/officeDocument/2006/relationships/customXml" Target="../ink/ink16.xml" /><Relationship Id="rId16" Type="http://schemas.openxmlformats.org/officeDocument/2006/relationships/customXml" Target="../ink/ink25.xml" /><Relationship Id="rId20" Type="http://schemas.openxmlformats.org/officeDocument/2006/relationships/customXml" Target="../ink/ink27.xml" /><Relationship Id="rId1" Type="http://schemas.openxmlformats.org/officeDocument/2006/relationships/slideLayout" Target="../slideLayouts/slideLayout2.xml" /><Relationship Id="rId6" Type="http://schemas.openxmlformats.org/officeDocument/2006/relationships/image" Target="../media/image11.jpeg" /><Relationship Id="rId11" Type="http://schemas.openxmlformats.org/officeDocument/2006/relationships/customXml" Target="../ink/ink22.xml" /><Relationship Id="rId5" Type="http://schemas.openxmlformats.org/officeDocument/2006/relationships/image" Target="../media/image10.jpeg" /><Relationship Id="rId15" Type="http://schemas.openxmlformats.org/officeDocument/2006/relationships/image" Target="../media/image13.png" /><Relationship Id="rId10" Type="http://schemas.openxmlformats.org/officeDocument/2006/relationships/customXml" Target="../ink/ink21.xml" /><Relationship Id="rId19" Type="http://schemas.openxmlformats.org/officeDocument/2006/relationships/image" Target="../media/image15.png" /><Relationship Id="rId4" Type="http://schemas.openxmlformats.org/officeDocument/2006/relationships/customXml" Target="../ink/ink17.xml" /><Relationship Id="rId9" Type="http://schemas.openxmlformats.org/officeDocument/2006/relationships/customXml" Target="../ink/ink20.xml" /><Relationship Id="rId14" Type="http://schemas.openxmlformats.org/officeDocument/2006/relationships/customXml" Target="../ink/ink24.xml" /><Relationship Id="rId22" Type="http://schemas.openxmlformats.org/officeDocument/2006/relationships/customXml" Target="../ink/ink28.xml" 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ustomXml" Target="../ink/ink32.xml" /><Relationship Id="rId13" Type="http://schemas.openxmlformats.org/officeDocument/2006/relationships/customXml" Target="../ink/ink37.xml" /><Relationship Id="rId18" Type="http://schemas.openxmlformats.org/officeDocument/2006/relationships/customXml" Target="../ink/ink40.xml" /><Relationship Id="rId26" Type="http://schemas.openxmlformats.org/officeDocument/2006/relationships/customXml" Target="../ink/ink44.xml" /><Relationship Id="rId3" Type="http://schemas.openxmlformats.org/officeDocument/2006/relationships/image" Target="../media/image18.jpeg" /><Relationship Id="rId21" Type="http://schemas.openxmlformats.org/officeDocument/2006/relationships/image" Target="../media/image22.png" /><Relationship Id="rId7" Type="http://schemas.openxmlformats.org/officeDocument/2006/relationships/customXml" Target="../ink/ink31.xml" /><Relationship Id="rId12" Type="http://schemas.openxmlformats.org/officeDocument/2006/relationships/customXml" Target="../ink/ink36.xml" /><Relationship Id="rId17" Type="http://schemas.openxmlformats.org/officeDocument/2006/relationships/image" Target="../media/image20.png" /><Relationship Id="rId25" Type="http://schemas.openxmlformats.org/officeDocument/2006/relationships/image" Target="../media/image24.png" /><Relationship Id="rId2" Type="http://schemas.openxmlformats.org/officeDocument/2006/relationships/image" Target="../media/image17.jpeg" /><Relationship Id="rId16" Type="http://schemas.openxmlformats.org/officeDocument/2006/relationships/customXml" Target="../ink/ink39.xml" /><Relationship Id="rId20" Type="http://schemas.openxmlformats.org/officeDocument/2006/relationships/customXml" Target="../ink/ink41.xml" /><Relationship Id="rId1" Type="http://schemas.openxmlformats.org/officeDocument/2006/relationships/slideLayout" Target="../slideLayouts/slideLayout2.xml" /><Relationship Id="rId6" Type="http://schemas.openxmlformats.org/officeDocument/2006/relationships/customXml" Target="../ink/ink30.xml" /><Relationship Id="rId11" Type="http://schemas.openxmlformats.org/officeDocument/2006/relationships/customXml" Target="../ink/ink35.xml" /><Relationship Id="rId24" Type="http://schemas.openxmlformats.org/officeDocument/2006/relationships/customXml" Target="../ink/ink43.xml" /><Relationship Id="rId5" Type="http://schemas.openxmlformats.org/officeDocument/2006/relationships/image" Target="../media/image3.png" /><Relationship Id="rId15" Type="http://schemas.openxmlformats.org/officeDocument/2006/relationships/image" Target="../media/image19.png" /><Relationship Id="rId23" Type="http://schemas.openxmlformats.org/officeDocument/2006/relationships/image" Target="../media/image23.png" /><Relationship Id="rId10" Type="http://schemas.openxmlformats.org/officeDocument/2006/relationships/customXml" Target="../ink/ink34.xml" /><Relationship Id="rId19" Type="http://schemas.openxmlformats.org/officeDocument/2006/relationships/image" Target="../media/image21.png" /><Relationship Id="rId4" Type="http://schemas.openxmlformats.org/officeDocument/2006/relationships/customXml" Target="../ink/ink29.xml" /><Relationship Id="rId9" Type="http://schemas.openxmlformats.org/officeDocument/2006/relationships/customXml" Target="../ink/ink33.xml" /><Relationship Id="rId14" Type="http://schemas.openxmlformats.org/officeDocument/2006/relationships/customXml" Target="../ink/ink38.xml" /><Relationship Id="rId22" Type="http://schemas.openxmlformats.org/officeDocument/2006/relationships/customXml" Target="../ink/ink4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11BC5B7-7B69-311C-CC86-DC79380A6B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U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C90EDA2-ED0B-352D-95AF-CB04D8C3D4C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553374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397767-4D2D-B50C-FAC4-28D3E2B5E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00651"/>
            <a:ext cx="10515600" cy="1325563"/>
          </a:xfrm>
        </p:spPr>
        <p:txBody>
          <a:bodyPr anchor="t">
            <a:normAutofit/>
          </a:bodyPr>
          <a:lstStyle/>
          <a:p>
            <a:pPr algn="ctr"/>
            <a:r>
              <a:rPr lang="es-US" sz="6600" dirty="0">
                <a:solidFill>
                  <a:srgbClr val="C7A2E3"/>
                </a:solidFill>
                <a:latin typeface="Arial Black" panose="020B0604020202020204" pitchFamily="34" charset="0"/>
                <a:ea typeface="Segoe UI Symbol" panose="020B0502040204020203" pitchFamily="34" charset="0"/>
                <a:cs typeface="Arial Black" panose="020B0604020202020204" pitchFamily="34" charset="0"/>
              </a:rPr>
              <a:t>En un año…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2A9BCA6-97C9-B5CB-515D-E55FC45826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>
                <a:solidFill>
                  <a:srgbClr val="C7A2E3"/>
                </a:solidFill>
              </a:rPr>
              <a:t>Pasar a 2° de secundaria con buenas notas.</a:t>
            </a:r>
          </a:p>
          <a:p>
            <a:pPr marL="0" indent="0">
              <a:buNone/>
            </a:pPr>
            <a:endParaRPr lang="es-US" dirty="0">
              <a:solidFill>
                <a:srgbClr val="C7A2E3"/>
              </a:solidFill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6D6E6C02-C66B-310B-E5E7-6BCBD33631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703469" flipH="1">
            <a:off x="405650" y="2710584"/>
            <a:ext cx="3621380" cy="3621380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FFA697C3-B2E6-0578-6160-C0B723463B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51694">
            <a:off x="7614155" y="2105337"/>
            <a:ext cx="2995152" cy="4237174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12" name="Entrada de lápiz 11">
                <a:extLst>
                  <a:ext uri="{FF2B5EF4-FFF2-40B4-BE49-F238E27FC236}">
                    <a16:creationId xmlns:a16="http://schemas.microsoft.com/office/drawing/2014/main" id="{8DB1E838-D92B-4058-E8B2-27D076C10F95}"/>
                  </a:ext>
                </a:extLst>
              </p14:cNvPr>
              <p14:cNvContentPartPr/>
              <p14:nvPr/>
            </p14:nvContentPartPr>
            <p14:xfrm>
              <a:off x="6087129" y="3609554"/>
              <a:ext cx="360" cy="360"/>
            </p14:xfrm>
          </p:contentPart>
        </mc:Choice>
        <mc:Fallback>
          <p:pic>
            <p:nvPicPr>
              <p:cNvPr id="12" name="Entrada de lápiz 11">
                <a:extLst>
                  <a:ext uri="{FF2B5EF4-FFF2-40B4-BE49-F238E27FC236}">
                    <a16:creationId xmlns:a16="http://schemas.microsoft.com/office/drawing/2014/main" id="{8DB1E838-D92B-4058-E8B2-27D076C10F95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997129" y="3519554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13" name="Entrada de lápiz 12">
                <a:extLst>
                  <a:ext uri="{FF2B5EF4-FFF2-40B4-BE49-F238E27FC236}">
                    <a16:creationId xmlns:a16="http://schemas.microsoft.com/office/drawing/2014/main" id="{D1F881C3-CD57-C5EF-FA05-CB72BCB8E377}"/>
                  </a:ext>
                </a:extLst>
              </p14:cNvPr>
              <p14:cNvContentPartPr/>
              <p14:nvPr/>
            </p14:nvContentPartPr>
            <p14:xfrm>
              <a:off x="9841929" y="947354"/>
              <a:ext cx="360" cy="360"/>
            </p14:xfrm>
          </p:contentPart>
        </mc:Choice>
        <mc:Fallback>
          <p:pic>
            <p:nvPicPr>
              <p:cNvPr id="13" name="Entrada de lápiz 12">
                <a:extLst>
                  <a:ext uri="{FF2B5EF4-FFF2-40B4-BE49-F238E27FC236}">
                    <a16:creationId xmlns:a16="http://schemas.microsoft.com/office/drawing/2014/main" id="{D1F881C3-CD57-C5EF-FA05-CB72BCB8E37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9751929" y="857714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4" name="Entrada de lápiz 13">
                <a:extLst>
                  <a:ext uri="{FF2B5EF4-FFF2-40B4-BE49-F238E27FC236}">
                    <a16:creationId xmlns:a16="http://schemas.microsoft.com/office/drawing/2014/main" id="{653A20B9-8A2F-903E-DD2A-B881A4AC54BE}"/>
                  </a:ext>
                </a:extLst>
              </p14:cNvPr>
              <p14:cNvContentPartPr/>
              <p14:nvPr/>
            </p14:nvContentPartPr>
            <p14:xfrm>
              <a:off x="5226009" y="5987714"/>
              <a:ext cx="360" cy="360"/>
            </p14:xfrm>
          </p:contentPart>
        </mc:Choice>
        <mc:Fallback>
          <p:pic>
            <p:nvPicPr>
              <p:cNvPr id="14" name="Entrada de lápiz 13">
                <a:extLst>
                  <a:ext uri="{FF2B5EF4-FFF2-40B4-BE49-F238E27FC236}">
                    <a16:creationId xmlns:a16="http://schemas.microsoft.com/office/drawing/2014/main" id="{653A20B9-8A2F-903E-DD2A-B881A4AC54B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136009" y="5897714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5" name="Entrada de lápiz 14">
                <a:extLst>
                  <a:ext uri="{FF2B5EF4-FFF2-40B4-BE49-F238E27FC236}">
                    <a16:creationId xmlns:a16="http://schemas.microsoft.com/office/drawing/2014/main" id="{6DB6C5AB-177E-E69C-3E13-7095BE5772A7}"/>
                  </a:ext>
                </a:extLst>
              </p14:cNvPr>
              <p14:cNvContentPartPr/>
              <p14:nvPr/>
            </p14:nvContentPartPr>
            <p14:xfrm>
              <a:off x="3636969" y="2899634"/>
              <a:ext cx="360" cy="360"/>
            </p14:xfrm>
          </p:contentPart>
        </mc:Choice>
        <mc:Fallback>
          <p:pic>
            <p:nvPicPr>
              <p:cNvPr id="15" name="Entrada de lápiz 14">
                <a:extLst>
                  <a:ext uri="{FF2B5EF4-FFF2-40B4-BE49-F238E27FC236}">
                    <a16:creationId xmlns:a16="http://schemas.microsoft.com/office/drawing/2014/main" id="{6DB6C5AB-177E-E69C-3E13-7095BE5772A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547329" y="2809634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6" name="Entrada de lápiz 15">
                <a:extLst>
                  <a:ext uri="{FF2B5EF4-FFF2-40B4-BE49-F238E27FC236}">
                    <a16:creationId xmlns:a16="http://schemas.microsoft.com/office/drawing/2014/main" id="{DE4429D1-D4F4-D9D2-33F7-A72D46D47EAB}"/>
                  </a:ext>
                </a:extLst>
              </p14:cNvPr>
              <p14:cNvContentPartPr/>
              <p14:nvPr/>
            </p14:nvContentPartPr>
            <p14:xfrm>
              <a:off x="1391289" y="947354"/>
              <a:ext cx="360" cy="360"/>
            </p14:xfrm>
          </p:contentPart>
        </mc:Choice>
        <mc:Fallback>
          <p:pic>
            <p:nvPicPr>
              <p:cNvPr id="16" name="Entrada de lápiz 15">
                <a:extLst>
                  <a:ext uri="{FF2B5EF4-FFF2-40B4-BE49-F238E27FC236}">
                    <a16:creationId xmlns:a16="http://schemas.microsoft.com/office/drawing/2014/main" id="{DE4429D1-D4F4-D9D2-33F7-A72D46D47EA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301649" y="857714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7" name="Entrada de lápiz 16">
                <a:extLst>
                  <a:ext uri="{FF2B5EF4-FFF2-40B4-BE49-F238E27FC236}">
                    <a16:creationId xmlns:a16="http://schemas.microsoft.com/office/drawing/2014/main" id="{A18EDD8D-F947-8519-C165-D6BB3DACE1AF}"/>
                  </a:ext>
                </a:extLst>
              </p14:cNvPr>
              <p14:cNvContentPartPr/>
              <p14:nvPr/>
            </p14:nvContentPartPr>
            <p14:xfrm>
              <a:off x="11483889" y="5943434"/>
              <a:ext cx="360" cy="360"/>
            </p14:xfrm>
          </p:contentPart>
        </mc:Choice>
        <mc:Fallback>
          <p:pic>
            <p:nvPicPr>
              <p:cNvPr id="17" name="Entrada de lápiz 16">
                <a:extLst>
                  <a:ext uri="{FF2B5EF4-FFF2-40B4-BE49-F238E27FC236}">
                    <a16:creationId xmlns:a16="http://schemas.microsoft.com/office/drawing/2014/main" id="{A18EDD8D-F947-8519-C165-D6BB3DACE1A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1394249" y="5853434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8" name="Entrada de lápiz 17">
                <a:extLst>
                  <a:ext uri="{FF2B5EF4-FFF2-40B4-BE49-F238E27FC236}">
                    <a16:creationId xmlns:a16="http://schemas.microsoft.com/office/drawing/2014/main" id="{39E90210-80DE-C3F3-6DCC-24A046D220C2}"/>
                  </a:ext>
                </a:extLst>
              </p14:cNvPr>
              <p14:cNvContentPartPr/>
              <p14:nvPr/>
            </p14:nvContentPartPr>
            <p14:xfrm>
              <a:off x="11688009" y="2731154"/>
              <a:ext cx="360" cy="360"/>
            </p14:xfrm>
          </p:contentPart>
        </mc:Choice>
        <mc:Fallback>
          <p:pic>
            <p:nvPicPr>
              <p:cNvPr id="18" name="Entrada de lápiz 17">
                <a:extLst>
                  <a:ext uri="{FF2B5EF4-FFF2-40B4-BE49-F238E27FC236}">
                    <a16:creationId xmlns:a16="http://schemas.microsoft.com/office/drawing/2014/main" id="{39E90210-80DE-C3F3-6DCC-24A046D220C2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1598369" y="2641154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19" name="Entrada de lápiz 18">
                <a:extLst>
                  <a:ext uri="{FF2B5EF4-FFF2-40B4-BE49-F238E27FC236}">
                    <a16:creationId xmlns:a16="http://schemas.microsoft.com/office/drawing/2014/main" id="{9A1D7077-5602-7449-035F-E78FE05766E9}"/>
                  </a:ext>
                </a:extLst>
              </p14:cNvPr>
              <p14:cNvContentPartPr/>
              <p14:nvPr/>
            </p14:nvContentPartPr>
            <p14:xfrm>
              <a:off x="636729" y="6422594"/>
              <a:ext cx="360" cy="360"/>
            </p14:xfrm>
          </p:contentPart>
        </mc:Choice>
        <mc:Fallback>
          <p:pic>
            <p:nvPicPr>
              <p:cNvPr id="19" name="Entrada de lápiz 18">
                <a:extLst>
                  <a:ext uri="{FF2B5EF4-FFF2-40B4-BE49-F238E27FC236}">
                    <a16:creationId xmlns:a16="http://schemas.microsoft.com/office/drawing/2014/main" id="{9A1D7077-5602-7449-035F-E78FE05766E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47089" y="6332594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20" name="Entrada de lápiz 19">
                <a:extLst>
                  <a:ext uri="{FF2B5EF4-FFF2-40B4-BE49-F238E27FC236}">
                    <a16:creationId xmlns:a16="http://schemas.microsoft.com/office/drawing/2014/main" id="{1733C871-0F7D-0A07-0606-3BF0EDC542BD}"/>
                  </a:ext>
                </a:extLst>
              </p14:cNvPr>
              <p14:cNvContentPartPr/>
              <p14:nvPr/>
            </p14:nvContentPartPr>
            <p14:xfrm>
              <a:off x="485889" y="3139034"/>
              <a:ext cx="360" cy="360"/>
            </p14:xfrm>
          </p:contentPart>
        </mc:Choice>
        <mc:Fallback>
          <p:pic>
            <p:nvPicPr>
              <p:cNvPr id="20" name="Entrada de lápiz 19">
                <a:extLst>
                  <a:ext uri="{FF2B5EF4-FFF2-40B4-BE49-F238E27FC236}">
                    <a16:creationId xmlns:a16="http://schemas.microsoft.com/office/drawing/2014/main" id="{1733C871-0F7D-0A07-0606-3BF0EDC542B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96249" y="3049394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25" name="Entrada de lápiz 24">
                <a:extLst>
                  <a:ext uri="{FF2B5EF4-FFF2-40B4-BE49-F238E27FC236}">
                    <a16:creationId xmlns:a16="http://schemas.microsoft.com/office/drawing/2014/main" id="{6802717F-6834-982D-D7C5-605C0D282549}"/>
                  </a:ext>
                </a:extLst>
              </p14:cNvPr>
              <p14:cNvContentPartPr/>
              <p14:nvPr/>
            </p14:nvContentPartPr>
            <p14:xfrm>
              <a:off x="6397809" y="5499554"/>
              <a:ext cx="177840" cy="177840"/>
            </p14:xfrm>
          </p:contentPart>
        </mc:Choice>
        <mc:Fallback>
          <p:pic>
            <p:nvPicPr>
              <p:cNvPr id="25" name="Entrada de lápiz 24">
                <a:extLst>
                  <a:ext uri="{FF2B5EF4-FFF2-40B4-BE49-F238E27FC236}">
                    <a16:creationId xmlns:a16="http://schemas.microsoft.com/office/drawing/2014/main" id="{6802717F-6834-982D-D7C5-605C0D282549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6385209" y="5487314"/>
                <a:ext cx="202680" cy="202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27" name="Entrada de lápiz 26">
                <a:extLst>
                  <a:ext uri="{FF2B5EF4-FFF2-40B4-BE49-F238E27FC236}">
                    <a16:creationId xmlns:a16="http://schemas.microsoft.com/office/drawing/2014/main" id="{CFAC4671-D09E-EB0B-21FF-7FFC1CB40508}"/>
                  </a:ext>
                </a:extLst>
              </p14:cNvPr>
              <p14:cNvContentPartPr/>
              <p14:nvPr/>
            </p14:nvContentPartPr>
            <p14:xfrm>
              <a:off x="2820489" y="1053914"/>
              <a:ext cx="80280" cy="213480"/>
            </p14:xfrm>
          </p:contentPart>
        </mc:Choice>
        <mc:Fallback>
          <p:pic>
            <p:nvPicPr>
              <p:cNvPr id="27" name="Entrada de lápiz 26">
                <a:extLst>
                  <a:ext uri="{FF2B5EF4-FFF2-40B4-BE49-F238E27FC236}">
                    <a16:creationId xmlns:a16="http://schemas.microsoft.com/office/drawing/2014/main" id="{CFAC4671-D09E-EB0B-21FF-7FFC1CB40508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807889" y="1041314"/>
                <a:ext cx="105120" cy="238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28" name="Entrada de lápiz 27">
                <a:extLst>
                  <a:ext uri="{FF2B5EF4-FFF2-40B4-BE49-F238E27FC236}">
                    <a16:creationId xmlns:a16="http://schemas.microsoft.com/office/drawing/2014/main" id="{7330AFC9-DB37-437F-2A03-2ABA0A173C3E}"/>
                  </a:ext>
                </a:extLst>
              </p14:cNvPr>
              <p14:cNvContentPartPr/>
              <p14:nvPr/>
            </p14:nvContentPartPr>
            <p14:xfrm>
              <a:off x="11510529" y="4221914"/>
              <a:ext cx="106920" cy="204480"/>
            </p14:xfrm>
          </p:contentPart>
        </mc:Choice>
        <mc:Fallback>
          <p:pic>
            <p:nvPicPr>
              <p:cNvPr id="28" name="Entrada de lápiz 27">
                <a:extLst>
                  <a:ext uri="{FF2B5EF4-FFF2-40B4-BE49-F238E27FC236}">
                    <a16:creationId xmlns:a16="http://schemas.microsoft.com/office/drawing/2014/main" id="{7330AFC9-DB37-437F-2A03-2ABA0A173C3E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11498289" y="4209314"/>
                <a:ext cx="131760" cy="229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29" name="Entrada de lápiz 28">
                <a:extLst>
                  <a:ext uri="{FF2B5EF4-FFF2-40B4-BE49-F238E27FC236}">
                    <a16:creationId xmlns:a16="http://schemas.microsoft.com/office/drawing/2014/main" id="{6A6AF583-DA61-BED3-4D89-120027C91330}"/>
                  </a:ext>
                </a:extLst>
              </p14:cNvPr>
              <p14:cNvContentPartPr/>
              <p14:nvPr/>
            </p14:nvContentPartPr>
            <p14:xfrm>
              <a:off x="11208849" y="956354"/>
              <a:ext cx="97920" cy="142200"/>
            </p14:xfrm>
          </p:contentPart>
        </mc:Choice>
        <mc:Fallback>
          <p:pic>
            <p:nvPicPr>
              <p:cNvPr id="29" name="Entrada de lápiz 28">
                <a:extLst>
                  <a:ext uri="{FF2B5EF4-FFF2-40B4-BE49-F238E27FC236}">
                    <a16:creationId xmlns:a16="http://schemas.microsoft.com/office/drawing/2014/main" id="{6A6AF583-DA61-BED3-4D89-120027C91330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11196249" y="943754"/>
                <a:ext cx="122760" cy="167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30" name="Entrada de lápiz 29">
                <a:extLst>
                  <a:ext uri="{FF2B5EF4-FFF2-40B4-BE49-F238E27FC236}">
                    <a16:creationId xmlns:a16="http://schemas.microsoft.com/office/drawing/2014/main" id="{7A0CF500-1ABC-9356-B95F-3C15E046ADF9}"/>
                  </a:ext>
                </a:extLst>
              </p14:cNvPr>
              <p14:cNvContentPartPr/>
              <p14:nvPr/>
            </p14:nvContentPartPr>
            <p14:xfrm>
              <a:off x="8039769" y="317354"/>
              <a:ext cx="89280" cy="124560"/>
            </p14:xfrm>
          </p:contentPart>
        </mc:Choice>
        <mc:Fallback>
          <p:pic>
            <p:nvPicPr>
              <p:cNvPr id="30" name="Entrada de lápiz 29">
                <a:extLst>
                  <a:ext uri="{FF2B5EF4-FFF2-40B4-BE49-F238E27FC236}">
                    <a16:creationId xmlns:a16="http://schemas.microsoft.com/office/drawing/2014/main" id="{7A0CF500-1ABC-9356-B95F-3C15E046ADF9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8027529" y="304754"/>
                <a:ext cx="114120" cy="149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">
            <p14:nvContentPartPr>
              <p14:cNvPr id="32" name="Entrada de lápiz 31">
                <a:extLst>
                  <a:ext uri="{FF2B5EF4-FFF2-40B4-BE49-F238E27FC236}">
                    <a16:creationId xmlns:a16="http://schemas.microsoft.com/office/drawing/2014/main" id="{1C78A78D-FBD6-8125-1327-CE5F3B7D88DA}"/>
                  </a:ext>
                </a:extLst>
              </p14:cNvPr>
              <p14:cNvContentPartPr/>
              <p14:nvPr/>
            </p14:nvContentPartPr>
            <p14:xfrm>
              <a:off x="281769" y="5675954"/>
              <a:ext cx="187200" cy="205560"/>
            </p14:xfrm>
          </p:contentPart>
        </mc:Choice>
        <mc:Fallback>
          <p:pic>
            <p:nvPicPr>
              <p:cNvPr id="32" name="Entrada de lápiz 31">
                <a:extLst>
                  <a:ext uri="{FF2B5EF4-FFF2-40B4-BE49-F238E27FC236}">
                    <a16:creationId xmlns:a16="http://schemas.microsoft.com/office/drawing/2014/main" id="{1C78A78D-FBD6-8125-1327-CE5F3B7D88DA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269529" y="5663714"/>
                <a:ext cx="212040" cy="230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31101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F5C33C-A244-8B16-AB9C-C523FC77C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47363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s-US" sz="6600" dirty="0">
                <a:solidFill>
                  <a:srgbClr val="C7A2E3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En cinco años…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4A3E2CA-4B7B-2193-F957-B984487ABC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8268" y="1618985"/>
            <a:ext cx="10376371" cy="4954944"/>
          </a:xfrm>
        </p:spPr>
        <p:txBody>
          <a:bodyPr/>
          <a:lstStyle/>
          <a:p>
            <a:r>
              <a:rPr lang="es-US" dirty="0">
                <a:solidFill>
                  <a:srgbClr val="C7A2E3"/>
                </a:solidFill>
              </a:rPr>
              <a:t>Tener otro perro:/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6" name="Entrada de lápiz 5">
                <a:extLst>
                  <a:ext uri="{FF2B5EF4-FFF2-40B4-BE49-F238E27FC236}">
                    <a16:creationId xmlns:a16="http://schemas.microsoft.com/office/drawing/2014/main" id="{088F07DA-CD8D-D1E7-59A1-1A3210930D1A}"/>
                  </a:ext>
                </a:extLst>
              </p14:cNvPr>
              <p14:cNvContentPartPr/>
              <p14:nvPr/>
            </p14:nvContentPartPr>
            <p14:xfrm>
              <a:off x="1986009" y="982994"/>
              <a:ext cx="360" cy="360"/>
            </p14:xfrm>
          </p:contentPart>
        </mc:Choice>
        <mc:Fallback>
          <p:pic>
            <p:nvPicPr>
              <p:cNvPr id="6" name="Entrada de lápiz 5">
                <a:extLst>
                  <a:ext uri="{FF2B5EF4-FFF2-40B4-BE49-F238E27FC236}">
                    <a16:creationId xmlns:a16="http://schemas.microsoft.com/office/drawing/2014/main" id="{088F07DA-CD8D-D1E7-59A1-1A3210930D1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96369" y="892994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9" name="Entrada de lápiz 8">
                <a:extLst>
                  <a:ext uri="{FF2B5EF4-FFF2-40B4-BE49-F238E27FC236}">
                    <a16:creationId xmlns:a16="http://schemas.microsoft.com/office/drawing/2014/main" id="{E0EF9DFC-D8B1-03A1-5998-0F6584AFE378}"/>
                  </a:ext>
                </a:extLst>
              </p14:cNvPr>
              <p14:cNvContentPartPr/>
              <p14:nvPr/>
            </p14:nvContentPartPr>
            <p14:xfrm>
              <a:off x="10072689" y="929714"/>
              <a:ext cx="360" cy="360"/>
            </p14:xfrm>
          </p:contentPart>
        </mc:Choice>
        <mc:Fallback>
          <p:pic>
            <p:nvPicPr>
              <p:cNvPr id="9" name="Entrada de lápiz 8">
                <a:extLst>
                  <a:ext uri="{FF2B5EF4-FFF2-40B4-BE49-F238E27FC236}">
                    <a16:creationId xmlns:a16="http://schemas.microsoft.com/office/drawing/2014/main" id="{E0EF9DFC-D8B1-03A1-5998-0F6584AFE37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9982689" y="839714"/>
                <a:ext cx="180000" cy="180000"/>
              </a:xfrm>
              <a:prstGeom prst="rect">
                <a:avLst/>
              </a:prstGeom>
            </p:spPr>
          </p:pic>
        </mc:Fallback>
      </mc:AlternateContent>
      <p:pic>
        <p:nvPicPr>
          <p:cNvPr id="11" name="Imagen 10">
            <a:extLst>
              <a:ext uri="{FF2B5EF4-FFF2-40B4-BE49-F238E27FC236}">
                <a16:creationId xmlns:a16="http://schemas.microsoft.com/office/drawing/2014/main" id="{0725DB16-96DE-D2A6-FC15-94980DD5D0A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51835">
            <a:off x="1109077" y="2220161"/>
            <a:ext cx="4915282" cy="4041563"/>
          </a:xfrm>
          <a:prstGeom prst="rect">
            <a:avLst/>
          </a:prstGeom>
        </p:spPr>
      </p:pic>
      <p:pic>
        <p:nvPicPr>
          <p:cNvPr id="12" name="Imagen 11">
            <a:extLst>
              <a:ext uri="{FF2B5EF4-FFF2-40B4-BE49-F238E27FC236}">
                <a16:creationId xmlns:a16="http://schemas.microsoft.com/office/drawing/2014/main" id="{6A72F11F-07ED-8D92-BDA2-CE7FB557FAF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96551">
            <a:off x="7518174" y="2292688"/>
            <a:ext cx="3459333" cy="3609237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3" name="Entrada de lápiz 12">
                <a:extLst>
                  <a:ext uri="{FF2B5EF4-FFF2-40B4-BE49-F238E27FC236}">
                    <a16:creationId xmlns:a16="http://schemas.microsoft.com/office/drawing/2014/main" id="{EC57ECB0-B295-5306-14F9-C55C08CB4BEF}"/>
                  </a:ext>
                </a:extLst>
              </p14:cNvPr>
              <p14:cNvContentPartPr/>
              <p14:nvPr/>
            </p14:nvContentPartPr>
            <p14:xfrm>
              <a:off x="6726129" y="6209474"/>
              <a:ext cx="360" cy="360"/>
            </p14:xfrm>
          </p:contentPart>
        </mc:Choice>
        <mc:Fallback>
          <p:pic>
            <p:nvPicPr>
              <p:cNvPr id="13" name="Entrada de lápiz 12">
                <a:extLst>
                  <a:ext uri="{FF2B5EF4-FFF2-40B4-BE49-F238E27FC236}">
                    <a16:creationId xmlns:a16="http://schemas.microsoft.com/office/drawing/2014/main" id="{EC57ECB0-B295-5306-14F9-C55C08CB4BE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636489" y="6119834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4" name="Entrada de lápiz 13">
                <a:extLst>
                  <a:ext uri="{FF2B5EF4-FFF2-40B4-BE49-F238E27FC236}">
                    <a16:creationId xmlns:a16="http://schemas.microsoft.com/office/drawing/2014/main" id="{FE7AEC47-9A1C-DCEF-6922-FE0379348991}"/>
                  </a:ext>
                </a:extLst>
              </p14:cNvPr>
              <p14:cNvContentPartPr/>
              <p14:nvPr/>
            </p14:nvContentPartPr>
            <p14:xfrm>
              <a:off x="556809" y="6236114"/>
              <a:ext cx="360" cy="360"/>
            </p14:xfrm>
          </p:contentPart>
        </mc:Choice>
        <mc:Fallback>
          <p:pic>
            <p:nvPicPr>
              <p:cNvPr id="14" name="Entrada de lápiz 13">
                <a:extLst>
                  <a:ext uri="{FF2B5EF4-FFF2-40B4-BE49-F238E27FC236}">
                    <a16:creationId xmlns:a16="http://schemas.microsoft.com/office/drawing/2014/main" id="{FE7AEC47-9A1C-DCEF-6922-FE037934899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67169" y="6146474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5" name="Entrada de lápiz 14">
                <a:extLst>
                  <a:ext uri="{FF2B5EF4-FFF2-40B4-BE49-F238E27FC236}">
                    <a16:creationId xmlns:a16="http://schemas.microsoft.com/office/drawing/2014/main" id="{FDE848CB-ECAE-5C2E-3223-12FB6596BA43}"/>
                  </a:ext>
                </a:extLst>
              </p14:cNvPr>
              <p14:cNvContentPartPr/>
              <p14:nvPr/>
            </p14:nvContentPartPr>
            <p14:xfrm>
              <a:off x="11395329" y="6271754"/>
              <a:ext cx="360" cy="360"/>
            </p14:xfrm>
          </p:contentPart>
        </mc:Choice>
        <mc:Fallback>
          <p:pic>
            <p:nvPicPr>
              <p:cNvPr id="15" name="Entrada de lápiz 14">
                <a:extLst>
                  <a:ext uri="{FF2B5EF4-FFF2-40B4-BE49-F238E27FC236}">
                    <a16:creationId xmlns:a16="http://schemas.microsoft.com/office/drawing/2014/main" id="{FDE848CB-ECAE-5C2E-3223-12FB6596BA4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305329" y="6181754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6" name="Entrada de lápiz 15">
                <a:extLst>
                  <a:ext uri="{FF2B5EF4-FFF2-40B4-BE49-F238E27FC236}">
                    <a16:creationId xmlns:a16="http://schemas.microsoft.com/office/drawing/2014/main" id="{28AE30C2-AA0A-AC41-8BD6-6CFC116BEF05}"/>
                  </a:ext>
                </a:extLst>
              </p14:cNvPr>
              <p14:cNvContentPartPr/>
              <p14:nvPr/>
            </p14:nvContentPartPr>
            <p14:xfrm>
              <a:off x="6628569" y="3689474"/>
              <a:ext cx="360" cy="360"/>
            </p14:xfrm>
          </p:contentPart>
        </mc:Choice>
        <mc:Fallback>
          <p:pic>
            <p:nvPicPr>
              <p:cNvPr id="16" name="Entrada de lápiz 15">
                <a:extLst>
                  <a:ext uri="{FF2B5EF4-FFF2-40B4-BE49-F238E27FC236}">
                    <a16:creationId xmlns:a16="http://schemas.microsoft.com/office/drawing/2014/main" id="{28AE30C2-AA0A-AC41-8BD6-6CFC116BEF0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538569" y="3599474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7" name="Entrada de lápiz 16">
                <a:extLst>
                  <a:ext uri="{FF2B5EF4-FFF2-40B4-BE49-F238E27FC236}">
                    <a16:creationId xmlns:a16="http://schemas.microsoft.com/office/drawing/2014/main" id="{A2B9EAF5-6B38-703A-8393-D9C8717A2F9A}"/>
                  </a:ext>
                </a:extLst>
              </p14:cNvPr>
              <p14:cNvContentPartPr/>
              <p14:nvPr/>
            </p14:nvContentPartPr>
            <p14:xfrm>
              <a:off x="11652729" y="3272234"/>
              <a:ext cx="360" cy="360"/>
            </p14:xfrm>
          </p:contentPart>
        </mc:Choice>
        <mc:Fallback>
          <p:pic>
            <p:nvPicPr>
              <p:cNvPr id="17" name="Entrada de lápiz 16">
                <a:extLst>
                  <a:ext uri="{FF2B5EF4-FFF2-40B4-BE49-F238E27FC236}">
                    <a16:creationId xmlns:a16="http://schemas.microsoft.com/office/drawing/2014/main" id="{A2B9EAF5-6B38-703A-8393-D9C8717A2F9A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562729" y="3182594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19" name="Entrada de lápiz 18">
                <a:extLst>
                  <a:ext uri="{FF2B5EF4-FFF2-40B4-BE49-F238E27FC236}">
                    <a16:creationId xmlns:a16="http://schemas.microsoft.com/office/drawing/2014/main" id="{DB455D88-7062-1FD4-4997-7518E38B9769}"/>
                  </a:ext>
                </a:extLst>
              </p14:cNvPr>
              <p14:cNvContentPartPr/>
              <p14:nvPr/>
            </p14:nvContentPartPr>
            <p14:xfrm>
              <a:off x="352689" y="512474"/>
              <a:ext cx="240120" cy="186840"/>
            </p14:xfrm>
          </p:contentPart>
        </mc:Choice>
        <mc:Fallback>
          <p:pic>
            <p:nvPicPr>
              <p:cNvPr id="19" name="Entrada de lápiz 18">
                <a:extLst>
                  <a:ext uri="{FF2B5EF4-FFF2-40B4-BE49-F238E27FC236}">
                    <a16:creationId xmlns:a16="http://schemas.microsoft.com/office/drawing/2014/main" id="{DB455D88-7062-1FD4-4997-7518E38B9769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35049" y="494834"/>
                <a:ext cx="275760" cy="222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20" name="Entrada de lápiz 19">
                <a:extLst>
                  <a:ext uri="{FF2B5EF4-FFF2-40B4-BE49-F238E27FC236}">
                    <a16:creationId xmlns:a16="http://schemas.microsoft.com/office/drawing/2014/main" id="{2CC01ED4-BC2F-34BD-101E-E25F2D0FA56A}"/>
                  </a:ext>
                </a:extLst>
              </p14:cNvPr>
              <p14:cNvContentPartPr/>
              <p14:nvPr/>
            </p14:nvContentPartPr>
            <p14:xfrm>
              <a:off x="6947889" y="2189714"/>
              <a:ext cx="124560" cy="302040"/>
            </p14:xfrm>
          </p:contentPart>
        </mc:Choice>
        <mc:Fallback>
          <p:pic>
            <p:nvPicPr>
              <p:cNvPr id="20" name="Entrada de lápiz 19">
                <a:extLst>
                  <a:ext uri="{FF2B5EF4-FFF2-40B4-BE49-F238E27FC236}">
                    <a16:creationId xmlns:a16="http://schemas.microsoft.com/office/drawing/2014/main" id="{2CC01ED4-BC2F-34BD-101E-E25F2D0FA56A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6930249" y="2171714"/>
                <a:ext cx="160200" cy="337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21" name="Entrada de lápiz 20">
                <a:extLst>
                  <a:ext uri="{FF2B5EF4-FFF2-40B4-BE49-F238E27FC236}">
                    <a16:creationId xmlns:a16="http://schemas.microsoft.com/office/drawing/2014/main" id="{390FC660-DB86-59EA-C572-1DDFC4443476}"/>
                  </a:ext>
                </a:extLst>
              </p14:cNvPr>
              <p14:cNvContentPartPr/>
              <p14:nvPr/>
            </p14:nvContentPartPr>
            <p14:xfrm>
              <a:off x="11128929" y="1240394"/>
              <a:ext cx="116640" cy="232560"/>
            </p14:xfrm>
          </p:contentPart>
        </mc:Choice>
        <mc:Fallback>
          <p:pic>
            <p:nvPicPr>
              <p:cNvPr id="21" name="Entrada de lápiz 20">
                <a:extLst>
                  <a:ext uri="{FF2B5EF4-FFF2-40B4-BE49-F238E27FC236}">
                    <a16:creationId xmlns:a16="http://schemas.microsoft.com/office/drawing/2014/main" id="{390FC660-DB86-59EA-C572-1DDFC4443476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11110929" y="1222394"/>
                <a:ext cx="152280" cy="268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22" name="Entrada de lápiz 21">
                <a:extLst>
                  <a:ext uri="{FF2B5EF4-FFF2-40B4-BE49-F238E27FC236}">
                    <a16:creationId xmlns:a16="http://schemas.microsoft.com/office/drawing/2014/main" id="{49C39B52-AF5B-5562-01CF-F3CFFDED1211}"/>
                  </a:ext>
                </a:extLst>
              </p14:cNvPr>
              <p14:cNvContentPartPr/>
              <p14:nvPr/>
            </p14:nvContentPartPr>
            <p14:xfrm>
              <a:off x="4764489" y="6475874"/>
              <a:ext cx="142560" cy="133560"/>
            </p14:xfrm>
          </p:contentPart>
        </mc:Choice>
        <mc:Fallback>
          <p:pic>
            <p:nvPicPr>
              <p:cNvPr id="22" name="Entrada de lápiz 21">
                <a:extLst>
                  <a:ext uri="{FF2B5EF4-FFF2-40B4-BE49-F238E27FC236}">
                    <a16:creationId xmlns:a16="http://schemas.microsoft.com/office/drawing/2014/main" id="{49C39B52-AF5B-5562-01CF-F3CFFDED1211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4746489" y="6457874"/>
                <a:ext cx="178200" cy="169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23" name="Entrada de lápiz 22">
                <a:extLst>
                  <a:ext uri="{FF2B5EF4-FFF2-40B4-BE49-F238E27FC236}">
                    <a16:creationId xmlns:a16="http://schemas.microsoft.com/office/drawing/2014/main" id="{689D0164-539D-1B6B-BB3C-DF837CA80055}"/>
                  </a:ext>
                </a:extLst>
              </p14:cNvPr>
              <p14:cNvContentPartPr/>
              <p14:nvPr/>
            </p14:nvContentPartPr>
            <p14:xfrm>
              <a:off x="9983769" y="6440234"/>
              <a:ext cx="124560" cy="177840"/>
            </p14:xfrm>
          </p:contentPart>
        </mc:Choice>
        <mc:Fallback>
          <p:pic>
            <p:nvPicPr>
              <p:cNvPr id="23" name="Entrada de lápiz 22">
                <a:extLst>
                  <a:ext uri="{FF2B5EF4-FFF2-40B4-BE49-F238E27FC236}">
                    <a16:creationId xmlns:a16="http://schemas.microsoft.com/office/drawing/2014/main" id="{689D0164-539D-1B6B-BB3C-DF837CA80055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9966129" y="6422234"/>
                <a:ext cx="160200" cy="213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25" name="Entrada de lápiz 24">
                <a:extLst>
                  <a:ext uri="{FF2B5EF4-FFF2-40B4-BE49-F238E27FC236}">
                    <a16:creationId xmlns:a16="http://schemas.microsoft.com/office/drawing/2014/main" id="{EB6FE103-EE87-101C-2F5B-B1AC596C1488}"/>
                  </a:ext>
                </a:extLst>
              </p14:cNvPr>
              <p14:cNvContentPartPr/>
              <p14:nvPr/>
            </p14:nvContentPartPr>
            <p14:xfrm>
              <a:off x="290769" y="4008794"/>
              <a:ext cx="360" cy="360"/>
            </p14:xfrm>
          </p:contentPart>
        </mc:Choice>
        <mc:Fallback>
          <p:pic>
            <p:nvPicPr>
              <p:cNvPr id="25" name="Entrada de lápiz 24">
                <a:extLst>
                  <a:ext uri="{FF2B5EF4-FFF2-40B4-BE49-F238E27FC236}">
                    <a16:creationId xmlns:a16="http://schemas.microsoft.com/office/drawing/2014/main" id="{EB6FE103-EE87-101C-2F5B-B1AC596C148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0769" y="3919154"/>
                <a:ext cx="180000" cy="180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632428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CCF357-1C8F-0D39-94E5-65E8F129D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848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s-US" sz="6600" dirty="0">
                <a:solidFill>
                  <a:srgbClr val="C7A2E3"/>
                </a:solidFill>
                <a:latin typeface="Arial Black" panose="020B0604020202020204" pitchFamily="34" charset="0"/>
                <a:ea typeface="Segoe UI Symbol" panose="020B0502040204020203" pitchFamily="34" charset="0"/>
                <a:cs typeface="Arial Black" panose="020B0604020202020204" pitchFamily="34" charset="0"/>
              </a:rPr>
              <a:t>En diez año…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CD3BE31-E69A-745F-5900-3517EB550D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US" dirty="0">
                <a:solidFill>
                  <a:srgbClr val="C7A2E3"/>
                </a:solidFill>
              </a:rPr>
              <a:t>Estar por terminar la universidad en arquitectura 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5DEE1B74-72E9-3D7D-E739-B998812D1F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81226">
            <a:off x="709491" y="2996351"/>
            <a:ext cx="4693876" cy="3449715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6D4FF16B-842C-01CD-891A-669B3F13449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653388">
            <a:off x="6767414" y="2865730"/>
            <a:ext cx="4410846" cy="3528677"/>
          </a:xfrm>
          <a:prstGeom prst="rect">
            <a:avLst/>
          </a:prstGeom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8" name="Entrada de lápiz 7">
                <a:extLst>
                  <a:ext uri="{FF2B5EF4-FFF2-40B4-BE49-F238E27FC236}">
                    <a16:creationId xmlns:a16="http://schemas.microsoft.com/office/drawing/2014/main" id="{2EDB3472-6E11-CB70-501C-8C01FFC0615E}"/>
                  </a:ext>
                </a:extLst>
              </p14:cNvPr>
              <p14:cNvContentPartPr/>
              <p14:nvPr/>
            </p14:nvContentPartPr>
            <p14:xfrm>
              <a:off x="10303449" y="1204754"/>
              <a:ext cx="360" cy="360"/>
            </p14:xfrm>
          </p:contentPart>
        </mc:Choice>
        <mc:Fallback>
          <p:pic>
            <p:nvPicPr>
              <p:cNvPr id="8" name="Entrada de lápiz 7">
                <a:extLst>
                  <a:ext uri="{FF2B5EF4-FFF2-40B4-BE49-F238E27FC236}">
                    <a16:creationId xmlns:a16="http://schemas.microsoft.com/office/drawing/2014/main" id="{2EDB3472-6E11-CB70-501C-8C01FFC0615E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213449" y="1114754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9" name="Entrada de lápiz 8">
                <a:extLst>
                  <a:ext uri="{FF2B5EF4-FFF2-40B4-BE49-F238E27FC236}">
                    <a16:creationId xmlns:a16="http://schemas.microsoft.com/office/drawing/2014/main" id="{B78ABA89-6BF8-1788-11B2-893BEF49DF5D}"/>
                  </a:ext>
                </a:extLst>
              </p14:cNvPr>
              <p14:cNvContentPartPr/>
              <p14:nvPr/>
            </p14:nvContentPartPr>
            <p14:xfrm>
              <a:off x="1391289" y="867434"/>
              <a:ext cx="360" cy="360"/>
            </p14:xfrm>
          </p:contentPart>
        </mc:Choice>
        <mc:Fallback>
          <p:pic>
            <p:nvPicPr>
              <p:cNvPr id="9" name="Entrada de lápiz 8">
                <a:extLst>
                  <a:ext uri="{FF2B5EF4-FFF2-40B4-BE49-F238E27FC236}">
                    <a16:creationId xmlns:a16="http://schemas.microsoft.com/office/drawing/2014/main" id="{B78ABA89-6BF8-1788-11B2-893BEF49DF5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301649" y="777794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10" name="Entrada de lápiz 9">
                <a:extLst>
                  <a:ext uri="{FF2B5EF4-FFF2-40B4-BE49-F238E27FC236}">
                    <a16:creationId xmlns:a16="http://schemas.microsoft.com/office/drawing/2014/main" id="{4F4F6633-6F79-405A-AD6C-1D19E84F3F88}"/>
                  </a:ext>
                </a:extLst>
              </p14:cNvPr>
              <p14:cNvContentPartPr/>
              <p14:nvPr/>
            </p14:nvContentPartPr>
            <p14:xfrm>
              <a:off x="5838369" y="6422594"/>
              <a:ext cx="360" cy="360"/>
            </p14:xfrm>
          </p:contentPart>
        </mc:Choice>
        <mc:Fallback>
          <p:pic>
            <p:nvPicPr>
              <p:cNvPr id="10" name="Entrada de lápiz 9">
                <a:extLst>
                  <a:ext uri="{FF2B5EF4-FFF2-40B4-BE49-F238E27FC236}">
                    <a16:creationId xmlns:a16="http://schemas.microsoft.com/office/drawing/2014/main" id="{4F4F6633-6F79-405A-AD6C-1D19E84F3F88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5748729" y="6332594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11" name="Entrada de lápiz 10">
                <a:extLst>
                  <a:ext uri="{FF2B5EF4-FFF2-40B4-BE49-F238E27FC236}">
                    <a16:creationId xmlns:a16="http://schemas.microsoft.com/office/drawing/2014/main" id="{42D29E50-D1BC-A7FE-3C1A-3C662220C7FD}"/>
                  </a:ext>
                </a:extLst>
              </p14:cNvPr>
              <p14:cNvContentPartPr/>
              <p14:nvPr/>
            </p14:nvContentPartPr>
            <p14:xfrm>
              <a:off x="6317889" y="3458714"/>
              <a:ext cx="360" cy="360"/>
            </p14:xfrm>
          </p:contentPart>
        </mc:Choice>
        <mc:Fallback>
          <p:pic>
            <p:nvPicPr>
              <p:cNvPr id="11" name="Entrada de lápiz 10">
                <a:extLst>
                  <a:ext uri="{FF2B5EF4-FFF2-40B4-BE49-F238E27FC236}">
                    <a16:creationId xmlns:a16="http://schemas.microsoft.com/office/drawing/2014/main" id="{42D29E50-D1BC-A7FE-3C1A-3C662220C7F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227889" y="3368714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12" name="Entrada de lápiz 11">
                <a:extLst>
                  <a:ext uri="{FF2B5EF4-FFF2-40B4-BE49-F238E27FC236}">
                    <a16:creationId xmlns:a16="http://schemas.microsoft.com/office/drawing/2014/main" id="{020D2BF2-5B5B-90B1-AA65-033D2269370D}"/>
                  </a:ext>
                </a:extLst>
              </p14:cNvPr>
              <p14:cNvContentPartPr/>
              <p14:nvPr/>
            </p14:nvContentPartPr>
            <p14:xfrm>
              <a:off x="11697009" y="6209474"/>
              <a:ext cx="360" cy="360"/>
            </p14:xfrm>
          </p:contentPart>
        </mc:Choice>
        <mc:Fallback>
          <p:pic>
            <p:nvPicPr>
              <p:cNvPr id="12" name="Entrada de lápiz 11">
                <a:extLst>
                  <a:ext uri="{FF2B5EF4-FFF2-40B4-BE49-F238E27FC236}">
                    <a16:creationId xmlns:a16="http://schemas.microsoft.com/office/drawing/2014/main" id="{020D2BF2-5B5B-90B1-AA65-033D2269370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1607009" y="6119834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14" name="Entrada de lápiz 13">
                <a:extLst>
                  <a:ext uri="{FF2B5EF4-FFF2-40B4-BE49-F238E27FC236}">
                    <a16:creationId xmlns:a16="http://schemas.microsoft.com/office/drawing/2014/main" id="{0739473A-3DEE-21DF-A811-6E2B13B23FF9}"/>
                  </a:ext>
                </a:extLst>
              </p14:cNvPr>
              <p14:cNvContentPartPr/>
              <p14:nvPr/>
            </p14:nvContentPartPr>
            <p14:xfrm>
              <a:off x="432609" y="2943914"/>
              <a:ext cx="360" cy="360"/>
            </p14:xfrm>
          </p:contentPart>
        </mc:Choice>
        <mc:Fallback>
          <p:pic>
            <p:nvPicPr>
              <p:cNvPr id="14" name="Entrada de lápiz 13">
                <a:extLst>
                  <a:ext uri="{FF2B5EF4-FFF2-40B4-BE49-F238E27FC236}">
                    <a16:creationId xmlns:a16="http://schemas.microsoft.com/office/drawing/2014/main" id="{0739473A-3DEE-21DF-A811-6E2B13B23FF9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42969" y="2854274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15" name="Entrada de lápiz 14">
                <a:extLst>
                  <a:ext uri="{FF2B5EF4-FFF2-40B4-BE49-F238E27FC236}">
                    <a16:creationId xmlns:a16="http://schemas.microsoft.com/office/drawing/2014/main" id="{01A856D3-736B-2894-BF97-9F6D31661B8B}"/>
                  </a:ext>
                </a:extLst>
              </p14:cNvPr>
              <p14:cNvContentPartPr/>
              <p14:nvPr/>
            </p14:nvContentPartPr>
            <p14:xfrm>
              <a:off x="264129" y="6253754"/>
              <a:ext cx="360" cy="360"/>
            </p14:xfrm>
          </p:contentPart>
        </mc:Choice>
        <mc:Fallback>
          <p:pic>
            <p:nvPicPr>
              <p:cNvPr id="15" name="Entrada de lápiz 14">
                <a:extLst>
                  <a:ext uri="{FF2B5EF4-FFF2-40B4-BE49-F238E27FC236}">
                    <a16:creationId xmlns:a16="http://schemas.microsoft.com/office/drawing/2014/main" id="{01A856D3-736B-2894-BF97-9F6D31661B8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74129" y="6164114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16" name="Entrada de lápiz 15">
                <a:extLst>
                  <a:ext uri="{FF2B5EF4-FFF2-40B4-BE49-F238E27FC236}">
                    <a16:creationId xmlns:a16="http://schemas.microsoft.com/office/drawing/2014/main" id="{F3F1D1A5-919E-EF4C-5909-6040E7BF60DF}"/>
                  </a:ext>
                </a:extLst>
              </p14:cNvPr>
              <p14:cNvContentPartPr/>
              <p14:nvPr/>
            </p14:nvContentPartPr>
            <p14:xfrm>
              <a:off x="11466249" y="2802074"/>
              <a:ext cx="360" cy="360"/>
            </p14:xfrm>
          </p:contentPart>
        </mc:Choice>
        <mc:Fallback>
          <p:pic>
            <p:nvPicPr>
              <p:cNvPr id="16" name="Entrada de lápiz 15">
                <a:extLst>
                  <a:ext uri="{FF2B5EF4-FFF2-40B4-BE49-F238E27FC236}">
                    <a16:creationId xmlns:a16="http://schemas.microsoft.com/office/drawing/2014/main" id="{F3F1D1A5-919E-EF4C-5909-6040E7BF60DF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1376249" y="2712074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7" name="Entrada de lápiz 16">
                <a:extLst>
                  <a:ext uri="{FF2B5EF4-FFF2-40B4-BE49-F238E27FC236}">
                    <a16:creationId xmlns:a16="http://schemas.microsoft.com/office/drawing/2014/main" id="{E05C362C-B962-478F-74B4-E10D31CE5763}"/>
                  </a:ext>
                </a:extLst>
              </p14:cNvPr>
              <p14:cNvContentPartPr/>
              <p14:nvPr/>
            </p14:nvContentPartPr>
            <p14:xfrm>
              <a:off x="8439369" y="405914"/>
              <a:ext cx="360" cy="360"/>
            </p14:xfrm>
          </p:contentPart>
        </mc:Choice>
        <mc:Fallback>
          <p:pic>
            <p:nvPicPr>
              <p:cNvPr id="17" name="Entrada de lápiz 16">
                <a:extLst>
                  <a:ext uri="{FF2B5EF4-FFF2-40B4-BE49-F238E27FC236}">
                    <a16:creationId xmlns:a16="http://schemas.microsoft.com/office/drawing/2014/main" id="{E05C362C-B962-478F-74B4-E10D31CE5763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8349369" y="316274"/>
                <a:ext cx="180000" cy="18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19" name="Entrada de lápiz 18">
                <a:extLst>
                  <a:ext uri="{FF2B5EF4-FFF2-40B4-BE49-F238E27FC236}">
                    <a16:creationId xmlns:a16="http://schemas.microsoft.com/office/drawing/2014/main" id="{5884B6A1-79CB-A6E3-AADE-AB6262B91718}"/>
                  </a:ext>
                </a:extLst>
              </p14:cNvPr>
              <p14:cNvContentPartPr/>
              <p14:nvPr/>
            </p14:nvContentPartPr>
            <p14:xfrm>
              <a:off x="2518809" y="885434"/>
              <a:ext cx="160200" cy="222120"/>
            </p14:xfrm>
          </p:contentPart>
        </mc:Choice>
        <mc:Fallback>
          <p:pic>
            <p:nvPicPr>
              <p:cNvPr id="19" name="Entrada de lápiz 18">
                <a:extLst>
                  <a:ext uri="{FF2B5EF4-FFF2-40B4-BE49-F238E27FC236}">
                    <a16:creationId xmlns:a16="http://schemas.microsoft.com/office/drawing/2014/main" id="{5884B6A1-79CB-A6E3-AADE-AB6262B91718}"/>
                  </a:ext>
                </a:extLst>
              </p:cNvPr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2500809" y="867434"/>
                <a:ext cx="195840" cy="257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20" name="Entrada de lápiz 19">
                <a:extLst>
                  <a:ext uri="{FF2B5EF4-FFF2-40B4-BE49-F238E27FC236}">
                    <a16:creationId xmlns:a16="http://schemas.microsoft.com/office/drawing/2014/main" id="{8C77B1D3-4D02-5F87-408F-4763F14EBE51}"/>
                  </a:ext>
                </a:extLst>
              </p14:cNvPr>
              <p14:cNvContentPartPr/>
              <p14:nvPr/>
            </p14:nvContentPartPr>
            <p14:xfrm>
              <a:off x="9353409" y="2260634"/>
              <a:ext cx="248760" cy="248760"/>
            </p14:xfrm>
          </p:contentPart>
        </mc:Choice>
        <mc:Fallback>
          <p:pic>
            <p:nvPicPr>
              <p:cNvPr id="20" name="Entrada de lápiz 19">
                <a:extLst>
                  <a:ext uri="{FF2B5EF4-FFF2-40B4-BE49-F238E27FC236}">
                    <a16:creationId xmlns:a16="http://schemas.microsoft.com/office/drawing/2014/main" id="{8C77B1D3-4D02-5F87-408F-4763F14EBE51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9335769" y="2242994"/>
                <a:ext cx="284400" cy="284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22" name="Entrada de lápiz 21">
                <a:extLst>
                  <a:ext uri="{FF2B5EF4-FFF2-40B4-BE49-F238E27FC236}">
                    <a16:creationId xmlns:a16="http://schemas.microsoft.com/office/drawing/2014/main" id="{A1B5897A-0E35-150B-5FA0-A9E7DA4912C5}"/>
                  </a:ext>
                </a:extLst>
              </p14:cNvPr>
              <p14:cNvContentPartPr/>
              <p14:nvPr/>
            </p14:nvContentPartPr>
            <p14:xfrm>
              <a:off x="7524969" y="6466874"/>
              <a:ext cx="276120" cy="214200"/>
            </p14:xfrm>
          </p:contentPart>
        </mc:Choice>
        <mc:Fallback>
          <p:pic>
            <p:nvPicPr>
              <p:cNvPr id="22" name="Entrada de lápiz 21">
                <a:extLst>
                  <a:ext uri="{FF2B5EF4-FFF2-40B4-BE49-F238E27FC236}">
                    <a16:creationId xmlns:a16="http://schemas.microsoft.com/office/drawing/2014/main" id="{A1B5897A-0E35-150B-5FA0-A9E7DA4912C5}"/>
                  </a:ext>
                </a:extLst>
              </p:cNvPr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7507329" y="6448874"/>
                <a:ext cx="311760" cy="249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23" name="Entrada de lápiz 22">
                <a:extLst>
                  <a:ext uri="{FF2B5EF4-FFF2-40B4-BE49-F238E27FC236}">
                    <a16:creationId xmlns:a16="http://schemas.microsoft.com/office/drawing/2014/main" id="{46AFC1C5-286F-48A3-377D-EA3E0DDE5251}"/>
                  </a:ext>
                </a:extLst>
              </p14:cNvPr>
              <p14:cNvContentPartPr/>
              <p14:nvPr/>
            </p14:nvContentPartPr>
            <p14:xfrm>
              <a:off x="11182209" y="317354"/>
              <a:ext cx="62640" cy="248760"/>
            </p14:xfrm>
          </p:contentPart>
        </mc:Choice>
        <mc:Fallback>
          <p:pic>
            <p:nvPicPr>
              <p:cNvPr id="23" name="Entrada de lápiz 22">
                <a:extLst>
                  <a:ext uri="{FF2B5EF4-FFF2-40B4-BE49-F238E27FC236}">
                    <a16:creationId xmlns:a16="http://schemas.microsoft.com/office/drawing/2014/main" id="{46AFC1C5-286F-48A3-377D-EA3E0DDE5251}"/>
                  </a:ext>
                </a:extLst>
              </p:cNvPr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11164209" y="299354"/>
                <a:ext cx="98280" cy="284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25" name="Entrada de lápiz 24">
                <a:extLst>
                  <a:ext uri="{FF2B5EF4-FFF2-40B4-BE49-F238E27FC236}">
                    <a16:creationId xmlns:a16="http://schemas.microsoft.com/office/drawing/2014/main" id="{276FEEC3-4E3F-F04C-CF57-18644C9BCC01}"/>
                  </a:ext>
                </a:extLst>
              </p14:cNvPr>
              <p14:cNvContentPartPr/>
              <p14:nvPr/>
            </p14:nvContentPartPr>
            <p14:xfrm>
              <a:off x="193209" y="5224514"/>
              <a:ext cx="204480" cy="302040"/>
            </p14:xfrm>
          </p:contentPart>
        </mc:Choice>
        <mc:Fallback>
          <p:pic>
            <p:nvPicPr>
              <p:cNvPr id="25" name="Entrada de lápiz 24">
                <a:extLst>
                  <a:ext uri="{FF2B5EF4-FFF2-40B4-BE49-F238E27FC236}">
                    <a16:creationId xmlns:a16="http://schemas.microsoft.com/office/drawing/2014/main" id="{276FEEC3-4E3F-F04C-CF57-18644C9BCC01}"/>
                  </a:ext>
                </a:extLst>
              </p:cNvPr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175209" y="5206874"/>
                <a:ext cx="240120" cy="337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">
            <p14:nvContentPartPr>
              <p14:cNvPr id="26" name="Entrada de lápiz 25">
                <a:extLst>
                  <a:ext uri="{FF2B5EF4-FFF2-40B4-BE49-F238E27FC236}">
                    <a16:creationId xmlns:a16="http://schemas.microsoft.com/office/drawing/2014/main" id="{6F86B90B-EB9B-7623-FB6E-CD169E5A72EB}"/>
                  </a:ext>
                </a:extLst>
              </p14:cNvPr>
              <p14:cNvContentPartPr/>
              <p14:nvPr/>
            </p14:nvContentPartPr>
            <p14:xfrm>
              <a:off x="5634249" y="3920234"/>
              <a:ext cx="124560" cy="275400"/>
            </p14:xfrm>
          </p:contentPart>
        </mc:Choice>
        <mc:Fallback>
          <p:pic>
            <p:nvPicPr>
              <p:cNvPr id="26" name="Entrada de lápiz 25">
                <a:extLst>
                  <a:ext uri="{FF2B5EF4-FFF2-40B4-BE49-F238E27FC236}">
                    <a16:creationId xmlns:a16="http://schemas.microsoft.com/office/drawing/2014/main" id="{6F86B90B-EB9B-7623-FB6E-CD169E5A72EB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5616609" y="3902234"/>
                <a:ext cx="160200" cy="311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6">
            <p14:nvContentPartPr>
              <p14:cNvPr id="27" name="Entrada de lápiz 26">
                <a:extLst>
                  <a:ext uri="{FF2B5EF4-FFF2-40B4-BE49-F238E27FC236}">
                    <a16:creationId xmlns:a16="http://schemas.microsoft.com/office/drawing/2014/main" id="{E731DF65-D706-CC20-D3F5-208C468260BD}"/>
                  </a:ext>
                </a:extLst>
              </p14:cNvPr>
              <p14:cNvContentPartPr/>
              <p14:nvPr/>
            </p14:nvContentPartPr>
            <p14:xfrm>
              <a:off x="4276329" y="219794"/>
              <a:ext cx="360" cy="360"/>
            </p14:xfrm>
          </p:contentPart>
        </mc:Choice>
        <mc:Fallback>
          <p:pic>
            <p:nvPicPr>
              <p:cNvPr id="27" name="Entrada de lápiz 26">
                <a:extLst>
                  <a:ext uri="{FF2B5EF4-FFF2-40B4-BE49-F238E27FC236}">
                    <a16:creationId xmlns:a16="http://schemas.microsoft.com/office/drawing/2014/main" id="{E731DF65-D706-CC20-D3F5-208C468260BD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186329" y="129794"/>
                <a:ext cx="180000" cy="180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077947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4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Presentación de PowerPoint</vt:lpstr>
      <vt:lpstr>En un año…</vt:lpstr>
      <vt:lpstr>En cinco años…</vt:lpstr>
      <vt:lpstr>En diez año…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invitado</dc:creator>
  <cp:lastModifiedBy>Usuario invitado</cp:lastModifiedBy>
  <cp:revision>1</cp:revision>
  <dcterms:created xsi:type="dcterms:W3CDTF">2024-02-01T16:28:05Z</dcterms:created>
  <dcterms:modified xsi:type="dcterms:W3CDTF">2024-02-02T01:46:03Z</dcterms:modified>
</cp:coreProperties>
</file>