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3:39.012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97 924 13393,'-33'-12'0,"4"1"0,19-1 0,-13-13 0,21-2 0,2-2 0,12-1 0,7 13 0,10-6 0,8-4 0,14-10 0,-1 4 0,2 0 0,-1-6 0,15-4 0,4-1 0,3-5 0,9 4 0,-4 1 0,1 1 0,5 4 0,-1 2 0,-1 4 0,-7 4 0,-3 6 0,0 4 0,2 3 0,1 2 0,-1 3 0,-4 7 0,-4-4 0,-2 2 0,2 1 0,-4-1 0,2 6 0,2-2 0,2-4 0,4 2 0,-1-6 0,1 3 0,-4 3 0,-2 0 0,4 0 0,0-2 0,0 2 0,-2 4 0,-2 4 0,-2 4 0,2 2 0,-4 1 0,0 9 0,0 1 0,0 2 0,-6 8 0,4-2 0,1 4 0,3 2 0,-2 0 0,2 0 0,0 0 0,-2 0 0,6 2 0,-6 2 0,-2 2 0,-8-3 0,1-1 0,-9-2 0,1 0 0,-4 0 0,-6 0 0,-4 0 0,-4 0 0,-2 0 0,-2 11 0,-7 9 0,-4 7 0,-5 2 0,-9-10 0,-3 6-7,-7 10 1,-4 0 0,-3 8 0,-2-3-5,-3 1 0,-5 7 1,4-3-1,0-2 0,0-9 0,-1 7 0,5-6 1,-4 2-2,-2 0 0,3-3 0,-3 3 0,0 2-1,0 2 0,-4 3 0,-8-1 0,-2 5 1,2 1 1,3-1 0,1 4-1,0 3 0,0 3 1,0-4 0,2 4 0,4-4 4,6-1 1,-3 7 0,14-47 0,-1 1 0,0 0-1,1-1-3,-13 45 0,1-6 0,7-3 1,-3-3-2,-3 3 1,2 1 0,-6 4 0,-1 3 1,1 1 0,16-43 1,-1 1-1,-13 44 0,3-2-3,7-6 1,9-17 0,0-2 0,4-4 0,2-2 1,10-13 0,6-3 0,7-7 0,4-4 0,-4 0 1,6 0-1,2 0 1,2 0 0,8 0 0,2 0 1,3-1-1,9 1 1,-3 0 0,8 0-1,1-2 0,3-4 1,3 2-1,3-7 1,0-5-1,0-5 0,-6-1 0,0-7 0,4-2 0,6-2 1,-4-2 0,1 0-1,-5-2 0,0-4 0,2 2 0,0-5 1,-4-1-1,-6 0 1,-3 6-1,-3-4 1,1 3 0,-1-1 1,8 0 0,2 6 0,4 0 0,4 0 0,-2 0 0,13 0 1,3 0-1,1 0 1,3 0 0,1 0-1,6 0 2,-43 0 1,1 0-1,46 0 1,-48 0 0,1 0-1,47 0-2,-2 0 0,-4 6 0,4 2 0,-4-1-1,-8 1 1,-5 6-1,-12-3 1,-4 7-1,-6 5 1,-11-2 0,-5 7 0,-1 1 0,0 4 1,1-2 0,-3 11-1,2-1 0,-2 0 1,-8 2 0,-4-5-1,0 5 0,0 2 1,-5-6-1,1 3 1,-4 1-3,-1 4 0,-7 3 1,1 2 1,2 1 1,-1 11 0,1-2 0,-4-4-3,-3-2 0,1-13 1,-4 13-2,2 6 1,0-13 0,-6 13 2,0 2 0,0-10 0,-2 10 1,-2-5-3,-2-1 1,-8 0 0,5 8 2,-1 0 0,-4 0 0,7-10 0,-3 4 0,-4 3 1,-1-7-1,-1 2 1,3-2-5,1 3 1,2-9 4,-1 8 0,-3-2 0,8 10-2,2-2 0,4-3 3,6 8 0,4-1 0,7 4 0,1-16 0,-1-9 0,1 3 0,1 1 0,3 5-1,1 0 1,2 1 0,-4-1-1,5 4 0,1 2 0,2-7 1,6-1-1,-2-7-1,-4-5 1,4 1 0,-4-6 0,4 0-2,2-4 0,2-8 0,2 2 0,1-2 1,-5-1 0,-6-7-3,2 0 0,4-7 1,6-4 1,-2-4 0,8-2 0,5 0 0,6 0 1,8-8 3,-2-3 0,2-3 1,-4 0-1,-7 3 1,-7-3 0,-9 4 0,2-1 0,-3-3-1,3-1 0,-2-3 1,10 1-1,5-1 1,-10 7-1,7-1 0,-1-2 0,-9 7 1,12 1 1,-5-2 0,4 2 1,1 0 0,-1 6 0,6 0 0,-1 2 0,-7 4 0,-5-2 0,-6 8-2,7 1 1,-5-1-2,11 5 1,-5 3 0,-1 9-1,-5-6 1,-10-3-1,0-1 0,6 4 1,-8-3 0,8 3 0,2-4 0,-10-1 0,6-1 0,-2 1 0,-6-7 0,2 1-1,2 2 1,-4-5-1,3 3 1,-1 7-1,6 11 0,-14-3-1,-4 2 1,-9-6-1,4 6 1,-8-4-5,2 10 1,-5-11 1,-1 24 1,0-11 0,-7 8 1,5-3 0,-14-7 1,14 0 2,-5 8 0,8-6-1,5 3 1,-4-18-1,14 9 0,-7-19 0,1 13 0,6-8-1,-7 8 1,9-5-1,-8 5 1,5 0 0,-13-13 0,14 11 0,-7-21 0,1 14 0,5-7-1,-13 9 0,14-1 1,-6 1 0,-1 7-1,7-6 1,-14 7 1,6-9-1,-8 1 1,0-9 0,0 7 1,-8-14-1,-2 6 1,0-16 0,-5-17 0,5-12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5:59.282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1343 44 11915,'-29'-12'0,"0"0"0,-2 6 0,-10-5 0,8 9 0,-8 2 0,20 2 0,-8 9 0,4 5 0,-10 13 0,8-11 0,1 11 0,1 0 0,0 2 0,-6 4 0,2 0 0,-2 0 0,4 0 0,-2 1 0,-3 5 0,-1 6 0,4-3 0,0 3 0,0 0 0,2-3 0,-6 9 0,6-3 0,-2 6 0,0 1 0,5-3 0,-3-2 0,0 3 0,0 3 0,0-8 0,-4 7 0,2-1 0,-3-2 0,-1 0 0,0-1 0,2-1 0,2 1 0,8-7 0,-4-1 0,1-1 0,1 1 0,6-12 0,5 2 0,8 4 0,-2 7 0,8-9 0,10-2 0,9-19 0,20-5 0,4-7 0,9-4 0,4 0 0,-9 0 0,3 0 0,-1-2 0,-1-4 0,2 5 0,1-5 0,-1 4 0,1 2 0,5 0 0,2 0 0,0 2 0,0 4 0,-1 9 0,-9 10 0,-2 2 0,-1 5 0,-8 8 0,2 7 0,-6 3 0,-6 3 0,-4 1 0,-10 2 0,-3 3 0,-6-3 0,-4-2 0,-4-1 0,-4-1 0,-6 0 0,1 1 0,-5-3 0,-3-1 0,-1-3 0,1 1 0,0 3 0,-3-1 0,-1-3 0,0-7 0,5 2 0,-1-2 0,-4 1 0,3-9 0,-3 4 0,3-2 0,3 0 0,0 2 0,1 8-5,4 4 0,-1 5-2,7 6 1,10-15 2,13 3 0,9-18 0,12-1 1,9-12 0,-1-7 0,13-10 1,-5-4-1,-2-5 0,9-7 0,3-5 0,2-6 0,-2-4 0,4-2 1,-6 0-1,4-2 0,3-4 0,-8 3 1,7-7-1,-6 0 0,-6 1 1,6-3-1,2-5 1,2-1 0,-2 1 0,-2 0 0,-6-1 0,5-1 0,1-4 1,-6 3 0,0-5 0,-5 2 0,-5 0 1,1-1-1,3 7 1,-3 0 0,-6-1 0,-7 1 0,-4 1 0,-7 1 0,-4-2 0,-7 9 0,-2-13 0,-3-6 0,-1 7 0,-8-13 0,-4 0 0,-1 18 0,-7-6 0,2 7 0,-1 4 0,-3 7 0,-1-3 0,-3 4 0,-3 2 0,4 0 0,-6 0 0,-1 0 0,-1-3 0,-8-1 0,0 0 0,0 10 0,0-12 0,1 8 0,-1-8 0,9-5 0,9-7 0,7 7 0,12-5 0,4 7 0,6 3 0,11 4 0,6-4 0,4 3 0,2-7 0,0 2 0,-8 8 0,-2 4 0,0-6 0,-5 8 0,3-6 0,-3 2 0,-3 8 0,-9-14 0,-8 4 0,-10 10 0,-15 10 0,-10 5 0,2 4 0,-14 6 0,-5 2 0,-14 2 0,12 4 0,7 1 0,-1-3 0,1 4 0,-3-2 0,-14 3 0,0-5 0,3-2 0,-8-2 0,-1-2 0,-2-2 0,8-4 0,4-4 0,7-7 0,14-2 0,5-5 0,2 5 0,5-14 0,2 6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49:53.739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0 12807,'0'0'0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49:55.708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 1 11965,'0'0'0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49:56.372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18 0 11858,'-8'29'0,"-2"-5"0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49:57.207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88 53 11713,'-19'-10'0,"-5"3"0,15-1 0,-9 6 0,8-14 0,3 7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49:58.474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18 1 12340,'-9'19'0,"1"-3"0,16-9 0,1 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49:59.441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18 0 12476,'-9'20'0,"1"3"0,8-13 0,0 0 0,0-3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50:00.188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1 12348,'0'0'0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50:13.854"/>
    </inkml:context>
    <inkml:brush xml:id="br0">
      <inkml:brushProperty name="width" value="0.68571" units="cm"/>
      <inkml:brushProperty name="height" value="0.68571" units="cm"/>
      <inkml:brushProperty name="color" value="#DACEB1"/>
    </inkml:brush>
  </inkml:definitions>
  <inkml:trace contextRef="#ctx0" brushRef="#br0">18 36 17963,'-17'-35'0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50:15.037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 1 12392,'0'0'0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50:16.338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70 12669,'10'-27'0,"-2"2"0,0 15 0,1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8:46.236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228 0 13479,'-53'0'0,"16"16"0,10 11 0,12 16 0,1 3 0,8 14 0,2-1 0,2-1 0,8 8 0,0 0 0,-2 6 0,-2 3 0,4 3 0,-1-4 0,-1 3 0,-2 3 0,4-1 0,0 3 0,-2-6 0,-2-5 0,-2-3 0,2-2 0,2-4 0,1-1 0,3 1 0,-2 2 0,-2-4 0,6 6 0,-3-12 0,1-19-2,-2 0-24,-4-19 12,6-1 0,-3-21 2,1-11 1,0-8 3,-6-28 0,0 10 3,0-9 0,0-4 3,0-8 1,0 2 1,0-2 0,0 7 0,0-1 0,0 4 0,0 1 0,-2 15 0,-4 3 0,2 4 0,-7-4 0,7 8 0,-12-6 0,12 33 0,-7 11 0,7 16 0,-2 26 0,4 11 0,2 13 0,0-3 0,0 6 0,0-10 0,0 3 0,2 1 0,2-18 0,2 4 0,-2 3 0,-2-7 0,-2 2 0,0-2 0,0 3 0,0 1 0,0 4 0,0-6 0,0-4 0,-2-1 0,-2-1 0,-2 0-4,-8 1 1,11-16-6,-9-20 1,8-19 3,-2-44 1,4-3-1,2-25 2,0 3 0,2 14 1,2-5 0,2 6 0,0 9 2,-6-17 0,2 10 0,4-16 0,-5 12 0,5 0 0,-4 27 0,-2-8 0,0 47 0,0 3 0,0 11 0,0 24 0,-2 5 0,-2 17 0,-1-4 0,-3-4 0,4-8 0,-2 1 0,2-1 0,0 0 0,0 3 0,-1 1 0,1 2 0,2 0 0,2-5 0,0-1 0,0 1 0,0 1 0,0 4 0,0 4 0,2 4 0,4-8 0,-3-9 0,9-8 0,-6-3 0,6 17 0,1-7 0,-3-15 0,1 2-1,1-19 0,6-5-1,-1-22 0,-7-11 1,-2-16-2,-1-3 1,-5 4 0,4 2 1,-4-10 0,-2-13 0,0 0 0,0 6 1,-2-1 0,-4 1 0,4 11 0,-4 0 0,5 24 0,-7-14 0,0 46 0,-4 9 0,-1 16 0,7 17 0,2 1 0,0-8 0,0-7 0,-2 0 0,1 13 0,3 6 0,-2-6 0,-2-5 0,0-1 0,6 10 0,0 4 0,0-2 0,0-3 0,0-3 0,0 18-1,0-2 0,0-16 0,0 10-2,0-2 0,0-6-1,0-6 0,0-3-1,0 9 0,0-9-6,0-3 0,0-23 1,0 9 5,-8-31 1,-1 3 0,-9-15 1,9-5 0,3-19 1,-2-4 0,2-13 0,0-6 1,6 0 0,0-1 0,0 7 0,2 0 1,4-1 0,-2 14 0,8 5 0,-1 18 0,9 2 0,3 20 0,-9 6 0,3 11 0,-5 12 0,-1 12 0,3 5 0,-6 4 0,1 3 0,-5-5 0,2-4 0,-4 5 0,-2 1 0,0-4 0,0 1 0,0-1 0,0 0 0,0 1 0,0 1 0,0 4 0,0-9 0,0 3-1,0-1 1,-6 5-1,-2 4-1,-1 2 0,5-3 0,-4 1 0,0-6 0,6 4 0,-5-9-1,-1 1 0,4 3-1,-8-7 1,8 1-3,-1 11-1,-5-19-1,8-14 2,-6-17 3,8-39 1,6-2 0,0-31 1,0 5 0,-6-3 0,0 2 0,2 6 0,3 1 1,-3-3 0,4-14 0,-2 8 0,2 4 0,-4 11 0,6 5 0,-3 40 0,1 19 0,0 9 0,-6 14 0,0 9 0,0 13 0,0 0 0,0-4 0,-2-3 0,-4 5 0,4 2 0,-5-10 0,1 1 0,0-1 0,-2 0 0,4 1 0,-2-1 0,3 1 0,-5-5 0,0 1 0,-2-1 0,7-9 0,-13-22 0,8-34 0,-3-24 0,3-15 0,8-12-1,0 4 0,0 4 1,0 7-1,0-1 0,0-4 1,0 2-1,0-9 1,0-2-1,0-7 1,0 2 0,0-4 0,2 5 0,4 1 0,-3-2 0,7 0 0,-2 2 0,-4 8 0,4 4 0,-1 2 0,3-3 0,-4 13 0,5 5 0,-7 16 0,4 0 0,-8 23 0,0 19 0,-2-1 0,-4 19 0,2 2 0,-7 7 0,-3 7 0,5-7 0,-1 13 0,2-1 0,-4-6 0,5-3 0,-3 1 0,-2 18 0,-3 6 0,3 0 0,2-12 0,7-15 0,-3 3 0,0-7 0,6 11 0,8-3 0,3 3 0,-1-13 0,2-4 0,-1-12 0,-1 2 0,4-32 0,-7-15 0,3-13 0,-6-3 0,2-3 0,-4 0 0,-2-17 0,0 11 0,0 12 0,0 43 0,0 25 0,0 18 0,0 1 0,0-2 0,0 11 0,0-13 0,0 10 0,0-5 0,0 9 0,0 2 0,0-4 0,0-4 0,-6-9 0,-2-2 0,-2-3 0,5 16 0,-7-3 0,-2-3 0,-1 4 0,-3 3 0,7-3-2,-1-10 0,8-3 0,-4-8 1,16 0 1,8 0-1,7 0 0,-5-12 0,-7 0 0,1-5 0,5 11 0,-7-8 1,0 20 0,-4 0 0,-5-10 0,5 4 0,-4-12 0,-2 18 0,0-12 0,0 12 0,0-18 0,0 12 0,0-12 0,0 18 0,0-12 0,0 12 0,0-18 0,0 12 0,0-12 0,0 18 0,0-12 0,0 12 0,0-12 0,0 12 0,0-12 0,0 12 0,0-12 0,0 12 0,0-7 0,0 13 0,-6-12 0,1 6 0,-1-12 0,6 12 0,-6-7 0,0 13 0,-2-8 0,3 2 0,3-3-1,-4 3 0,4-8 0,2 8 0,0-16 0,0 24 0,0-12 0,0 7 0,0-1-1,0-8 1,0 0 0,0 7 0,0 5 0,0-8-1,0 2 1,0-12 0,0 11 0,0-9 0,0 16 1,0-16-1,0 16 0,0-11 0,0 11 1,0-4-1,0 9 1,0-15-1,0 10 1,0-16-1,0 9 1,0-9-1,0 16 0,0-16 0,0 16 0,0-20 0,0 21-1,0-7 1,0-16 0,-2 14-1,-4-16 1,4-7 0,-6 23 0,8-18 0,0 22 0,0-1 0,-7-5 1,5-2 0,-6-2-1,8 2 0,0 10-1,0-1 0,0-1 0,0-8 0,0 0 1,0 0-1,0 0 0,0-8 0,0-2-1,0 0 1,0-5 0,0 5 0,0 0 1,0 2 1,0 1-1,0-3 1,0-8 0,0-7-1,8 6 1,-6-7 0,13 9 0,-5-1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50:17.121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36 71 12660,'-10'-20'0,"-5"-3"0,13 13 0,-6 1 0,8 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50:47.070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0 70 11447,'20'10'0,"3"-2"0,-13-8 0,9-8 0,4-4 0,-11 5 0,27-9 0,-10 14 0,23-4 0,-15 4 0,14 2 0,-5 0 0,-7 0 0,8 0 0,-5 0 0,11 0 0,1 0 0,4 0 0,-3 0 0,3 0 0,4 0 0,2 0 0,4 0 0,2 0 0,-2 0 0,-4 0 0,-4-2 0,-8-3 0,1 3 0,-1-4 0,-7 2 0,-5-2 0,7 4 0,5-4 0,-9 4 0,9 2 0,-19 0 0,14 0 0,-12 2 0,6 4 0,1-2 0,-1 8 0,2-6 0,-2 5 0,-8-7 0,7 2 0,-11-2 0,12 2 0,-6-4 0,12 3 0,-7-3 0,7-2 0,-12 0 0,6 0 0,-16 0 0,23 0 0,-7 0 0,-4 0 0,4 0 0,-18 0 0,12 0 0,-12 0 0,18 0 0,-16 0 0,24 0 0,-14 2 0,11 4 0,-11-4 0,-2 6 0,2-8 0,2 8 0,6-7 0,-8 7 0,0-8 0,7 0 0,-5 0 0,14 0 0,-15 0 0,-1 0 0,-2 0 0,-5-8 0,6 7 0,1-7 0,0 8 0,-8 0 0,6 0 0,-13 0 0,5 0 0,-7 0 0,-9 0 0,7 0 0,-53 0 0,19 0 0,-48-8 0,30 6 0,1-6 0,9 8 0,9 0 0,0 0 0,7 0 0,2-7 0,8-3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6:03.866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1 507 13328,'35'-18'-14,"0"1"0,2 0 11,3-1 0,3-1 0,7-3 0,1-3 0,3-2 0,2 6 1,-3-5-1,-3 3-1,-3 0 1,1 0-1,-5 5 1,0 1-5,-1-1 0,5 6 1,-2 1 0,5-3 0,-7 5 1,7-3-1,-3 0 1,-3 3 0,-3-7 1,12 4 3,13-3 0,-10-1 0,14 5 0,-12 5-1,-6 4 0,3 0 0,1-2 0,2-2-2,-2 2 1,-1 2 0,-3 4-1,1 2 0,-1 2 0,0 6 0,3-6 1,1-1-2,2 3 0,2-4 0,-3 6 0,1-1-2,-2 1 0,-2-4 1,-1 4-1,-1-1-1,1 1 1,-7 2 0,-1 5-1,-3 1 0,-3-1 1,-2 1 0,-2-1-1,0 1-3,0-1 1,-8 2 0,0 5-6,4 5 0,-9-2 1,7 2 0,-8 2 2,-3 10 0,-9-2 8,-3 7 0,-6 5 0,-6 3 0,-5-4 0,-5 1 1,-9 1 0,-4 5 0,-4 1 0,-2-2 0,0 6 0,0 2 0,-2 6 0,-4 6 1,-1-4-1,-7 3 1,5-3-1,1-2 0,-6 7 0,5 3 0,-1 0-2,4-5 1,3-3 0,-1 0-1,-2 4 1,2 5 0,2-1 1,4-1-1,2 1 1,2-1 0,6-3 1,-4 5-1,0 1 1,-1-2 0,7 5 1,-2-4-1,3 7 0,3 5 0,5 2 0,3 4 0,1-8-1,4-7 0,2 1 0,2-5 0,2-3-1,4-7 1,9-8 0,10-11 0,3-3-2,3-1 0,2-14 0,2 0 1,1-6-3,5-6 0,4-1 0,7-5 0,3-3-2,3-6 1,-2-5 0,8-1-1,4 0 0,6 0 1,-2-7 0,5-5 0,1-3-1,3-3 1,7-5-1,3-2 1,4-1 4,-47 14 1,1-1-1,44-16 1,-44 16-1,1 1 1,0-2-1,1 1-24,0-3 0,1 1 0,-1 1 0,1 2 1,-2 0-1,1 1 0,-2 1 0,0 1 26,2 0 0,-1 0 1,0 1-1,-1 1 0,3-1 1,-1 2-1,2 1 0,-1 0-1,-2 1 1,1 1-1,1-1 1,1 2-1,44 2 1,2 2-2,0 4 0,-8 3 1,2 9-1,-6-1 0,-5 1 0,5 1 1,-3 2-1,1 5 0,-6 1 0,3-4 0,-2 6 0,3 2-1,4 2 0,-11 8 0,4 2 0,-11 1-1,-5 5 0,-11 3 1,1 4-1,-5 3 0,-12-3 1,-1 0 0,-8 0 0,-1 5 0,-4 1 0,-9-6 0,-5 4 0,-1-2 0,-4 1 1,-2 7-1,-2-4 1,0 2 0,0 0 0,-8-6 0,-4 6 0,-5 2 0,-6 2 1,-2 2 0,-7 0 0,3-1-1,-2 1 1,-9 8 0,-5 1-1,-2 3 2,1-1 0,5 1 0,-6 5 0,23-43 0,-2 0 1,-2-1 1,0 1 0,1 0 0,-1-1-1,-1 1 1,0 0 0,2-1 0,0 1-1,0-1 1,1 1-1,-20 44 1,1-3-1,3-4 0,3-5 1,8-4 0,4-4-1,1-2 51,5-2 0,7-8 1,5 2-1,1-3-51,4-3 0,2-5 0,2-1-1,0 3 1,10-7 0,7-3 1,10-8 0,6-11 1,4-11-1,4-1 1,6-4 0,5-2 0,6-2 0,6-2-1,4-4 1,4 2 0,4-7 0,5-1-1,5 2 0,-1 1 1,-2 5-1,-1-2 0,1 2 0,3 2 0,1 4 0,-2 2-1,-3 2 0,-3 7 1,-5-1-1,2 3 0,-2 3 0,-5-1 1,-3 1-1,-3 1 0,-3 5 0,0-3 0,-6 8 0,-1 2-1,-9 2 1,1 2 0,-4 2 0,-3 4 0,-1 5 0,-8-1 0,-1-1 0,-3 1 0,-4 0 0,4 1 1,-1 5-1,-3-3 0,-2-1 1,1-6 0,1 3 0,2 1-1,-1-1 1,-3-5 0,-1 2 0,-3-2-1,-3 2 0,3-3 0,-3 11 0,3 5 0,-3-7 0,0 9-1,1 6 1,-3-15 0,2 9-3,1-4 1,-3-19-1,2 8 1,7-16 0,10-1 0,0-13-3,6-5 8,-4-4 0,27-2 0,-3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6:06.099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1328 1 11982,'-56'2'0,"4"3"0,13 3 0,4 15 0,0 9 0,8 18 0,0-3 0,1 1 0,7-5 0,-2 1 0,-3 5 0,-7 1 0,4 3 0,-2-3 0,0-3 0,0 3 0,-6-1 0,0 5 0,0 4 0,6 1 0,0-5 0,-2 2 0,-2 2 0,-2 14 0,0-2 0,0 2 0,0 0 0,-6 3 0,0 5 0,3 1 0,1 3 0,-4 5 0,2-7 0,4 5 0,4 6 0,4 0 0,-2 2 0,6-7 0,3-3 0,5 0 0,1 5 0,5-1 0,1-2 0,2 4 0,8-9 0,2 3 0,2 3 0,9-3 0,1-4 0,7-7 0,4-8 0,-4 0 0,6-6 0,4-2 0,6-3 0,-2-1 0,6-15 0,-2-4-6,-1-4 1,15-10 0,-3 1 0,2-7-5,1-3 1,5-8 0,4 1 0,4-5 0,2-5 1,1-5 0,3-9 0,4-7 0,1-9 1,3-1 0,3-11 0,-1-2 3,-3-1 0,-5-10 0,-36 28 1,1 0-1,0-2 0,0 0 1,-1-1 0,-1 0 0,1 3 0,-2 0 0,32-30 0,0 0 0,0 0 1,3-2-1,-1-4 1,-6 4 1,-4 6 1,2 3 0,-4 1-1,3 0 1,2 1 0,-2 5 0,-1 13 0,-2 0 0,-4 0 0,4 2 0,-2 4 0,1 5 0,1 5 0,-6 2 0,4 1 0,-3 4 0,-3 7 0,1 3 0,-1 2 0,0 2 0,1 3 0,3 5 0,-2 10 0,-3 1 0,-1 2 0,-1 8 0,-1-4 0,-1 2 0,1 1 0,-5 1 0,-4 7 0,-6 5 0,-4 2 0,-8 1 0,1 7 0,-7-1 0,-3 1 0,-8-1 0,1 0 0,-1 1 0,2-1 0,-2 4-2,8 8 1,-1 2 0,7 6 0,-1-16-4,1-9 0,-1-4 0,3-5 0,1 3-1,2-2 1,8-4-1,-2-4 1,4-4-1,2-2 1,6-1 0,2-9 0,1-3 0,5-6 0,3-4 0,6-4 0,7-4 0,2-6 0,3-5 0,0-7 0,0-5 0,0-4 1,6-7 0,-1-3 0,-1 0 0,-2 1 0,-2-7 1,1 2-1,3-1 0,2 1 1,-6-3 0,-8 3-1,-2-3 1,-4-2 1,4-7 0,-1 1-1,-3 2 1,-2 2 1,-7 1 0,1-1-1,3-2 1,-1-3 0,5 1 1,-13 4-1,1-3 1,0-1 0,-3-2 0,-5 4 0,-2-2 0,-4 1 0,2-3 0,-7 0 0,-5 0 0,-5 0 0,-1 2 0,-7 5 0,-2 1 0,-2-1 0,4 1 0,0 0 0,-3-1 0,-3-15 0,-5-7 0,1 9 0,-6 3 0,2 7 0,2 12 0,6-15 0,4 9 0,8-8 0,7 7 0,18 9 0,4 7 0,-2 11 0,7 1 0,1 11 0,3 5 0,-3-1 0,0 6 0,-1-4 0,6 4 0,14 4 0,-1 4 0,-23-2 0,3 7 0,1 3 0,-7-4 0,12 1 0,-7 3 0,-1-4 0,-4 1 0,2 3 0,-5-4 0,-1 1 0,-2-7 0,14 2 0,-8-12 0,1-6 0,-3-13 0,-2-10 0,-8-2 0,-3-9 0,-13-1 0,-5-5 0,-6 5 0,-6 1 0,-3-1 0,-9-5 0,1-8 0,-1 13 0,1-3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7:05.845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105 12767 11378,'-35'-25'0,"14"1"0,3-9 0,3-3 0,7-11 0,2 0 0,4-3 0,2-2 0,0-1 0,0 1 0,0-3 0,0-3 0,2 10 0,4-9 0,6-5 0,3 14 0,1-10 0,-3 7 0,-1 7 0,0-7 0,5 4 0,2-5 0,5-6 0,1-2 0,6-8 0,0-2 0,6-8 0,6-7 0,-18 39 0,2-1 0,-1-2 0,0-1 0,1-1 0,-1-1 0,1-3 0,0-1 0,2 0 0,0 0 0,3-1 0,0-1-69,2-1 0,0 0 0,3 2 0,2 1 0,-1 1 0,2 0 0,-1 1 1,1 1 68,1 0 0,2 1 0,0 5 0,1 1 0,0 2 0,1 1 0,0 1 0,-1 2 0,-1 4 0,0 1 0,34-28 0,-36 32 0,0 0 0,1 0 0,1 0-28,3 0 0,-1 0 0,0 3 0,0 0 0,1-1 0,1 0 0,-2 2 0,1 1 28,0 2 0,1 2 0,44-19 0,-42 25 0,-1 3 1,48-8 0,-5 7 0,-8 6 0,-3 8 0,-1 2-1,1 4 0,-6-2 1,1 6-1,-3-3 0,-2-3 0,8-2 0,1-2 0,1-2 0,-5-4 0,-3 2 0,-2-7 0,2-3 0,3-1 0,-9 3 0,4 0 0,-4-1 134,-4-3 1,8-1 0,-4-1 0,4 1-135,-2-1 0,-4-1 0,2-2 0,-2-5 59,2-1 0,2-2 0,0-6 0,-2-2-59,-2-3 0,2-5 0,6-7 0,-1-1 0,-3 1 0,-2-1 0,4-1 0,2-4 0,4-6 0,-10 2 0,3-2 0,-1-2 0,0-2 0,2-2 0,-2 0 0,-4 0 0,-6 0 0,-11 1 0,-6-1 0,-4 0 0,-3 0 0,-6 0 0,-7 0 0,-7 0 0,-9 1 0,-5-9 0,-5-2 0,-9 1 0,-7 3 0,-12-3 0,-10-3 0,-4-5 0,21 40 0,-2 1 0,0 1 0,-2 0 0,-3-1 0,0-1 0,1 2 1,0 1 0,-1 0 1,0 1 0,-1-2 0,0 0 0,0 0 0,0-1 0,1 0 0,2-1 2,1 1 0,2 1 1,0 1-1,1 1 1,-25-41-1,2 5 4,3 1 0,6 10 0,10 12 0,4 5 0,2 5 1,2-1-1,7-5 1,2-1-1,3 1 0,7 0 1,0-3-1,8-3 0,8-6 0,11 2 0,6 0 0,6 0-1,6 0 0,3-2 1,11-6-1,3 0-3,6 0 1,10 4 0,-35 32-1,1 0 1,2-3 0,1 0-2,5-2 0,0 1 0,-1 0 0,1 0 0,1-2 0,1 0 1,1 1-1,0 1-59,3 1 0,1 0 0,0 0 0,1 0 0,3 0 0,2 1 0,0-2 0,0 2 58,-2 2 1,1 0 0,1 0-1,0 0 1,-3 4 0,0 2-1,3-1 1,1 2-1,2-1 0,0 1 1,-5 5-1,0 2 1,1 0-1,0 3 0,-1 1 1,-1 1-2,-1-1 1,0 1-1,1 1 1,1 0-1,1 1 1,0 1-1,-1 1 1,0 1-2,0 2 0,-1 0 1,-3 2-1,0-1 0,3-1 1,-1 0-1,0 1 0,0 1-23,1-1 0,-1 2 0,-3 2 0,-1 0 0,-1-2 0,0 0 0,43-2 23,-5 3 0,-11 0 0,-5 0 0,-8-2 0,-2-7 0,-6-1 0,4-7 0,-17 1 0,7-5 0,-11 0 0,-6-4 0,0-4 0,-2-4 0,-2-2 0,-2-2 0,-13-7 0,1 1 0,-1-5 115,-1-6 1,-3 1-1,-1-7 1,3-2-116,2-2 0,3-3 0,2-3 0,3-4 42,-3-1 0,-8 3 1,-1-3-1,2-1-42,1 0 0,-5 12 0,-4-1 0,-2 3 3,1 4 1,-1-4-1,6 7 1,0 3 1,-1 2 1,3 1 0,6 3 0,1 1 0,4 3 0,-9 7 1,3-2-1,-1 4 2,-1 2 0,-3-1 0,-2-5-1,-3-6 1,-1 3 0,-4-5 4,4-5 0,-2 5-3,8-9 1,-1 4-1,7-4-2,-1 11 1,8 4 0,4 8 0,4 6 7,2 2 1,6 8-7,12-5 1,7 7-1,17 5 0,-7 6 0,-12 5 1,4 1 5,4 0 0,-13 1-6,11 5 0,-8 4 0,4 7-2,-7 1 1,-18-1-5,0 1 0,1-7-2,5 1 0,2-2-1,-2 1 0,-12-3 0,11 0 0,-28 2 0,4 7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7:08.011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263 1 12186,'-52'15'0,"-1"-3"0,14-2 0,4-5 0,20-3 0,-6 20 0,15 7 0,0 0 0,4 23 0,-4 1 0,4 5 0,-4-10 0,3 7 0,-3 3 0,4 6 0,-4-4 0,4 0 0,2 0 0,0 8 0,0-2 0,0 2 0,6-2 0,2-11 0,-1 3 0,1 6 0,4-4 0,-6 0 0,-1 0 0,3 4 0,-4 4 0,6 2 0,-1 0 0,1 0 0,0 0 0,3 2 0,-1 1 0,2 3 0,1 0 0,3-7 0,1-1 0,4-4 0,4 0 0,8-9 0,2-9 0,4-7 0,0-2 0,9-12 0,5 0-1,-1 1 1,6-3 0,0-6 0,0 1-7,1-1 0,8 1 0,-5-1 0,-2-1-3,1-5 0,-3 3 1,6-8-1,-4-2 1,-2-2 0,6-10 0,-2-6 0,2-7 1,-2-8 0,4-4 0,-6-4 0,0-2 0,-4-2 1,-3-13 0,-3 0 0,0-4 0,1-3 1,-1-3 0,-1 4 0,-3-2 2,-1-4 1,3-8 0,5-1 0,-5 1 1,0 2 1,1 4 0,1 2 0,1 4 0,-1 2 1,0 2 0,1 7 0,1 3 0,4 1 0,3 3 0,5-5 0,-2 5 0,2 1 0,1-4 0,5 7 0,0 3 0,-2 6 0,2 11 0,-12 11 0,0 1 0,0 4 0,4 10 0,-6 5 0,-3 5 0,-7 1 0,3 7 0,-5-1 0,3-2 0,-3-1 0,-1-5 0,-6-1 0,4-5 0,1-1 0,-3 6 0,9-3 0,11 5 0,-15-4 0,8-3 0,-9 1 0,-4 0 0,1-4 0,-3 5 0,2 3-2,-2 1 0,4 3 1,-3-1-1,-1 1-9,-2-1 1,10 1 1,11-1 1,4-7 0,10-6 0,-12-8 0,-2-10 1,-13-11 1,-1-4 1,-3-8 0,-10 8 0,-2-4 0,2-2 1,-4 6 0,1 0 0,-1-2 0,0-2 0,-4-2 1,4 0-1,1 2 0,-1 4 0,-2-6 0,8 4 1,4-2 1,-4-4-1,-6 12 1,0-2 0,0-4 1,6-2-1,6-4 1,-2-2 0,2-2 1,0-2-1,-3 5 1,3-5 0,2-2 0,-2 12 0,-8-2 0,-2 2 0,-2 0 0,2-2 0,4 16 0,-6-4 0,16 21 0,4-4 0,-11 12 0,-1 5 0,-4 5 0,4 3 0,0 5 0,-8-3 0,-3 10 0,-5 6 0,-1-2 0,-1 15 0,1-5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7:09.443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3319 12343,'53'27'0,"-9"-8"0,-3-7 0,-4 2 0,-2 1 0,2 1 0,4-3 0,5-3 0,5-2 0,1-2 0,0-6 0,1-2 0,-1-4 0,6-12 0,1-11 0,-1-6 0,2-5 0,-6-5 0,4-9 0,-3-3 0,-3-1 0,-5-6 0,-3 4 0,-1 0 0,-4 0 0,-4 1 0,-4 7 0,-4 0 0,-2-1 0,1 1 0,-5-2 0,2-3 0,-2-1 0,-1-6 0,-3 4 0,1 0 0,-1 0 0,-1-4 0,-3 5 0,-1 3 0,2 2 0,-7 1 0,1 1 0,0 0 0,-8-14 0,0 0 0,-10 5 0,-5 3 0,-3 17 0,1 3 0,-1 1 0,-1 2 0,-2-2 0,-3-2 0,3-2 0,1 1 0,3 1 0,0-8 0,7 7 0,4-13 0,8 5 0,10-5 0,13 11 0,16 7 0,-3 9 0,17 9 0,9 5 0,8 6 0,5 10 0,-9 2 0,-6-2 0,-2 4 0,-3-2 0,3-2 0,2-3 0,6-8 0,4-3 0,-6-2 0,-4 1 0,4-7 0,-2-5 0,2 2 0,-2 1 0,2-3 0,-8 0 0,-2 1 0,-2 3 0,-1 1 0,-3 1 0,-3-1 0,-6 1 0,-10-6 0,-2-2 0,2-3 0,-4 5 0,2-6 0,2-2 0,10-10 0,-6 4 0,2-3 0,-6 3 0,0 2 0,-2-2 0,6-4 0,-6-2 0,6-3 0,-8 11 0,-25 17 0,-19 11 0,-20 7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7:10.627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304 140 12605,'-51'33'0,"5"-4"0,3-4 0,8-7 0,6-1 0,0 0 0,7-7 0,-11 6 0,24-18 0,3-4 0,21-6 0,20-17 0,-5 2 0,4-2 0,-1 6 0,0 3 0,2 3 0,0-1 0,0 1 0,0-1 0,0 1 0,2-1 0,4 1 0,15 1 0,10 5 0,-2 5 0,-2 4 0,-4 2 0,-5 0 0,-1 0 0,0 0 0,-3 6 0,-1 2 0,1 3 0,-6 9 0,1-3 0,-1 8 0,2 1 0,3 3 0,-5 2 0,-2 2 0,-3 0 0,3 4 0,-4 1 0,2-3 0,-8 0 0,-8 0 0,2 0 0,-1 4 0,-3 8 0,-4-5-2,-5 16 1,-4-1-1,-10 9-6,-4-2 1,2-10 0,-7 0 0,-3-7-3,-2-4 0,-1 1 0,0-1 3,-1 4 0,1 5 1,-1-11-1,1-3 1,-1-1 1,1-2-1,-1 2 1,1 4 0,-1 5 1,-5-1 0,-2 2-1,0 1 2,-1 3 1,-5 3-1,4 2 1,-2 1 0,0-7 1,2 0 0,-2-9-1,3 0 1,1 2 0,4-14 0,-8 0 1,6-14-1,-7-3-2,9-8 3,-12 4 0,6-1 0,-8 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7:15.360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919 0 11946,'-53'0'0,"3"2"0,3 4 0,10 0 0,8 11 0,8-1 0,-2 13 0,1 0 0,1 6 0,-2 0 0,-1 0 0,7 0 0,-1 2 0,1 3 0,-6-3 0,-1 6 0,1-2 0,-2-1 0,4 7 0,-7-6 0,3-2 0,4-3 0,-4-1 0,1 0 0,3 0 0,2 0 0,1-6 0,-1 2 0,-5 6 0,5-8 0,-4 6 0,1-10 0,-1 4 0,4-15 0,-14 9 0,21-21 0,-11-2 0,21-9 0,19 14 0,12 13 0,4 5 0,-15 6 0,-1 6 0,1 6 0,-3 7 0,-3-1 0,3-10 0,-3-2 0,-2-4 0,1 4 0,1 2 0,6 3 0,-3 5 0,-1 6 0,-3-5 0,-5 1 0,6-1 0,-1 5 0,9 9 0,3-8 0,-3-11 0,5-2 0,-2-6 0,0-4 0,10-4 0,0 8 0,6 4 0,2-4 0,-6-6 0,0 0 0,0 0 0,0 1 0,1 3 0,3-4 0,2-2 0,2 4 0,-3-4 0,5 1-1,0-1 1,5-8 0,-3-7-1,5 0-3,6-1 0,2-5 1,5 2-1,-5-4 0,0-2 0,0-6 0,6-2 0,-2 1 0,2-1 1,-6 0 0,-2 4 0,-3-2-3,-3 3 1,4 3 2,8 5 1,-2 5 0,6 8-1,-11-1 0,-9 1 1,-9-1 0,2 2 0,-4 3-1,-2 1 1,5 6 0,1-6 0,0-1-1,1-3 1,-5-1 0,6-1 0,0 1-1,3-1 0,3-5 0,-1-3 0,-1-1 0,5 4 0,5-3-2,-7 7 0,-11-6 0,-10 13 0,-15 2 0,-3 16 0,-21-2 0,-7 7 0,-6-5 1,-1 6 0,3-7 1,-8 7 1,8-2 0,-5 3 0,1-1 0,4-14 1,-6 2-1,-1 0 0,1 3 0,0-1 0,-4 4 1,2-2-2,-2 2 1,0-5 0,0 7-1,4-2-1,1 0 1,3-1 0,6-5-2,-1 0 0,9 14 1,3 3 1,8 2 0,9-7 0,9-10 1,15-8 1,5-2 0,1 2-1,-2-5 1,-8-5-1,-2-2-1,2 1 1,-4-1-1,2 1 0,2 5-1,10 0 1,-4 1-2,4-7 1,-2 1-1,1-1 1,-3-5-1,4-1 1,-8-5-4,2 6 0,-20-8 5,32 11 0,-20-11 0,20 8 1,-5-6 1,-7 5 0,6 1 1,0 5-1,-2 1 0,-6 1 0,2 4 1,-4 5-1,9 5 1,-3-4 0,-8-2-1,1-4 1,-1 10 0,6 8 0,-6 0 0,0-6 0,-8 7 0,2 5 0,-9-4 0,-2-3 0,-1 3 0,7-2 0,1-2 0,4-10 0,5-4 0,6 0 0,-14-13 0,-5 11 0,-22-21 0,-3 6 0,-8-8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8:05.973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0 4244 11781,'35'-8'0,"0"-3"0,-2-5 0,14-1 0,-5-3 0,1-3 0,2-4 0,7-8 0,0-2 0,1-4 0,5-3 0,0-11 0,-1-1 0,-3-2 0,2-8 0,-2 2 0,-3-2 0,-1 2 0,-5-4 0,0 2 0,-3-6 0,-3-3 0,2-1 0,-4 6 0,-4 2 0,0 4 0,-8-2 0,-4 8 0,-5 2 0,-5 1 0,-7 9 0,2-1 0,-4-1 0,-2-3 0,-8-1 0,-3-1 0,-5-1 0,-1-4 0,-7-2 0,-1-6 0,0 2 0,0-2 0,-6-2 0,2-4 0,-4-2 0,-2-1 0,0-7 0,0 5 0,2-1 0,4 0 0,-4-5 0,6 3 0,-1-1 0,5-1 0,6 9 0,3-5 0,4 2 0,3 1 0,-1 5 0,4 8 0,-2 1 0,2 5 0,4-2 0,6 4 0,6 5 0,3 4 0,5-1 0,3 3 0,6 1 0,4-1 0,10 4 1,3 8-1,5 2 4,1-2 1,8 6-1,2 1 1,2 7-1,0 5 0,0 4 1,6 8-1,0 2-2,0 4 1,-2 4 0,-2 7 0,-2 1-3,2-1 1,0 1-1,0 1 1,-4 3-1,-2 1 0,4 0 0,-4-4 0,0 3 0,1 1 0,-3 8 0,-6-4 0,-1 2 0,-5 1 0,3 4 0,-10 9 0,-4 2 0,-4 3 0,-10 5 0,2 5 0,-3 6 0,-3 4 0,-5 2 0,-3 2 0,1 3 0,0 7 0,-6 1 0,3-1 0,1-5 0,4 1 0,-2-6 0,3 5 0,5-1 0,3 0 0,10-1 0,0-5 0,6-2 0,4-4 0,7 2 0,-1-10 0,3-3 0,3-5 0,5-3 0,2 3 0,0-1 0,0 2 0,-1-9 0,-5-3 0,2-8 0,2-4 0,6 5 0,-5-7 0,-3-2-3,-2-1 1,-1-3 0,-1 1 0,0 1-6,1 4 1,-7-1 0,-1 7 0,-2 2 0,-5 2 0,5 7 1,-2 3-1,-2 2 1,-2 3 0,-4 5 0,-2 5 0,-4 6 0,-2 4 1,-2 9 0,-7 5-1,-5 5 0,-5 6 1,-4 3 0,-2 2 0,-4-4 0,-7-5 0,-1 4 0,-13 0 0,0-2 0,-5-1 0,-2-11 0,-5-1 0,-2-2 0,-2-1 1,-5 13-1,3-7 1,-2-1 0,-3-1 0,3-7 0,-3 4 0,-5-7 1,-3-5 0,-2-5 0,5-11 0,-1-1 0,-4 1 1,3-5 0,-1-2 0,6-6 0,3-6 1,2-4 0,-3-8-1,3 1 1,3-1 1,-11 1 0,-1-1 0,-8 1 0,-8-7 0,12-1 0,0-2 0,-3-4 0,5 0 0,-8 0 0,-2 1 0,-2-1 0,4-2 0,0-2 0,-2 0 0,-2 0 0,-7-6 0,-1-1 0,2-5 0,2-7 0,2-1 0,1-11 0,-1-4 0,0-4 0,0-3 0,0-1 0,0-7 0,0-7 0,33 25 0,-1-2 0,-38-30 0,2-2 0,3 2 0,1-4 0,-2 4 0,-2-2 0,-2 2 0,7 4 0,7 8 0,1 1 0,5 5 0,-2-3 0,5 8 0,9 3 0,5 1 0,4 2 0,2 0 0,4 0 0,6 0 0,3 6 0,3-2 1,-1-6 0,9-21 1,5-12 3,8 4 1,7 0 0,13 21-6,5 1 0,11-7 0,5 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8:56.252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9835 769 11346,'-62'0'0,"17"0"0,20-8 0,8 4 0,-1-8 0,-3 8 0,-14-1 0,-20-3 0,-18 2 0,-5 2 0,1-4 0,7 2 0,0 3 0,0 1 0,0 2 0,-2-2 0,0-2 0,3-2 0,-3 0 0,14 6 0,1 0 0,3 0 0,-8 0 0,-8 0 0,0 0 0,-5 0 0,10 0 0,7 0 0,12 0 0,19 0 0,36 0 0,32 0 0,19 0 0,12 0 0,-6 0 0,-4 0 0,10 0 0,0 2 0,3 2 0,3 2 0,0 2 0,-5-5 0,5 3 0,1-2 0,3 4 0,3 0 0,-5-1 0,-10 1 0,-2 4 0,-8-6 0,2-2 0,8 3 0,4-1 0,-7-2 0,-10 4 0,-9-2 0,7-2 0,-13-1 0,11 3 0,-17-4 0,7 6 0,-25-8 0,-57 0 0,27 0 0,-58 0 0,57 0 0,-20 0 0,15 0 0,-7 0 0,-8-2 0,-8-4 0,-17 2 0,-2-5 0,-6 1 0,-6-4 0,12 6 0,-2 1 0,-4-3 0,-4 4 0,-4-6 0,-3 0 0,-3 1 0,6 5 0,-1-4 0,1 2 0,-2 0 0,5 1 0,-3 3 0,8-2 0,8-2 0,3 0 0,5 4 0,3-4 0,20 4 0,25-5 0,31 7 0,-2 0 0,22-2 0,-2-4 0,3 4 0,2-4 0,10 4 0,18 2 0,-10 0 0,-14 0 0,-7 0 0,5 0 0,-7 2 0,5 4 0,-11-4 0,-12 13 0,-23-3 0,-28-2 0,-30 0 0,-8-3 0,13-1 0,-11-6 0,6 0 0,-12 0 0,-4 0 0,2 0 0,5 0 0,-1 0 0,-2 0 0,-4 0 0,-1 0 0,-1 0 0,-2 0 0,-2 0 0,-1 0 0,-3 0 0,2 0 0,-3 0 0,-1 0 0,-5 0 0,5 0 0,-3 0 0,-5 0 0,5 6 0,-10 0 0,2-2 0,-3-2 0,3-2 0,-4 0 0,6 0 0,9 0 0,9 0 0,5 0 0,2 0 0,23 0 0,14 0 0,38 0 0,18-8 0,28-2 0,1 0 0,-6 1 0,-5 5 0,1-2 0,20-2 0,4 4 0,-4-1 0,-4 1 0,0 2 0,-4 2 0,4 0 0,8 0 0,-8 0 0,6 0 0,-2 0 0,0 0 0,-4 6 0,-2-1 0,-2 1 0,-4 2 0,-5-4 0,1 7 0,-3-7 0,-16 12 0,-28-4 0,-20-5 0,-26-1 0,-5-4 0,-11-2 0,-1 0 0,6 0 0,3 0 0,-5 0 0,-2 0 0,-10 0 0,0 0 0,2 0 0,9 0 0,-1 0 0,-2 0 0,-10 0 0,0 0 0,-6 0 0,1 0 0,-7 0 0,-2 0 0,-5 0 0,-6 0 0,2 0 0,-6 0 0,0 0 0,0 0 0,-2 2 0,46 0 0,1 0 0,0 1 0,1 0 0,-48 1 0,48-1 0,-1 1 0,-45 2 0,47-3 0,-1 0 0,-1 1 0,0 0 0,-36-2 0,-3 4 0,8-3 0,3 3 0,10-4 0,-2 4 0,5-4 0,-13-2 0,4 0 0,8 0 0,8 0 0,45-6 0,24-2 0,20-1 1,12 5-1,0-4 1,6 2-1,3 0 1,4 1 0,5 3 0,3-2-1,0-2 0,6 0 1,-4 6-1,4 0 0,1 0 0,-4 0 1,-3 0-1,-2 0 0,-4 0 0,0 0 0,3 0 0,5 0 0,-12 8 0,-5 3 0,-9-3 0,-18 8 0,-22-8 0,-27 3 0,5-3 0,-11-8 0,4 0 0,-21 0 0,-4 0 0,-12 0 0,4 0 0,9 0 0,9 0 0,-3 0 0,-1 0 0,-12 0 0,-8 2 0,-10 2 0,-5 2 0,-8-1 0,-2-5 0,-2 0 0,46 0 0,1 0 0,-1 0 0,1 0 0,-1 0 0,1 0 0,-47 0 0,2 0 0,45 0 0,-1 0 0,-46 0 0,-2 0 0,0 0 0,6 0 0,-4 0 0,-2 0 0,47 0 0,1 0 0,-42 0 0,-6 0 0,10 0 0,7 0 0,5 0 0,9 0 0,4 0 1,-10 0 0,4 0 1,6-2 3,12-3-3,23 3 0,19-6 0,27 8 0,7 0-1,22 0 0,7 2 0,7 2 0,2 2 0,-6 1 0,6-3 0,4 2 0,-15 0 0,7-6-1,-6 0 1,5 6 0,3-1 0,2-1 0,-12-2 0,3-2-1,-20 0 0,-14 0 0,-31 0 1,-3 0-1,-26 0 0,6 0 0,-11 0 0,11 0 0,-6 0 0,0 0 0,-11 0 0,-3 0 0,-3 0 0,10 0 0,-5 0 0,-3 0 0,-8 0 0,-2 0 0,0 0 0,2 0 0,8 0 0,-6 0 0,-4 0 0,13 0 0,-11 0 0,6 0 0,-6 0 0,4 0 0,7 0 0,1 0 0,4 0 0,-5 0 1,-1 0-1,-8 2 2,9 4-1,16-4 0,4 6 0,28-8-1,10 0 1,9 0 0,27 0 0,-6 0-1,11 0 1,-3-2-1,9-4 1,-15 4-1,10-4 1,-8 4-1,13 2 0,-19 0 1,16 0-1,-30 0 0,-19 0 0,-23 0 0,-20 0 0,-21 0 0,2 0 0,-14 0 0,-1 0 0,16 0 0,-10 0 0,7 0 0,0 0 0,-6-2 1,-4-2-1,-4-1 0,-1 1 0,3 2 1,-5 2-1,-3 0 0,-1 0 1,5-6 0,5 0 0,5 2-1,6 2 1,-4 2 0,6-2-1,0-1 1,3-3 1,11 0-1,-1 6 1,-5 0 1,15-2 2,-2-4-2,24 4 0,19-7-2,27 3 1,16 4 0,13-6-1,0 0 1,-2 6 0,-15-4-1,6 5 1,13 1-1,10 0 1,-2 0 0,1 0 0,-7 0-1,-17 0-1,-18 0 1,-29 0-1,-27 0 1,6 1-1,-12 5 0,12-4 0,-18 4 0,10-4 0,-16-2 0,16 6 0,-15 0 0,3-1 0,-9-5 1,-1 6-1,1 0 0,5 0 1,1-6 0,15 0 0,-10 0-1,22 0 1,5 2 0,20 4-1,11-4 0,32 5 1,1-9-1,-1-3 0,-3 3 0,-5-4 0,11-2 0,12 2 0,6-5 0,0 3 0,-6-2 0,0 4 0,-17-3 0,3-1 0,3 0 0,7 4 0,4-5 0,4-1 0,2 2 0,-2 1 0,-2 5 0,-2-4 0,2-2 0,0 6 0,-2-1 0,-6 1 0,-4-2 0,0 4 0,5-4 0,-5 4 0,-9 2 0,-45 0 0,-33 0 0,-18 0 0,-1 0 0,5 0 0,-1 0 0,-3 0 0,-7 0 0,-2-2 0,-2-2 0,-4-1 0,4-1 0,-4 6 0,-4 0 0,-4 0 0,-7 0 0,3-2 0,0-2 0,1-2 0,-5 0 0,9 4 0,5-1 0,7-3 0,11-2 0,-2 2 0,11 4 0,10-8 0,31 5 0,23 3 0,4-6 0,8 8 0,-12 0 0,18 0 0,-10 0 0,16 0 0,3 0 0,16-2 0,-7-4 0,-5 4 0,-8-4 0,1 4 0,11 2 0,-19 0 0,-27 6 0,-34 2 0,-20 2 0,-7-6 0,1 3 0,-5-1 0,-3 0 0,-2 0 0,5-6 0,1 0 0,0 0 0,-1 0 0,1 0 0,-1 0 0,1 0 0,5-2 0,1-2 0,-1-4 0,3-1 0,-1 3 2,4-6-1,12 8 0,12-11-1,34 3 1,20 4 0,31 2 0,-4 5 0,0-5-1,0 0 1,2 0-1,15 6 1,-9 0 0,-2 0-1,-16 0 0,-3 8 0,-34-4 0,-11 7 0,-21-5 0,-26 6 0,0-8 0,-11 2 0,-4-5 0,-14-1 0,2 0 0,4 0 1,4 0 0,7 0 0,9-7 1,1-3-2,23-7 1,22 7 0,27 4-1,14 4 0,10 2 0,7 0 1,12 0-1,13 0 0,14-2 0,-40 0 0,2 0 0,8-1 0,2 0 0,7 1 0,3 1 0,7-1 0,3 2 0,1-1 0,2 2 0,2-1 0,0 0-105,3 0 0,0 0 0,-4 0 1,0 0-1,-2-1 0,-2 2 1,-8-1-1,-3 2 105,-7 0 0,-2 1 0,-5-1 0,-2 0 0,-4 3 0,-2 0 0,-2-1 0,-1 0 0,-4-2 0,-1 0 0,41 5 0,-21-1 0,-2 0 0,-4 2 0,-2-6 0,-4 4 0,-19-5 0,-12-1 0,-38 0 0,-28-5 0,-27-1 0,-2 2 0,-6 2 0,0-4 0,-13 0 0,-8 2 0,45 3 0,-1 1 0,-1-1 0,-1 0 0,0-1 0,0 0 0,-2-1 0,-1 0-42,-2 1 0,-1 0 0,-4 1 0,-2 0 0,0 1 0,-2 0 0,1 0 0,1 0 42,0 0 0,1 0 0,6 0 0,2 0 0,4 0 0,1 0 269,-38 0 1,42 6-1,41 0-269,41-2 0,33-2 0,16-4 0,9-2 0,-42 1 0,3 0 0,5-4 0,2 0 0,6 2 0,2 1 0,2-2 0,1 0 0,3 0 0,2 0 0,5 3 0,3 1 0,4-3 0,2 0 0,7 1 0,2 0-82,-30 2 0,0 1 0,2 0 0,4 0 0,1 1 0,0-1 0,2 1 0,0 0 0,0 0 0,-2 1 0,-1-1 0,0 1 37,-2 1 1,-1 0 0,-1 0 0,-3-1 0,-1 0 0,-1 1 0,32 2 0,-2 2-1,-4-2 1,-1 1 44,-7 0 0,-2 0 0,-7-3 0,-4 0 0,-11 1 0,-2 0 0,-5-1 0,-3 0 0,38 3 0,-19-1 0,-18 8 78,-7-8 0,-60 4 1,-22-8-1,-22 0-78,-14 0 0,-18 0 0,37 0 0,-1 0 0,-4 0 0,-1 0 0,-4 0 0,-2 0 0,-5 0 0,-3 0 0,-5 0 0,-1 0 0,-6 0 0,-1 0-99,-4 0 1,-2 0 0,-4 0-1,0 0 1,28 0 0,0 0-1,-1 0 1,-4 0 0,-2 0-1,-1 0 79,-4 0 1,-1 0-1,-1 0 1,-5 0-1,-1 0 1,0 0-1,1 0 1,1 0-1,2 0 1,5 0-1,1 0 1,1 0 19,6-1 0,1 1 0,2 1 0,-16 1 0,6 1 196,11 0 1,7 0-1,-1 1 1,60-10 0,53-7-169,40-9 1,-29 10-1,4-1 1,10-2-1,3-1 1,9 1-1,3 1-28,-25 4 0,1-1 0,2 1 0,4-1 0,3 1 0,0 0 0,5-1 0,2 1 0,1 0 0,4 0 0,0 1 0,2 1-66,3-1 0,2 0 1,0 1-1,-20 4 1,1-1-1,0 2 1,0 0-1,2 0 1,1 1-1,-1 1 1,1-1-1,2 1 1,-1-1-1,1 1 0,0-1 3,-1 1 1,1-1-1,1 0 1,-1 1-1,0 1 1,1 0-1,0 1 1,-1 0-1,-5 1 1,1 1-1,-2-1 1,-1 1-1,19 1 1,-3 0 0,-1 0 62,-6 0 0,-2-1 0,-1 1 0,-5 0 0,-1 0 0,-1 0 0,-6 1 0,0 2 0,-1-1 0,28 2 0,-2-1-52,-5-1 0,-1 0 0,-7-1 0,-3-1 0,-10-1 0,-2 0 0,-1 2 0,0 0 52,-2-1 0,-2 2 0,-4 1 0,-1 1 0,-2-3 0,-1 0 0,36 6 491,-15 1 1,-12 0-476,-13 5 0,-28-7 1,-31-4 2,-30-4 0,-28-2 0,-16 0 1,-11 0-20,43 0 0,-2 0 0,-7 0 0,-2 0 0,-5 0 0,-2 0 0,-5 0 0,-1 0 0,-5 0 0,-1 0 0,-3-3 0,-1 0 0,-1-1 0,-2 0 0,-4 0 0,0 0 65,28 2 1,0-1-1,-1 1 1,-5-1-1,-2 0 1,0 1 0,-5 0-1,0 1 1,-1 0-1,1-1 1,0 0-1,-1 0-65,0 1 0,0 0 0,1-1 0,6 0 0,2-1 0,1 0 0,2 1 0,2 0 0,1 1 0,-22-1 0,5 0 0,13 1 0,4 0 134,-29 1 1,89-6 0,37-2 0,26 0-135,20 1 0,12-7 0,-33 8 0,1 1 0,4-2 0,0 0 0,5 1 0,0 0 0,5 1 0,0 1 0,3 1 0,1 2 0,5-3 0,1 0-99,4-1 1,1 0 0,6 3-1,2 0 1,-25 0 0,0 0-1,1 1 1,2 0 0,2 0-1,-1 1 95,4-1 0,1 2 0,0-1 1,4 0-1,0-1 0,1 2 1,1-1-1,1 1 0,0 0 1,0 0-1,-1 0 0,1 0 4,-1 1 0,1 0 0,-2 0 0,-3 2 0,-1 1 0,-1 0 0,-7-2 0,-1 0 0,-1 1 0,30 1 0,0 1 0,-5 0 0,0 0 0,-5-2 0,-2 2 0,-6 0 0,-3 1 0,-5-1 0,-2 0 0,-3 1 0,-2-1 0,-4-1 0,-2 0 0,-1 1 0,-1 0 0,-2 0 0,0-1 0,-4 0 0,-1 0 0,46 11 0,-27-5 0,-10 5 0,-9 1 0,-22-3 245,-24 3 1,-24-11 0,-37 8 0,-16-7-208,-13-1 1,32-2-1,-1-2 1,-1-2-1,-1 0 1,-3 0-1,-2 0-38,-2 0 0,-2 0 0,-6-1 0,-2 0 0,-2-1 0,-1 0 0,1-1 0,0-2-87,1 1 0,-1-1 1,0 0-1,-1 0 1,-6-2-1,-1 0 0,-3 2 1,-1-1 86,-2-1 0,0 0 0,5 0 0,3-1 0,5 0 0,2 0 0,5 1 0,2 1 0,5-1 0,2 2 0,-35-1 491,25-6 1,37 9-463,39-3 1,31 4 0,27 2 0,-2-2-30,0-4 0,0 4 0,10-6 0,6 1 0,9-5 0,8 4 0,-41 4 0,1 0 0,2 1 0,0 1 0,4-1 0,0 0 0,4 0 0,0 0 0,2 2 0,0 0 0,5-1 0,2 0-54,2-1 1,1 0 0,3 0 0,-1 1 0,-3 2 0,-2 1 0,-8 1 0,-2 0 53,-8 0 0,-2 2 0,34 10 0,-20-3 750,-14 5-750,-25-6 0,-35-1 0,-25-5 0,-12 2 0,-11-2 0,-8-2 0,-14-2 0,-7 0 0,-8 0 0,-2 0 0,42 0 0,-1 0 0,-2 0 0,1 0 0,0 0 0,-1 0 0,-5-3 0,0 0 0,1-1 0,1 0 0,3 0 0,0-1 0,1-2 0,3 0 0,-32-9 0,9-1 0,16 0 0,44-1 0,34 1 0,32-1 0,24 6 0,5 1 0,5-3 0,6-1 0,-44 7 0,1 0 0,5 1 0,1 1 0,1 0 0,0 2 0,0 0 0,1 0 0,1-2 0,0 1 0,-3 1 0,-1 2 0,-2 0 0,0 0 115,-2 1 0,-1 0 0,43 1 1,-15 2-116,-14 4 0,4 3 0,-45 7 0,-11-4 0,-26-3 0,-40-5 0,-6 2 0,-4 0 0,4-6 0,-8 0 0,-6 0 0,-8 0 0,7-2 0,-1-2 0,-1-2 0,5-2 0,-4 4 0,6-1 0,6 1 0,2-6 0,4-2 0,19-3 0,16-3 0,40 1 0,26-1 0,5 7 0,24 1 0,0 2 0,2 4 0,3-3 0,-1 1 0,6 2 0,3 2 0,8 2 0,0 0 0,0 0 0,2 0 0,-5 6 0,3 2 0,-6 1 0,-5 5 0,-12 1 0,-12 3 0,-4-1 0,-9 1 0,-24 3 0,-27-3 0,-19 1 0,-27-13 0,-1-2 0,1-2 0,-6-2 0,-3 0 0,-1 0 0,-4 0 0,0-6 0,0-2 0,4 0 0,2 1 0,4-7 0,7 2 0,3-3 0,26 1 0,15-3 0,24 3 0,29-7 0,11 7 0,9 1 0,-8 7 0,2 2 0,4 2 0,2 2 0,0 0 0,-4 0 0,-6 0 0,-4 6 0,-1 2 0,-3 1 0,-3 5 0,-5 3 0,-7 7 0,4 13 0,-4 15 0,-12-11 0,-17 5 0,-8-13 0,-9 2 0,-19-8 0,-22-9 0,-4-8 0,-14-5 0,14-5 0,-4-4 0,9-1 0,18-9 0,-2 2 0,12-3 0,15-8 0,20-1 0,19 1 0,15 6 0,15 1 0,4 4 0,3 7 0,-7 3 0,-11 4 0,10 3 0,-11 3 0,7 8 0,-9-1 0,-9 5 0,-7 3 0,-3 0 0,-3 6 0,-12 0 0,-13 6 0,-4-11 0,-13 5 0,-4-8 0,-14-3 0,0-1 0,8-7 0,-14-3 0,0-7 0,8 0 0,-8 0 0,22-7 0,2-11 0,13-7 0,15-4 0,3 10 0,15 7 0,2 8 0,10-2 0,-8 4 0,8 2 0,-24 0 0,30 8 0,-26 9 0,14 11 0,-10 12 0,-7 1 0,-9-16 0,-1 6 0,0-19 0,-6 13 0,5-15 0,-7 5 0,0-13 0,0 14 0,0-6 0,0-1 0,0 15 0,8-13 0,-6 22 0,14-6 0,-7 8 0,9 0 0,-8-8 0,-3-1 0,-7-9 0,-7-7 0,-3-2 0,-8-8 0,1 0 0,-1 0 0,1-8 0,0 6 0,7-6 0,2 0 0,24-1 0,3-1 0,16 2 0,0 8 0,8 0 0,-7 0 0,-1 0 0,-9 0 0,-9 0 0,0 0 0,-7 0 0,-2-8 0,-8-1 0,-8-1 0,-2-5 0,-7-3 0,0-1 0,-1-14 0,8 13 0,-5-13 0,5 14 0,0-14 0,-5 13 0,13-12 0,-14 12 0,7-13 0,-9 12 0,1-8 0,-1 15 0,1-17 0,-1 19 0,1-13 0,7 8 0,3-1 0,-1 1 0,6-1 0,-6 1 0,8 7 0,0-5 0,0 5 0,0 0 0,0-5 0,0 5 0,0 0 0,0-5 0,-8 13 0,6-14 0,-5 7 0,7-1 0,0-6 0,15 38 0,-11-24 0,27 41 0,-12-28 0,9 22 0,-3-13 0,-8-3 0,-7-9 0,-2-8 0,-8-23 0,0 9 0,-2-21 0,-4 12 0,4 11 0,-6-19 0,1 19 0,5-13 0,-6 8 0,0 7 0,6 2 0,-6 1 0,8 36 0,0-22 0,0 42 0,0-22 0,0 8 0,0 8 0,8-6 0,-6 5 0,6-7 0,0-8 0,-6-1 0,5-1 0,-7-6 0,0 6 0,0-15 0,0 6 0,-7-14 0,-3-2 0,-8-10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8:10.606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67 3319 11624,'-18'23'0,"1"0"0,-1-15 0,9 31 0,5-14 0,15 16 0,13-12 0,7-8 0,8-3 0,7-1 0,1-7 0,17-4 0,8-4 0,-14-2 0,14 0 0,-10 0 0,-4 0 0,6-8 0,-8-6 0,-3-5 0,-5-4 0,-1-6 0,5 3 0,-2-1 0,-3-4 0,-4-2 0,-10-2 0,-2 2 0,-2 4 0,2-12 0,6 3 0,-2-5 0,-4 6 0,-14 8 0,1-2 0,-1-2 0,1-4 0,-1-4 0,-1-11 0,-5-12 0,-3 0 0,-8-6 0,-2 6 0,-4-10 0,-5 2 0,1 20 0,-2-4 0,-1 7 0,-3 5 0,1-3 0,1-5 0,2-1 0,-1 1 0,-3-1 0,-1 1 0,-1 0 0,1-1 0,-6 1 0,1-1 0,5 3 0,3 3 0,3-3 0,-7 3 0,3-3 0,3-2 0,2-1 0,6 1 0,-1-1 0,1 1 0,2-6 0,2 0 0,2 1 0,3 3 0,-1 2 0,8-3 0,2 1 0,1 1 0,3 3 0,-1 9 0,1-5 0,1-5 0,2 1 0,3 3 0,1 10 0,-4 8 0,4 0 0,3 2 0,-5-6 0,6 6 0,2-2 0,2 0 0,8 0 0,1-6 0,3 2 1,4 3 1,1-1 0,2 6-1,1 0 2,-1 0 0,6 7 0,1 7 0,-3-1-1,-2 2 1,4 3-1,1 7 1,-3 0-2,-2 0 0,-1 0 1,1 1-1,0 5-1,-1 6 0,1 3 1,-13 3-1,-2-1 0,-3 1 0,5 5 0,0 0 0,-2-1 0,-2-3 0,3 4 0,3 3 0,0-1 0,-1 0 0,5 6 0,-6-4 0,-2 2 0,-3 1 0,3-1 0,-2 6 0,-4 0 0,-4 5 0,0 1 0,-5-2 0,-11 4 0,-3-1 0,-2 3 0,-3-2 0,-5 9 0,0-7 0,-1 9 0,-5-4 0,2 3 0,-8-12 0,-1-1 0,-3 3 0,1-4 0,1 5 0,2 1 0,-1 0 0,-3-1 0,-1 11 0,-1 5 0,9-4 0,1-9 0,0 1 0,6 14 0,-4 2 0,4-4 0,4 8 0,4-4 0,6-5 0,3-9 0,5-1 0,1-9 0,4-1 0,2-2 0,3 2 0,4-2 0,1-4 0,0 0 0,2-8 0,2 0 0,4-2-1,1 1 1,-5-1 0,4-6 0,-2 1-6,-1-1 1,7 1 0,-2-1-4,5 1 0,-7 1 0,9 4 0,-11 5 1,0 7 0,-12 7 0,-6 5 1,-11-6 3,-7 5 0,-5-5 0,-3 15 0,-3-2 1,-8-7-1,2 11 1,-3 2 0,-2-15 1,-3 13-1,-1-7 0,-3-7 0,-7 5 1,2-6-1,-6 1 0,-5 5 0,-3 1 1,-6 1-1,1-3 0,-6-1 1,1-7 0,-7 7 0,2 1 0,0 3 0,-6-6 0,7-5 1,5-3-1,3-2 0,-1 4 0,-2-2 0,5-4 0,2 0 0,8-6 1,-3 2-1,3 0 0,2-2 0,6 0 1,0-5-1,-2 1 0,-8 14 1,-2-2 1,0 4 0,6-4 0,8 2 0,4 3 0,-2 3-1,1 4 1,-14-5 0,-3-7 0,-6-2 0,-1-6 0,3-7 0,3-7 0,-7-9 0,2 2 0,-3-4 0,-2-2 0,-1 0 0,1-2 0,-1-4 0,1-5 0,0-11 0,-1-3 0,1-2 0,-1-4 0,1-2 0,0-4 0,-1-4 0,1-5 0,-6-7 0,-1-5 0,3-6 0,2-4 0,3 4 0,5 0 0,5 0 0,4 2 0,10 4 0,0 9 0,-4 3 0,6 13 0,-16-2 0,0 11 0,-9 1 0,3 4 0,2 7 0,5 0 0,-5 7 0,-7-7 0,7 0 0,2-5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8:12.756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0 395 12802,'39'2'0,"-4"4"0,-8-2 0,8 7 0,-4 7 0,8 7 0,-8 2 0,8 10 0,-6 8 0,-2-1 0,2-1 0,-10-8 0,-1 0 0,-3 0 0,-2 0 0,1-1 0,-1 1 0,1 0 0,-1 0 0,3 0 0,3 0 0,4 4 0,6-2 0,-2-4 0,-2 0 0,0-8 0,6 0 0,0-1 0,0-1 0,0 2 0,0-4 0,0 3-3,0-3 1,0 0 0,0 1 0,2 1-19,3-2 0,3-1 10,15-3 0,4-1 1,14-5-1,-12-3 1,-8 0 0,-1-6 0,1 4 1,4-4-1,2-2 0,0 0 0,2 0 0,-4 0 0,1 0 1,-5 0-1,4 2 1,-4 1-1,-5 3 1,-3 0 0,5-6 0,-1 0-3,0 0 1,-5 0-1,4 0 0,9 0 1,-12 0 0,10 0 3,-5 0 0,9 0 0,0-2 0,-4-2-2,-2-2 1,-13-7-1,13 1 3,7-3 0,-9 3 1,8 0-1,-10 1-2,-5 1 1,-8-5 0,7 3-3,9-4 0,-13 5 2,17-1 0,-9 0 4,2-5 1,-7-1 0,-2-3 1,-1-8 0,-11 8 0,6-12 1,2 0 1,-4 9 0,6-10-1,-4 2 1,-2 5 0,0-4 1,-1 6-1,1 0 0,0 0 1,-6 1 0,1 5 0,1-4 0,-4 1 0,2-7 0,0 2 0,4-4 0,-4 2 0,-2 6 0,-4-5 0,7 3 0,-3-6 0,2 4 0,0-2 0,-2 0 0,8 3 0,-2-7 0,6-3 0,-4 3 0,-6 4 0,-8-1 0,3-5 0,-5 6 0,-2 0 0,-5 6 0,0-6 0,-6 6 0,5-7 0,1 7 0,5-6 0,1 0 0,7-6 0,-13 8 0,-5 2 0,-24 15 0,-3 10 0,-5 2 0,8 6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8:14.255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1 96 12664,'29'-18'0,"0"1"0,2-1 0,2 7 0,2-1 0,8 6 0,3-5 0,-3 9 0,0 2 0,-1 9 0,-3 1 0,8 2 0,3-6 0,6 3 0,1-1 0,-21 0 0,7-2 0,-2 5 0,-12 1 0,6 5 0,-14 1 0,-3 17 0,-12 4 0,-18 13 0,0-2 0,-11-3 0,4 3 0,1-3 0,8-8 0,5 2 0,-5-5 0,-2 17 0,3-16 0,-3 9 0,0-5 0,-5 6 0,-1-7 0,5-3 0,-5-2 0,5 6 0,-11 0 0,3-1-2,-2-5 1,1 0-1,-7 0 1,8 0-1,-4 0 1,0 0 0,5-6 0,-3 0 1,2 2-2,-3 2 0,5-4 0,-4 0-1,3 2 0,-5 6 0,-2 0-6,0-4 9,9-17 0,3-1 0,5-15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8:16.486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35 2481 11933,'-17'-45'0,"7"6"0,4 4 0,4 6 0,2-17 0,2 17 0,2-14 0,4 4 0,2 0 0,3-9 0,8 1 0,5-3 0,1-3 0,-4-5 0,6-2 0,2 0 0,2 0 0,4-6 0,4 0 0,4-4 0,-1 0 0,7-4 0,-5 10 0,5-2 0,1 2 0,6-2 0,2 8 0,1 2 0,-1 1 0,8-3 0,0-2 0,7 0 0,5 0 0,-7-6 0,5 4 0,-2 0 0,-1 3 0,9 5 0,-5 4 0,1 3 0,-4 6 0,-6 4 0,-3 2 0,-1 3 0,0 2 0,0 5 0,-7 8 0,3-1 0,0 1 0,4 1 0,-8 5 0,-2 5-1,-1 4 1,1 4 0,4 2-4,4 1 0,-8 9 0,-15-2-2,-4 3 0,15 9 0,3 3 1,-3 6 1,-15-8-1,-4 12 1,-6 0-1,-6 1 0,-1 3 0,-3-6 1,1 0-1,-1 0 0,7 6 1,-1 1-1,-2 3 0,-1 4 1,-3 1-1,2 2 1,3 1-1,1-1 0,2 3 0,-3 1 0,3 2-1,2-2 1,2-1 0,6-5-1,2-1 1,4-3 0,-2-7 0,7 0 0,3-6 1,1-4 0,2-8 0,1 3 0,-1-5 0,1-2 0,5-1 0,0-3 0,-2-3 0,-1-2 0,-3-2 1,2-6-1,3 0 0,1 0 1,0-2 0,-4-4-1,3-8 1,1-7 0,6-6 0,-8-8 0,-1 0 0,-1 0 0,-11-6 0,11-1 0,-2-1 0,-1 0 0,5-5 1,-11 3-1,1-1 1,1-1 0,-1 2 0,7-1 1,-3 5-1,-3 4 1,3 2-1,-3 0 1,3 0-1,3 0 1,1 6 0,2 2 0,4 0 0,2 0 0,3 6 1,2-3-1,-1 5 0,-2 1 0,-1 9 0,4 1 0,-1 2-1,0 0 1,4 0-1,-12 6 1,1 0-1,1 0 0,0 2 0,4 4 0,-6 4-1,-3 0 1,3 7 0,0-1 0,-2 5-1,-1 0 0,-9 6 1,-1 1-1,-1 3-1,1 4 1,-6-4 0,2 9 0,-4-3-1,-3-2 1,1-2 0,0-2-1,0-2-1,0 2 1,-6 2-1,0 4 1,2 4 1,0-4-1,1 4 1,-5-5-1,-2-1 0,0 0 1,-2 0-1,5 0-1,-1 0 0,2 2 1,-4 2-3,4 2 0,2 1 4,-7-1 0,1 2 1,4 3-1,-6-5 1,-3-4 0,-3 4 0,0 1 0,1 3 0,-1 3 1,1 1-1,-1-2 1,1-7-1,-1-3 1,1-2 0,3 0 0,8 0 0,-4-6 0,16 0 0,-2-7 1,9-1-1,-1-8 0,-4-3 0,9-4 0,2-6 1,14 0-1,2-10 0,-17-7 0,3-6 1,-10-7 0,-7-3 0,-2-9 0,-2-3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8:17.955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103 53 12422,'39'-12'0,"-4"0"0,-20 1 0,16 1 0,-27 2 0,-2 30 0,-19 7 0,-3 6 0,1-4 0,1-2 0,1 2 0,0 2 0,5 2 0,0 2 0,-1 3 0,-3 7 0,5-4 0,1-1 0,0 1 0,0 4 0,5 3 0,-5 6 0,2 8 0,4-3 0,10 10 0,6-3 0,3-10 0,3-13 0,1-2 0,4-4 0,5-1 0,6-1 0,1 0-2,0-4 1,0-4-1,0 2 1,0-4-8,0-1 1,0 3-1,0-6 1,0-2-4,0-1 0,0-1 0,2 3-5,3 1 0,-5 0 1,12-5 1,-3-9 6,20-3 0,1-6 0,2-6 2,-3-5 0,-11 1 1,-10-2-1,-3-3 1,1-7 0,2 3 0,-4-4 1,1 1 0,-1-1 0,-2 4 0,-2-7 0,0 3 1,0 0 0,2-2 0,1 1 0,3-5 1,-4 2 2,-2-2 1,2 0 0,9-4 0,-5 4 0,-4 6 0,4 1 0,2 1 0,1-4 0,5-3 0,-5 7 0,1-2 0,-2 3 0,-5 3 0,1-1 0,0 1 0,2 0 0,-6-1 0,-6 1 0,-4 3 0,10-3 0,-10 3 0,12-11 0,2 0 0,-2 3 0,7-5 0,-1 2 0,0 5 0,-2 3 0,-5 3 0,7-11 0,-24 15 0,-3 3 0,-16-1 0,10-4 0,7-11 0,-7 11 0,21-19 0,-27 20 0,21-15 0,-8 9 0,3-1 0,9 1 0,0-8 0,6 5 0,0-5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1:10.658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122 3336 11522,'-35'10'0,"0"5"0,8-13 0,10 14 0,9-6 0,8 23 0,0 7 0,0-3 0,0 4 0,2-2 0,2 9 0,2-1 0,-1-12 0,-5 6 0,8-8 0,4 7 0,3-11 0,18-11 0,8-12 0,4-4 0,7-2 0,-15 0 0,10 0 0,-16 7 0,9 5 0,-7 9 0,8 3 0,2 7 0,-2-2 0,1 2 0,-1-2 0,4-4 0,7-7 0,-13-7 0,-4 1 0,-4 0 0,4 5 0,-12 1 0,0-1 0,-5-5 0,11-1 0,-8-7 0,20 4 0,0-8 0,-4 0 0,3 0 0,-12 2 0,6 4 0,5 3 0,8 9 0,-8-1 0,1 1 0,-12-7-5,7 1-3,-4-8 1,11 11 0,-5-13 1,-2 6 1,-10 0 0,-7-6 1,-1 6 1,-7-8-1,-2 0 4,-39 0 0,2-2 0,-24-4 0,14 2 0,10-8 0,0 7 0,-8-7 0,-4-2 0,7 5 0,-13-3 0,0 0 0,-15-5 0,4-1 0,15 1 0,-7-1 0,-1 1 0,17-2 0,-13-5 0,4-9 0,-9-7 0,0-1 0,1 8 0,4 4 0,9 4 0,5 7 0,-4 1 0,4-3 0,4-3 0,0 0 0,-6-12 0,6 2 0,-1-14 0,15 14 0,-3-2 0,11 4 0,-5-4 0,6 0 0,-5 0 0,7-1 0,-2-5 0,6 8 0,6-6 0,5 0 0,-1 6 0,2 2 0,1-6 0,5 6 0,5-10 0,-4 8 0,5-7 0,3 11 0,2 5 0,-4 13 0,16 3 0,0 8 0,7 0 0,5 0 0,-1-8 0,0-3 0,1-5 0,-1-1 0,-15 7 0,12 2 0,-20 8 0,6 0 0,-10-8 0,-8-9 0,-7 5 0,-2-11 0,-8 5 0,10-7 0,7-4 0,-5 2 0,5 4 0,2 1 0,5-7 0,1 0 0,-2-6 0,-9 6 0,3 0 0,-3 0 0,3-6 0,1-6 0,-1 0 0,-5 1 0,0 5 0,1 0 0,-3-2 0,2-4 0,-9 12 0,5-19 0,-8 11 0,-8-8 0,1-5 0,-5 3 0,2 14 0,4-2 0,3 14 0,-9-14 0,6 10 0,-6-4 0,7 5 0,-7-5 0,6 6 0,-5-6 0,5 5 0,-6-5 0,8 8 0,-4-12 0,8 14 0,2 15 0,4 27 0,-2 0 0,8 22 0,1-4 0,-3-8 0,2-4 0,1 2 0,3 2 0,-5 2 0,1 0 0,2 2 0,1 3 0,3 3 0,-1 9 0,1 3 0,-7 5 0,1-14 0,-1 5 0,-1 1 0,4 1 0,-6 1 0,1 2 0,5 2 0,-4 10 0,-1-2 0,-1 2 0,0-4 0,-4-15 0,1-3 0,1 3 0,-4 5 0,4-1 0,-4-9 0,4-9 0,-4 4 0,-2 13 0,0-5 0,0 0 0,0-1 0,0 7 0,0-17 0,0 5 0,0-14 0,0 0 0,0-1 0,0-9 0,0 1 0,-8-1 0,-2-7 0,-9 5 0,-4-3 0,7-2 0,-7 1 0,5 1 0,-11 5 0,10 1 0,-10-1 0,13-5 0,-19 0 0,24-8 0,-36 3 0,20-5 0,-20 4 0,8-4 0,5 4 0,10-4 0,-24-2 0,11 0 0,-8 0 0,3 0 0,7 0 0,7 7 0,3 3 0,16 8 0,3 7 0,12 4 0,-1-2 0,13 2 0,-10-5 0,9 5 0,2-6 0,5 6 0,7-6 0,-2 6 0,6-7 0,6 1 0,-5 2 0,7 1 0,0 1 0,-10-4 0,8 6 0,-7-2 0,13 2 0,-6-5 0,5-13 0,-15-3 0,14-18 0,-16-7 0,0-16 0,-11-14 0,-9-5 0,-3-6 0,-4-10 0,-2-6 0,0 6 0,-8 6 0,-3 10 0,-5 1 0,-1 5 0,-3-5 0,-1 5 0,-4-5 0,-2-1 0,-2 1 0,-4 3 0,2 3 0,1 2 0,9 1 0,-2 3 0,3-2 0,11 16 0,3 13 0,12 24 0,-2 21 0,5 23 0,-1 10 0,4-13 0,-7 5 0,-1-6 0,-2-1 0,0 1 0,2 2 0,2 5 0,0-11 0,-8 5 0,-4-3 0,4-15 0,-21-2 0,11-41 0,-11-15 0,-2-20 0,1-17 0,3-4 0,7 0 0,5 12 0,-1-1 0,0 1 0,4-5 0,-3-3 0,1-4 0,4 4 0,2-2 0,4 6 0,4 5 0,6 9 0,9 9 0,14 9 0,-10 11 0,14 21 0,-10 11 0,-8 14 0,5 6 0,-1 11 0,2 6 0,4 5 0,-4 3 0,0 6 0,-1-1 0,-5 1 0,-2 0 0,-1 0 0,-1-2 0,1-4 0,-9 2 0,-3-8 0,-4 0 0,-2 2 0,0-11 0,0 3 0,0-11 0,2-25 0,4-28 0,6-23 0,3-10 0,3-5 0,-3-6 0,-3-4 0,3-12 0,-3-8 0,3-1 0,3-1 0,-3 1 0,-1-9 0,-2-3 0,1-6 0,3 12 0,1 6 0,1 9 0,-1 8 0,8 5 0,4 13 0,4 5 0,6 24 0,8 17 0,-16 15 0,4 20 0,-12 2 0,-5 4 0,-1 3 0,1 9 0,-3-1 0,-3 1 0,1-1 0,-7 0 0,-2 1 0,-2-1 0,-2 1 0,0-1 0,0 0 0,-10 14 0,-5 2 0,-7-2 0,1-6 0,-4-3 0,0-1 0,-3 4 0,-3 2 0,4-11 0,-2 1-1,-2-2 0,4-15-2,-2-6 0,7-21 1,-1-19 1,11-26-1,7-29 1,3-2 1,2 0-1,2 10 1,3-6-1,7-4 1,4-4 0,3-2 0,4-5 0,6-7 0,4 3 0,-14 36 0,-1 1 0,21-44 0,2 3 0,-15 43 0,2 1 0,-2 0 0,1 0 0,29-36 0,4 9 0,-6 16 0,3 13 0,-7 6 0,-3 6 0,-5 11 0,7 16 0,-1 12 0,-7 4 0,-14 15 0,-3 4 0,-9 6 0,1-1 0,-11 9 0,-1 3 0,-2 7 0,-4-3 0,-4 6 0,-7-2 0,-8 1 0,-1 9 0,-7-1 0,-4 7-1,-6 0 0,0 4 0,-7-3 0,-5 1-1,-5 2 0,4-7 0,-3 3 0,7-10 0,-1-11 0,5-9 0,-3-9-1,-1 0 2,13-16 1,-4-13 0,16-23 0,9-20 0,14-17 0,10-9 0,7-2 0,7 6 0,5-5 0,4-4 0,9-13 0,5-3 0,5 1 0,-23 40 0,1 1 0,1-5 0,2 0 0,4-2 0,3-1 0,2 0 0,2 0-55,0 0 1,3 1 0,2 0-1,1 3 1,-4 2 0,1 2 0,-2 2-1,1 1 54,-1 3 0,-1 2 1,-1 0-1,0 2 1,38-21-1,-7 11-1,-8 9 0,-6 9 1,-8 11-2,1 1 0,5 12 1,0 6 0,-9 17 1,-16 24-1,-14 9 1,-9-5 0,-14 15 0,-6-6-1,-7-2 1,-12 8-1,0-2 1,-4 4-1,-2 2 1,-8 5-1,-5 1 1,-9-2-1,-7-2 1,2-3 0,-4 3 0,32-36 0,-2 0 0,0-1 0,-1 0 0,-37 31 1,8-14-1,2-3 0,-2-8 1,6-3 0,3-14 0,9-3 0,7-2 0,4-7 0,0-2 0,-3-3 0,11-5 216,-1-13 0,19-5-216,11-19 0,15-9 0,14-16 0,4-1 0,2 1 0,8 0 0,4 2 0,3-6 0,2-4 0,-19 30 0,0 0 0,2 0 0,0 1 0,1-1 0,0 2 0,0 0 0,0 0 0,2 1 0,1 0 0,3 0 0,0 0 0,1 1 0,1 0 0,0 2 0,0 0 0,0 5 0,1 2 0,29-14 0,-7 8 0,-6 8 0,-1 5 0,-2 7 0,-2 11 0,-11 13 0,-10 9 0,-16 3 0,-15 12-1,-8 5 1,-7 11 0,-13-7 0,-5 5-2,-4 1 1,-8 6 0,-3 3 0,-5 1 0,-5 4 0,-10 2 0,-2 1 0,31-33 1,-2-2-1,0 1 1,-1 0 0,-7 4-1,0 0 1,1 1 0,-1-1 0,-2 1-1,-1 0-29,-2-2 0,-1 0 0,2-2 0,1-1 0,-1 0 1,1-2-1,1 0 0,1-2 30,3-1 0,0-1 0,-30 17 0,13-7 0,3-8 0,7-8 0,9-3 0,0-3 0,-3-7 0,17-28 0,7-19 0,22-9 0,16-16 0,16 9 0,3-3 0,4-4 0,4-4 0,11-12 0,4-3 0,-29 39 0,2 0 0,6-3 0,0 1 0,-3 1 0,0 0 0,2-2 0,1-1-53,2-3 0,2 1 0,4-2 1,3 1-1,0-4 0,1 1 1,-2 2-1,1 1 53,-2 2 0,1 0 0,0 0 0,1 1 0,-4 6 0,1 1 0,-2 0 0,-1 2 0,-2 1 0,-1 2 0,35-19 0,-12 16 114,-6 10 1,6 10-115,-5 9 0,-21 25 0,-28 26 0,-12 9 0,-15 4 0,-12-3 0,-6 3 0,-6 6 0,-6 4 0,-9 4 0,-4 1 0,-2 3 0,30-37 0,0 0 0,-4-1 0,0-1 0,-2 3 0,0 0-40,-2 0 1,-1 0 0,-2 2-1,0-1 1,-1-3 0,-1 0 0,0-2-1,-1-1 40,0-1 0,-1-2 0,-2 1 0,1-2 0,4-3 0,0-1 0,-35 21 0,5-3 0,6-6 0,2-8 0,6-4 209,6-2 0,-4-3-209,5-11 0,5-9 0,1-17 0,16-15 0,17-8 0,9-3 0,3-8 0,2-7 0,2-8 0,3-12 0,9-5 0,7-4 0,-8 36 0,2-1 0,1-2 0,2 1 0,1-2 0,-1 1 0,3-2 0,-1-1 0,-1-3 0,1 0 0,3-1 0,2-1 0,1-1 0,1 0-42,1 0 0,0 0 1,1 1-1,0 2 1,-2 5-1,-1 3 0,0 1 1,0 1 41,0 3 0,0 2 0,27-38 0,-3 17 0,-3 13 158,-6 11 1,-10 13-159,-2 3 0,-2 20 0,2 22 0,-11 5 0,-13 31 0,-3 1 0,-2 1 0,-7 10 0,-7 0 0,-7 6 0,-9 3 0,1 1 0,-4-6 0,-3 0 0,-1 0 0,-8-2 0,-2-4 0,-3-8 86,-2-8 0,-3-7 1,-1-10-1,-4-6-86,-2-5 0,2-8 0,-6-18 0,0-6 0,9-9 0,17-4 0,3-3 0,2-3 0,8-9 0,3-7 0,5-5 0,1-7 0,9-3 0,3-11 0,4-7 0,2-7 0,1 32 0,0-1 0,1 0 0,2-1 0,2-1 0,1-2 0,3-3 0,2 0 0,1 2 0,1 0 0,3-4 0,1 0 0,0 2 0,1 2-34,0 2 0,2 1 1,1 1-1,1 2 1,3 9-1,2 2 1,29-37 33,1 7 0,0 4 0,-6 18 0,1 7 0,-1 6 0,-7 12 0,-2 6 0,-1 7 0,7 8 0,3 14 0,-7 10 0,-6 9 0,-4 14 0,-2 7 0,-6 8 0,-10 8 0,-7 4 0,-10 4 0,0 2 0,0 2 0,-10-1 0,-5-5 0,-11 2 0,-7 4 0,0-1 0,-15 3 0,-4-8 0,-5-2 0,-7-8 0,4-2 0,-2-4 58,-4-1 1,4-14 0,0-6 0,2-8-59,3-10 0,1-5 0,2-12 0,1-4 0,11-3 0,15-11 0,1-3 0,5-6 0,2-12 0,1-6 0,-1-5 0,-5-6 0,5-12 0,-2-12 0,5-5 0,4-6 0,9-6 0,0 43 0,0-1 0,1-1 0,2-2 0,-1 0 0,2 0 0,2 1 0,2 1 0,0 7 0,3 1 0,14-45 0,7 6 0,9 2 0,5 17 0,2 10 0,3 9 0,-3 11 0,0 10 0,-1 9 0,1 8 0,-12 7 0,2 13 0,-2 11 0,0 9 0,2 22 0,-2 9 0,-4 10 0,-6 7 0,-4 13 0,-10-38 0,0 1 0,-1 2 0,-1 0 0,0 3 0,-2-1 0,0 0 0,-2 1 0,-3-4 0,0 0 0,-1 1 0,0-1 0,-1 1 0,-2-1 0,-2 0 0,-3-1 0,-3-1 0,-2-1 0,-13 42 0,-4-8 0,-8-7 0,-1-10 0,1-6 0,2-5 0,2-13 0,-2-15 0,-2-1 0,-2-5 0,-1-4 0,-1-5 0,-9-6 0,-5-6 0,-12-6 0,12-17 0,1-14 0,15-6 0,10-5 0,4-5 0,-2-7 0,6-8 0,3-5 0,3-19 0,-1-3 0,10 43 0,1-2 0,0-4 0,2-1 0,1-4 0,0-2 0,4-2 0,0 0 0,1-2 0,0 0-45,1-1 0,2 1 1,4 0-1,4 2 0,3 3 1,5 2-1,1 5 0,2 3 45,2 4 0,1 3 0,24-27 0,-1 10 0,-3 12 0,3 11 0,-7 8 0,1 18 0,0 3 0,13 4 0,8 12 0,-4 8 0,-4 11 0,-5 10 0,-3 10 0,-1 9 0,1 10 0,-5 6 0,-4 2 0,-8 2 0,-8 3 0,1 1 0,-7 2 0,-7-8 0,-6-3 0,-6-1 0,-4 0 0,-8-3 89,-7-3 1,-6-2-1,-10-8 1,-2-1-90,-2-3 0,-7-3 0,1 0 0,-1-8 0,1-2 0,-3-8 0,3-2 0,-3-5 0,-3-7 0,-3-5 0,-2-12 0,0-5 0,3-7 0,20-7 0,0-8 0,1-6 0,-1-15 0,0-2 0,0-8 0,0-8 0,8-10 0,3 1 0,7-5 0,5-1 0,4-6 0,10 2 0,6 3 0,10 5 0,7 17 0,12 0 0,3 8 0,7 5 0,4 7 0,1 17 0,0 5 0,1 5 0,5 9 0,2 5 0,2 6 0,4 11 0,-6 8 0,0 18 0,-1 7 0,-1 7 0,-8 5 0,-11-3 0,-8 2 0,-8 2 0,-5 6 0,-6-5 0,-7-3 0,-3-2 0,-9-3 0,-5-1 0,-6-1 0,-5-1 0,-6-1 0,-10-12 0,-1 0 0,1 0 0,-4-8 0,0-6 0,-1-7 0,3-10 0,-4-14 0,3-8 0,9-11 0,9-2 0,3-8 0,-2-7 0,3-5 0,-3-3 0,4-4 0,1-6 0,1-6 0,1-8 0,5-7 0,5-6 0,6-2 0,9 3 0,15 1 0,15 2 0,-16 40 0,4 1 0,31-32 0,8 10 0,8 10 0,5 9 0,9 16 0,-1 6 0,0 10 0,-7 11 0,-4 18 0,-5 13 0,-1 12 0,-8 7 0,-5 9 0,-9 1 0,-7 4 0,-12 2 0,-6 6 0,-5-2 0,-7 2 0,-3-4 0,-10 3 0,-6-1 0,-9-2 0,-2 2 0,-9-10 0,1-5 0,0-5 0,4-5 0,-6-8 0,-2-2 0,-10-8 0,-6 1 0,-3-9 0,3-5 0,-3-8 0,-10 0 0,5 0 0,-9 0 0,8-2 0,4-4 0,-1-5 0,1-14 0,0-8 0,-1-6 0,3-18 0,3-1 0,6-8 0,4-4 0,10-5 0,6-3 0,7-1 0,9-5 0,12 6 0,13 5 0,11 7 0,8 8 0,15-1 0,-2 9 0,5 9 0,3 8 0,-4 18 0,8-1 0,2 6 0,2 7 0,-6 16 0,-2 10 0,-2 10 0,1 8 0,-3 4 0,-10 7 0,-5 1 0,-4-1 0,-10-2 0,-3-1 0,-5-4 0,-2-3 0,-7 3 0,-6-2 0,-8 3 0,-9 3 0,-15-12 0,-7-3 0,-5-1 0,1-11 0,-4 1 0,-1-2 0,-3-1 0,-5-5 0,-1-3 0,1-6 0,-10 2 0,-4-5 0,-2-5 0,2-7 0,13-14 0,1-7 0,0-3 0,1-7 0,5-3 0,7-2 0,8-3 0,6-3 0,9-1 0,4 0 0,12 7 0,16 4 0,11 4 0,2 10 0,16 6 0,3 7 0,-5 1 0,11 9 0,-3 6 0,-5 5 0,-13 13 0,-2 1 0,-1 3 0,-3 7 0,2-2 0,-6 4 0,-4 2 0,-7 5 0,-2 5 0,-2 5 0,-3-7 0,-5 10 0,-15-13 0,-8 1 0,-8-18 0,-4-5 0,-6-14 0,-2-6 0,-1-14 0,9-5 0,-2-12 0,4-4 0,-2-4 0,10 0 0,-1-5 0,1-5 0,2-5 0,7-4 0,5-4 0,5 6 0,12 11 0,7 24 0,16 5 0,-5 20 0,11 10 0,-4 9 0,4 3 0,-10 9 0,-8 2 0,-9-4 0,-14 9 0,-9-1 0,-11 6 0,-1-8 0,-4-6 0,-2-2 0,-4 6 0,-3 0 0,-7 0 0,-3-8 0,-3-2 0,1-2 0,-1 1 0,7-7 0,-3-7 0,-5-2 0,15-5 0,-2-8 0,8-9 0,6-7 0,2-1 0,10-9 0,1-6 0,2-7 0,3-1 0,-3-1 0,6-3 0,6-13 0,8 0 0,7 8 0,7 9 1,3 14 0,-2 4 0,6 0 0,4-1 0,-3 7 0,-1-2 1,2 3-1,2 3 0,2 5 0,3 2-1,9 3 1,-6 7 0,7 15-1,-9 14 0,-8 8 1,-13 2-1,-1 8 0,-7-7 0,-6 15 0,-8 1 0,-6-11 0,-9 1 0,-3-7 0,-1-4 0,-10 2 0,-2 4 0,-6-12 0,-5 0 0,-5-18 0,5-11 0,11-9 0,8-17 0,11-8 0,6-1 0,8-12 0,2-7 0,-1 11 0,14-13 0,7 7 0,7 5 0,6-3 0,2-3 0,1 3 0,5 6 0,4 4 0,7 2 0,1 4 0,-1 8 0,0 8 0,-1 17 0,-3 5 0,-1 11 0,-10 9 0,0 14 0,-8 5 0,-4 5 0,-2 9 0,-7 2 0,-5 0 0,-5-4 0,-2 4 0,0 0 0,2 2 0,-2 1 0,-2-9 0,-4 0 0,-4-7 0,4 9 0,-6-19 0,16-16 0,4-35 0,3-19 0,3-19 0,-1 1 0,1 3 0,-3-1 0,-1-5 0,-3-3 0,3-3 0,1 6 0,5-3 0,1 9 0,2 3 0,3 2 0,-3 6 0,6 18 0,12 11 0,-6 26 0,0 15 0,-10 1 0,-6 1 0,-1 4 0,-1 4 0,1 5 0,-9-5 0,-3 13 0,-6-2 0,-6 6 0,-5-9 0,-5-14 0,-1-10 0,-8 0 0,-3-12 0,-7-11 0,14-14 0,4-17 0,1-10 0,6-4 0,-1-13 0,7 3 0,-2-9 0,6 31 0,6 21 0,4 24 0,7 28 0,2 12 0,5 8 0,-7 12 0,3 5 0,-7 7 0,1 3 0,-5 2 0,1-6 0,-2-1 0,-4-9 0,-2-7 0,-2-8 0,0-6 0,-2 0 0,-4-5 0,4-20 0,-6-18 0,32-22 0,-3 26 0,18 6 0,-8 16 0,-8 13 0,2-1 0,-1 7 0,-3 0 0,-2 4 0,5-4 0,-3-2 0,-4-5 0,-3-7 0,-8-3 0,5-4 0,3 7 0,-4-11 0,1 12 0,-7-20 0,12 14 0,1-32 0,12-3 0,-1-13 0,1-17 0,-16 13-1,3-20-4,-16 19 0,0-6 2,-8 11 1,8 36 0,0 12 1,2 5 0,10 1 0,-1 1-1,-1 3 1,4-5-1,-9 5 0,-1 9 1,-2-12 0,-2 11 0,-11-26 1,-13-10 0,5-21 0,-10-20 0,5-9 0,1-6 0,-4-10 0,-8-1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1:23.025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437 3860 11885,'-35'18'0,"0"-8"0,6-10 0,0-12 0,11-4 0,-5-1 0,7 7 0,-17 2 0,6 16 0,-8 2 0,16 7 0,-4 1 0,21-1 0,-14 3 0,5 3 0,3-11 0,0 26 0,0-16 0,6 28 0,-4-3 0,3-10 0,-3-2 0,4-2 0,-4 7 0,2-9 0,-2 4 0,4-4 0,-5 12 0,7 2 0,0-1 0,0-1 0,3-8 0,9 0 0,-6-12 0,11 0 0,-1-7 0,7 7 0,-1 4 0,7 3 0,-8-9 0,2 2 0,-1-5 0,1 11 0,-9-12 0,3 7 0,-2-7 0,9 12 0,-9-11 0,9 5 0,-13-13 0,13 7 0,-7-9 0,12 3 0,-11-5 0,5 6 0,-6 1 0,12 11 0,-5-9 0,5 9 0,-12-9 0,7 8 0,-9-3 0,18-1 0,-4 4 0,-7-7 0,1 7 0,-12-13 0,13 7 0,-7-1 0,12 7 0,-11-9 0,5 3 0,0-1 0,12 7 0,-6-9 0,0 3 0,-3-11 0,9 0 0,-10-2 0,10 1 0,-8-3 0,8 4 0,-14-2 0,14 2 0,-19-2-1,13 7 1,-10-5-3,10 6 0,-5-6-1,5 5 0,-4 1-4,10 6 4,-12-9 0,24 1 0,-12-4 1,0-4-6,-1 3 1,-10 5 0,17 0-1,-7 7 0,3-7 1,14 6 0,-14-14 0,5 5 0,1-7 0,-6 8 1,6-6 2,-8 6-1,-1-8 2,-6 0 1,-3 0 1,-8 0 2,1 0-1,-1-8 1,-7-2 0,-2-7 0,-16-1 0,-2 9 0,-7-7 0,-16 14 0,4-6 0,-22 8 0,5 0 0,1-2 0,-2-3 0,3-5 0,-7-7 0,-1-1 0,5 6 0,-5 1 0,9-3 0,-11-1 0,0-3 0,3 1 0,5-1 0,5 1 0,6-3 0,0-1 0,0-2 0,0-1 0,0 5 0,0-2 0,0-3 0,-5-1 0,-1 4 0,2-4 0,2-3 0,2 5 0,0-4 0,0 2 0,0 3 0,1-5 0,-3-2 0,-4-4 0,10-4 0,-4-3 0,6-3 0,0-4 0,5 7 0,11 9 0,1 1 0,3-6 0,-3-11 0,-4 12 0,7-13 0,-1 18 0,2-5 0,16 22 0,4 19 0,5 11 0,4 18 0,3 0 0,-1-6 0,-6 0 0,1 2 0,7 8 0,2 2 0,0-2 0,5 3 0,-7-1 0,0-2 0,0-2 0,-2-8 0,-5 0 0,-1 2 0,1 8 0,-1 2 0,-7-8 0,-12-12 0,-15-15 0,-7-10 0,-7-17 0,2-3 0,6-1 0,-6 2 0,-8-12 0,-10-12 0,-5-1 0,2-1 0,7 5 0,2 1 0,0-6 0,1 3 0,-7-7 0,-3-5 0,5 4 0,4-2 0,4 5 0,2 5 0,2 1 0,2-4 0,2 3 0,16 11 0,1-6 0,8 24 0,22-7 0,9 26 0,10 4 0,3 4 0,-5 9 0,2 3 0,4 1 0,-2 8 0,5-2 0,-1 4 0,-4 2 0,5 6 0,1 1 0,0 1 0,-4 0 0,-5 3 0,-1-3 0,-2 2 0,-4 3 0,-3-5 0,-9-2 0,1-4 0,-1-3 0,-7-14 0,-3-24 0,-7-31 0,2-6 0,2-19 0,2-2 0,8 0 0,-3 8 0,5-5 0,1-5 0,1-5 0,-1-7 0,1-6 0,-1-3 0,6 0 0,1 3 0,-3 8 0,-1 8 0,-3 8 0,0 12 0,1 5 0,-1 12 0,-7 29 0,-4 23 0,-6 14 0,-4 11 0,-2-1 0,-7 9 0,1 10 0,-4 2 0,5-8 0,-1-15 0,-1-2 0,-3-5 0,-1-1 0,-1 0 0,-1 2 0,-5 2 0,3-6 0,-8-8 0,-2-2 0,6-2 0,-6-23 0,9-13 0,7-18 0,5-10 0,10-13 0,0-7 0,8-1 0,3 10 0,5-2 0,1-5 0,1 3 0,1-10 0,5-4 0,5-3 0,4-3 0,2 6 0,0 2 0,0 4 0,-1 6 0,1 13 0,0 10 0,0 6 0,0 18 0,-10 13 0,-7 32 0,-10 11 0,-14 17 0,-6-9 0,-3-11 0,-9 3 0,-1 1 0,-2 5 0,-4 1 0,-2-1 0,-2-3 0,0-1 0,0 1 0,-8 5 0,-3 3 0,-5 0 0,-1-5 0,5-1 0,3-9 0,-1-4 0,1-6 0,9-8 0,-6-11 0,21-8 0,-3-16 0,17-13 0,6-22 0,10-9 0,8 11 0,3-13 0,4 6 0,2 1 0,2-3 0,6-2 0,2-5 0,4-1 0,-2 0 0,7-4 0,5 2 0,5-2 0,0 6 0,6 4 0,-1 9 0,-5 12 0,4 8 0,0 12 0,2 3 0,-15 20 0,-6 17 0,-14 12 0,-8 9 0,-9 7 0,-4 5 0,-6 8 0,-6 8 0,-4 7 0,-9 11 0,-5 1 0,-5-2 0,10-43 0,-2 1 0,-2 0 0,-1 1 0,-2 2 0,0 1-30,-3 2 0,-1 0 0,3-5 0,0-1 0,-2 1 0,0-1 0,2-4 0,1-1 30,-20 38 0,-3-12 0,9-12 0,9-27 0,13-25 0,22-29 0,15-38 0,7-1 0,5-4 0,9-5 0,7-9 0,-22 37 0,0-1 0,1-1 0,1 0 0,0 1 0,0-1 0,2 1 0,0-1 0,4-2 0,0 1-48,4-4 0,0 1 1,0-2-1,0 1 1,3 0-1,1 1 0,0 3 1,0 1 47,-2 2 0,1 2 0,0 2 0,0 1 0,32-30 0,0 6 0,-5 9 0,-14 14 0,1 12 0,2 2 0,-19 13 0,-2 18 0,-19 16 0,-14 22 57,-12 9 1,-9 3 0,-16-2 0,-2 4-58,-4 6 0,2 4 0,-7 2 0,-5 2 0,-5 4 0,0-3 0,24-33 0,0 0 0,0-1 0,0 0 0,-30 34 0,-4-7 0,7-6 0,1-3 0,-2-7 0,13-15 0,1 0 0,11-25 130,12-16 0,11-17 0,22-32-130,7-5 0,14-4 0,4 4 0,12-8 0,9-6 0,-26 32 0,2-1 0,3 0 0,2 1 0,0-4 0,2 0 0,1 1 0,1-1 0,3-2 0,1-1 0,3 0 0,1 1 0,4-2 0,1 1-43,2-1 0,1 1 1,-7 8-1,0 1 1,-1 1-1,0 2 0,-6 6 1,-1 2 42,34-20 0,-12 14 0,-6 12 0,-10 27 0,-13 25 0,-13 2 0,-30 27 0,-10-3 0,-9 1 0,-14 6 0,-5 10 0,-6 2 0,-7 1 0,29-32 0,-2 0 0,-3-1 0,-2 1 0,-1 4 0,-1 1 0,-4 3 0,-2 1 0,1-2 0,-1 1 0,-3 3 0,-1 1 0,1-4 0,-1-2-25,1-2 0,-1 0 0,3-2 0,1-1 0,-1-2 0,1-1 0,4-3 1,2-2 24,-25 22 0,12-13 167,17-16 0,10-19-167,7-28 0,22-11 0,17-29 0,8 2 0,8-3 0,12-5 0,3-9 0,-21 33 0,2 0 0,4-3 0,0 1 0,0 1 0,0 0 0,2-3 0,1-1 0,1 3 0,0 1-56,1-1 0,1 0 1,4-1-1,1 1 1,7-2-1,3 2 1,1 1-1,0 1 56,0 1 0,1 2 0,-5 5 0,0 2 0,0 2 0,1 2 0,-4 2 0,1 1 0,-3 1 0,-2 1 0,38-12 0,-16 12 0,-10 8 0,-8 7 0,-9 15 0,-14 15 0,-13 3 0,-24 16 0,-10 1 49,-9 9 0,-14 7 1,-5 12-1,-7 3-49,25-34 0,-2 0 0,-1 2 0,-2 1 0,-4 2 0,-1 1 0,-3 2 0,0-1 0,-1 1 0,-1-1 0,-3 3 0,-1-1 0,-1-3 0,0-1 0,0 1 0,-1-1-39,-1 2 1,0-1-1,3-5 1,0-2 0,2 1-1,1-1 1,4-3 0,1-2 38,-33 29 0,0-5 0,16-15 440,5-9-440,-1-8 0,27-36 0,7-19 0,20-18 0,19-18 0,11 0 0,6-4 0,9-2 0,5-8 0,6-1 0,-26 37 0,1 0 0,0-1 0,1-1 0,4 2 0,0 1 0,2-7 0,0 1 0,1 0 0,1 0-58,2 1 1,1-1 0,8-1 0,1 1 0,-1 1 0,1 1 0,0-1 0,0 1 57,-1 1 0,-1 2 0,-2 2 0,1 3 0,0 4 0,1 2 0,-2 2 0,-1 1 0,-2 3 0,-1 2 0,34-16 0,-10 16 102,-10 11 0,-10 12 1,-9 12-103,-12 11 0,-17 28 0,-14 9 0,-14 4 0,-11 4 0,-12 2 0,-5 3 0,-7 5 0,-9 1 0,27-35 0,-2 2 0,-2 3 0,-2 1 0,-1 0 0,-1 1-59,-1-2 0,-1 1 0,-2 1 1,0 0-1,0-2 0,-1-1 0,-2 2 1,-1-1 58,-2 1 0,-1-1 0,6-4 0,-1 0 0,-2-2 0,1-1 0,5-5 0,1-2 0,-34 25 0,10-14 0,6-7 0,5-8 0,7-17 0,13-20 0,16-13 0,9-22 0,14-8 112,13-7 0,10-8 0,16-12 1,8-5-113,-24 38 0,2 1 0,4-2 0,2 0 0,-2 1 0,2-1 0,3-1 0,1-1 0,4-4 0,0 1 0,-1 3 0,1 1 0,6-5 0,1 1 0,0 2 0,1 0-54,0 0 0,1 1 1,4 4-1,0 1 1,1-2-1,-1 0 1,-1 4-1,0 1 54,-1 3 0,-3 2 0,-7 5 0,0 2 0,39-13 0,-7 8 0,-8 7 0,-16 13 0,-3 9 235,-11 12 1,-9 7-236,-17 24 0,-8 11 0,-14 20 0,-11-4 0,-10 0 0,-2 0 0,-14 4 0,-1 3 0,-3 7 0,22-39 0,-2 1 0,-1 2 0,-2-1 0,-1 2 0,-2-1-39,0 0 1,-1 0 0,-4-2 0,0 1 0,3-1-1,-1-1 1,-2 1 0,0 0 38,-2 0 0,1-1 0,5-4 0,0-1 0,-2-2 0,-1-2 0,-31 25 0,8-11 0,4-5 0,7-8 0,7-22 0,11-19 0,14-13 0,26-26 0,7-1 109,4-5 0,9 1 0,4-12 0,6 0-109,6 0 0,-3 3 0,11-5 0,3-2 0,5-2 0,9 1 0,-2 1 0,5 3 0,7 3 0,-37 27 0,2 0 0,2 2 0,1 0 0,-1 1 0,-1 0 0,40-22 0,1 9 0,-9 14 0,-4 6 0,-4 3 0,-16 11 0,-1 7 0,-10 11 0,-10 9 80,-18 22 0,-5 7 0,-14 17 0,-7-4-80,-6 0 0,-12 3 0,0 6 0,-8 1-1,-4 0 0,-3 2 1,-10 4-1,26-37 0,-1 1 0,0 0 0,-1 0 0,-1 0 0,0-1 0,0-2 0,0 0 0,0 2 0,0 0-1,0 1 1,0-1-1,-35 27 1,2-2 0,4-8-1,6-3 0,4-9 0,3-5-3,5-8 4,-5-5 0,18-28 0,4-16 1,14-21 0,22-17 0,11 4 0,9 3 0,8-3 0,6-8 0,5-2 0,5-4 0,3-2 0,4-2 0,6 0 0,4 0 0,-31 35 0,0 0 0,1 1 0,2 0 0,1 2 0,1 0 0,0 3 0,0 0 0,33-23 0,-1 7 0,-6 10 0,-4 10 0,-14 13 0,3 6 0,-22 12-1,-8 17 0,-13-3 1,-18 25-1,-9-5 0,-1 1 0,-7-2 0,0 4 0,-4 1 0,-6 5 0,-4 7 1,-4 2-1,-2-2 0,-7 7 0,-8 1 0,-4 3 0,28-32 1,0 0-1,1 0 1,-2 0 0,-3 0-1,-1 0 1,0-1 0,0 0-1,1-2 1,1 0-1,-39 28 1,10-11 0,6-9-1,10-10 1,5-17 0,6-7 0,20-10 0,4-13 0,11-9 0,6-26 0,21 3 0,8-7 0,8 6 0,6 3 0,-4 8 0,9-3 0,4 1 0,5 0 0,11-5 0,0 3 0,5 0 0,1 1 0,4 1 0,-3 6 0,1 0 0,2 0 0,-16 8 0,0 5 0,-6 9 0,-23 5 0,-4 12 0,-35 8 0,-15 11 0,-10 2 0,-4 4 0,0 2 0,0 2 0,-9 4 0,-7 2 0,-5 2-1,0-2 1,-1 3-1,1 1 1,-6 2-1,-6 3 1,2-3 0,-10 1 0,5 1 0,1-3 0,0-1 0,0-8 0,2-2 0,4-4 0,4 0 0,8-9 0,-1-5 0,1 1 0,7-9 0,2 1 0,36-23 0,16-7 0,20-3 0,6-2 0,-2 6 0,4-5 0,0-1 0,8-2 0,-1-4 0,1 4 0,-4 6 0,1-2 0,-1 1 0,-2 3 0,-2 2 0,-8 7 0,0 0 0,-11 16 0,-7 14 0,-13-3 0,-21 26 0,-4-6 0,0-2 0,-10-4 0,4 0 0,-2 2 0,-4 2 0,-2 0 0,2-2 0,-3-4 0,-3-2 0,6 1 0,-7-5 0,-9 2 0,13-7 0,-16-10 0,9-8 0,2-10 0,20-17 0,16-23 0,9 7 0,8-2 0,7 9 0,8 3 0,1-2 0,7-2 0,2-2 0,2 2 0,2 3 0,0 1 0,0 0 0,0 0 0,-6 8 0,0 3 0,2 5 0,-6 9 0,-2 20 0,-13 17 0,-10 10 0,-2 11 0,-9-3 0,-3 0 0,0 1 0,3 1 0,-5-8 0,22 5 0,11-26 0,7-20 0,28-29 0,1-8 0,3-8 0,8-11 0,12-6 0,-36 30 0,1 0 0,1 0 0,1-2 0,5-2 0,0-1 0,0-1 0,1 0 0,-1 0 0,1 1 0,-3 0 0,1 2 0,-3 1 0,1 0 0,-1 2 0,-1 0 0,-1 2 0,0 0 0,33-26 0,-7 13 0,-17 8 0,-5 6 0,5 2 0,-22 2 0,-4 10 0,-40 9 0,-14 8 0,-24 0 0,8-8 0,5-4 0,3-5 0,4-6 0,4-6 0,4 1 0,7-1 0,3-4 0,3-5 0,-2-1 0,9-10 0,1-3 0,2-4 0,9-10 0,7 4 0,5-3 0,5 1 0,7 14 0,-2 0 0,4 5 0,2 6 0,-4 12 0,4 9 0,0 13 0,7 18 0,-7 16 0,-11 4 0,-1 10 0,-4 0 0,-1 3 0,-1 3 0,1-1 0,-3-1 0,-3 1 0,1 9 0,-5 1 0,0-2 0,0-2 0,-2-1 0,-8-1 0,-4 1 0,-6-1 0,-5-2 0,-7-3 0,-5-4-1,-4-1 1,-4-5 0,-1 2-5,-3-8 1,4-13 0,2-13 0,12-14 2,-6-15 1,9-26 0,9-22 0,5 0 1,4 3 0,2 8 0,2-7 0,4-5 0,3-3 0,9 6 0,1-2 0,4-3 0,5 3 0,9-4 0,1 6 0,3 6 0,2 10 0,-4 9 0,1 3 0,17 16 0,1 15 0,-10 28 0,-7 12 0,-14 6 0,-9 26 0,-7 4 0,-5 5 0,-6-10 0,-6-17 0,-5-2 0,-5 0 0,-7 7 0,-2-3 0,-2-1 0,-5-3 0,-2-4 0,-5-2 0,-4 0 0,-2 0 0,5-8 0,-5-4 0,0-5 0,1-7 0,3-5 0,-6-12 0,11-17 0,1-14 0,9-5 0,15-17 0,5-7 0,4 0 0,2-2 0,8 1 0,5-3 0,7-2 0,3-4 0,10-1 0,0-7 0,8 7 0,3 5 0,1 6 0,4 15 0,-5 5 0,-1 5 0,5 14 0,-1 9 0,-4 18 0,-3 18 0,-18 15 0,-11 13 0,-11 7 0,-9 1 0,-9-1 0,-5-11 0,2-13 0,-5 2 0,-1 2 0,-2 2 0,-8 0 0,-2 0 0,-1 0 0,-9-2 0,3-2 0,-5-4 0,-1-1 0,-1-5 0,1-10 0,0-5 0,-7-8 0,1-9 0,12-16 0,14-18 0,15-2 0,7 1 0,5-7 0,5-7 0,1 0 0,5 0 0,4-4 0,9 8 0,5 3 0,5 5 0,6 9 0,4 0 0,1 8 0,-1 8 0,0 9 0,4 4 0,9 3 0,-4 3 0,7 12 0,-5 9 0,-5 2 0,-18 14 0,-9 10 0,-9 0 0,-13 17 0,-7 2 0,-9-6 0,-15-9 0,-2 0 0,-3-3 0,-5 10 0,-9-5 0,-2-1 0,-3 3 0,-7-8 0,0-1 0,-4-3 0,1-4 0,-3 2 0,14-16 0,1-5 0,3-8 0,7-6 0,1-2 0,9-22 0,2-9 0,10-10 0,13-17 0,6-8 0,6 2 0,6 2 0,12-2 0,11 6 0,6 2 0,5 1 0,5 3 0,9-1 0,5 1 0,5 0 0,-2 7 0,4 4 0,4 6 0,3 6 0,9 0 0,-6 10 0,-3 5 0,-1 4 0,-8 5 0,-4 7 0,-5 3 0,-22 11 0,-22 19 0,-11-10 0,-11 16 0,-13-6 0,-7-2 0,-11 7 0,-5 3 0,-5 2 0,-7 3 0,-3 3 0,-8 1 0,-1 1 0,-5-1 0,-4 0 0,36-25 0,-1-1 0,0 0 0,-1 0 0,-1 0 0,1 0 0,-1 0 0,1-1 0,1-1 0,0-2 0,-44 19 0,2-4 0,11-12 0,18-5 0,4-9 0,1-3 0,3-4 0,3-14 0,6-13 0,14-10 0,10-25 0,11 2 0,18-14 0,11 10 0,8 5 0,12-3 0,5 0 0,8 2 0,8 1 0,4 3 0,6-3 0,4 1 0,3 2 0,-37 24 0,0 1 0,31-13 0,-1 1 0,-2 2 0,3 4 0,1 4 0,-14 17 0,-21 24 0,-18 1 0,-31 20 0,-7-2 0,-6 2 0,-16-1 0,0 10 0,-6 1 0,-5 3 0,-3-1 0,-3 2 0,-4 1 0,-6 3 0,-4-5 0,-2-1 0,-2-1 0,-4 1 0,-1 2 0,-5 3 0,7-5 0,3-10 0,4-2 0,2-10 0,2-2 0,2-11 0,-2-10 0,15-23 0,20-18 0,15-8 0,11-3 0,10-8 0,7-6 0,9-6 0,12-4 0,8-1 0,11 3 0,4-2 0,6 3 0,-27 34 0,0 0 0,2 2 0,0 0 0,-1 3 0,1 2 0,39-22 0,-2 4 0,-6 11 0,-1 6 0,1 8 0,-13 13 0,-5 10 0,-2 12 0,-9 5 0,-6 20 0,-17 14 0,-20 15 0,-14-2 0,-9 0 0,-10-19 0,-2-1 0,-4 1 0,-3 11 0,-9-3 0,-1-1 0,-4-1 0,-4 3 0,-12 8 0,-6 0 0,37-29 0,-1-1 0,-2-1 0,-1 0 0,1-3 0,-1 0 0,-2 0 0,1-1 0,-1-2 0,1 0 0,1 1 0,1-1 0,-34 10 0,10-12 0,10-11 0,13-10 0,5-6 0,3-8 0,4-7 0,-2-6 0,14-10 0,3-4 0,7-5 0,5-5 0,10-1 0,4-3 0,5-3 0,13 2 0,7-8 0,8 0 0,7 2 0,5 2 0,3 7 0,4 1 0,6 0 0,4 1 0,2 4 0,0 7 0,0 3 0,0 10 0,-1 1 0,-1 5 0,-4 4 0,-2 3 0,-9 18 0,-7 8 0,-9 3 0,-25 20 0,-6 2 0,-12 11 0,-8-3 0,-7-2 0,-6-1 0,-10-1 0,-4 4 0,-5-1 0,-5 7 0,-3-5 0,-4 5 0,-6 1 0,2-5 0,-2-2 0,-2-3 0,-2-3 0,0-4 0,4-6 0,5-8 0,5-7 0,8 0 0,-1-9 0,10-24 0,4-20 0,14-13 0,9-6 0,10 3 0,2-3 0,4-6 0,11-10 0,12-1 0,4-1 0,2-2 0,10 1 0,7-7 0,8 5 0,3 1 0,-30 40 0,1 0 0,30-30 0,4 6 0,2 10 0,-2 3 0,-4 16 0,-6 12 0,-3 11 0,-11 10 0,-3 8 0,-6 10 0,-6 9 0,-6 14 0,-11 5 0,-6 7 0,-4 5 0,-4 2 0,-4 6 0,-7-2 0,-9 2 0,-5 2 0,-12 2 0,-5 1 0,-9 5 0,-11-2 0,32-34 0,-2-1 0,-2 1 0,-2 0 0,-2 0 0,-1 0 0,-4 2 0,-1 1 0,-1 2 0,1-1 0,0-2 0,0-2 0,2-3 0,-1-1 0,2 0 0,1-2 0,-40 21 0,9-9 0,7-7 0,13-18 0,12-21 0,14-15 0,10-26 0,7-13 0,12-28 0,4 8 0,5 9 0,7-5 0,5 2 0,6-8 0,4-3 0,8-3 0,2-3 0,3 1 0,9 3 0,-1-1 0,-22 39 0,0-1 0,0 1 0,0 0 0,-1 2 0,0 1 0,2 1 0,0 0 0,27-30 0,0 1 0,1 4 0,-3 7 0,-8 17 0,-3 10 0,1 21 0,-9 15 0,-6 15 0,-13 12 0,-15 8 0,-3 7 0,-2 8 0,-9 7 0,-7 6 0,-7 1 0,-4 0 0,-4 2 0,-10 4 0,-6 3 0,-3 1 0,-3-1 0,-1-5 0,-2 2 0,-2-3 0,23-34 0,0-2 0,-31 33 0,2-10 0,2-9 0,-2-9 0,5-9 0,3-4 0,2-5 0,7-13 0,1-5 0,9-16 0,2-13 0,10-16 0,13-9 0,4-7 0,2-5 0,1-10 0,-1-1 0,8-11 0,3-3 0,7-6 0,-4 41 0,2 1 0,0-5 0,3 1 0,1 0 0,3 1 0,2 3 0,1 1 0,-1 0 0,1 1 0,26-40 0,3 7 0,1 6 0,-5 14 0,-5 10 0,-3 13 0,6 17 0,0 19 0,-4 10 0,-12 5 0,-16 17 0,1 6 0,-2 7 0,-3 7 0,-7 1 0,0 3 0,0 3 0,-7 4 0,-5 8 0,-3-2 0,-3-4 0,-1 4 0,-5-4 0,-7 4 0,-7 1 0,-1-1 0,-8-2 0,-1-4 0,-3-1 0,-1-1 0,-1-6 0,1-2 0,0-7 0,3-14 0,-3-8 0,13-17 0,-2-16 0,14-17 0,13-12 0,5-1 0,1-7 0,4-3 0,2-10 0,4-4 0,4-8 0,5-10 0,5 7 0,3-13 0,3 3 0,1-1 0,8-1 0,-2 0 0,4 1 0,2 5 0,0 3 0,0 10 0,2 4 0,4 6 0,-10 8 0,4 7 0,-2 8 0,5 6 0,3 0 0,0 13 0,-6 16 0,-2 22 0,-4 13 0,-8 3 0,-7 5 0,-4 2 0,-7 7 0,3 1 0,-2-1 0,-4 2 0,-6 3 0,-5 3 0,-5 2 0,-1-6 0,-3 2 0,-1-5 0,-2-7 0,-8-1 0,0-6 0,-8 1 0,4-9 0,-12-13 0,18-12 0,-12-18 0,10-13 0,2-20 0,6-5 0,5 7 0,5-9 0,3 1 0,2 1 0,-3-8 0,5-1 0,2 1 0,2-2 0,2-2 0,2-8 0,6 0 0,9 0 0,3 2 0,9 2 0,2 4 0,2 2 0,8 2 0,1 8 0,1 3 0,0 6 0,5 4 0,-3 4 0,1 6 0,1 10 0,-4 7 0,9 10 0,-7 16 0,3 9 0,-11 12 0,-14 0 0,1 5 0,-5 1 0,-9-2 0,-4 11 0,-6-1 0,-6 9 0,-6-6 0,-5-11 0,-5-14 0,-3 0 0,-2-2 0,-4 0 0,-10-3 0,-4-13 0,-7 1 0,2-16 0,5-10 0,10-7 0,10-8 0,3-6 0,1-6 0,-2-5 0,1-5 0,3-3 0,4-2 0,1-5 0,2-1 0,7-2 0,-5-6 0,2 1 0,4-1 0,2 6 0,4 2 0,6 0 0,9-1 0,9 13 0,9 0 0,-1 5 0,1 6 0,0 8 0,2 4 0,4 2 0,11 5 0,9 14 0,-5 12 0,-6 10 0,-17 7 0,-2 6 0,-2 4 0,-5 2 0,5 0 0,0 0 0,-2 0 0,-2 2 0,-7 2 0,-1 1 0,1-1 0,-7 4 0,-1 1 0,-2 7 0,-4-10 0,-12 5 0,-8-7 0,-5-4 0,-10 0 0,0 0 0,-6 0 0,-4 0 0,-1-8 0,1-4 0,-4-4 0,1-1 0,-9-1 0,3 1 0,-7-3 0,1-3 0,0-4 0,0-8 0,-4 0 0,-3 0 0,9-4 0,0-6 0,5-7 0,1-3 0,3-9 0,0-4 0,1-6 0,-1 1 0,8-7 0,0-2 0,6-3 0,0-2 0,6-1 0,4 1 0,7-1 0,8 1 0,4 0 0,6 1 0,6 5 0,7 5 0,13 4 0,-1 2 0,4 2 0,2 4 0,1 4 0,9 9 0,13 5 0,-3 3 0,9 10 0,-8 2 0,-4 1 0,-5 11 0,0-1 0,1 7 0,2-1 0,-5 4 0,-4 1 0,-4-1 0,-2 0 0,-6 4 0,-2-4 0,-2 3 0,-2 1 0,-5 6 0,-12 5 0,-12-1 0,-15-6 0,-5-4 0,-3-7 0,-2 1 0,-2-2 0,-2-7 0,0-3 0,-2 1 0,-3-2 0,3 0 0,-8-7 0,-3 3 0,-3-2 0,-13-10 0,4-5 0,4-7 0,17-3 0,-4-4 0,-1-3 0,5-6 0,-2-7 0,4 0 0,2-2 0,2-1 0,4-9 0,6-1 0,4-4 0,9 1 0,4-7 0,8-2 0,10-1 0,1 4 0,18 7 0,4 8 0,4 7 0,4 4 0,-5 4 0,5 4 0,2 6 0,-3 5 0,9 7 0,3 5 0,1 6 0,-3 6 0,2 5 0,1 11 0,-18 3 0,-1 0 0,-3 0 0,-9 6 0,-1-2 0,-4 4 0,-1 2 0,-8 2 0,-5 4 0,-12 9 0,-9 7 0,-7-7 0,-4-7 0,-4-12 0,-8-2 0,-4 2 0,-2 2 0,5-6 0,-5-4 0,2-3 0,5-3 0,-1-7 0,-4-4 0,-9-4 0,3-4 0,-5-4 0,3-6 0,5-3 0,13-5 0,2-3 0,2-6 0,7-4 0,-1-2 0,4 0 0,9-21 0,6-6 0,8-2 0,13 4 0,14 13 0,8 4 0,8 1 0,5 5 0,4-2 0,5 8 0,1 8 0,2 5 0,6 7 0,1 5 0,5 4 0,-4 10 0,2 5 0,-6 7 0,-4 3 0,-6 8 0,2-2 0,-6 4 0,-9 2 0,-8 0 0,-8 2 0,-6 2 0,-3 1 0,-13 13 0,-7-1 0,-9 4 0,-7 4 0,-1-19 0,-3-2 0,-3-2 0,2-8 0,-9 0 0,1-15 0,-11-1 0,-1-19 0,14-5 0,9-12 0,14-18 0,4-10 0,10 3 0,13 3 0,6 12 0,4 2 0,2 2 0,2 8 0,4-1 0,7 9 0,9 7 0,3 4 0,4 6 0,-6 8 0,-3 11 0,-3 10 0,-4 6 0,-5 3 0,-8 3 0,-14 2 0,-1 5 0,-9 0 0,-3 1 0,-2-1 0,-8 0 0,-4-1 0,-5-4 0,-5 3 0,-1-5 0,-1-1 0,1-3 0,-5-2 0,-7 2 0,-6-5 0,-11 5 0,-11-18 0,5-5 0,-2-24 0,7-9 0,6-16 0,12-8 0,6 2 0,2-4 0,-3-5 0,5-13 0,-4-5 0,5-4 0,7-2 0,-3 1 0,8 1 0,2 2 0,2 2 0,12 17 0,9 8 0,14 18 0,4 13 0,8 16 0,-2 11 0,-5 14 0,5 10 0,-2 9 0,-2 1 0,-2-1 0,-10 1 0,-4-1 0,-6 0 0,-5 1 0,-4-1 0,-10 3 0,-4 3 0,-6-18 0,-11-1 0,-6-8 0,-4-3 0,-2-13 0,0 3 0,0-3 0,0 1 0,-1-5 0,-7-1 0,-10-2 0,-1-4 0,-8-10 0,2-6 0,9-5 0,11-7 0,3-5 0,2-4 0,-2-2 0,-2-2 0,-2-1 0,3-3 0,1-8 0,4 3 0,2-7 0,2-5 0,9-4 0,3-6 0,9 2 0,6 2 0,4 8 0,6 0 0,9 9 0,10 12 0,8 2 0,4 10 0,4 3 0,1 7 0,1-1 0,7 10 0,3 6 0,3 6 0,-15 11 0,-1 7 0,1 9 0,-8 2 0,-8 7 0,-2 1 0,-3-1 0,-11 5 0,-5 9 0,-6 0 0,-9 1 0,-15-13 0,-3-9 0,-16-8 0,1-6 0,-5-3 0,-3-3 0,-3-1 0,1-3 0,-1-1 0,-1-8 0,-2 2 0,-2-4 0,1-2 0,3-2 0,4-6 0,1-10 0,3-9 0,7-6 0,0-4 0,6-3 0,4-7 0,6-11 0,-5-4 0,5-2 0,8 0 0,5 7 0,14-5 0,7-4 0,3 26 0,15-1 0,4 18 0,6 11 0,0 4 0,7 8 0,3 4 0,1 8 0,5 3 0,1 18 0,4 6 0,2 4 0,8 5 0,6 9 0,-5 3 0,-5 2 0,2-4 0,-6 4 0,0-2 0,-3-3 0,-13-3 0,-7-4 0,-8-3 0,-8-6 0,-11 5 0,-6 7 0,-4 5 0,-2 6 0,0-27 0,15 2 0,9-18 0,7 4 0,9 0 0,3-5 0,0 3 0,-1 6 0,5-2 0,-6 2 0,-2 2 0,-3 2 0,-6 0 0,-3-2 0,-2-1 0,-4 1 0,-9 9 0,-4-12 0,-8 6 0,-8-12 0,-4 13 0,5-20 0,-17-1 0,1-20 0,0-8 0,-1-15 0,5-2 0,2-13 0,-1 1 0,1 2 0,-1 4 0,1-3 0,-3 3 0,-3-4 0,2 12 0,-8 6 0,7 11 0,-1 24 0,11 23 0,5-16 0,7 35 0,0-40 0,7 11 0,-5-17 0,6 17 0,-8 14 0,0 13 0,2-1 0,4-11 0,5-3 0,5-2 0,-4-6 0,1 0 0,7 3 0,-1-13 0,10-2 0,-4-11 0,10 0 0,-8-4 0,14-2 0,-6 0 0,12 0 0,-9 4 0,3 7 0,2 9 0,-4 15 0,-6 0 0,0-2 0,-10 4 0,-2 5 0,-3 5 0,-5-8-1,-1 1 1,-2 15 0,1-3 0,-3 1-6,0-5 0,-4-1-12,7-1 0,-7 1 10,4-3 1,-6-28 0,4-28 1,-4-19 1,4-15 0,-6 1-2,-6-2 2,4 16 3,-6-2 0,0 28 0,-3 10 1,3 15-1,2 21 1,4 3 0,2 9 0,0-13-1,0 1 0,0-23 2,0 20-1,0-26 1,0 13 0,-15-7 0,3-1 0,-13 1 0,7-1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1:27.755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1 1039 11717,'21'-35'0,"-4"0"0,-9 0 0,4 0 0,1 0 0,-3 6 0,2-2 0,1-6 0,3 2 0,1-7 0,1-1 0,-1 2 0,1-11 0,-1 1 0,1-13 0,-9 8 0,-1 0 0,0 7 0,-6 8 0,4 1 0,-4 11 0,-2-18 0,0 12 0,7-15 0,-5 21 0,6 23 0,-8 35 0,-2-2 0,-4 16 0,-5-3 0,1-8 0,-2 6 0,-1 1 0,3-6 0,0-2 0,3 6 0,-7 0 0,2 9 0,-1 9 0,1 9 0,-1-4 0,7-2 0,-6 2 0,6-1 0,0-1 0,6-6 0,0-7 0,0 5 0,0-5 0,0-8 0,0-4 0,0-24 0,0-40 0,0 4 0,0-31 0,0 11 0,0-5 0,0 15 0,0-9 0,0 3 0,0-9 0,0-1 0,0 1 0,-2 1 0,-3 5 0,3-5 0,-4 5 0,4 3 0,2-7 0,0 13 0,0 10 0,0 17 0,0 27 0,-2 1 0,-4 23 0,4 5 0,-4 12 0,4 1 0,2-7 0,0-15 0,16 4 0,3-14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1:29.256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115 1 12154,'-44'7'0,"9"-5"0,9 6 0,17 0 0,32-6 0,-8 13 0,34-5 0,-22 7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1:33.090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210 367 12154,'-27'10'0,"-6"-3"0,6-7 0,0 0 0,9 0 0,3-15 0,13 3 0,-6-21 0,8 6 0,0-8 0,0 0 0,0 0 0,-8 8 0,6 2 0,-6 0 0,1 13 0,-3-11 0,0 21 0,3-6 0,30 8 0,-17 0 0,40 0 0,-11 0 0,16 0 0,13 0 0,4 0 0,7 0 0,-11 0 0,-7 0 0,-5 0 0,0 0 0,1 0 0,-1 0 0,4 0 0,8 0 0,-3-2 0,5-2 0,-12-2 0,-17 1 0,3 5 0,-22 0 0,5 0 0,-60 0 0,-15 0 0,3 0 0,3 0 0,3 0 0,-9 0 0,-1 0 0,1 0 0,0 0 0,-1 0 0,9 0 0,-7 0 0,30 0 0,15 0 0,35 0 0,14 0 0,15 0 0,8 0 0,8 0 0,-1 0 0,-12 0 0,5 2 0,-4 1 0,2 3 0,4 0 0,1-6 0,1 0 0,0 0 0,2 0 0,0 0 0,0 0 0,-4 0 0,-10 0 0,2 0 0,0 0 0,4 0 0,-4 0 0,-2 0 0,-1 0 0,1 0 0,-2 0 0,8 0 0,0 0 0,-2 0 0,-1 0 0,-9 0 0,2 0 0,4 0 0,-7 0 0,7 0 0,-2 0 0,8 0 0,-27 0 0,-11 2 0,-32 4 0,-16-4 0,-24 6 0,-12-8 0,-5 5 0,-4 1 0,3-2 0,9-2 0,7-2 0,-7 0 0,1 0 0,-10 0 0,2 0 0,-2 0 0,11-8 0,32 6 0,27-4 0,29-1 0,31 1 0,2 2 0,0 0 0,-12 0 0,4-2 0,2 3 0,2 1 0,8 2 0,4 0 0,5 0 0,5 0 0,1 0 0,0 0 0,1 0 0,-1 0 0,-2 0 0,-1 0 0,-3 0 0,-7 0 0,2 0 0,-5 0 0,-1 0 0,2 2 0,0 1 0,-2 3 0,-10 0 0,-15-4 0,-3 4 0,9-2 0,1 7 0,-2-5 0,3 6 0,-16-8 0,-20 3 0,-9-7 0,-39-7 0,4 3 0,-31-8 0,19 8 0,-8-2 0,4 3 0,-9-3 0,-2 4 0,-4-4 0,-5 4 0,-4 2 0,2 0 0,5 0 0,6 0 0,-2 0 0,-2 0 0,-8 0 0,2 0 0,-6 0 0,-6 0 0,4 0 0,-4 0 0,5 0 0,1 0 0,6 0 0,2 0 0,2 0 0,-4 0 0,5 0 0,17-8 0,47 1 0,34-7 0,16 2 0,5 8 0,-6-1 0,6 3 0,10 2 0,0-6 0,8 0 0,-1 2 0,5 2 0,-1 2 0,6 0 0,7 0 0,1 0 0,0 2 0,-8 2 0,2 4 0,5 1 0,-15-3 0,-1 4 0,-12 0 0,-6-1 0,-6-3 0,-3 6 0,3 1 0,-6-3 0,-7 2 0,-19-1 0,-26 5 0,-29-2 0,-16-3 0,-7-5 0,2 4 0,-5-1 0,-5 1 0,-4-6 0,-1 4 0,-3 0 0,-4 3 0,-5-1 0,-11 0 0,-3-1 0,-2 1 0,-2 0 0,47-3 0,0-1 0,-2 0 0,1-2-31,-3 0 0,1 0 1,3 2-1,-1-1 0,0-1 1,0-2-1,1 1 0,1 0 31,-2 1 0,-1 0 0,1-3 0,-1 0 0,-3 2 0,0 0 0,0-2 0,1-1 0,2 0 0,0 0 0,-1 1 0,1 0 0,0 1 0,-1 0 0,-2 1 0,0 0 0,-4-1 0,2 0 0,7-1 0,1 0 0,-1-1 0,1 0 0,-36 0 0,11 0 0,6 0 0,6 0 0,4 0 0,40-2 0,24-2 0,29-2 0,14 0 0,19 5 0,4-3 0,3-2 0,13 0 0,1 4 0,12-2 0,-45 1 0,1 0 0,2 0 0,0 1 0,4 1 0,0 2 0,1-1 0,-1 0-65,-1 0 0,2 0 1,6 0-1,2 0 0,2 0 1,1 0-1,3 0 0,0 0 65,0-1 0,-1 2 0,-2 2 0,0 1 0,-6 1 0,-1 0 0,0 1 0,-2 0 0,2-1 0,-2 1 0,-9 0 0,-3 0 0,-1 2 0,-1-1 0,34 7 77,-13-2 1,-5-3 0,-15 5-78,-5-2 0,-3-8 0,-27 11 0,-22-5 0,-31-1 0,-10-1 0,-23-8 0,1 0 0,-5 0 0,-6 6 0,-9 0 0,-6-2 0,43-3 0,-1 0 0,0-1 0,-1 0 0,-3 0 0,0 0 0,-1 0 0,-1 0-63,0 0 0,-2 0 1,-3 0-1,-2 0 0,-7 0 1,-1 0-1,-3 0 1,0 0 62,1 0 0,-1 0 0,1 0 0,-1 0 0,-1 0 0,1 0 0,-1 0 0,0 0 0,-1 0 0,1 0 0,6 0 0,1 0 0,-3 0 0,0 0 0,6 0 0,0 0 0,3 0 0,0 0 0,4 0 0,0 0 0,4 0 0,1 0 0,3 0 0,0 0 0,-44 0 0,15 5 0,12 1 503,10-2-503,-2-2 0,41-2 0,27 0 0,15-2 0,43-2 0,2-2 0,6 3 0,9 1 0,12 0 0,6-2 0,-48 1 0,1 0 0,5 0 0,1 0 0,2 3 0,2 0 0,3 0 0,0 0-81,1 0 0,0 0 1,4 0-1,2 0 1,-1 0-1,1 0 1,8 1-1,1 0 81,7 2 0,1 0 0,-6 1 0,1 2 0,5 1 0,0 1 0,-5-1 0,-1 0 0,-5-1 0,-1-1 0,-4 1 0,-2 0 0,-6 2 0,-2 2 0,-4-2 0,-2 1 0,40 8 0,-21-5 0,-18 0 0,-3 1 247,-3 3 0,-7-3-247,-5 5 0,-10-5 0,-27 13 0,-24-11 0,-22-3 0,-11 1 0,0-7 0,-5-2 0,-5-2 0,-13-2 0,-9 0 0,-5 0 0,0 0 0,-6 0 0,-2 0 0,46 0 0,-1 0 0,-4 0 0,0 0 0,0 0 0,-1 0 0,-5 0 0,-2 0 0,2 0 0,-2 0 30,0 0 0,-1 0 0,-3 1 0,0 0 0,-1 1 0,0 0 0,2 1 0,0 0-30,6-1 0,0 0 0,4-1 0,2 0 0,6-1 0,1 0 0,-45 0 0,8 0 0,24 0 0,7 2 0,10 3 0,20-3 0,17 6 0,26-8 0,10 0 0,30 0 0,9 0 0,7 0 0,3 0 0,7 0 0,9 0 0,5 0 0,-45 0 0,2 0 0,2 0 0,1 0 0,4 0 0,0 0 0,2 0 0,0 0 0,6 1 0,0 0 0,3 1 0,0 0-60,1 0 0,1 2 0,2 1 0,-1 1 0,2-2 0,-2 0 0,-4 0 0,-2 2 60,-7 0 0,-2 1 0,-9-2 0,-1 0 0,35 7 0,-13-1 419,-12-1-419,-13 6 0,-5-7 0,-40 9 0,-19-3 0,-22-3 0,-6-4 0,-3-8 0,-5 0 0,-3 0 0,-12 0 0,-2 0 0,-9 0 0,-7 0 0,-1 0 0,-2 0 0,-6 0 0,43 0 0,-1 0 0,0 0 0,-1 0 0,-4 0 0,0 0 0,-1 0 0,-1 0 21,1 0 1,-2 0 0,-2 0 0,0 0 0,-1 0 0,0 0 0,0 0 0,0 2-22,4 1 0,2-1 0,3-1 0,1 0 0,-45 5 0,8-4 0,7-2 0,20 0 0,12 0 0,27 0 0,27 0 0,36 2 0,15 4 0,5-4 0,-4 4 0,4-4 0,7-2 0,6 0 0,9 0 0,7 2 0,2 3 0,8-3 0,2 6 0,-46-5 0,1 0 0,4-1 0,1 2 0,-1 2 0,2 1 0,6-1 0,0 0 0,-1 1 0,0 1 0,-2 1 0,0 0 0,-4 0 0,-1-1 0,-4 1 0,-2 0 0,43 6 0,-13-3 0,-16 4 0,-8-5 0,-19 5 0,-33-1 81,-35-3 1,-18-4-1,-17-8 1,4 0-83,0 0 1,-2 0 0,-10 0 0,-2 0-2,-2 0 1,-7-6 0,-3-2 0,-9 0 0,43 5 1,0-1 0,-3-2 0,-1 0-1,0 2 1,-1 0 0,-3 0 0,-2 0-51,-3 1 0,-2-1 1,-1-2-1,-2 0 0,1 2 1,1 0-1,1 0 0,2 0 51,3 1 0,2-1 0,2-2 0,3 0 0,-44-2 0,6-1 0,11 5 0,42-18 0,34 5 0,25 1 0,39 5 0,5 7 0,12-2 0,-9 4 0,-4 2 0,0 0 0,8 0 0,0 0 0,0 0 0,0 2 0,2 2 0,1 2 101,3-2 1,4 3-1,-9 1 1,-5 0-102,-4 0 0,4 5 0,-2-1 0,-19-4 0,-31 5 0,-43-7 0,-24-6 0,-21-8 0,1-1 0,7-1 0,-6-4 0,8 3 0,4-3 0,-6-1 0,2-3 0,-6 1 0,-6-1 0,-3 1 0,-9-1 0,1 1 0,0-1 0,1-5 0,3 0 0,3 1 0,3 3 0,9 1 0,10 1 0,3 0 0,11-1 0,16 1 0,36 7 0,27 4 0,4 6 0,2 6 0,-5-2 0,-1 7 0,0 1 0,-7 6 0,-11-9 0,-44-1 0,-20-8 0,-5 0 0,5 0 0,8-8 0,-1-3 0,11 3 0,11-8 0,10 14 0,8-5 0,22 9 0,7 3 0,15 3 0,3 4 0,3 3 0,3-5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9:02.153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7567 1904 11435,'19'10'0,"4"5"0,-31-13 0,-11 4 0,-26-4 0,-21-4 0,0-2 0,-7-4 0,-9-1 0,-11-1 0,-6-4 0,48 8 0,-1 1 0,0-2 0,0 0 0,-3-1 0,1 1 0,1-1 0,1 0 0,-47-6 0,2 3 0,6 1 0,41 3 0,-1 1 0,0 0 0,-1 0 0,1-1 0,-1 0 0,-2 3 0,0 1 0,-45-5 0,46 5 0,-1 0-62,-4 0 1,-1 0 0,-1 0 0,-2 0 0,-4 3 0,-2 0 0,3 0 0,0 0 61,0 0 0,0 0 0,3 0 0,0 0 0,-1 0 0,0 0 0,4 0 0,2 0 1,3 0 0,3 0 1,-37 6 61,19 0 0,32 6-62,37-7 1,33 1-1,40-6-1,-5 0 1,4-6 0,-2 1 0,10-1-1,5-2 0,10 4 0,-45-1 0,1 0 0,3 1 0,1 1 0,2 1 0,2 0 0,1-2 0,0 0 0,3 1 0,1 0 0,1 1 0,1 0-81,4 1 0,0 0 1,3 1-1,0 0 1,-1 0-1,1 0 1,2 0-1,0 0 81,-1 0 0,1 0 0,-2 0 0,0 0 0,-7 1 0,-2 0 0,-5 1 0,-2 0 0,-6 1 0,-1 0 0,39 3 0,-7-6 0,-10 2 172,-12 4 1,-8-4-173,-11 3 0,-12-3 0,-27-2 0,-31 0 0,-18 0 0,-11 0 0,-4 0 0,-12 0 0,-7 0 0,-13 0 0,42 0 0,-2 0 0,-2 0 0,-1 0 0,-1 0 0,0 0 0,-4 0 0,0 0 0,-4 0 0,-2 0 0,-9 0 0,-3-2 0,-9 1 0,-3-2-82,25 2 0,-2-1 0,-1 0 0,-4-2 0,-1 0 0,-1 0 0,-3 1 0,0 1 0,-1-1 0,-4 1 0,0-1 0,-1 0 35,-2 1 1,-1-1-1,-1 1 1,-1-1-1,-2 1 1,1 1 0,0 0-1,0 2 1,1-1-1,4 0 1,1 0-1,0 0 47,3 0 0,0-1 0,2 2 0,5 1 0,1 1 0,1 0 0,0 0 0,1 1 0,0 0 0,-28 3 0,2 0 60,8-1 0,3 0 0,10 1 0,5-1 1,19-3-1,3 0-57,-39 1 1,17-2 0,51-4 0,29-2 0,23-4-2,15-2 1,12-1 0,8-7 0,8-1-3,8-4 0,-33 13 1,3 0-1,2-2 1,2-1-1,4 1 1,2 1-1,5-1 0,0 0 0,4 0 0,2 1 0,10 1 0,3 1 0,4-2 0,2 0-90,5 0 1,2-1-1,-28 5 1,1-1 0,0 2-1,2 1 1,-1 0 0,2 1-1,4 1 1,2-1-1,1 2 65,3-1 1,0 0 0,1 1-1,4 0 1,0 0 0,0 2 0,-3 1-1,-1 1 1,-1 1 0,-5 0-1,-2 2 1,-1 0 24,-5 2 0,-1 0 0,-3 1 0,22 1 0,-3 1 0,-6 2 0,-3-1 0,-8-1 0,-4 0 245,-8-2 1,-1 1 0,40 9 0,-35-1 137,-10 1-316,0-1 1,-36 1 0,-16-3-68,-29-3 0,-20 1 0,-11-7 0,-14-2 0,-17-2 0,40-2 0,-3 0 0,-7 0 0,-2 0 0,0 0 0,-2 0 0,-1 0 0,-2 0 0,-5 0 0,-1 0 0,-5 0 0,-1 0 0,-6 0 0,-1 0-99,-4 0 1,-2 0 0,-6 0-1,-2 0 1,31 0 0,-1 0-1,0 0 1,-3 0 0,-1 1-1,-1 0 82,-2 1 0,-1 0 0,-1 0 1,-5-1-1,-1 0 0,-1 1 1,2 0-1,-1 2 0,1-1 1,3 0-1,1 1 0,0-1 17,2 0 0,0 0 0,2 1 0,3-1 0,1 0 0,1 0 0,0 2 0,0 0 0,0-1 0,3 0 0,-1-1 0,2 0 0,-32 0 0,2 1 0,6 2 0,3 0 0,10-3 0,1 0 0,5 0 0,1 0 163,3 1 1,2-1 0,6-2 0,3 0 0,-41 5 0,18-4-10,13-2 1,14-2-155,7-4 3,16 4 1,10-21 0,28 4-1,21-1 0,16-3 0,22 11 1,16-3-4,13-3 1,-40 10 0,2-1 0,5 0 0,0 1-1,7-1 1,2 0-1,6 0 0,1 1 0,6-1 0,1 2 0,3 1 0,1 0 0,-3 3 0,-1 1 88,-2 0 1,0 2 0,2 0-1,-1 2 1,-2 0 0,-1 1 0,-2 3-1,-2 0-88,-5 1 0,-3 2 0,-11 1 0,-5 3 0,19 12 19,-22 2 0,-29 10 0,-32 8-19,-22-1 0,-22-7 0,-11-8 0,-7 0 0,-9-1 0,-7-1 0,40-16 0,-1-1 0,-5 2 0,-1-1 0,-2 0 0,-2 0 0,-7-1 0,-2-1 0,-1 0 0,-1 0 0,-4-1 0,0-1-97,-4-1 1,-1 0 0,-2 2 0,-1-1 0,-6-1 0,0-2 0,-1 1-1,1 0 97,1-2 0,1 0 0,1-2 0,2 0 0,12-1 0,2 0 0,3 0 0,0 0 0,4 0 0,0 0 0,1-1 0,2 0 0,7-2 0,1 0 0,-45-7 0,6 0 0,11-5 0,4 3 0,7-3 0,5-3 0,11 1 0,14-3 315,8-3 0,10 0-315,15-12 0,4 4 0,20-8 0,7 8 0,6 6 0,6 7 0,5-1 0,11-4 0,21 3 0,17-5 0,-41 12 0,3 1 0,5-3 0,2 1 0,8 0 1,2 0-1,9 0 0,3-1 0,5 0 1,2 1-44,6 0 1,1 1 0,-29 4 0,1 1 0,0 0-1,0 1 1,0 2 0,0-1 0,1 1 0,0 0 0,1 0 42,0 1 0,0 0 0,-1 0 0,30-1 0,-2 2 0,-6 4 0,-3 0 0,-12 2 0,-3 0 0,-10 2 0,-4 2 0,-6 1 0,-5 1 0,28 13 0,-12 1 0,-19 10 0,-16 2 0,-16 0 0,-24 4 0,-12-8 0,-16 0 0,-8-8 0,-5-2 0,-6-1 0,-12-3 0,-14 1 0,-7-1 0,42-8 0,-1 0 0,-5-1 0,-1 1 0,-1 0 0,-2-1 0,-2 1 0,0 0-65,-3 0 0,0-1 0,-3-1 1,0-2-1,-6 1 0,-2 0 0,-2 0 1,-1 1 64,-2 1 0,-1 0 0,-3 0 0,-1-1 0,3 0 0,-1 0 0,2-1 0,-1 0 0,3 1 0,-1-1 0,-2-2 0,1 0 0,8-1 0,3 0 0,4-2 0,3 0 0,7-1 0,2 0 0,-33 0 0,19-2 491,13-4 1,15-14-415,16-14 1,13-7 0,20-6-78,9 6 0,11 7 0,0 3 0,6 1 0,6-1 0,3 6 0,11 0 0,5 2 0,10-1 0,7 1 0,13 6 0,3-1 0,-44 9 0,1 1 0,4-1 0,2 0 0,4 0 0,1 1 0,3-1 0,2 0-72,3 0 0,1 1 0,3 2 0,0 2 0,-1 1 0,-1 0 0,1 2 0,0 0 72,-3 1 0,0 0 0,-1 3 0,-2 2 0,-9 0 0,-2 2 0,36 10 0,-21 6 0,-23-1 0,-14 9 139,-14 6 0,-13-4 1,-18 4-1,-13-8-139,-12-4 0,-9 4 0,-14-4 0,-8 1 0,-6-1 0,-15 0 0,-3-4 0,44-9 0,-2 0 0,-3-1 0,-1-1 0,-1 0 0,-1-1 0,1 0 0,0 0 0,-3-1 0,-1-1-45,0 0 0,-2-2 0,-6 0 1,0-2-1,0-3 0,0 0 0,2 0 1,0 0 44,2 0 0,0 0 0,2 0 0,2 0 0,0-1 0,1 0 0,4-1 0,1 0 0,-42-4 0,12-7 0,19 1 0,6-4 0,3-1 0,3-1 0,2 1 0,3-1 0,16 1 196,8 0 0,21-9 0,6-1-196,21 0 0,21 0 0,7 5 0,11-3 0,10-2 1,13 4 0,-37 8 0,3 1 0,2-1 0,2 1-1,4 0 1,0 0 0,6 0 0,0 1 0,0 2 0,0 1 0,3-2 0,0 1-88,2 0 0,2 0 0,5-1 0,3 1 0,2 1 0,0 1 0,-1 1 0,-1 2 87,-1 1 0,-1 0 0,-2 2 0,0 0 0,-1 3 0,1 0 0,-2 1 0,-1 0 0,-1 2 0,0 0 0,-2 1 0,-1 2 0,-7 2 0,-2 1 0,2 1 0,0 0 0,0 1 0,-1 1 0,2-2 0,0 1 0,-2 3 0,0 2 0,-3-1 0,0 1 39,-3 0 1,-1 1 0,-3-1 0,-2 1 0,-2-2 0,-1 1 0,40 13-40,-11 2 0,-20-6 0,-13 0 0,-11 0 0,-17-3 0,-18 5 0,-16-2 0,-15-3 0,-17-3 0,-16-2 0,-10 1 0,-11-1 0,-2-1 0,39-9 0,-1-1 0,-2 0 0,-1-2 0,-3 0 0,0 0 0,-5 2 0,-1 0 0,-1-3 0,-2-1 0,-1 1 0,-1-2-71,0 0 0,0 0 0,-3-1 1,0 0-1,-2 0 0,-1 0 1,-2 0-1,0 0 71,-3 1 0,-1-2 0,5-2 0,1-2 0,-2 0 0,0-1 0,6-2 0,1 0 0,4 0 0,2-1 0,-1-1 0,1 0 0,9 0 0,2-1 0,-43-14 0,17-2 0,24 3 0,21-9 168,13-9 1,14 11 0,18-12 0,13 4-169,12 0 0,10-9 0,13 3 0,10-1 0,9-1 0,-33 24 0,1 1 0,3-1 0,1 0 0,5 1 0,1 1 0,6-1 0,2 1 0,1 3 0,2 0 0,8-3 0,1 1 0,3 1 0,1 1-99,5 0 1,1 1 0,8-1-1,2 1 1,-28 5 0,1 1-1,1-1 1,1 1 0,0 0-1,1 0 95,0 1 0,0 0 0,0 1 0,2 2 0,-1 0 1,0 2-1,-2 1 0,-1 1 0,0 0 0,-1 0 1,0 0-1,-1 1 4,1 1 0,-1-1 0,-2 1 0,23 0 0,-1 0 0,-4 2 0,-2 0 0,-7 2 0,-2 0 0,-5 2 0,-2 2 0,-5 3 0,-2 1 0,-5 1 0,-1-1 0,43 13 0,-16 1 0,-7-6 0,-20 5 0,-5-3 0,-5 2 0,-11 1 136,-9 10 0,-15-2 0,-11 6 0,-13-5-136,-12-4 0,-18-7 0,-11 1 0,-16-2 0,-11 3 0,-11-11 0,40-5 0,-2 0 0,-3-2 0,-1-1 0,-2 1 0,-2-2 0,-2-1 0,-2 0 0,-4 2 0,-1 0 0,-2-1 0,-1-1-114,-1 0 1,-2-2 0,-6 1 0,-2-2 0,-4 0 0,-1 0 0,-6 0 0,-2 0 113,29 0 0,-1 1 0,0-2 0,1 0 0,1-1 0,-1-1 0,-2 1 0,0-1 0,0 1 0,3-1 0,0 1 0,0-1 0,2 0 0,1 1 0,-1-1 0,0 0 0,0 1 0,0-1 0,-1 1 0,1 1 0,-1-1 0,-29-3 0,0 0 0,7 0 0,2 0 0,7-2 0,3-1 0,6 2 0,2 0 0,4-2 0,0-1 0,5-3 0,2 0 0,-37-7 0,23-6 245,18-1 1,23-7 0,23-7 0,24-1-231,23-2 0,19 4 0,27-7 0,-32 21 1,1-1-15,9-2 1,3 0-1,2 4 1,3 2 0,10-3-1,1 1 1,6 2 0,1 1-92,6 1 1,2 0-1,-27 6 1,0 0 0,2 1-1,3 1 1,2 1 0,0 1-1,3-1 1,2 1-1,-1 0 70,2-1 0,1 1 0,-1 2 1,3 1-1,0 3 0,1-1 1,3 0-1,2-1 0,0 2 1,1 0-1,1 1 0,0 0-62,3 1 0,0 1 0,-2 0 0,-6 1 0,-2-1 0,0 2 0,-3 0 0,0 1 0,-2 1 0,-6 0 0,-1 1 0,-1 1 56,-4-1 1,-2 2 0,0-1 0,31 3-1,-2 2 1,-7-1 0,-1 1 0,-2 0 0,-1 1 25,-5 0 0,-3 2 0,-7 2 0,-2 1 0,-5-2 0,-2 1 0,-3 1 0,-1 1 150,-2 0 0,-2 1 0,32 17 1,-12-1-1,-14-1-150,-14-3 0,-7 3 0,-10-2 0,-9 7 0,-24-8 0,-19-1 0,-14-6 0,-13 0 0,-12-9 0,-18 3 0,-15-3 0,42-9 0,-2 0 0,-6 2 0,-3-1 0,-7-2 0,-3 0 0,-3 0 0,-1 0 16,-2-1 0,-1 1 0,-5 2 0,-3 0 0,-4-3 1,-4 0-1,29-1 0,-2 0 0,-1 0-16,-7 0 0,-1 1 0,-1-1 0,-1 0 0,0-1 0,-3 0 0,-8 2 0,-2 1 0,-1-1 0,-1 0 0,0 0 0,-1-1-20,23-1 0,0 0 0,0 0 0,-1 0 1,0 0-1,0 1 0,0 1 0,0-2 1,0 1-1,1 0 0,0-1 0,0 0 0,-22 1 1,1-1-1,1 0 20,7 0 0,1-1 0,1 1 0,6 1 0,0 0 0,3 0 0,6 0 0,1 0 0,2 0 0,-27-1 0,2 0 0,8-3 0,5 0 0,19 0 0,6-2 0,-28-13 0,30-9 0,36-5 0,34-4 0,23-2 0,23-3 0,-18 17 0,5-1 0,8-4 0,2 0 0,8-2 0,2 0 0,8-2 0,2 2 0,-2 3 0,3 3 0,10-2 0,2 2 0,3 0 0,0 1-82,-29 8 0,1 0 0,0 0 0,5 1 0,2 1 0,-1 0 0,4-2 0,0 1 0,0 0 0,5 1 0,0 0 0,1 2 75,2 1 0,1 1 0,1 1 0,2 1 0,1 0 1,1 2-1,5-1 0,1 2 0,1 0 0,-22 1 0,0 1 1,1-1-1,0 1-38,4 0 0,0 0 0,0 0 1,-2 1-1,22 1 0,-2 1 1,0 1-1,1 3 0,0 1 0,-1 1 1,-4 1-1,-1 1 0,-2 1 45,-3 0 0,-1 1 0,-1 1 0,-1 0 0,-1 0 0,-1 1 0,-7 0 0,0 0 0,-2 2 0,-6-1 0,-1 1 0,-2 0 0,22 7 0,-5 1 0,-15 1 0,-4 0 0,-9-2 0,-3-1 0,31 22 327,-23 0 1,-25 1 0,-25 1-250,-20 7 0,-23-3 0,-19-9 0,-14-5-78,-14-6 0,-5 3 0,34-20 0,-1-1 0,-3-1 0,-1-1 0,-2-1 0,-2-2 0,1-1 0,0-2 0,-5-3 0,0 0 0,1 0 0,1 0-37,2 0 1,-2 0 0,-3 0 0,-2 0 0,0-1 0,-2 0 0,0-2 0,1 0 36,1-2 0,2-2 0,-1 0 0,0-1 0,1-2 0,0 0 0,0 0 0,0-1 0,-1 0 0,2-1 0,4-3 0,3 0 0,7 3 0,1-1 0,-30-12 0,17 0 0,19 0 0,26 1 245,15-5 1,23 4 0,33 0 0,16 1-223,16 1 0,-38 10 1,2 1-1,8 1 0,1 1 1,5-2-1,2 2-23,4 2 0,2 1 0,3-2 0,3 2 0,5 4 0,1 0 0,4 1 0,0 0 116,3 0 0,1 3 0,3 5 0,2 3 0,2 2 0,0 1 0,-1 3 0,0 1-116,0 1 0,-2 1 0,-12 2 0,-3 1 0,-7-1 0,-3 1 0,-10-2 0,-3 1 0,-8-2 0,-3 1 0,23 15 0,-24 1 0,-26 12 0,-20-2 0,-20-9 0,-21-8 0,-11-15 0,-12-3 0,-10-2 0,-17-3 0,38-4 0,-3-2 0,-4 1 0,-2 0 0,-3 1 0,0-2 0,-2-2 0,-2-1 0,-3-2 0,-1 0 0,-4-2 0,0-1-39,-3-3 1,-1 0 0,2 2-1,-1-1 1,-1-3 0,1-1-1,4 0 1,1-1 38,4 0 0,2-1 0,8 0 0,4-1 0,7 1 0,3 1 0,-33-13 0,28-10 0,40 4 0,28-2 0,24 8 0,9 4 245,3 0 1,8 3 0,6-5 0,8 4-246,8 7 0,5 1 0,8 7 1,-43 4-1,1 0 0,4 0 0,0 1 0,3-1 0,1 2 0,0 2 0,0 2 0,0 0 0,0 1 0,0 2 0,0 2 0,1 4 0,-1 1 0,-3 1 0,0 2 0,-5-1 0,-1 1 0,35 14 0,-23-6 0,-17 6 0,-24-2 0,-37 0 0,-26-9 0,-26-8 0,-4-10 0,-10 0 0,-5 0 0,34 0 0,-1 0 0,-3-1 0,-2 0 0,-6-2 0,-1 0 0,-5-2 0,-1-2 0,-4-1 0,-2-1 0,-5-2 0,-1-1 0,-3-3 0,0 0 5,-5-1 1,1-1 0,1 0-1,-1-1 1,1 1 0,2 0 0,7-1-1,3 1-5,9 0 0,5-1 0,12 1 0,5-1 0,-13-17 0,33 2 0,39 4 0,19 5 0,17 5 0,12 0 0,16-3 0,9-1 0,10 2 0,-44 11 0,1 0 0,2 2 0,2 1 0,5 0 0,0 0 0,5 1 0,0 1 0,0 2 0,0 2 0,5-2 0,0 0 0,-2 1 0,-1 2-28,0 0 1,0 0 0,-3 1 0,0 0-1,-3 0 1,-2 2 0,-5 0 0,-3 1 27,31 6 0,-25 2 0,-42 3 0,-34-3 0,-32-6 0,-22-4 0,-6-2 0,-7 0 0,-9 0 0,41 0 0,-2 0 0,-6-1 0,-1 0 0,-3-2 0,-2 0 0,-4-2 0,-2-2 0,0 0 0,-1-1 0,-5-2 0,-1 0 0,-2 0 0,0-1 29,1 0 0,-1-1 1,1-3-1,-1-1 0,4 2 1,1 1-1,6-1 0,4 0-29,10 3 0,5-1 0,-16-11 0,49-6 0,36 13 0,45-7 0,18 5 0,15 3 0,-43 6 0,2 0 0,9 1 0,2-1 0,4 0 0,0 1 0,2-2 0,1 2 0,2 2 0,0 2 0,3 1 0,1 1 0,2 0 0,1 2-72,4-1 0,0 2 1,-3 0-1,-1 1 0,1 2 1,-1 2-1,-4 3 1,-3 2 71,-2 1 0,-2 1 0,-8 0 0,-2 1 0,-4 1 0,-3 1 0,38 13 0,-23 2 0,-18-4 0,-25 4 0,-9 6 0,-18-4 0,-20 4 0,-15-8 0,-15-4 0,-14 5 0,-18-7 0,-11-2 0,44-10 0,-3-2 0,-7-3 0,-2-1 0,-3 0 0,-2 0 0,-5-1 0,-2 0 0,-5-2 0,-1 0 0,0-1 0,-1 0 0,-5-1 0,-1 0 0,-2-1 0,0 0-37,-4-2 1,-1 0-1,1-1 1,0-2-1,2-3 1,2-1 0,4-1-1,3 0 37,7 0 0,4-1 0,12 0 0,3-1 0,-36-9 0,19-1 0,18 2 0,29-2 0,25-7 0,17 9 0,26-8 0,9 6 0,11-1 0,6 5 0,9-4 0,11 1 0,-38 10 0,1 1 0,4 1 0,1 1 0,3-3 0,2 0 0,0 3 0,0 1 0,2 2 0,0 0 0,5-1 0,2 1 0,3 2 0,1 2 0,-1 0 0,0 0 0,-4 1 0,0 0 0,-7 2 0,-2 0 0,-7 1 0,-2 2 0,44 6 0,-15-1 0,-25 9 193,-15-1 0,-23 3 0,-24 7 0,-18-2-193,-12-4 0,-17 1 0,-15-1 0,-13 2 0,32-12 0,-1 0 0,-2-1 0,-1-1 0,-6 0 0,0-1 0,-3 1 0,-1 0 0,-2 0 0,-2-1 0,-6-1 0,-3-2 0,-5 0 0,-1 0 0,-6-1 0,-2 0-99,-4-2 1,-1-1 0,-4 1-1,-2-2 1,34 1 0,-1-1-1,0-1 1,-2 1 0,0-1-1,0 0 87,-2 0 1,0-1 0,1 0 0,-26-2 0,2-2 0,4-2 0,3-2 0,13 2 0,3-1 11,9 1 0,5-2 0,-29-7 176,29 0 0,58-1 0,37-1 1,29-3-177,21-1 0,8-2 0,-41 14 0,1 0 0,2-1 0,2-1 0,4-1 0,2 1 0,4 1 0,2 1 0,3-3 0,1-1 0,3 0 0,0 1-80,-2 0 0,1 0 0,2 1 0,1 1 0,-2 3 0,-1 1 0,4-1 0,-1 0 80,1 0 0,-1 1 0,-7 2 0,-2 2 0,-5 1 0,-2 0 0,-7 2 0,-2 0 0,39 1 0,-21 10 0,-18 8 0,-13 9 0,-20 2 0,-30 4 0,-19 4 0,-16-4 0,-17-6 0,-12 0 0,-13 0 0,34-15 0,-1-1 0,-6 3 0,-2 0 0,-3-1 0,-1-1 0,-2-1 0,-1-1 0,-6 1 0,-2-1 0,-4 1 0,-3 0 0,-7 1 0,-2-1-22,24-3 1,0-1 0,-1-1 0,-3 0 0,-1-2 0,-1 0 0,-2 0-1,-1 0 1,0 0 0,1 0 0,-1 1 0,0-1 21,1 1 0,-1 1 0,0-1 0,0-1 0,1 0 0,-1-1 0,2 1 0,0 0 0,1 0 0,3 0 0,0 0 0,2 0 0,-26 0 0,2 1 0,9 2 0,3 0 0,9-3 0,2 0 0,6 0 0,2 0 0,7-1 0,3 1 0,-26 2 0,32-8 0,39-2 155,32-2 0,26-13 0,16 0 0,15-7-155,-32 11 0,3-1 0,5 0 0,2-1 0,10-1 0,2 0 0,3-2 0,1 1 0,7-2 0,1 1 0,6-2 1,2 1-1,-26 8 0,0 0 0,1 0 1,2 0-1,0-1 0,0 1-81,0-1 0,1 1 0,-1 1 0,0 1 0,0 2 1,0 0-1,-2 1 0,-1 1 0,0 0 0,29-1 1,-2 1 80,-4 0 0,-4 2 0,-19 3 0,-5 0 0,31 0 0,-31 12 0,-31 4 0,-35 13 0,-17 0 196,-18 0 1,-21 2-1,-16 6 1,30-16 0,-1-1-158,-6 3 1,-1-1 0,-3-2 0,-2 1 0,-5 2 0,0 0 0,-5 0 0,0-1-40,-5 1 0,-2-1 0,-4 2 0,-3-1 0,-9-2 0,-2 0 0,28-4 0,0-1 0,-2 0-82,-2 1 0,0 0 0,-1 0 0,-4-2 0,-1 0 0,0 0 0,-3 1 0,0 0 0,0 0 0,-1 0 0,0 0 0,-1-1 56,0 1 1,-1-1-1,1 1 1,6-1-1,1 1 1,0 0-1,0-2 1,-1-1 0,2 0-1,5 1 1,0 0-1,1-1 26,-31 7 0,2-1 0,6-2 0,1-1 0,5-1 0,1 0 0,8-2 0,3-1 0,10-1 0,3-2 0,-39-2 0,24-1 1,16-8 0,32-7 1,30-13 225,21-5 0,30-9 0,11-5 0,17-2-226,-35 21 1,1 0-1,2-1 1,1 1 0,1 0-1,1 0 1,0 1 0,0 1-2,2 0 1,-1 1 0,2 1 0,1 2 0,-6 2 0,0 2-1,45-7 0,-5 7 0,-15 7 1,-7 7-1,-14 4 0,-13 7 0,-18 13 0,-23 18 0,-12 5 0,-3 5 0,-16-11 0,-4-2 245,-6-2 1,-2-2 0,-11-1 0,-6 1-133,-3 0 0,-12 0 0,1-2 0,-6-2-113,-5-2 0,-14-7 0,46-10 0,1-1 0,0-1 0,1-1 0,-48 9 0,0-6 0,8-3 0,7-1 0,8-4 0,7-2 0,8-2 0,20-8 0,16-13 0,35-10 0,13 0 0,8-2 0,12 0 0,5-2 0,8 2 0,4 4 0,8-4 0,6 5 0,-2 3 0,-2 8 0,-10 1 0,-4 10 0,-8 6 0,-9 10 0,-10 11 0,-21 20 0,-12 6 0,-14 3 0,-11 3 0,-14-1 0,-7 0 0,-8 1 0,-1-7 0,-7-1 0,-2-4 0,-2-8 0,4 0 0,2-12 0,2-3 0,4-5 0,-8-9 0,-2 2 0,-2-4 0,8-2 0,13-2 0,-1-4 0,-11-4 0,-5-7 0,22-10 0,13-8 0,31 6 0,23-8 0,12 0 0,9-2 0,12-2 0,8 6 0,6 2 0,4 4 0,11-2 0,-5 8 0,-7 4 0,-7 5 0,-8 6 0,-9 12 0,-4 8 0,-22 13 0,-21 22 0,-18 5 0,-13 8 0,-12-15 0,-4-1 0,-1-3 0,-3-4 0,-5-2 0,-1-2 0,1-4 0,2-4 0,1-7 0,2-1 0,-5-9 0,-6-8 0,23-12 0,17-17 0,15 0 0,8-12 0,9 4 0,7 3 0,1-1 0,7 0 0,4 0 0,6 0 0,-1-6 0,9 0 0,0 4 0,-3 6 0,5 6 0,-9 8 0,9 13 0,-14 15 0,-22 9 0,-30 21 0,-4-4 0,-5-3 0,-1-3 0,-8 4 0,0-11 0,0 16 0,16-36 0,4-6 0,15-25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1:37.305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2741 53 11855,'29'0'0,"-49"0"0,-38 0 0,-14 0 0,4 0 0,-2 0 0,6 0 0,-5 0 0,6 0 0,3 0 0,0 0 0,-8 0 0,2 0 0,0 0 0,2 0 0,12 0 0,-1 0 0,-11 0 0,0 0 0,8-8 0,29 6 0,29-5 0,27 7 0,8-2 0,15-4 0,3 4 0,13-4 0,1 4 0,-10 2 0,5 0 0,-8 0 0,-4 0 0,6 0 0,5 0 0,1 0 0,2 0 0,3 2 0,-8 2 0,-1 2 0,0-2 0,8-2 0,2-2 0,-8 5 0,2 1 0,-31 0 0,-10 2 0,-58-6 0,-11 4 0,-3-4 0,3-2 0,-9 0 0,-15 2 0,8 1 0,6 3 0,4 0 0,-3-6 0,-3 0 0,-6 0 0,-6 0 0,-6 0 0,-5 0 0,-4 0 0,-5 0 0,1 0 0,0 0 0,3 0 0,3 0 0,-4 0 0,-1 0 0,1 0 0,9-6 0,7 0 0,7 3 0,3 1 0,3 2 0,4 0 0,-4 0 0,17-2 0,0-4 0,8 4 0,12-8 0,15 4 0,23 4 0,30-3 0,3 3 0,1-4 0,3 0 0,6 2 0,-1 2 0,-5 2 0,12 0 0,-2 0 0,8 0 0,-4 0 0,-2 0 0,-8 0 0,-6 2 0,1 4 0,-30 4 0,-29 7 0,-15-5 0,-30-3 0,-3-1 0,2 0 0,1-4 0,-3 2 0,-1-2 0,1-2 0,0-2 0,-4 0 0,-6 0 0,-4 0 0,-2 0 0,-2 0 0,-4 0 0,3 0 0,-9 0 0,1 0 0,1 0 0,2 1 0,10 3 0,2 2 0,2-2 0,8-2 0,-2-2 0,19 0 0,26 0 0,30 0 0,26 0 0,23 0 0,2 0 0,3 0 0,-10 0 0,-1 0 0,0 0 0,0 0 0,-4 0 0,6 0 0,6 0 0,-8 0 0,8 0 0,-4 0 0,-1 0 0,-1 0 0,2 0 0,-6 0 0,-4 0 0,1 6 0,1 2 0,2 1 0,-13-3 0,-10 6 0,-20-1 0,-19 11 0,-27-3 0,-12-3 0,-3-9 0,9 3 0,-4 0 0,-5 0 0,-5-5 0,-1 5 0,-1-2 0,1-4 0,0 3 0,-1-1 0,1 0 0,0 2 0,-1-6 0,1 4 0,7-4 0,35-2 0,32 0 0,28 0 0,-1 0 0,11-2 0,-4-2 0,0-2 0,5 0 0,-3 6 0,4 0 0,0 0 0,4 0 0,-6 0 0,2 0 0,4 0 0,0 0 0,-2 2 0,-6 2 0,-3 2 0,-9 7 0,-1-1 0,-2 3 0,-16 5 0,-10 3 0,-28 10 0,-13 8 0,-16-2 0,-5-10 0,-2-4 0,-1-2 0,-3 1 0,-1-1 0,-2-6 0,-5 1 0,-5-1 0,4-5 0,2 0 0,4-1 0,1-1 0,-1 0 0,-6-6 0,-10 1 0,8 1 0,-6-6 0,0 0 0,20-2 0,-7-2 0,9-1 0,24-9 0,9-2 0,32-7 0,12 2 0,8 1 0,15 3 0,1-1 0,5 1 0,6 0 0,4-1 0,5 1 0,7-1 0,3 1 0,3-1 0,-1 1 0,2-1 0,4 1 0,-3 7 0,1 2 0,-10 3 0,-11-1 0,-2 0 0,-10 6 0,-2 0 0,7 0 0,-1 0 0,0 0 0,-14 0 0,-7 0 0,-16 8 0,-11 9 0,-30 10 0,-15 0 0,-9-1 0,-1-9 0,-6 1 0,-3-1 0,-10 2 0,-4 3 0,-4 3 0,-2 2 0,0-5 0,-2 3 0,-4-2 0,-5 0 0,3 1 0,3-7 0,3 1 0,2-1 0,8-1 0,4-3 0,3-1 0,1-8 0,-4 1 0,11-5 0,1-5 0,22-9 0,13-15 0,18 6 0,17-10 0,15 6 0,3 1 0,5 5 0,3-4 0,7-2 0,7 3 0,11-3 0,7 0 0,3 0 0,2 0 0,3-2 0,5 3 0,-43 13 0,1 1 0,44-7 0,0-3 0,-10 7 0,-6 3 0,-13 6 0,0-3 0,-6 1 0,2 4 0,-5 10 0,-21 7 0,-20 16 0,-16-5 0,-22 9 0,-3-4 0,-6-2 0,-12 2 0,-5 6 0,-7 0 0,-5 0 0,-4 0 0,-10 0 0,-1 0 0,-3 0 0,-10 0 0,1-1 0,-6-1 0,0-3 0,-1 3 0,1-6 0,-4 0 0,-2-4 0,6-3 0,0-3 0,5-1 0,5-5 0,13-1 0,0-6 0,6 2 0,6-2 0,9-10 0,20-4 0,15-21 0,24-4 0,7-2 0,16 8 0,0 6 0,-4 11 0,4 6 0,-2 4 0,14 2 0,-8 10 0,1 8 0,-13-3 0,-9 14 0,-4-13 0,-14 19 0,-6-22 0,-21 10 0,-14-5 0,-2-10 0,-17-2 0,-2-5 0,4-1 0,7 0 0,-1-1 0,3-5 0,-3-2 0,7-6 0,1 3 0,3-3 0,10-3 0,2-7 0,17-12 0,6-17 0,20 10 0,15 1 0,6 11 0,6 5 0,3-3 0,9 8 0,-3 4 0,-3 3 0,3 4 0,-3-1 0,3 5 0,8 6 0,-1 6 0,-7 5 0,-19 9 0,-13 9 0,-16 0 0,-8 12 0,-12-12 0,-17-6 0,0-4 0,-13-9 0,-8-4 0,-10-4 0,7-2 0,-5 0 0,8 0 0,-8-6 0,2-2 0,6-3 0,5-9 0,10 1 0,-1-10 0,5-2 0,6 4 0,13-3 0,1-1 0,7-5 0,6-7 0,8-4 0,6 6 0,9 14 0,3 0 0,1 0 0,10 6 0,0-3 0,6 5 0,0 1 0,1 9 0,7 3 0,-1 6 0,9 8 0,-12 9 0,-16 5 0,-16 12 0,-9 5 0,-2 14 0,-17-9 0,-18-3 0,-16-14 0,-11-9 0,0-11 0,6-5 0,7-4 0,1-3 0,9-1 0,14-12 0,0-7 0,13-2 0,0-8 0,12 4 0,14-10 0,15 4 0,8 4 0,11 4 0,1 6 0,-2 9 0,-9 5 0,9 1 0,-8 4 0,13 10 0,4 6 0,-15 11 0,25-4 0,-21 6 0</inkml:trace>
  <inkml:trace contextRef="#ctx0" brushRef="#br0" timeOffset="1416">2618 193 12443,'45'-8'0,"-6"-2"0,-4-7 0,-4 5 0,9 1 0,-3-3 0,-2 2 0,0-5 0,8 3 0,-14-11 0,4 8 0</inkml:trace>
  <inkml:trace contextRef="#ctx0" brushRef="#br0" timeOffset="1700">2828 106 12342,'13'-22'0,"5"5"0,3 9 0,14-4 0,-6 6 0,0-5 0,0 7 0,6-12 0,0 7 0</inkml:trace>
  <inkml:trace contextRef="#ctx0" brushRef="#br0" timeOffset="1914">2968 88 12378,'17'-31'0,"12"8"0,-4 7 0,16 7 0,-14 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1:50.289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43 1972 11568,'-20'-9'0,"5"-7"0,7 6 0,20 1 0,11 3 0,8 4 0,23 4 0,-3 4 0,3-4 0,-5 3 0,7-3 0,8-2 0,6 6 0,6 0 0,5-2 0,4-2 0,5-2 0,3 2 0,4 2 0,0 2 0,-46-3 0,1-1 0,47-2 0,-48 0 0,1 0 0,0 0 0,0 0 0,45 0 0,-4 0 0,-5 0 0,-7 0 0,-3 0 0,-10 0 0,-4 0 0,4 0 0,-4 0 0,-12 0 0,-9 0 0,-39 0 0,-27 0 0,-9 0 0,-26 0 0,-4 2 0,-8 2 0,8 2 0,6-2 0,4-2 0,-1-2 0,-1 0 0,-4 0 0,-4 0 0,-8 0 0,0 0 0,0 0 0,-10 0 0,-5 0 0,-6 0 0,0 0 0,-1 0 0,3 0 0,-2 0 0,0 0 0,13 6 0,-1-1 0,11-1 0,9-2 0,5-2 0,2 0 0,-1 0 0,34-2 0,25-2 0,33-1 0,9-1 0,22 6 0,0 0 0,3 0 0,9 0 0,13 0 0,-43 0 0,1 0 0,3 0 0,2 0 0,6 0 0,0 0 0,4 0 0,0 2 0,5 0 0,2 2-99,5 1 1,3 1 0,9 2-1,4 2 1,-26-4 0,3 2-1,-1-1 1,4 1 0,-1 1-1,1-1 82,0 1 1,0 0 0,-1 0 0,1 1 0,-2-1 0,2 2 0,-1 0 0,1 1 0,0-1-1,0 1 1,0 0 0,1-1 16,0 1 0,1 0 0,-1-1 0,-5 1 0,-1 0 0,0-1 0,-1 0 0,0 0 0,-1 0 0,30 5 0,-2-1 0,-3 0 0,-1-1 0,-1-3 0,0 0 0,-4 0 0,-1-1 0,-2-2 0,-2 0 0,-4-2 0,-2-1 0,-7-2 0,-1 0 0,-2 2 0,-2 0 0,1 0 0,-2-1-35,0 2 1,-1-2-1,-5-1 1,0 0-1,-2 2 1,-1 2 0,-2-1-1,0-1 35,0 0 0,-1 0 0,1 2 0,-1 0 0,-1-3 0,1-1 0,47 5 0,-6 0 0,-12-2 0,-5-6 0,-4 0 0,-2 0 0,-14 0 0,-4 0 0,-11 0 0,-18-10 245,-23-7 1,-21-1 0,-20-5 0,2 3-193,3 3 0,1 5 0,-4 1 103,-8-3 0,14 4-156,-7-1 0,-7 7 0,-5-2 0,7-2 0,4 2 0,2-1 0,-11 3 0,-2-2 0,9-6 0,-10 5 0,1-3 0,-4-4 0,-16 3 0,-13-5 0,-10-3 0,43 9 0,1 0 0,-3-2 0,-1-1 0,-6 0 0,-2 1 0,-1-1 0,0 1 0,-3-1 0,0 0 0,4-1 0,2-1 0,0 3 0,1 1 0,3 0 0,0 1 0,2-1 0,1 2 0,1 3 0,-1 1 0,4 0 0,0 0 0,-46-3 0,9 4 0,4-4 0,-3 3 0,1 1 0,-2 2 0,5 2 0,-7 0 0,5 0 0,1 0 0,7 0 0,5 0 0,5 0 0,33 0 0,31 0 0,44 0 0,17 0 0,12 0 0,17 0 0,-37 0 0,2 0 0,5 0 0,1 0 0,3 0 0,2 0 0,2 0 0,2 0 0,4 0 0,1 0 0,4 0 0,2 0-121,4 0 0,1 0 0,-3 0 1,1 0-1,5 0 0,2 0 1,-1 0-1,1 0 121,0-1 0,0 2 0,5 2 0,0 2 0,-2-1 0,-1 1 0,-1 1 0,-2 0 0,-2 0 0,-3 0 0,-5-4 0,-3-1 0,-1 2 0,-2 0 0,0-1 0,0-2-56,1 0 1,-1 0 0,-4 0 0,-2 0 0,0 0-1,0 0 1,-4 0 0,-2 0 55,-1 0 0,-1 0 0,1-1 0,0 0 0,3 0 0,0-2 0,0 0 0,-2 1-20,-2 0 1,-1 0 0,-1-2 0,-1 0 0,-2 1 0,0 0 0,1 1 0,-1 0 19,-1 1 0,-1 0 0,32 1 0,-7 0 0,-14 0 0,-8 0 0,-26 0 301,-28 0 0,-31 0 1,-41 0-302,4 0 0,0 0 0,-8 0 0,-5 0 0,-5 0 0,-9-2 0,-2-2 0,47 2 0,-1-1 0,-1 1 0,0 0 0,-1-2 0,-1 0 0,-5 1 0,-1 0 0,2 0 0,0 0-22,0-1 1,-2 1 0,-9 1-1,-2 0 1,-6-4 0,-1 0 0,-7 0-1,-1 0 22,-2 2 0,-1-1 0,-5-3 0,-2 0 0,0 2 0,-2 1 0,31 0 0,-1-1 0,-1 1-82,-3-1 0,0 0 0,-1 1 0,3 1 0,-1 1 0,1 0 0,-4 0 0,0 0 0,0 1 0,2 0 0,1 0 0,-1 0 71,0 0 0,1 0 0,-1 0 0,-2 0 0,0 0 0,0 1 0,-1 0 0,-1 1 0,0 1 1,3-1-1,-1 0 0,2 0 11,4 0 0,1 0 0,0 0 0,-27-3 0,2 0 0,7 0 0,1 0 0,3 1 0,1 0-13,2 1 0,3 0 0,12 1 1,4 0-1,-40 0 13,17 0 0,18-8 0,33 5 0,31-7 0,29 2 0,18-6 0,9 3 0,8-3 0,12 3 0,19-5 0,-42 10 0,2 0 0,7-1 0,1-1 0,4-1 0,1 0 0,4 1 0,2-1 0,7 0 0,3 1 0,3-1 0,2 0-62,6 0 0,1 1 0,-30 4 0,1 1 0,1 0 0,5 0 0,0 2 0,1-1 0,2 1 0,1 0 1,1 1 61,2 0 0,1 0 0,0 0 0,4 1 0,1 0 0,-1 1 0,-1 1 0,0 0 0,-1 1 0,-2 1 0,0 1 0,-1 0 0,-3 0 0,-1 1 0,-2 0 0,27 2 0,-4 1 0,-6-1 0,-3-1 0,-7 1 0,-1 0 0,-5 0 0,-3-1 0,-9 0 0,-4 0 0,-4-1 0,-3-1 0,36 4 491,-15-2 1,-7-2-309,-13-6-161,-1 0 1,-36 0 0,-26-2-23,-29-4 0,-25 2 0,-8-6 0,-11 1 0,-8-1 0,37 7 0,-1 0 0,0-1 0,-1-1 0,-3 0 0,-2 0 0,-2 0 0,-2 0 0,-4 3 0,-2 0 0,-4-2 0,-1 0 0,-2 1 0,-1 1-99,-2-1 1,-1 0 0,-9 0-1,-3 0 1,26 3 0,-1 0-1,-1 0 1,-5 0 0,-2 0-1,0 0 92,-5 0 0,-1 0 1,-1 0-1,0 0 0,-1 0 1,0 0-1,-1 0 0,-1 0 1,0 0-1,0 0 0,-1 1 1,1 0 8,1 1 0,0 0 0,0 0 1,-1-1-1,-1 0 0,1 1 0,5 0 1,0 2-1,2-1 0,3 1 0,1-1 1,2 0-3,2 0 0,1 1 0,2-1 0,-27-1 0,2 0 0,5 1 0,1 1 0,5-1 0,1 0 0,5 0 0,1 0 0,8 0 0,2 0 0,13-3 0,1 0 0,-43 0 0,6 0 0,11 0 0,7-2 0,5-4 0,23 2 0,2-7 0,28-1 0,13-6 0,17 1 0,26 0 0,11-1 0,14 1 0,21-1 0,-34 9 0,3 1 0,7-1 0,2 0 0,6 0 0,1 1 0,7 1 0,1 2 0,3 0 0,1 0 0,2 1 0,1 1 35,0 0 1,2 2 0,7 0 0,0 0 0,-3 0 0,-2 2 0,-4 0 0,-1 2-36,-5 2 0,-1 1 0,-10-1 0,-3 2 0,-10 5 0,-3 1 0,39 12 0,-46-3 0,-42 5 245,-36-2 1,-23-3 0,-8-9 0,-10-3-184,-10-2 1,-7 3 0,-8-3 0,44-4 0,-1 0-63,-2 0 0,-1-1 0,-4 2 0,0-2 0,0-1 0,0 0 0,-6 1 0,0 0-107,-7-1 0,-2 0 0,-7 2 0,-3 0 0,-9-1 1,-2-1-1,-3 1 0,0-2 107,30 0 0,0 0 0,0-1 0,-1 0 0,0 0 0,0 0 0,-1 0 0,1 0 0,0 0 0,-32 0 0,2 0 0,4 0 0,4 0 0,10 0 0,5-2 0,12 1 0,3-2 0,9 0 0,3-1 0,-28-6 0,21-2 0,46-23 0,27-1 0,24 1 0,15 0 0,14 2 0,14-2 0,-38 16 0,1 1 0,4-2 0,3-1 0,7 0 0,4-1 0,5-1 0,1 0 0,3 2 0,0 1-4,2 1 1,1 1-1,5 1 1,1-1-1,5 1 1,1-1-1,4 1 1,2 1 3,3 1 0,0 1 0,1 2 0,0 1 0,-4 4 0,0 2 0,-2 2 0,-2 1 0,-3 0 0,-1 2 0,-3-1 0,-1 2 0,-9-1 0,-3 2 0,-8 0 0,-3 1 0,-9 3 0,-1 0 0,33 4 0,-21 3 0,-10 7 0,-19 5 0,-21 10 0,-16 0 0,-19 0 0,-12-2 0,-12-2 213,-9-2 0,-14 0 0,-13 6 0,-8-2-213,42-18 0,-1-1 0,-1 0 0,-1-1 0,-1-2 0,-1-1 0,-1 2 0,-1 0 0,-1-1 0,-2-1 0,-4-1 0,0 0 0,-1-2 0,0-1 0,0-1 0,0 0-52,-1-1 1,0 0 0,-1-1 0,0-1 0,-4-1 0,0-2 0,1 1 0,0 0 51,2 0 0,0 0 0,3 0 0,0 0 0,6 0 0,0 0 0,2 0 0,1 0 0,2 1 0,0-2 0,1 1 0,1-1 0,-44-3 0,11-4 298,12-2 1,22 4 0,3-5-299,9-3 0,14-5 0,13-10 0,13 7 0,23-9 0,12 4 0,13-2 0,14-4 0,20-2 0,-36 17 0,3-1 0,4-1 0,2-1 0,7 3 0,2 0 0,3-3 0,2 1 0,3 1 0,1 1-75,2 0 1,2 1-1,2 3 1,1 1-1,-2 1 1,1 2-1,-5 3 1,-1 1 74,-6 2 0,-2 2 0,-7 1 0,-4 0 0,33 3 211,-13 4 0,-35 15-211,-18 20 0,-21-10 0,-25 10 0,-6-6 0,-4-2 0,-10 2 0,-4 2 0,-5 1 0,-6 3 0,-12-2 0,-13-8 0,-9-2 0,44-13 0,-3-1 0,-6-1 0,-2-1 0,-2 1 0,0-1 0,-3 0 0,0 0-67,-4-2 0,0-1 0,-1-1 0,-2-1 0,-6-1 0,-1-2 0,2-1 0,1 0 67,0 0 0,2 0 0,2-3 0,2 0 0,11 1 0,2-1 0,4-1 0,1-2 0,-38-3 0,13-9 0,18 1 294,11-9 1,18-1-295,12-12 0,11 2 0,18-12 0,11 3 0,8 1 0,6 8 0,3 0 0,7-2 0,11 2 0,6-12 0,6 1 0,6-1 0,5-1 0,-35 20 0,1 1 0,3 0 0,-1 2 0,2-1 0,1 1 0,7 0 0,1 1 0,1-1 0,2 0 0,1 2 0,0 3-38,1 2 0,0 1 1,-1 2-1,0 1 1,-3 2-1,0 2 1,-1 0-1,-1 1 38,-3 0 0,-2 2 0,41-3 0,-21 8 277,-8 0 0,-2 10-277,-12 7 0,-20 22 0,-27 14 0,-14 1 0,-13 0 0,-13-7 0,-13-1 0,-8 3 0,-8 1 0,-12-3 0,-8-2 0,39-23 0,-1-2 0,-3 0 0,-1-1 0,-1 0 0,-1-1 0,-2 0 0,0-1 0,-3 0 0,-1-1-53,-2-1 1,-2-1-1,-1-1 1,0-1 0,2-2-1,0-2 1,0 0 0,-1-1 52,1-1 0,0 0 0,-1 1 0,0-1 0,3-2 0,1-2 0,6 0 0,2 0 0,-43 0 0,15-4 0,8-2 0,12-3 152,9-3 1,14-4-153,12-9 0,19-16 0,12-9 0,13 1 0,14 2 0,10-1 0,15 1 0,10-3 0,9-7 0,-35 27 0,0 0 0,2 1 0,1 0 0,3-1 0,1 0 0,3-1 0,0-1 0,3-2 0,1 0 0,3 2 0,0 0 0,1 0 0,0 0-66,2-1 1,0 2 0,2 2 0,0 3 0,5 3 0,0 2 0,0 0 0,0 3 65,-1 0 0,-1 3 0,-4 0 0,-1 2 0,-8 5 0,-2 1 0,-2 1 0,-1 2 0,42 0 0,-4 2 0,-21 2 0,-11 4 204,-13 5 1,-15 15-205,-5 8 0,-17 13 0,-11 5 0,-15-7 0,-12-6 0,-6 0 0,-13-2 0,-1-4 0,-3 0 0,-12-8 0,-4-2 0,-9-4 0,-7-1 0,-1-3 0,0-3 0,-1-6 0,1-4 0,-6-2 0,2-2 0,5-4 0,9-6 0,7-5 0,6-6 0,5-6 0,23-12 136,12-6 0,34 1 0,21 3 1,10 8-137,7 2 0,10 2 0,7-2 0,2 2 0,3 0 0,2-6 0,2 10 0,3-2 0,3 0 0,7 9 0,8 1 0,0 7 0,1 4 0,-3 3 0,-4 7 0,-2 3 0,-5 7 0,-5 9 0,-24 5 0,-10 1 0,-11 4 0,-18 6 0,-20 9 0,-13-15 0,-22 2 0,-7-13 0,-9-9 0,1-7 0,-8 2 0,-4-4 0,-6-2 0,3 0 0,-7 0 0,2 0 0,1 0 0,-1-2 0,4-4 0,0-5 0,2-5 0,-1-1 0,14-3 0,5-1 0,3-2 0,13-3 0,1 3 0,19-4 0,22-8 0,17 2 0,18 4 0,0 6 0,1 3 0,9-3 0,9 0 0,2-1 0,4-1 0,4 8 0,6-3 0,5 9 0,5 3 0,-5 2 0,1 8 0,-3 6 0,-5 9 1,3 5-1,-18 10 1,-13 5-1,-11 0 1,-17 10-1,-14 1 0,-8 3 0,-16-5 0,-13-17 0,-9-5 0,-9-5 0,3-3 0,-13-3 0,1-3 0,-4-2 0,-4-2 0,-2-6 0,1 0 0,-1 0 0,-6 0 0,0 0 0,5 0 0,5 0 0,-4-8 0,10-4 0,7-3 0,7-3 0,11-1 0,6-5 0,17-7 0,6-15 0,14 13 0,15-6 0,8 8 0,8 4 0,6-2 0,9-6 0,4 0 0,6 0 0,6-6 0,4 2 0,3 4 0,3 4 0,0 10 0,-1-2 0,-9 5 0,-10 7 1,-5 5 0,-7 14 0,-7 9 0,-20 14 1,-27 18-2,-15 9 1,-12 2-1,-8-12 1,-5-1-1,-5 2 0,-9-5 0,-6 1 0,-6-2 0,-3-5 0,-1-1 0,4-4 0,-2-4 0,-1-5 0,-13-1 0,5-4 0,-1-3 0,-1-1 0,-2-1 0,-6-1 0,-6-3 0,47-6 0,1 0 0,-2 2 0,-1 0 0,0-2 0,-1-1 0,-1 1 0,0 0 0,-2 0 0,1 0 0,4-1 0,0 0 0,1-3 0,3 0 0,-35-2 0,18-4 0,29-8 0,20-15 0,27 2 0,29-10 0,13 6 0,8 0 0,16-8 0,7-1 0,1 1 1,1 2 0,0 4 1,3 2-1,-1 4 0,0 1 1,-7 3 0,-4 6 0,-7 1-1,-5 5 1,8-3 0,-4 8-2,4 2 1,-6 2-1,6 4 1,-8 2-1,-4 2 0,-2 8 0,-5-1 0,-3 7 0,-3 3 0,-7 8 0,-12 2 0,-11 11 0,-11-5 0,-18 10 0,-11-8 0,-8-7 0,-18 3 0,-5-11 0,-6-1 0,-6 0 0,-2-2 0,-2-7 0,2-3 0,4-1 0,-4-8 0,4 2 0,-2-4 0,2-2 0,8-2 0,3-4 0,22-13 0,2-16 0,27 6 0,26-6 0,11 5 0,15-1 0,-1 4 0,-3 2 0,8-4 0,12 6 0,6 1 0,4 3 0,13 3 0,0 5 0,7 5 0,-46 4 0,0 2 0,44 2 0,-7 6 0,-11 9 0,-10 10 0,-14 6 0,-15 4 0,-12 4 0,-15-4 0,-26 2 0,-13-8 0,-8-6 0,-3-8 0,-13 1 0,1-3 0,-20-3 0,4-6 0,10-4 0,9-2 0,-5 0 0,17 0 0,2-8 0,35-4 0,18-3 0,17-5 0,9-1 0,5-2 0,5 1 0,8 3 0,-2 2 0,4-3 0,8-3 0,0 9 0,7-1 0,-1 5 0,-4 6 0,-4 2 0,-6 4 0,-8 4 0,-8 6 0,-7 13 0,-12 10 0,-15 9 0,-18 11 0,-11-3 0,-9-11 0,1-18 0,-6-3 0,-4-3 0,-4 0 0,-2 1 0,-2-1 0,-1-7 0,3-2 0,-2 0 0,-13-6 0,1 3 0,-1-3 0,0-2 0,7-2 0,-1-3 0,-7-7 0,17 2 0,-3-1 0,29-3 0,18-9 0,25 3 0,27-1 0,0 5 0,3 5 0,3 5 0,9-4 0,3 3 0,-2 3 0,3 2 0,1 4 0,2 3 0,3 7 0,-3 11 0,-3 7 0,-3 2 0,-6 3 0,-8 2 0,0 2 0,-5 2 0,-11-2 0,-11-2 0,-4-3 0,-13-1 0,-10-3 0,-12-13 0,-29-11 0,-6-2 0,-17 2 0,4-5 0,-7 7 0,50-8 0,22 0 0,30-2 0,21-4 0,14 3 0,23-7 0,-43 6 0,2 0 0,6 2 0,2 0 0,5 1 0,2 0 0,6 1 0,1 0 0,-1 0 0,-1 0-59,-3 0 0,0 0 0,-4 1 0,-1 0 0,-2 2 0,-2 0 0,-1 2 0,-2 2 59,0 0 0,-2 1 0,-7 1 0,-3 0 0,40 10 0,-15 1 0,-10-3 0,-15 4 0,-1-9 0,-5 3 0,-5 11 0,-18-7 0,-16 4 0,-20-5 0,-31-6 0,-7-7 0,-10-3 0,4-2 0,1 0 0,3 0 0,2 0 0,-1 0 0,9-2 157,3-3 1,23-5-1,18-8-157,20 1 0,11-3 0,4-1 0,2-2 0,3 2 0,-1-1 0,8 1 0,3-4 0,7-3 0,5 5 0,9-4 0,5 2 0,6 3 0,5 3 0,4 2 0,2 1 0,-2 4 0,5 5 0,-3 9 0,-4 3 0,-6 7 0,-11 4 0,-12 3 0,-3 2 0,-7 3 0,-11 7 0,-4-2 0,-12 4 0,-17 2 0,-18-8 0,-23-6 0,-9-7 0,-1-7 0,-1-7 0,-3 0 0,-1 0 0,-7-1 0,-3-5 0,-6-6 0,0-3 0,0-3 0,-4 1 0,-1-3 0,-5-3 0,2 2 0,-3-7 0,3 1 0,6 0 0,15 0 0,5-4 0,9 2 0,18 5 0,23-3 0,13 2 0,10 2 0,12 7 0,6 1 0,9-3 0,5 5 0,11-11 0,5 5 0,5 2 0,-2 5 0,5 2 0,3 2 0,1 5 0,0 1 0,-3 2 0,-6 2 0,-5 3 0,1 7 0,0 11 0,-2 4 0,-8 1 0,-8 5 0,-5-4 0,-5 4 0,-1 2 0,-12 3 0,-13 9 0,-11-2 0,-14 5 0,-11-13 0,-15-4 0,-12-10 0,-3-3 0,-4-7 0,3 1 0,-11-8 0,2-2 0,-1-3 0,-8-1 0,-1-1 0,-6-3 0,0-2 0,-3-8 0,1 1 0,0-7 0,-1-3 0,7-6 0,0 4 0,12-1 0,9 1 0,12-2 0,8-2 0,18 6 0,5-12 0,13 2 0,5 6 0,6-1 0,7 3 0,0-4 0,6 4 0,4 0 0,4-1 0,11 3 0,3 6 0,9 1 0,6 4 0,2-1 0,1 7 0,3 4 0,2 6 0,7 6 0,-3 9 0,-1 4 0,-3 7 0,-4 4 0,-6 5 0,-6 4 0,-8 2 0,-13-1 0,-4 5 0,-12-3 0,-9 3 0,-6-5 0,-10 5 0,-4 5 0,-12-11 0,-15 0 0,-11-10 0,5-12 0,-9 0 0,3-7 0,-13-6 0,-10-8 0,2 0 0,6 0 0,5-2 0,1-4 0,-4-6 0,-6-3 0,2-5 0,0-3 0,-1-6 0,1-4 0,4-2 0,-4 0 0,4 0 0,7 0 0,7 0 0,11 0 0,4 0 0,5 1 0,15 2 0,9-2 0,27-1 0,15-8 0,7 10 0,7 6 0,4 3 0,10 9 0,4 1 0,8 3 0,-7 7 0,11-2 0,-5 4 0,-1 2 0,-5 2 0,5 6 0,-4 7 0,-9 7 0,1 9 0,-7-2 0,1 6 0,4 6 0,-6-3 0,-2 9 0,-4 1 0,-1 3 0,-1 1 0,-1 1 0,-5-1 0,-5 0 0,-12-5 0,-8 2 0,-7 5 0,-8-13 0,-12 5 0,-12-19 0,-11 2 0,-4-7 0,-17-13 0,-8-3 0,-14-4 0,-2-2 0,6 0 0,12-8 0,7-3 0,-5-5 0,8-3 0,-5-2 0,6-5 0,7-1 0,1 0 0,2-4 0,2 2 0,4-2 0,2-2 0,7-6 0,3-8 0,7 7 0,22-11 0,11 7 0,18 5 0,9 10 0,10 7 0,8 9 0,0 5 0,12 8 0,-1 2 0,1 4 0,-6 5 0,3 13 0,-1 5 0,0 4 0,-3 8 0,-9 1 0,-5 3 0,-5 3 0,-2 3 0,-1 1 0,-7 1 0,-9-1 0,-8-2 0,-11 1 0,-4 1 0,-10-17 0,-18 4 0,-13-10 0,-10-8 0,-2-9 0,-5-6 0,-5-4 0,-3-2 0,-4-2 0,-6-2 0,-4-2 0,4-7 0,0 1 0,0-5 0,2-7 0,-8 3 0,2-6 0,-6 0 0,0-1 0,3-1 0,1-6 0,-2 0 0,-4 1 0,4 1 0,-3 1 0,3 3 0,2-2 0,6-2 0,2-2 0,0 0 0,0 1 0,11-1 0,1 0 0,3 0 0,3 0 0,11 2 0,0 0 0,6-2 0,13 2 0,14-12 0,10 3 0,13 7 0,6 6 0,6-2 0,6-2 0,-2 3 0,5 3 0,1 2 0,-1 4 0,5 1 0,7 5 0,2 3 0,-1 6 0,-3-1 0,-2 1 0,1 2 0,-1 2 0,1 10 0,-5 5 0,-7 9 0,-8 1 0,-16 12 0,-9 2 0,-10 9 0,-13-5 0,-13-4 0,-5-2 0,-5 0 0,-7-2 0,-7-4 0,-7 4 0,1-6 0,-6 0 0,-4-4 0,-9-3 0,-5-5 0,-5-3 0,-6-6 0,3-4 0,-5-2 0,0 0 0,-4 0 0,0-8 0,48 2 0,-1-2 0,0-1 0,0-1 0,1-1 0,1-1 0,1-1 0,1 1 0,-40-10 0,3-1 0,4 2 0,11-1 0,11-1 0,5-6 0,23 2 0,8-2 0,31-1 0,9-3 0,12 2 0,6 2 0,8 2 0,3-4 0,5 2 0,1-2 0,8 0 0,4 0 0,4 2 0,2-2 0,0 5 0,0 3 0,2 4 0,3 1 0,-3 1 0,4 1 0,-4 5 0,-3 5 0,9 4 0,2 2 0,-1 0 0,-3 0 0,-10 8 0,-4 1 0,-2 3 0,-4 0 0,-7-1 0,-3 7 0,-14-1 0,-15 14 0,-25 2 0,-11-2 0,-3 2 0,-7-9 0,-2-1 0,-2 2 0,-2-4 0,0 7 0,1-3 0,-1-4 0,-2 4 0,-2-1 0,-2-3 0,2-2 0,1-1 0,-1-1 0,-2 1 0,4-8 0,2-5 0,2-5 0,-13-5 0,15-7 0,1-11 0,17-1 0,7-11 0,8 10 0,10-8 0,11 6 0,10 2 0,8 3 0,5-1 0,5 2 0,9-1 0,2 1 0,2-2 0,0 1 0,-2 3 0,4 4 0,-4 3 0,-2 6 0,-9-4 0,-22 20 0,-23 4 0,-22 11 0,-13 12 0,-8-10 0,-4 2 0,-5 0 0,1-2 0,-1 2 0,-3-5 0,-1-5 0,-8 4 0,-5-1 0,-3-5 0,-5-3 0,-5-10 0,0 1 0,-7-3 0,-8-2 0,-4 0 0,-2 0 0,9-2 0,11-3 0,15 1 0,9-8 0,16 0 0,26-5 0,20 0 0,32-1 0,-2 1 0,-2-1 0,-2 7 0,2-1 0,3-2 0,7-1 0,3-3 0,5 1 0,3-3 0,6-3 0,10 6 0,1-3 0,1 9 0,2 3 0,-7 2 0,5 6 0,-6 0 0,-6 0 0,-12 4 0,-11 8 0,-23 3 0,-18 20 0,-28 0 0,-20 8 0,-1-8 0,-1-2 0,-2-8 0,-7-2 0,-3-2 0,0 3 0,-12-5 0,5 4 0,-3-5 0,0-6 0,2 1 0,0-7 0,0-2 0,1-2 0,6-2 0,3 0 0,0 0 0,8-8 0,-1-4 0,16 5 0,32-17 0,22 1 0,12 0 0,20-1 0,-1 5 0,9 2 0,-7-1 0,8 1 0,4-1 0,2-5 0,8 0 0,2 1 0,2 3 0,13 1 0,-2 1 0,2-1 0,1 1 0,-9 0 0,1 1 0,-3 4 0,-5 7 0,0 1 0,-16 0 0,-2-2 0,-2 2 0,1 4 0,3 6 0,4 4 0,8 7 0,-10 1 0,-7-1 0,-3 2 0,-9 5 0,-8-3 0,-10 8 0,-9-4 0,-3 10 0,-5-9 0,6 8 0,1-3 0,11 4 0,3-5 0,8-1 0,5-8 0,1 2 0,-8-3 0,-15-3 0,-11 8 0,-14 3 0,-5 6 0,4-6 0,-7 5 0,13-22 0,-6 13 0,8-23 0,-16-16 0,9-1 0,-17-18 0,-7 4 0,-13 1 0,-1 6 0,-5 6 0,3 3 0,-5 4 0,-7 2 0,-3 3 0,-9 5 0,-5 0 0,-6 0 0,-9 0 0,-2 0 0,4 0 0,5 0 0,1 0 0,5 0 0,1 2 0,-1 3 0,2-1 0,5 8 0,-3 0 0,-2-3 0,-5 7 0,5-6 0,2 1 0,2 1 0,3-2 0,-1 3 0,2-3 0,4-2 0,8 5 0,3-1 0,5-4 0,3 7 0,20-13 0,25 6 0,25-8 0,16 0 0,7 0 0,9 0 0,7 0 0,-8 0 0,8 0 0,-8 0 0,8 0 0,0 0 0,-4 0 0,2-2 0,-3-4 0,-9-4 0,-27-13 0,-23 0 0,-15-1 0,-20 7 0,0 0 0,-2-1 0,-4 1 0,-1-3 0,-5-3 0,4 4 0,9-5 0,6-3 0,5-2 0,4 4 0,9-16 0,18 12 0,-4-6 0,19 17 0,-37 11 0,-5 7 0,-28 0 0,9 0 0,-3 0 0,0 0 0,-11 0 0,1 2 0,3 2 0,1 1 0,10 1 0,-9-6 0,19 8 0,-28-4 0,20 7 0,-4 1 0,-7 6 0,-1-1 0,5-5 0,7-1 0,7-7 0,-12 2 0,11 2 0,-12-2 0,18 1 0,-12-1 0,11-4 0,-16 4 0,12-2 0,-6 2 0,10-4 0,-9 5 0,-2-7 0,-2 8 0,-13-6 0,5 6 0,-1-8 0,-1 0 0,16 0 0,-15-2 0,11-4 0,0 4 0,0-4 0,15 2 0,-9-1 0,4 1 0,-10-8 0,6 6 0,0-5 0,6 3 0,-6-10 0,11 11 0,-5-11 0,15 5 0,-23-13 0,19-1 0,-11-8 0,10 12 0,1 0 0,0 15 0,-5-23 0,-1 11 0,1-7 0,5-6 0,1 4 0,5 8 0,-6-2 0,8 15 0,-4-31 0,1 25 0,5-26 0,-6 20 0,8 3 0,0 9 0,-16 8 0,13 0 0,-13 8 0,1 9 0,-5 10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5:24.768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111 263 11999,'-52'0'0,"15"0"0,16-8 0,27-4 0,17 3 0,18-3 0,9 2 0,3-1 0,9 3 0,9 8 0,-1 0 0,-2 0 0,-8 0 0,10 0 0,10 0 0,5 0 0,4 2 0,3 2 0,1 1 0,-43 2 0,1 0 0,46 3 0,0 1 0,-4 1 0,-10 0 0,-3 3 0,-2-1 0,-5-3 0,-9-1 0,-5 4 0,-5-3 0,6 1 0,2 5 0</inkml:trace>
  <inkml:trace contextRef="#ctx0" brushRef="#br0" timeOffset="434">199 332 11935,'39'-11'0,"5"1"0,9 2 0,5 1 0,0 3 0,8-2 0,8 2 0,7-4 0,10 2 0,7 1 0,-47 1 0,0 0 0,0 3 0,1 0 0,5-2 0,1 0 0,-1 2 0,0 0-36,1 1 0,-1 0 0,-3 0 1,0 0-1,2-1 0,-1 0 1,-1 0-1,1-2 36,0 1 0,0-1 0,44-3 0,0 6 0,-8 0 0,-3 0 0,-1 0 0,-2 0 0,-3 0 17,-6 0 1,-7 0 0,-3 0 0,-4 0-18,-1 0 0,-3 0 0,-2 6 0,-3-1 0,-5-1 0,2-2 0,5-2 0</inkml:trace>
  <inkml:trace contextRef="#ctx0" brushRef="#br0" timeOffset="817">1701 367 11735,'42'-9'0,"-3"-1"0,10 6 0,7-2 0,12 2 0,11 2 0,17 1 0,-45-1 0,0 0 0,3-1 0,1 0 0,5 0 0,0 0 0,0 3 0,-1 0 0,0 0 0,0 0 0,-4 0 0,-1 0 0,-1 0 0,1 0 0,44 0 0,-45 0 0,-1 0 0,4 0 0,-1 0 0,-3 0 0,1 0 0,0 0 0,0 0 0,-2 0 0,-1 0 0,1 0 0,-1 0 0,2 2 0,1 2 0,1 0 0,1 0 0,0 0 0,0 1 0,0 2 0,-1 0 0,-1 0 0,-1-1-197,47 6 0,-48-4 1,1 0-1,45 1 0</inkml:trace>
  <inkml:trace contextRef="#ctx0" brushRef="#br0" timeOffset="1267">3342 315 11705,'35'-27'0,"0"4"0,2 5 0,4 6 0,5-1 0,13 5 0,7 0 0,7 1 0,7 1 0,9 4 0,2-2 0,3-2 0,-43 3 0,0 0 0,1 3 0,-1 0 0,4 0 0,1 0-45,1 0 0,0 0 0,-1 0 0,-1 0 1,2 0-1,0 0 0,1 1 0,1 0 45,1 2 0,0 0 0,-2-2 0,1 0 0,3 2 0,0 0 0,-3-2 0,0 0 0,0-1 0,0 0 0,2 1 0,1 0 0,0 0 0,0 2 0,-1 0 0,-2-1 0,-4 0 0,-1 0 0,0 3 0,-1 0 0,44 3 0,-47-1 0,1 1 0,42 6 0,-12-1 0,-7-1 0</inkml:trace>
  <inkml:trace contextRef="#ctx0" brushRef="#br0" timeOffset="1800">4670 245 11682,'15'-35'0,"14"10"0,16 9 0,15 13 0,-9-3 0,9 4 0,8 2 0,5 0 0,17 0 0,3 0 0,6 0 0,-41 0 0,2 0 0,4 0 0,0 0 0,4 0 0,0 0-104,1 0 0,2 0 1,2-1-1,1 0 0,1-1 1,0 0-1,1-1 0,1 0 104,2 1 0,-1 0 0,-8 1 0,0 0 0,3 1 0,-1-2 0,-2 1 0,-2-1 0,-2-1 0,0 0 0,0-1 0,0 2 0,-4 2 0,0 0 0,0-1 0,0 0 0,-1-2 0,-1 0 0,-4 2 0,0 0 0,2-2 0,1 0 0,0 1 0,0 1-13,1-2 1,0 0 0,-1 1 0,-1 0 0,-1-3 0,0 0 0,0 0 0,-1 0 12,-2 1 0,0-1 0,1 0 0,-1 0 0,-2-2 0,-1-2 0,46-8 0,-2-4 0</inkml:trace>
  <inkml:trace contextRef="#ctx0" brushRef="#br0" timeOffset="2317">4547 560 11687,'-38'-2'0,"3"-4"0,23-4 0,12-7 0,21 1 0,16 4 0,8-3 0,7 5 0,-1-1 0,-5-1 0,7 2 0,-1-3 0,8 3 0,2 2 0,14 0 0,2 5 0,13-3 0,-40 4 0,3 0 0,5-2 0,2 0 0,6 0 0,2 0 0,2 0 0,1 1-123,3-1 0,2 0 0,4 0 0,1 0 0,3 2 0,0 0 0,2-1 0,-1-2 120,-1 0 0,-1 1 0,1 2 0,-1 0 1,-9-2-1,-1 0 0,1 0 0,0 0 3,-2-1 0,-1-1 0,1 1 0,0 0 0,-2-1 0,-1 0 0,-1 0 0,-2 1 0,-1 0 0,0 0 0,1-3 0,0 0 0,-1 3 0,0 1 0,1-2 0,0 0-35,1 0 0,0 0 0,3 4 1,-1-1-1,-3-3 0,-2 0 1,2 0-1,0 0 35,0 2 0,0-1 0,-1-2 0,0 0 0,0 4 0,0 0 0,-4 0 0,-2 0-11,-3-1 1,-1 1 0,-3 2 0,-1 0 0,-2-2 0,1 0 0,44 1 10,-6 2 0,-13 0 0,-7 6 0,-7 0 0,-5-3 0,-5-1 0,-5-2 0</inkml:trace>
  <inkml:trace contextRef="#ctx0" brushRef="#br0" timeOffset="3418">7062 315 11691,'66'-8'0,"-8"-3"0,1 3 0,-11 2 0,8 2 0,8-2 0,10 2 0,4-5 0,1-1 0,5 0 0,7 6 0,4-1 0,2 1 0,-47 1 0,1 0 0,0 2 0,1 0 0,0-2 0,1 0 0,-1 2 0,0 0 0,1 1 0,-1 0 0,3 0 0,-1 0 0,-1 0 0,-1 0 0,45 0 0,-6 0 0,-10 0 0,1 0 0,-1 0 0,-1 0 0,-8 0 0,-8 2 0,2 2 0,2 2 0,0 0 0,-4-6 0,-6 0 0,-4 0 0,2 2 0,5 2 0,3 1 0,-4 3 0,-8-2 0,-5-2 0,5 7 0,-7-5 0,-10 6 0,-16-8 0,4 4 0,-13-8 0,8 0 0,-1 0 0,1 0 0,-1 0 0,16 0 0,-2 0 0,16 0 0,-18 0 0,6 0 0,-18 0 0,18 0 0,-18 0 0,18 0 0,-15 0 0,21 0 0,-6 0 0,-6 0 0,11 7 0,-20-5 0,13 6 0,-14 0 0,-1-6 0,-11 5 0,-7 1 0,8-6 0,2 6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5:35.249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525 43 11833,'0'-29'0,"8"16"0,3 30 0,-1-3 0,2 9 0,-1 2 0,7 16 0,-7-10 0,1 4 0,0-10 0,5 4 0,-5-6 0,-1 7 0,1-7 0,5 6 0,-1-4 0,-4 10 0,-5-8 0,-7 14 0,0-6 0,0 12 0,-5-5 0,-1 11 0,-6-17 0,6 11 0,-5-16 0,5 10 0,0-12 0,6 12 0,0-16 0,2 21 0,4-11 0,-4 0 0,4 0 0,1-8 0,-1 14 0,0-18 0,-6 12 0,8-15 0,-4 26 0,7-11 0,-7 0 0,2 0 0,-4-8 0,-2 14 0,0-12 0,0 12 0,-2-18 0,-4 12 0,4-17 0,-4 17 0,2-20 0,-1 14 0,3-11 0,-8 20 0,4-3 0,4-4 0,-6 10 0,8 0 0,-1-6 0,-5 0 0,4 6 0,-4 11 0,-2-9 0,2 9 0,1-19 0,5 14 0,-6-11 0,0 11 0,0 2 0,6 9 0,0-16 0,2 3 0,4-4 0,-4-4 0,4 3 0,-4 3 0,-2 21 0,0 0 0,0 6 0,0-8 0,0-4 0,0-3 0,0-3 0,0 2 0,0 5 0,0-3 0,0 8 0,-2 0 0,-4 6 0,4-2 0,-6-6 0,0-10 0,6-5 0,-3-6 0,-3 3 0,2 9 0,0-1 0,6 0 0,0 1 0,0-1 0,0 8 0,0 4 0,0-2 0,0 2 0,0-1 0,0 1 0,0 2 0,0-8 0,0 2 0,0-2 0,0-4 0,0 5 0,0 1 0,0-2 0,0 8 0,0-2 0,0 4 0,0 2 0,-6 2 0,1 3 0,-3-5 0,4 2 0,-2-6 0,-6-6 0,7 6 0,1 0 0,-4-8 0,2-11 0,2 1 0,-4 14 0,3 3 0,1-5 0,2-4 0,-4-9 0,0-1 0,2 3 0,2 1 0,2 6 0,0 4 0,0 5 0,0-7 0,0-12 0,0 3 0,-5 7 0,-1 6 0,2 6 0,2-16 0,2 7 0,-2-9 0,-4-5 0,4 7 0,-4-1 0,3 5 0,-3 0 0,4-1 0,-4-3 0,2 0 0,-2 1 0,4-1 0,-5 0 0,1 1 0,0-1 0,-2 1 0,4-1 0,-4-2 0,-1-3 0,3 7 0,-4 1 0,2 7 0,1-6 0,1-11 0,-6 3 0,3-5 0,-3 15 0,6-4 0,-4 11 0,3-1 0,-5-16 0,6 16 0,-2-8 0,5 6 0,-3-3 0,-6-7 0,6 10 0,2-2 0,-3-3 0,-1-5 0,-2 2 0,6 1 0,-4-15 0,1 7 0,3 13 0,-6 0 0,2-5 0,5-3 0,-5-5 0,2 5 0,-2 2 0,4 10 0,-2-5 0,1-9 0,5 2 0,-2 1 0,-2 11 0,-2 0 0,0-18 0,4 11 0,-4-11 0,3 18 0,-7 2 0,2 4 0,0-4 0,4-17 0,-1-3 0,-1 12 0,4 5 0,-2-7 0,-2-6 0,0-5 0,6 13 0,0 0 0,-2 14 0,-3-12 0,3-7 0,-4-13 0,4 7 0,2-8 0,0 2 0,0-8 0,0 17 0,0-13 0,-8 6 0,-4-9 0,5-8 0,1 3 0,4-14 0,2 20 0,0-11 0,0 16 0,0-11 0,0 12 0,0-10 0,0 16 0,2-18 0,4 12 0,-4-1 0,3 7 0,-1-10 0,2-2 0,-2-10 0,8 4 0,-8-8 0,11 12 0,-5-11 0,7 7 0,-5-12 0,0 7 0,-9-17 0,5 24 0,-8-11 0,0 23 0,0-7 0,0-1 0,0-9 0,-8-1 0,6-14 0,-5 13 0,14-22 0,3 5 0,0-14 0,11-11 0,-3-11 0,-3 2 0,-3-2 0,-1 0 0,7-6 0,-1 0 0,1 0 0,-6-6 0,-1 0 0,-1-1 0,2 1 0,1 2 0,-7-7 0,6 5 0,-7-6 0,9 8 0,-2-1 0,3 18 0,3-1 0,-1 33 0,1 7 0,-9 5 0,-3 18 0,-4-5 0,-2 12 0,0-6 0,0 5 0,0 3 0,0 9 0,0-15 0,0 3 0,0-11 0,0 16 0,0-22 0,0 4 0,0-24 0,8-9 0,-6-17 0,5-3 0,1-13 0,-6-1 0,8-9 0,-4-4 0,-4 12 0,13 2 0,-5 22 0,1-1 0,1 24 0,-8 3 0,2 20 0,-2-10 0,2 10 0,-5-8 0,5 8 0,-2-15 0,2 9 0,-4-12 0,6 16 0,-1-21 0,-5 11 0,6-21 0,-8-25 0,2 11 0,4-23 0,-4 12 0,4-12 0,-4 12 0,-2-26 0,0 9 0,2 3 0,3-4 0,-3 12 0,4-12 0,-4 12 0,-2-12 0,0 6 0,0-11 0,0 5 0,0-6 0,2 1 0,4-7 0,-4 7 0,4-1 0,-4 7 0,-2-7 0,0 0 0,0-5 0,2 7 0,1 3 0,3-1 0,0 4 0,-6-7 0,2-5 0,2-7 0,2-4 0,1 17 0,-3-11 0,2 4 0,0 3 0,-6-15 0,0 8 0,0-2 0,-2 11 0,-4 6 0,2 10 0,-7 2 0,5 0 0,-6-6 0,8-8 0,-1-3 0,3-7 0,2-5 0,0 2 0,2-4 0,3 5 0,-1 3 0,8 5 0,-6-3 0,3-10 0,1 9 0,0 7 0,-4 3 0,3 2 0,-1-7 0,6 5 0,-3-11 0,-1-3 0,2-3 0,-8 0 0,1 5 0,-3 1 0,-2 0 0,0 11 0,0 0 0,-6 0 0,1-11 0,-7-6 0,6 0 0,-2 1 0,5 9 0,-3 1 0,-2 6 0,2-5 0,4-7 0,-6-3 0,1 6 0,5 7 0,-4 2 0,4-5 0,2-18 0,0-4 0,0 4 0,0-4 0,0-2 0,2 10 0,2 5 0,2 7 0,-1 5 0,-5-9 0,2 17 0,4-6 0,-4 8 0,6-10 0,-8 7 0,0-7 0,0 16 0,0 9 0,0 11 0,0 38 0,0 0 0,0 27 0,2 4 0,4 2 0,-4 12 0,5 1 0,1-3 0,-6-4 0,4-10 0,-4 8 0,-2 6 0,2 3 0,2-3 0,1 4 0,-1 1 0,-2 3 0,-2 3 0,-2-1 0,-3-3 0,3-5 0,-6 7 0,0 3 0,-4-1 0,3 6 0,-3-9 0,-2 3 0,-1 2 0,-8 6 0,-1 1 0,3-3 0,2-2 0,1-4 0,-1 1 0,-3-3 0,-1 1 0,2-5 0,7-13 0,3-4 0,-3-2 0,-2 5 0,1-7 0,1-4 0,3-5 0,7 1 0,-4-3 0,2 3 0,0 2 0,-1-3 0,1 3 0,2 1 0,-8 5 0,8-8 0,-3-22 0,7-11 0,0-9 0,-6-37 0,0-12 0,0-6 0,4 3 0,-4 1 0,5 0 0,-5-1 0,4-14 0,2 9 0,2-7 0,4 9 0,-3-11 0,9 4 0,2 1 0,-7 18 0,13 10 0,-9 31 0,1 23 0,-12 33 0,0 0 0,0-7 0,0-9 0,0 3 0,-6 17 0,-2 3 0,-1-3 0,3-2 0,-4-21 0,2 2 0,-3-4 0,5 5 0,-8-15 0,13-6 0,-7-34 0,8-20 0,0-6 0,0-12 0,2-3 0,2-5 0,1 5 0,-1-1 0,-2 1 0,0-4 0,2-7 0,2-8 0,0-5 0,-4-12 0,3-5 0,7-4 0,-7 43 0,0-1 0,0-2 0,1 0 0,0 1 0,0 1 0,-1 2 0,0 1 0,2-1 0,1 1 0,4-43 0,3 4 0,3 5 0,-8 15 0,-3 10 0,-1 5 0,0 2 0,0-1 0,-4 3 0,2 1 0,1 3 0,1 1 0,-6-13 0,-2 4 0,-3-11 0,3 13 0,-12 44 0,8 20 0,0 31 0,6 23 0,0 0 0,0 2 0,-5 5 0,-1 5 0,2 1 0,2 5 0,-4 1 0,-2 5 0,1 1 0,-1 2 0,1-43 0,0 1 0,2-1 0,1 1 0,-2 2 0,0 0 0,0 2 0,0 1 0,1 2 0,-1 0 0,-3-3 0,0-1 0,1-1 0,1-1 0,1-1 0,0-1 0,-10 41 0,7 2 0,-3-7 0,0-11 0,7-9 0,-7-17 0,-2-3 0,7-22 0,-13-7 0,9-34 0,-1-9 0,12-24 0,0-4 0,0-3 0,0 5 0,0-1 0,0 1 0,0-8 0,0-4 0,0-6 0,0-6 0,0 3 0,2-9 0,4-3 0,5-6 0,3-3 0,-7 43 0,0 0 0,-2-3 0,1 1 0,1 0 0,0-1 0,0-2 0,1 0 0,1 0 0,0 1 0,0-1 0,-1-1-33,1-2 0,0 0 0,-1 7 1,1 1-1,0-4 0,0 0 1,-1 2-1,1 1 33,0 0 0,0 1 0,-3-1 0,-1-1 0,1 1 0,0 1 0,7-46 0,3 10 0,-4 0 0,-1 5 0,3-3 0,1-3 0,-3 9 0,-2 1 0,-1 3 0,1-1 0,0-2 0,3 5 0,-1-3 0,2 2 0,-5 2 0,3 2 0,0 1 0,-3-1 0,7 8 0,-7 3 0,1 5 0,-4 2 0,2-1 0,-2 1 0,-1 1 0,3 5 0,-6-6 131,4-1 0,-4-5-131,-2-6 0,0 2 0,0 4 0,-2 15 0,-4-4 0,2 3 0,-7-15 0,7 17 0,-2-5 0,4 8 0,2-13 0,-6 15 0,0-9 0,0 7 0,6-14 0,0 5 0,0-10 0,0-3 0,0 3 0,6 0 0,0 6 0,2-7 0,-2 1 0,-4-6 0,3 6 0,3-8 0,-2 2 0,0 2 0,-6-2 0,0 2 0,0-2 0,0-2 0,0 8 0,0-1 0,0 7 0,0 15 0,0-4 0,0 30 0,0-5 0,0 16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5:51.437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4244 6195 11833,'-44'29'0,"3"-2"0,4-2 0,2-9 0,16-43 0,7-20 0,8-9 0,4-6 0,2-10 0,4-17 0,0 36 0,2-3 0,2-9 0,1-2 0,3-5 0,1-2 0,5-12 0,1-4 0,2-4 0,2 0-82,-6 28 0,0-1 0,0 0 0,0-3 0,0 0 0,1 0 0,2 0 0,0 0 0,2 1 0,-1 0 0,1 1 0,1 1 13,-2 3 1,1 0 0,0 2 0,15-26 0,0 3 0,-1 5 0,2 1 0,-1 4 0,1 2 68,2 5 0,0 3 0,-6 11 0,-1 5 0,-1 5 0,0 2 0,27-26 187,-11 16 1,-5 9-188,-10 14 0,1 20 0,-6 26 0,-15 28 0,-17 13 0,-10 14 0,-5 11 0,-6 12 0,10-37 0,-1 3 0,-4 2 0,-1 2 0,-1 3 0,-1 1 0,-2 4 0,-1 0 0,-1 5 0,0 1 0,-2 6 0,0 3 0,7-26 0,-1 1 0,-1 2-76,-2 5 0,-1 2 1,-1 1-1,-1 5 0,0 1 1,-1 1-1,-4 9 1,-1 2-1,-1 1 0,9-21 1,0 0-1,0 1 0,-1 1 72,1 3 0,-1 0 0,0 1 0,1 1 1,-2 2-1,0 1 0,1 0 0,-1 1 1,0 1-1,0 1 0,-1 0 0,1 0 1,0 0-1,0 0 0,-1-1 0,2 0 56,-1-2 1,2 0 0,-1 0 0,1-2 0,0-3-1,1-1 1,0-1 0,2 0 0,-7 22 0,3 0-1,-1-1 1,2-3 0,-1-2 0,1 0-53,1-3 0,0-1 0,1-3 0,2-9 0,0-3 0,1-1 0,-10 27 0,1-3 0,3-12 0,0-3 196,3-10 1,-1-3-1,0-7 1,0-5 0,-15 29-172,6-17 1,-8-35 0,8-38-13,2-30 0,6-29 1,11-25-1,9 37 0,1-3-10,0-8 0,0-2 1,0-7-1,2-3 1,2-8-1,2-1 1,0-5-1,2 0-102,1-2 1,2-1 0,2-4-1,3-2 1,-4 31 0,0-1-1,1 0 1,0-4 0,1 0-1,0-1 94,2-4 1,0 0 0,1 0 0,-1 2 0,1 0-1,1 0 1,2-3 0,2 1 0,0-1 0,2 3-1,0 0 1,0 0 4,2 1 0,0 0 0,0 1 0,2 3 0,0 1 0,0 1 0,0 2 0,1 0 0,0 2 0,12-26 0,0 4 0,-3 11 0,0 4 0,-3 9 0,0 4 0,-6 12 0,0 3 0,24-35 0,-3 12 0,-13 24 0,2 15 0,-12 19 0,-1 18 0,-7 21 0,-3 19 0,-8 30 0,-1-28 0,0 3 0,-1 9 0,0 4 0,1 10 0,-1 3 0,-1 4 0,0 1 0,2 9 0,0 2 0,-2 3 0,0 0 26,-1-29 0,0 0 0,0 1 0,0 6 0,0 2 0,0 1 0,0 5 0,-1 2 0,0 2 0,0 4 0,-1 1 0,-1 1-26,0 2 0,0 1 0,-2-1 0,-2 2 0,-2-1 0,-1 1 0,0 1 0,-1 0 0,-1 0 0,3-24 0,-1-1 0,-1 1 0,1 0 0,-1 1 0,-1 0 0,1 0 0,0-1 0,-2 18 0,0-2 0,0 0 0,-1-1 0,0 0 0,0-2 0,0-4 0,0-1 0,1-2 0,-1-2 0,1-2 0,-1 0 0,0-1 0,0-1 0,1-1 0,2-5 0,0-1 0,0-1 0,-4 29 0,-1-4 0,2-8 0,-1-5 0,4-13 0,-1-5 0,-15 28 0,2-21 0,1-33 0,9-43 0,3-37 0,4-36 0,8 26 0,0-3 0,0-7 0,0-4 0,0-6 0,0-3 0,1-11 0,0-2 0,1-8 0,2-2 0,0 30 0,0-1 0,2-1-35,0-4 0,2 0 1,-1-2-1,-1 1 1,1-1-1,-1 0 1,2-5-1,1-1 1,0-1-1,-1 0 0,0-1 1,1-1 34,0-4 0,0-1 0,2-2 0,-2 19 0,1-1 0,1-1 0,0-1 0,0-5 0,1-2 0,-1 0 0,1 0 0,1-2 0,-1 0 0,1-1 0,0 1-66,-1 1 0,1-1 1,0 2-1,1 0 1,0 3-1,1 0 1,1 1-1,-1 2 1,1 3-1,-1 1 1,2 0-1,-1 2 1,6-20-1,1 3 0,0 0 28,0 6 1,0 2 0,1 3 0,-3 13-1,1 4 1,-1 1 0,9-20 0,0 5 0,-2 12-1,1 6 38,-4 9 0,0 5 0,16-29 327,-1 16 1,-3 34 0,-4 30-307,-4 35 1,-11 38 0,-13-29 0,-2 3 0,0 8-1,1 2-21,2 8 0,0 2 0,-1 12 0,0 3 0,0 5 0,-1 2 0,-1-28 0,0 1 0,-1 1-81,0 1 1,-1 0-1,0 1 1,2 1-1,-1-1 1,1 2-1,-1 3 1,0 1 0,0 1-1,-1 2 1,1 0-1,-1 2 81,-1 5 0,1 0 0,0 1 0,-1 0 0,0-1 0,0 2 0,-1 3 0,0 2 0,1-1 0,-1 1 0,-1 0 0,1 0-6,-1 2 0,0 0 1,0 1-1,-2 0 0,-1 1 1,0 0-1,2-23 0,1 1 1,-1 0-1,0 0 0,-2 22 1,0 0-1,-1-1 6,0-4 0,0 0 0,1-2 0,0-3 0,2-2 0,-1 0 0,0-3 0,0-1 0,0 0 0,0-3 0,0 0 0,-1-1 0,0-1 0,0 0 0,-1-4 0,-2 21 0,-1-3 0,0-7 0,0-3 0,1-12 0,-1-3 327,0-9 1,0-3 0,-2 33-231,-1-23 1,-3-27 0,-3-37-1,8-31-97,7-25 0,3-27 0,0 28 0,0-3 0,0-8 0,0-2 0,0-7 0,0-3 0,0-9 0,0-3 0,0-7 0,0-2 0,0 31 0,0-2 0,0 1-82,-1-2 1,1 1 0,1-1 0,0-1 0,1-1-1,0 1 1,1-1 0,-1 0 0,1-1 0,0-2-1,0 0 1,1-2 81,0-6 0,1 0 0,-1-1 0,2 0 0,0 0 0,0-1 0,1-6 0,0-2 0,0 1 0,1 0 0,0 1 0,0-1-11,-1 1 0,-1-1 0,2 1 0,0 0 0,2 0 0,-1 0 0,0 2 0,0 0 0,0 0 1,1 4-1,-1-1 0,1 2 11,0 6 0,0 1 0,-1 1 0,1 3 0,-1 2 0,2 0 0,0 4 0,1 0 0,-1 1 0,1 0 0,0 0 0,-1 1 0,1-2 0,0 1 0,-1 2 0,6-23 0,-1 3 0,0 2 0,-1 1 0,0 7 0,-1 3 140,2 5 0,0 2 1,0 5-1,0 3 1,1 6-1,-1 1 1,14-31 203,-7 21-344,-4 13 0,5 39 0,-3 22 0,-4 31 0,-3 26 0,-8 28 0,-1-35 0,-1 2 0,1 9 0,-2 2 0,-1 7 0,0 2 0,2 9 0,0 3 0,-2-29 0,0 2 0,0 0 0,0 5 0,-1 1 0,2 1-35,-1 6 1,1 1 0,-1 0 0,-1-1 0,0 0 0,-1 0 0,2 7 0,0 0 0,0 1 0,-1 0 0,-1 0 0,-1 0 34,0 1 0,-1 1 0,-1 0 0,1 1 0,-2 1 0,1 0 0,-3 2 0,0 1 0,0-1 0,0-2 0,0 0 0,-1-1 0,-1-2 0,0-1 0,0-1 0,2-3 0,0 0 0,-1-2 0,-1-10 0,0-1 0,1-1 0,0 0 0,0 0 0,1-1 56,0-1 1,1 0 0,-1 0 0,0-3 0,0-1 0,0 0 0,-2 29 0,-1-2 0,0-7 0,0-3-57,1-5 0,-1-3 0,0-7 0,0-2 0,1-7 0,-1-2 0,1-7 0,-1-3 24,-9 29 1,-7-30-25,-4-36 0,4-35 0,1-34 0,7-20 0,5-22 0,4 37 0,1-2 0,1-10 0,0-2 0,-1-5 0,0-3 0,2-5 0,-1-2 0,-1-4 0,0-2 0,5 30 0,0 0 0,0-1 0,1-3 0,0 0 0,-1 0-82,2-3 0,-1 0 0,1-2 0,-1-3 0,1-2 0,1-1 0,-1-4 0,0 0 0,1 0 0,1-1 0,1 1 0,0-1 66,2-2 1,1 1 0,1-1 0,-1 1 0,0 0 0,1 0-1,2-3 1,1 0 0,0-1 0,0 3 0,1-1 0,-1 2 15,1 2 0,0 1 0,0 1 0,-1 4 0,0-1 0,-1 4 0,1 8 0,0 2 0,-1 1 0,6-31 0,0 2 0,-2 3 0,1 1 0,1 4 0,1 0 0,-3 3 0,-1 1 0,1 4 0,-1 1 122,0 3 1,1 2 0,2 6 0,0 2 0,-3 3 0,1 2 0,-1 6 0,1 1 120,12-36-52,-1 21 1,-9 53 0,-3 30 0,-6 34-192,-5 28 0,0-23 0,-2 5 0,1 11 0,0 3 0,0 10 0,0 3 0,1 7 0,-2 2 0,1-25 0,-1 2 0,1 0 0,-2 1 0,1 1 0,0 0 0,-1 4 0,0 0 0,0 1-82,0 1 0,1 1 0,0 0 0,0 8 0,-1 0 0,1 1 0,0 1 0,0-1 0,-1 1 0,0-1 0,-1 0 0,0 0 49,0 0 0,0 0 0,0-1 0,-1-2 0,-1 0 0,0-1 0,-1 0 0,-2-1 0,1 1 0,-1-2 0,0 0 0,1 0 33,-1-3 0,2 0 0,-2-1 0,0-1 0,-1-1 0,1-2 0,0-5 0,0-1 0,1 1 0,-1 0 0,1 0 0,0 0 37,1 1 0,-1-1 0,1 2 0,0 1 0,0 1 0,0-1 0,1-4 0,-1 0 0,0-1 0,-3 28 0,1-2-37,-1-5 0,0-3 0,0-8 0,-1-3 0,0-6 0,-2-2 0,0-7 0,-1-4 108,-14 38 1,4-27-109,-7-33 0,-2-25 0,-3-26 0,7-24 0,7-28 0,2-21 0,8 30 0,0-3 0,0-6 0,-1-2 0,1-5 0,1-3 0,-3-9 0,0-2 0,1-3 0,1-1 0,4 27 0,0 0 0,0-2-82,0-3 0,1 0 0,-1-2 0,1-4 0,1-2 0,-1 0 0,0-1 0,1-1 0,0 0 0,1-1 0,0 0 0,1-1 72,0-1 0,1-1 1,1 0-1,0-1 1,1 0-1,1 0 1,0-1-1,1-1 1,1 1-1,0 2 1,1 0-1,0 1 10,1 3 0,0 2 0,1 0 0,0 4 0,-1 2 0,1 2 0,3-22 0,0 3 0,0 4 0,-1 2 0,1 3 0,0 1 0,-1-3 0,-1 3 0,0 7 0,-2 2 0,-2 4 0,0 2 140,-2 3 0,0 2 1,1 5-1,2 1 1,-1-1-1,-1 1 1,2-45 70,-2 12 15,-2 23 1,6 50 0,0 46 0,-2 41-227,-3-20 0,0 5 0,-1 10 0,0 6 0,0 15 0,0 4 0,0-27 0,0 1 0,0 2 0,0 3 0,0 1 0,0 1 0,0 5 0,0 1 0,0 0 0,0-4 0,0 0 0,0 1 0,-1 1 0,1 0 0,-1 0-82,-1 2 0,0 0 0,0 1 0,-1 5 0,0 1 0,-1 0 0,-1 0 0,-2 0 0,0-1 0,-1-2 0,0-1 0,-1-1 52,-2-4 1,-1 0 0,0-2-1,0-5 1,0-2 0,-1-1-1,-10 27 1,-1-4 0,1-8-1,0-3 30,1-9 0,-1-4 0,-1-6 0,0-4 0,-17 29 0,2-5 245,2-5 1,2-14 0,0-11 0,0-15-162,0-10 1,2-21 0,-2-18-85,-1-26 0,-7-31 0,27 22 0,3-5 0,-4-10 0,1-4 2,-2-9 1,1-5 0,0-14 0,1-4-1,5 27 1,1-2 0,0-1 0,0-2-1,1-1 1,1 0-74,-1-4 1,0 0 0,1-2 0,0-8-1,0-2 1,1-2 0,3 21 0,0-2 0,0 0-1,1 0 1,-1-4 0,1-1 0,0-1-1,1 1 28,0-3 1,0-1-1,1 0 1,0 1 0,1 1-1,-1 0 1,1 1 0,1 0-1,0 5 1,1 0 0,0 1-1,1 0 1,1-21 0,1 2-1,1 1 45,1 5 1,0 2-1,1 2 1,1 7-1,2 2 1,0 2-1,2-22 1,1 6-1,0 12 1,-1 4 17,-1 12 1,-1 2 0,9-36 0,-3 14 112,1 11-107,-1 22 1,7 40-1,-3 41 1,-4 33-25,-3 27 1,-8-34 0,0 3 0,2 12 0,1 5-1,0 8 1,0 3-3,-1 8 0,1 2 0,-3-29 0,0 1 0,-1 0 0,1 3 0,0 1 0,0 1 0,-1 2 0,1 0 0,-2 1-15,1 2 1,-2 0-1,1 1 1,1 8 0,0 1-1,-1 1 1,-2 0 0,0 1-1,-1 0 1,1 1-1,-2-1 1,0 1 14,0 0 0,-1 0 0,-1 0 0,-2-1 0,-2 0 0,0 0 0,-2 0 0,0 0 0,-1-1 0,0-1 0,0-2 0,0 0 0,-1-3 0,-1 0 0,1-3 0,-1-4 0,-1-1 0,0-3 0,-7 24 0,-1-4 0,0-3 0,-1-3-32,2-5 1,-1-1-1,2-3 1,-1-3-1,3-11 1,-1-4-1,2-8 1,-1-3 31,-13 34 0,-2-32 245,-10-17 1,7-41 0,-3-39 0,8-28-164,15 23 0,2-3 0,-1-14 1,1-4-1,1-13 0,1-3 0,-2-7 1,0-2-83,5 28 0,0-1 0,0-1 0,0-7 0,1-2 0,0 0 0,0-7 0,0 0 0,0-2 0,1-4 0,-1-2 0,2 0-66,-1-3 0,2-1 1,-1-2-1,2 22 1,-1-2-1,1 0 1,1 0-1,1-1 1,0 1-1,1-1 1,0-1-1,1-1 1,-1-1-1,1 0 0,1-1 4,0 0 0,2-1 0,-1 1 0,1 0 0,1 1 0,1 0 0,0 1 1,1 0-1,0 2 0,2 0 0,0 2 0,0 0 0,4-19 0,0 2 1,1 1 61,0 5 0,0 1 0,0 2 0,-2 7 0,1 1 0,0 1 0,0 4 0,1 1 0,0 1 0,-1 4 0,1 1 0,-1 2 140,5-24 0,1 3 1,-2 8-1,2 5 1,-1 17-1,1 3 1,21-38-137,-2 17 0,-2 26 0,-2 30 3,0 34 1,-8 38-1,-14-5 1,-1 5-1,0 12 1,-1 4-7,1 12 1,0 5-1,-4-21 1,0 2 0,-1 2-1,-1 8 1,0 2-1,-1 2 1,2 6 0,-1 1-1,1 2-1,0 5 0,1 0 0,0 3 0,-3-19 0,0 1 0,-1 0 0,1 1 0,1 2 0,0 0 0,0 1 0,0 0 0,-1 0 0,0-1 0,-1 1 0,1 0-62,0 1 1,-1-1-1,1 1 1,-1-1-1,-1-2 1,-1 0-1,0 0 1,0 0 0,0 0-1,0 0 1,-1 0-1,0-1 1,0-3-1,-1-1 1,1-2-1,-1 0 38,0 18 0,1-2 0,-2-2 0,-1-8 0,0 0 0,-2-6 0,-1 13 1,-1-5-1,-2-8 0,0-3 24,0-7 0,-1-4 0,-9 33 0,1-25 0,-5-35 0,5-46 0,3-30 0,14-54 0,0 41 0,-2-3 0,-1-7 0,1-4 0,1-9 0,0-3 0,-3-13 0,0-2 0,1-4 0,0-2 0,1 30 0,0-1 0,0 0 0,0-4 0,0 0 0,0-1 0,2-7 0,0-2 0,0-1 0,0-3 0,0-1 0,0-1-2,0-5 0,0-1 1,0-2-1,1 20 1,-1-1-1,1 0 0,-1-1 1,1-2-1,1 0 1,-1-1-1,1 0 1,1-1-1,-1 1 0,1-1 1,1 0 1,-1 0 0,1-1 0,0 2 0,0-1 0,1 3 0,1 1 0,0 0 0,1 1 0,1-20 0,0 2 0,1 2 0,-1 9 0,0 1 0,1 2 0,-1 6 0,0 1 0,1 3 0,1 6 0,1 2 0,-1 1 0,5-28 0,-1 3 0,2 7 0,-1 3 46,0 10 0,0 3 0,-3 10 0,1 5 1,6-13-47,4 18 0,-5 26 0,1 38 0,-5 30 0,0 30 0,-9-25 0,-1 5 0,2 10 0,0 4 0,1 8 0,-1 3 0,2 5 0,0 2 0,-2 6 0,0 1 0,-1-2 0,1 0 0,1 2 0,0 0 84,0 1 1,1 0 0,-2-29 0,0 1 0,0-1 0,3 32 0,-1 0 0,1-4 0,0-2-85,-1-2 0,1-1 0,0-7 0,0-1 0,-1-3 0,1-1 0,-1-6 0,0-1 0,-3-5 0,1-2 0,1-6 0,0-3 0,1 36 0,-1-8 0,1-7 0,-2-12 0,-6-6 0,0-3 327,0-18 1,-8-22 0,-3-36-132,-5-30 1,1-30-1,1-10 1,8 41 0,0-1-171,0-5 0,-1-1 0,-1-5 0,0-2 0,0-4 0,-1-2 0,0-3 0,0-1-26,0-4 0,1-1 0,-1-4 0,0-1 0,1-3 0,-1-1 0,0-9 0,0-2-82,4 28 0,-1 0 0,0-2 0,0-6 0,0-1 0,0 0 0,1-3 0,-1-1 0,0 1 0,1 2 0,-1 1 0,2 0 53,-1 2 0,1 0 0,1 1 1,0 6-1,0 1 0,1 0 1,1 1-1,2 1 0,-1 1 1,1-29-1,0 2 29,1 6 0,2 1 0,0 6 0,2 3 0,2 13 0,1 2 0,0 5 0,1 2 222,2 3 0,0 3 1,9-36-1,8 20-222,2 18 0,8 19 0,2 31 0,0 23 0,1 21 0,-3 34 0,-16-28 0,1 3 0,0 9 0,0 4 0,2 7 0,-1 3 0,1 10 0,0 2 0,0 6 0,0 1 0,-8-32 0,-1 1 0,1 1-82,-1 1 0,1 0 0,-1 1 0,0-1 0,0 1 0,0 0 0,-1 5 0,1 1 0,-2 1 0,0 0 0,-1-1 0,0 1 69,-1-1 0,-1 1 1,0-2-1,-2-2 1,1-1-1,-3-2 1,-1 21-1,-3-2 0,0-3 1,-2-1 12,0-5 0,-2-1 0,0-1 0,-2-1 0,0-6 0,-2-2 0,-1-4 0,-1-2 0,-2-4 0,0-1 0,0-5 0,-1-1 0,-9 44 0,1-14 0,-1-13 0,5-13 327,-5-26 1,11-18 0,-9-22-258,6-22 0,-3-22 0,3-13 1,-2-11-71,1-14 0,5 38 0,0-1 0,-2-5 0,-1-2 0,0-5 0,0-2 0,0-4 0,1-1 0,-1-6 0,0-1 0,0-3 0,1-1 0,-1-4 0,0-2-90,1-6 1,-1-2-1,3 27 1,0 0 0,0-3-1,1-7 1,0-2 0,0-1-1,0-4 1,2 0-1,-1-1 56,1-3 1,1 0-1,1 0 1,2 0-1,1 1 1,1 1-1,1 6 1,0 1 0,2 2-1,0 0 1,2 2-1,1 0 34,2 2 0,1 1 0,0 0 0,0 5 0,0 1 0,1 2 0,1 3 0,1 2 0,1 1 0,6-23 0,0 3 0,0 7 0,1 3 0,-3 7 0,1 2 0,1 3 0,0 2 0,0 4 0,-1 3 245,-2 4 1,1 3 0,17-30 0,-3 26-219,1 13 1,-2 29-1,-5 29 1,-9 32-28,-5 30 0,-9-28 0,-1 5 0,3 12 0,0 5 0,-1 8 0,-1 3 0,2 8 0,0 2 0,-3-28 0,-1 1 0,0 1 0,1 2 0,-1 1 0,1-1 0,0 4 0,0-1 0,0 1-82,-1 3 0,0 0 0,1 2 0,1 3 0,0 2 0,0 0 0,-1 2 0,-1 0 0,0 0 0,0-3 0,1-1 0,-1 1 49,-1-3 0,0-1 0,0 0 0,-1-5 1,-1 0-1,0-1 0,0-5 0,0-1 1,-1-1-1,-2 31 0,0-2 33,-2-7 0,-2-4 0,-3-7 0,-1-4 0,-1-13 0,-2-2 0,2-3 0,-1-2 0,1-4 0,-1-1 0,-2-1 0,1-1 0,-9 35 0,1-11 0,3-12 0,1-9 0,1-5 983,-1-1-865,1-16 1,2-12 0,1-31-119,2-21 0,6-15 0,-3-12 0,1-8 0,4-6 0,-4-11 0,3-3 0,-1-9 0,2 47 0,0-2 0,3-6 0,0-1 0,-3 0 0,0 0 0,1-1 0,0-1 112,1-1 0,-1-2 1,-1-2-1,0-2 0,1-7 1,0-3-1,-2-5 0,-2-3-112,0-4 0,-1-2 0,-1-4 0,0 0 0,0-3 0,-1 0 0,3 31 0,0 0 0,0 0-90,-1-1 1,1 0-1,-2-1 1,0 0 0,-1-1-1,0 1 1,2 1 0,0 0-1,1 1 1,-4-29-1,1 0 87,0 4 1,0 0 0,2 2-1,1 1 1,0 4 0,2 0-1,2 3 1,0 1 2,2 5 0,0 2 0,1 9 0,0 2 0,0 11 0,0 2 0,2-42 0,4 9 0,-4 14 0,4 12 0,4 19 0,-9 57 0,7 38 0,-2 27 0,-3-30 0,0 3 0,3 7 0,1 2 0,-1 10 0,0 1 0,2 3 0,0 0 0,0 2 0,1 1 0,0-2 0,0 1 0,-1 4 0,1 0 0,0 1 0,-1-1-4,2-1 1,-2-1-1,-2 2 1,0-1 0,-1-10-1,1-1 1,0 0 0,0-2 3,-1-4 0,0 0 0,-1-2 0,-1-2 0,-2-5 0,-2-2 0,1 40 0,0-21 0,-7-13 0,-5-9 983,-4-1-978,7-23 1,1-19 0,8-37-6,0-18 0,0-11 0,0-4 0,0-10 0,0-10 0,0-13 0,0-6 0,0 47 0,0-1 0,0-1 0,0-2 0,0-4 0,0-1 0,0-3 0,0-2 0,0 0 0,0-1-98,0-4 0,0 0 1,-3-7-1,-2-1 1,0-9-1,-1-1 1,-2-4-1,0 0 98,-1-2 0,1 0 0,0 3 0,0 1 0,1 7 0,0 1 0,2 2 0,-1-1 0,-1 4 0,0 1 0,3 1 0,0 1 0,1 8 0,1 2 0,0 7 0,2 1 0,0-42 0,0 12 0,0 6 665,0 5-665,7 12 0,1 44 0,4 32 0,-6 29 0,-4 21 0,3 25 0,-1-31 0,-2 3 0,0 4 0,0 2 0,-1 4 0,0 2 0,-1 1 0,0 1 0,0 0 0,0 0 0,-1 2 0,0 1-75,-2 1 1,0 1 0,2 4-1,-2-1 1,-2 0 0,-1-1-1,-1-2 1,-2-2 74,-1-5 0,-1-1 0,1-7 0,-1-2 0,-3-5 0,-2-3 0,-13 42 0,2-19 0,0-18 0,4-29 0,-6-6 0,1-7 0,-1-10 0,8-16 0,-4-19 0,3-6 196,5-6 1,-10-11 0,9-12 0,-1-6-197,0-6 0,-1-11 0,10 37 0,-1-1 0,-1-3 0,1-1 0,-1-2 0,2-2 0,0-5 0,1-2 0,0-3 0,0-2 0,1-5 0,1-3-108,0-7 1,2-1 0,0 2 0,2 0 0,3-8 0,2 1 0,1 6 0,2 2 107,3 4 0,2 2 0,-1 9 0,3 2 0,3 9 0,3 2 0,0 6 0,1 3 0,18-27 0,-1 24 0,1 17 147,4 13 1,-4 15-1,2 16 1,-6 14-148,-4 12 0,-2 18 0,2 16 0,-6 15 0,-3 11 0,-11-43 0,-1 2 0,1 3 0,0 1 0,-1 2 0,-1 2 0,0 3 0,-2 0 0,0-1 0,-2 0 0,-3 1 0,0 0 0,-1 0 0,0 2-56,-1-1 0,-2 1 0,-3-1 1,-4 0-1,-2 0 0,-3 0 1,0 0-1,-3 0 56,-1-3 0,0 0 0,1-2 0,-1-2 0,-3-3 0,-1-2 0,0-2 0,0-1 0,-1-1 0,-1-3 0,-18 27 0,1-6 0,0-12 0,1-15 0,-5-12 0,6-18 0,10-17 0,6-25 219,6-12 1,-3-9-1,11-8 1,-3-8-207,2-8 1,-1-15 0,8 37 0,2-1 0,-1-4 0,0 0-3,0-3 0,1-1 0,-1-3 0,2-2 0,1-1 1,2-2-1,-1-4 0,0-1-104,-1-7 0,2-1 0,3 2 0,1-1 0,2-5 0,2-1 0,2 4 0,1 1 97,1 4 1,1 1 0,3 1 0,1 1 0,3 4 0,1 2-1,-1 2 1,1 2-2,-2 7 0,2 1 0,1 6 0,1 2 0,19-37 0,1 3 111,5 1 0,-7 18 0,1 6 1,-2 15-115,0 12 1,1 8-1,-3 15 0,2 14 0,-6 11 0,-6 22 0,2 8 0,2 11 0,-4 16 0,-2 9 0,0 8 0,-13-42 0,0 1 0,-3 3 0,1-1 0,1 2 0,1-1 0,-2 0 0,-1 1 0,-3-3 0,0 1 0,9 41 0,-7 0 0,0-4 0,-4-2 0,-5-15 0,-2-10 0,-5-11 0,-6-16 0,-11-12 0,-4-13 0,-8-10 424,0-10 1,4-9-425,-4-11 0,4-5 0,-8-11 0,6 3 0,4 1 0,8-3 0,-5-9 0,3-7 0,0-8 0,-1-9 0,7-9 0,1-5 0,5-7 0,6 49 0,2-2 0,2-7 0,2-1 0,-1 0 0,0 0 0,0 0 0,0 2 0,3 3 0,2 1 0,0 1 0,1 1 0,12-45 0,5 2 0,-3 15 0,5 3 0,-2 11 0,0 6 0,8 7 0,-1 9 0,3 1 0,9 4 0,5 10 0,1 21 0,-1 22 0,-8 17 0,-8 14 0,0 9 0,-8 8 0,0 10 0,3 5 0,-13 5 0,5 5 0,-5 2 0,-3 5 0,3-5 0,-7 4 0,-4-4 0,-6-1 0,-5-7 0,-11-3 0,-3-6 0,-6-10 0,-4-6 0,-2-6 0,0-3 0,0-6 0,0-6 0,0-6 0,0-6 0,-9-11 0,-9-7 0,5-18 0,-1-10 0,12-8 0,4-4 0,2-2 0,0-4 0,4-8 0,2-7 0,-4-6 0,4-10 0,-1-3 0,1-7 0,8-5 0,7-6 0,6 43 0,0-1 0,1-3 0,2-1 0,3 2 0,2-1 0,2 0 0,2 0 0,1 3 0,3 1 0,17-43 0,4 11 0,4 8 0,2 10 0,2 12 0,-1 9 0,-5 14 0,0 6 0,16 13 0,3 10 0,0 10 0,-3 13 0,-16 8 0,0 6 0,0 4 0,-1 7 0,1 1 0,2 5 0,4 4 0,-12 6 0,0-5 0,-7-3 0,-5-2 0,-7 6 0,-4 3 0,-4-1 0,-2-4 0,-10 2 0,-8 0 0,-9 2 0,-6 4 0,-4-6 0,-1 1 0,-5-5 0,-2-4 0,4 3 0,-3-15 0,1-3 0,4-6 0,-1-13 0,-7-12 0,0-16 0,-7-12 0,11-11 0,8-13 0,14 1 0,-2-3 0,2-5 0,1 3 0,3-14 0,-1-2 0,1-2 0,-1-4 0,3-2 0,1-1 0,3 1 0,7-4 0,-2 3 0,6 1 0,6 2 0,9 10 0,10 4 0,3 2 0,3-3 0,4 7 0,3-2 0,3 7 0,-2 4 0,4 3 0,-1 5 0,1 2 0,0 4 0,-3 9 0,-1 11 0,8 1 0,-14 10 0,6 11 0,-10 9 0,-8 7 0,-2 6 0,-1 5 0,-1 7 0,-1 15 0,-3 6 0,-1 4 0,-8-10 0,2 6 0,-4-6 0,-10-10 0,-4-7 0,-5-2 0,-6-5 0,1-1 0,-7-4 0,-2-2 0,-2-2 0,4-1 0,-4 1 0,-10-6 0,8-11 0,-17-7 0,9-14 0,-9-11 0,9-7 0,20-12 0,5 6 0,3-7 0,-1-5 0,5 4 0,1-5 0,2-3 0,4-1 0,2-3 0,2 1 0,0 0 0,0-1 0,8 7 0,6 1 0,7 2 0,12-3 0,12 7 0,5 6 0,-13 12 0,12 11 0,3 2 0,-9 4 0,3 10 0,-7 6 0,2 9 0,-2 4 0,-4 2 0,-4 4 0,-16 2 0,3 2 0,-5 2 0,-3 4 0,3 8 0,-7 11 0,-2 4 0,-10 0 0,-5-12 0,-7 2 0,-5 5 0,2-5 0,-8 4 0,-3-2 0,-1 3 0,-3-3 0,-3 6 0,-2 0 0,2 0 0,0 2 0,-1 6 0,-5 0 0,0 0 0,-5 6 0,3-1 0,-3 1 0,-2 2 0,1-9 0,3 3 0,3-8 0,2-4 0,3-3 0,7-11 0,3-5 0,-3-6 0,4-6 0,12-12 0,1-26 0,16-20 0,0-6 0,0-12 0,0-5 0,2-5 0,4 7 0,4-8 0,7 7 0,1 3 0,-5 11 0,5 14 0,-9 17 0,11 18 0,-5 21 0,5 21 0,-10 10 0,1 6 0,1 5 0,-8 5 0,2 7 0,-3 3 0,3 3 0,-4-2 0,4 4 0,-6-4 0,-6-5 0,-4-11 0,-7-1 0,0-8 0,-1-8 0,-1-5 0,-5-5 0,-5-1 0,12-16 0,-5-12 0,17-31 0,-1-7 0,6-29 0,0-9 0,0-5 0,2 4 0,2-6 0,1-4 0,1-10 0,-4-3 0,2-6 0,2-7 0,6-3 0,-8 45 0,-1-2 0,1-2 0,0-1 0,-1-4 0,2 0 0,2 3 0,1 1 0,0 0 0,0 0 0,2 6 0,1 1 0,11-37 0,5 15 0,4 19 0,8 17 0,-10 22 0,2 35 0,-4 20 0,2 21 0,-2 18 0,-13-32 0,-1 3 0,1 4 0,0 2 0,0 5 0,-1 0 0,-1 6 0,-1 0 0,3 6 0,-1 0 0,0 2 0,-1 1-87,-1 0 0,0-1 1,-1 1-1,-1 0 1,-1 0-1,0 1 0,-2-1 1,-1 1 86,-1 1 0,-2-1 0,-1-8 0,-2-2 0,-1 3 0,-2 0 0,-1-5 0,-3 0 0,-2-2 0,-2 0 0,-1 1 0,-3 0 0,-2-3 0,-3 0 0,1 0 0,-2 0-36,0-1 0,-1-1 0,1-5 0,0 0 0,-3 1 0,1-1 0,1-2 0,-1 0 36,1 1 0,-2-3 0,1-5 0,-1-3 0,-23 39 0,3-10 0,3-8 0,1-14 0,6-15 0,0-10 0,8-17 0,4-14 0,5-17 0,6-14 0,3-11 0,5-16 0,-2-14 0,2-11 0,4 39 0,0-1 0,2-5 0,0-1 0,2-2 0,0-2 0,0-1 0,1 0 0,1 1 0,0 0 0,3-5 0,0 0 0,-1-1 0,1 0 24,-1-2 0,1 0 0,3 2 0,2 0 0,0-2 0,1 0 0,1 6 0,1 2-24,0 4 0,1 2 0,0 5 0,1 3 0,21-35 73,7 22 1,-12 37-1,-6 42 1,-10 26-74,-7 21 0,-2 15 0,-6 18 0,-1-43 0,-1 1 0,1 4 0,-2 2 0,1 3 0,-2 2 0,0 4 0,0 1 0,0 3 0,-2 0-123,0 1 0,-2 1 0,0 7 0,-1 3 0,-4 2 0,-2 2 0,0 6 0,-3 2 122,3-29 1,-1 2 0,0-2-1,1-2 1,-1-1 0,0 1 0,-1 2-1,-2 1 1,1-2 0,0-1 0,0-1-1,-1-1 1,0-1 0,-1-1 0,0 0 0,0 1 0,-1-1 0,0 0 0,-8 32 0,-1-2 0,2-2 0,0-1 0,0-8 0,1-2 0,3-5 0,0-2 0,-2-8 0,-1-2 0,1-3 0,-1-2 0,1-2 0,0-3 0,-17 26 0,-4-21 0,1-25 0,12-23 0,1-32 111,8-20 0,9-24 1,3-22-1,1-11-111,6 43 0,0-2 0,1-7 0,0-1 0,1-3 0,0-1 0,0-4 0,0 0 0,0-3 0,0-1 0,1-3 0,0-1 0,1-3 0,0-1 0,1-3 0,2-1-102,-1 0 1,1-1 0,1-2 0,2 0 0,2 1 0,1 2 0,1 0 0,1 1 101,1 0 0,0 3 0,-1 11 0,3 3 0,1 2 0,3 4 0,-2 7 0,2 3 0,1 5 0,-1 3 0,15-28 0,-6 14 315,2 15 1,-6 24-1,-3 35-315,-9 30 0,-5 20 0,-7-14 0,-2 3 0,1 3 0,0 1 0,0 5 0,0 2 0,-1 10 0,0 3 0,0 4 0,-2 1 0,0 3 0,-1 1-119,-1 1 1,0 1 0,-4 0 0,-2 0 0,-2 2 0,-3 1 0,0 3 0,-3 2 118,6-29 0,0 0 0,-1 1 0,-1-3 0,1 0 0,-2 1 0,-1 1 0,0 1 0,-1-2 0,-8 29 0,-1-1 0,1-6 0,0-2 0,0-5 0,0-3 0,0-6 0,1-4 0,2-6 0,-1-4 0,4-9 0,0-4 0,-17 26 0,2-26 0,0-10 0,0-16 0,0-25 0,8-36 0,6-42 0,5-11 0,10 43 0,0-2 0,3-4 0,1-1 0,-3-7 0,0-2 0,0-5 0,0-1 0,0-5 0,1-1 0,1-10 0,2-1 0,-2-5 0,0-2 0,2 31 0,0-1 0,1-1-42,0-2 0,0-2 0,0 0 1,1-2-1,0 0 0,1-2 0,1-5 1,0-1-1,2 0 0,2-1 0,1 1 1,1-1 41,0 0 0,1 1 0,2 0 0,0 5 0,2 0 0,1 3 0,-2 6 0,2 2 0,-1 1 0,7-29 0,1 2 0,-1 5 0,1 1 0,1 6 0,0 1 0,-2 9 0,-1 3 0,-1 6 0,1 3 0,-2 6 0,1 1 0,16-31 0,-1 17 0,1 12 0,-7 36 0,-7 26 0,-8 39 0,-5 42 0,-7-32 0,-2 4 0,1 9 0,-2 2 0,0 10 0,-2 3 0,0 6 0,-1 4 0,-1-23 0,-1 2 0,0 1 0,0 2 0,0 1 0,0 0-56,0 2 0,-1 1 0,0 1 0,-2 3 0,-1 0 0,1 1 0,0-3 0,1 0 0,-1 1 0,-2 4 0,1 1 1,-1 0 55,-1 2 0,-1 1 0,0 1 0,-2 2 0,-1 1 0,-1 0 0,-1-3 0,-1 0 0,-1-2 0,1-4 0,0-2 0,-2-1 0,1-4 0,-1-2 0,-1-1 0,2-6 0,-1-1 0,-1-1 0,1-4 0,0-1 0,0-1 0,-9 25 0,0-2-25,1-7 0,0-4 0,2-9 1,0-4-1,4-16 0,1-3 0,-18 31 25,5-22 0,6-21 245,1-31 1,14-27 0,-1-35 0,7-18-220,5-18 1,2 39 0,2-3 0,0-7 0,0-3 0,0-6 0,0-2-27,-1-5 0,2-2 0,1-7 0,2-1 0,-2 29 0,1-1 0,-1 1 0,1-2 0,0 1 0,1 0-82,0-1 0,0-1 0,2 0 0,0-4 0,2-2 0,1 0 0,0-3 0,2-1 0,0-1 0,1-2 0,1-1 0,1 0 67,0-3 0,2 1 0,0 0 0,3 2 0,0 0 0,2 2 0,-1 4 0,1 2 0,2 0 0,-1 3 0,1 1 0,1 1 15,1 2 0,0 2 0,1 0 0,-1 1 0,1 0 0,1 3 0,13-22 0,1 3 0,-3 7 0,0 4 0,-2 7 0,0 4 0,-4 9 0,0 3 0,-1 4 0,0 3 0,27-28 491,-7 11 1,-7 20-357,-9 26 1,-16 21-1,-9 28 1,-12 21-136,-9 20 0,-1-25 0,-2 3 0,-1 9 0,-3 4 0,-2 5 0,0 3 0,-3 4 0,1 3 0,-1 4 0,-1 2 0,-2 2 0,-2 0 0,9-29 0,1 0 0,-1 1-82,0 0 0,0 1 0,-1 0 0,-4 8 0,-1 1 0,0 2 0,0 3 0,0 2 0,-1 0 0,-2 3 0,0 2 0,-1-1 68,-1 3 1,-1 0-1,-1 1 1,-2 0-1,0 1 1,-1 0-1,7-21 1,0 0-1,0 1 1,-1-1-1,-8 22 1,-1 0-1,1 0 14,-1-4 0,0-1 0,1-1 0,2-1 0,1-1 0,0-2 0,4-11 0,-1-1 0,1-2 0,1 0 0,1-2 0,0 0 0,0-2 0,1 0 0,0-2 0,-10 27 0,1-3 0,0-10 0,0-4 0,4-12 0,2-4 0,3-9 0,1-5 0,-15 15 0,1-17 0,7-49 0,9-36 0,13-31 0,8 26 0,2-5 0,1-10 0,2-3 0,1-12 0,2-1 0,2-5 0,1-1 0,2-6 0,2-2 0,-3 29 0,2-1 0,0 0 0,-1-5 0,0-2 0,1 0 0,1-1 0,1-2 0,0 0-21,2-1 1,1-1 0,0 0-1,1-2 1,0 0 0,1 0-1,1 2 1,1 0 0,2 0-1,0-2 1,2-2 0,1 1 20,3-2 0,0 0 0,2 0 0,0-2 0,2 1 0,1 0 0,1 1 0,1 1 0,1 1 0,-2 5 0,1 2 0,0 0 0,0 3 0,0 2 0,0 1 0,-1 5 0,1 3 0,-1-1 0,0 2 0,-1-1 0,1 2 0,14-23 0,-1 3-34,-2 7 1,-1 2 0,-2 6 0,-2 4 0,-8 13 0,0 3-1,24-30 34,-7 18 0,-7 31 245,-7 25 1,-15 25 0,-13 29 0,-14 16-204,-17 15 1,9-33 0,-1 1 0,-2 7 0,-1 2 0,-1 5 0,0 0-43,-3 4 0,-1 2 0,-4 7 0,-2 3 0,-2 4 0,0 1 0,-2 0 0,0 0-99,-1 0 1,0 1 0,-1 2-1,-2 2 1,11-28 0,0 1-1,-2 1 1,-3 4 0,0 1-1,-1 0 89,-2 5 1,-1 0 0,0 0 0,-1 4 0,-1 0 0,1 0-1,0-3 1,1-1 0,0 1 0,-1-2 0,0 1 0,0-1 9,1-1 0,0-1 0,0 0 0,-1-3 0,1 0 0,0-2 0,2-4 0,0-2 0,1-1 0,-12 24 0,1-3 0,2-6 0,2-2 0,5-8 0,2-2 0,4-4 0,0-2 0,3-6 0,0-3 491,-21 33 1,10-28-373,8-26 0,16-39 0,1-23 0,10-25-119,8-24 0,1 29 0,3-4 0,5-10 0,1-2 0,2-7 0,1-1 0,1-6 0,1-1 0,6-7 0,0-1 0,0-3 0,1-2 0,-8 29 0,0 0 0,2-2-82,1-2 0,1-1 0,1-1 0,2-6 0,1-1 0,2 0 0,2-6 0,2-1 0,1 1 0,0-2 0,2-1 0,0 1 61,0-3 0,2 0 1,1 0-1,3 3 0,2 1 1,1-1-1,-11 21 1,0 0-1,1 0 0,-1 1 1,13-19-1,0 2 0,0 2 21,-1 4 0,1 2 0,-1 2 0,-4 7 0,1 1 0,-1 4 0,13-16 0,0 4 0,-2 5 0,-1 2 0,-4 3 0,-1 2 0,-6 9 0,-2 1 0,-5 6 0,-1 1 0,25-27 0,-11 18 0,-5 17 0,-26 51 0,-15 28 0,-19 26 0,-16 20 0,8-38 0,-3 3 0,1 5 0,0 2 0,-3 3 0,0 0 0,-2 3 0,-2 2 0,-3 4 0,-2 1 0,-2 5 0,-1 0 0,-2 3 0,-1 1-5,-2 2 1,0 1 0,16-26-1,-1 0 1,0 1 0,1-1-1,-1-1 1,0 2 0,-2 3-1,-2 1 1,0 1 4,-4 3 0,0 1 0,-1 1 0,-2 5 0,0 1 0,-1 0 0,-1 2 0,-2 0 0,1-1 0,2-2 0,-1 0 0,1-2 0,1 0 0,0-1 0,0-1 0,2-3 0,1-1 0,-1 0 0,2-2 0,0 1 0,1-1 0,2-4 0,0 0 0,1-1 0,-13 23 0,1-3 0,4-12 0,1-4 0,7-15 0,2-3 0,-29 32 0,9-20 0,10-27 0,14-31 0,14-29 0,17-43 0,15-17 0,-1 36 0,1-3 0,2-7 0,1-4 0,5-9 0,2-3 0,4-5 0,1-1 0,2-7 0,3-2 0,-9 27 0,0-1 0,2-1 0,1-3 0,1-1 0,0 1 0,0-2 0,1 0 0,1 0-12,0-1 0,2-2 0,0 0 0,4-3 0,2-2 0,1 0 0,-8 17 0,1-1 0,2-1 0,0 1 0,2-2 0,1 0 0,1 0 0,0 0 12,1 0 0,1 0 0,0 0 0,2 1 0,-1 2 0,2 0 0,0 2 0,0 2 0,13-15 0,0 2 0,0 2 0,-1 3 0,-1 2 0,0 0 0,-3 2 0,0 1 0,0 2 0,-2 5 0,1 0 0,-2 3 0,18-20 0,-2 4 0,-5 9 0,-2 4-4,-6 6 1,-1 3 0,-7 8 0,-1 2 0,-7 5 0,0 2 3,30-17 0,-22 26 245,-12 28 1,-31 19 0,-29 45 0,-14 10-226,14-36 0,-3 1 0,-2 5 0,-2 1 0,-6 7 1,-1 2-1,-4 5 0,-2 2-20,-2 3 0,-3 2 0,-3 5 0,-2 1 0,-2 0 0,1 1 0,18-24 0,0 1 0,0 0-82,-1 1 0,0 0 0,-2 2 0,-5 7 0,-1 1 0,-1 2 0,-3 1 0,0 0 0,-1 1 0,-1 2 0,-1 0 0,0 0 56,0 2 0,-1 1 1,-1-2-1,0 1 1,-2-1-1,1 1 1,2-1-1,-1 0 1,1-1-1,0-3 1,1-1-1,0-1 26,2-4 0,2-1 0,0-1 0,5-5 0,1-1 0,1-2 0,-12 11 0,2-2 0,2-6 0,1-2 0,3-5 0,1-3 0,5-4 0,2-4 0,-29 17 491,14-15 1,13-28-323,18-30 0,15-12 0,22-31 0,7-3-169,8-6 0,10-17 0,-17 37 0,0-3 0,2-2 0,1 0 0,1-4 0,2-1 0,6-5 0,2-2 0,1-4 0,0-1 0,4-6 0,1 0-110,5-3 1,1-1 0,3-1 0,1-1-1,4 1 1,1-1 0,-17 26 0,2-2-1,0 1 99,3-3 0,1-1 1,1 0-1,3-4 1,1-1-1,1 0 0,2 1 1,1 1-1,1 0 1,-1 4-1,0 0 0,0 1 11,0 3 0,0 0 0,0 2 0,-3 4 0,0 1 0,-1 0 0,-2 2 0,0 1 0,-1 0 0,21-18 0,-1 2 0,-3 6 0,-1 4 0,-8 7 0,-2 2 0,-9 8 0,-3 2 0,34-24 0,-10 10 0,-14 13 0,-22 35 0,-27 23 0,-24 20 0,-20 13 0,-17 16 0,26-29 0,-2 1 0,-3 5 0,-1 1 0,-5 4 0,-2 1 0,-4 4 0,-1 2 0,-4 3 0,0 0 0,0 0 0,1 0 48,-1 1 0,-1 0 0,-3 2 1,0 0-1,-3 6 0,-1 2 1,19-23-1,-2 0 0,0 1-48,-3 2 0,-1 1 0,0 0 0,-2-1 0,-2 1 0,2 0 0,1-1 0,1 1 0,0-1 0,0 0 0,0 0 0,0-2 0,0 0 0,-1-2 0,1 1 0,2-2 0,0 0 0,2-1 0,-18 17 0,3-2 0,7-7 0,2-3 0,3-6 0,3-1 0,4-5 0,2-3 0,-35 23 0,8-9 0,14-16 0,27-41 0,19-21 0,15-16 245,13-14 1,5-7 0,10-15 0,4-9-219,-19 41 0,2-1 0,4-5 0,2-1 1,3 0-1,0 0 0,3-5 0,0-1-27,1-2 0,2 0 0,6-8 0,1 0 0,0-2 0,1 0 0,4-2 0,1 1-99,2-3 1,3 0 0,3 0-1,2-1 1,-18 21 0,2 0-1,0 1 1,0-1 0,2 0-1,-1 1 94,2 0 0,0 1 0,-1-1 0,-2 1 0,0 1 0,0 1 0,18-13 1,0 4-1,-3 2 0,0 1 5,-2 4 0,-2 1 0,-2 5 0,-3 1 0,-6 7 0,-3 3 0,31-24 978,-10 15-978,-13 15 0,-14 21 0,-22 21 0,-23 20 0,-21 18 0,-15 17 0,15-28 0,-1 1 0,-2 3 0,-2 0 0,-2 2 0,-1 1 0,-5 2 0,-2 1 0,-4 5 0,-1 2 0,-1 2 0,-1 1-109,-2 0 0,0 0 1,-2 3-1,-1 0 1,0-4-1,-1 0 1,-3 4-1,-2 1 109,-3 2 0,-2 1 0,-3 2 0,-1-2 0,0 0 0,2-2 0,3-4 0,2-1 0,3-6 0,2-2 0,6-4 0,3-3 0,5-5 0,2-2 0,-30 26 0,12-13 0,19-13 0,22-49 0,20-20 196,18-22 1,19-19-1,9 1 1,-20 29 0,1-2-189,1-4 0,2-1 0,1-2 0,2-1 0,4-1 0,2 0 0,1-2 1,1-1-9,1-2 0,2 0 0,6-6 0,2 0 0,3-2 0,1 0 0,3-2 0,2 0-99,2-2 1,2 0 0,4 2-1,2 0 1,-21 19 0,1 0-1,-1 0 1,1 1 0,0 1-1,1 0 95,-2 2 0,1 0 1,-1 1-1,21-20 1,-2 2-1,-6 9 1,0 1-1,-3 1 1,-2-1 3,-2 3 0,-1-1 0,-3 3 0,-1 1 0,-4 6 0,-1 1 0,-6 3 0,-1 2 290,29-26 1,-9 13 0,-13 8-291,-5 8 0,-24 22 0,-17 26 0,-23 12 0,-25 31 0,-9 2 0,-7 8 0,24-29 0,-3 2 0,-4 5 0,-1 1 0,-4 1 0,-1 1 0,-2 2 0,-1 0 0,-3 2 0,0-1 0,1-1 0,0 1 0,-4 1 0,-1 0-90,-3 3 1,-2 1-1,20-15 1,-2 1 0,-1 0-1,-4 2 1,-1 0 0,0 0-1,0 2 1,1-1-1,-1 1 82,2 0 0,-1 1 0,1-2 0,2-1 1,-1-1-1,1-1 0,-24 19 0,1-2 0,4-3 1,2-3 7,6-6 0,2-1 0,6-5 0,3-3 0,-24 21 0,14-11 983,12-14-981,15-10 0,19-27 1,18-14-1,14-17-2,11-14 0,14-9 0,7-10 0,9-12 0,-26 35 0,2-1 0,3-8 0,1-1 0,3-1 0,0-1 0,1-1 0,1 0 0,2-3 0,2 1 0,6-1 0,2 0 0,2-6 0,1-1 0,4-1 0,2 0-90,3-1 1,2-1-1,-20 19 1,1 1 0,1 0-1,2 2 1,-1 2 0,2-1-1,0 0 1,0 0-1,0 0 77,-1 1 0,-1 0 1,1 1-1,25-19 1,-1 2-1,-6 3 0,-2 1 1,-4 6-1,-2 1 13,-4 5 0,-1 1 0,-8 3 0,-1 2 0,-4 4 0,-1 2 0,33-25 491,-10 7 1,-20 14-471,-11 12 1,-25 15 0,-16 14-22,-25 15 0,-15 12 0,-11 10 0,-7 9-1,-11 10 1,32-25 0,0 0 0,-3 3 0,-1 0-1,-3 1 1,-1 1-1,-3 2 1,-1 1 0,-1 4 0,-2-1 0,-3 0 0,0 0 0,-1 0 0,-1 1-96,0 1 0,-2 0 1,0 4-1,-2 1 1,-3 1-1,-1 1 1,0-1-1,0 0 96,1 1 0,0-1 0,4-7 0,0-1 0,10-6 0,2-1 0,5-3 0,1-2 0,5-4 0,0-2 0,-30 22 0,15-11 983,11-12-945,24-15 1,17-22 0,21-15-1,9-8-38,3-4 0,10-16 0,11-7 0,8-10 0,9-7 0,-28 34 0,1 0 0,3-6 0,2-1 0,2-3 0,1-1 0,3-2 0,1 0 0,2-2 0,1 1 0,2 1 0,2-1 0,4-2 0,0 0-107,4-4 0,2 0 0,7-5 0,2 2 0,-1 2 0,-1 1 0,-2 4 0,-2 0 107,-3 2 0,-2 1 0,-9 6 0,-2 1 0,-2 3 0,-1 1 0,-3 4 0,-3 2 0,-4 3 0,-2 2 0,29-20 0,-22 13 791,-5 8-791,-12 6 0,-35 32 0,-23 15 0,-15 15 0,-9 7 0,-7 5 0,-6 9 0,-6 6 0,35-30 0,-1 0 0,-6 4 0,-2 0 0,2-1 0,-1 1 0,-1 0 0,-1 0-58,0 1 0,-1 0 0,-2-2 0,-1 1 1,0 5-1,-1 2 0,-3 1 0,-2 1 58,-4 0 0,-1 1 0,2 0 0,0 1 0,3-4 0,0-1 0,1 1 0,1-1 0,3 0 0,1-2 0,1-5 0,1-1 0,7 0 0,3-2 0,-27 23 0,13-15 0,18-17 0,22-21 0,19-15 0,17-13 0,14-7 0,9-13 0,13-9 0,5-11 0,-31 28 0,2-1 0,3 0 0,1 0 0,2-4 0,0 0 0,2 0 0,1-1 0,2-1 0,1 1 0,1-2 0,1 0 0,3 0 0,1-1 0,0-1 0,1 1 44,1-2 1,0 1-1,2-2 1,1 1-1,2 1 1,0 0 0,-1 1-1,-2-1-44,-1 3 0,-1 1 0,-6 2 0,-1 2 0,-4 5 0,-1 2 0,35-27 0,-6 4 0,-18 11 0,-7 8 0,-8 10 0,-20 5 0,-19 26 0,-25 12 0,-10 13 120,-6 9 1,-13 5-1,-1 9 1,-5 3-121,-6 1 0,28-24 0,-1 0 0,-3 0 0,0 0 0,-1 2 0,-1 1 0,1 0 0,1 0 0,-1 2 0,0 0 0,-4 0 0,-1-1 0,-4 3 0,-1 0-59,-4 4 1,0-1 0,0-3 0,1 0-1,1 0 1,2 1 0,2-4 0,1 0 58,3-4 0,1 0 0,-36 22 0,10-4 0,12-11 534,13-10-534,16-6 0,10-19 0,17-10 0,16-11 0,5-14 0,12-2 0,4-8 0,6-8 0,6-3 0,7-5 0,3-3 0,3-6 0,2 2 0,6 0 0,-2 0 0,2 0 0,2 4 0,2-5 0,-2 5 0,-4 8 0,-6 7 0,-12 14 0,-5 6 0,-18 15 0,-17 14 0,-15 11 0,-26 20 0,-2 2 123,-4 2 0,-4 7 1,-9-1-1,-4 5-123,-6 6 0,-2 3 0,-2 5 0,0-4 0,-4-2 0,32-26 0,-1 0 0,0-1 0,0 0 0,0 1 0,-1 0 0,1-3 0,0 0 0,-29 17 0,14-9 0,8-8 0,7-8 0,12-11 0,25-26 0,18-15 0,9-6 0,8-2 0,8-5 0,3-5 0,3-5 0,3-6 0,1 3 0,0-3 0,-3 4 0,3 1 0,1 1 0,0 0 0,-1-1 0,-2 1 0,-9 9 0,1 6 0,-8 6 0,2 10 0,-42 17 0,-9 18 0,-13 9 0,-6 8 0,0-2 0,-2 4 0,-3 4 0,-3 0 0,1-6 0,-3-2 0,4 0 0,1-2 0,5 0 0,-4-5 0,4 1 0,10-8 0,19-26 0,20-14 0,13-5 0,8-3 0,2 0 0,0-1 0,0-3 0,0-4 0,5 4 0,1-4 0,-2 4 0,-2 3 0,-2 1 0,2 0 0,3-2 0,-18 19 0,-5-7 0,-32 31 0,-14 11 0,-10 14 0,-2-4 0,-6 6 0,-3 6 0,-2-2 0,-3 7 0,-1 1 0,-2-3 0,-6 7 0,4-7 0,-2 3 0,-4 0 0,7-11 0,5-1 0,6-9 0,9-7 0,8-19 0,19-12 0,16-13 0,11-2 0,9-2 0,5-2 0,4-2 0,2-8 0,0-2 0,0 1 0,0-1 0,5 2 0,1 6 0,-2-2 0,-2-3 0,-2 9 0,0-2 0,-1 5 0,-6 5 0,-21 23 0,-18 12 0,-14 13 0,-8 8 0,-10 4 0,-2 4 0,-3 5 0,-5 5 0,3 1 0,-12 0 0,2 1 0,3-1 0,-3 1 0,2-3 0,0-1 0,-2-3 0,13-15 0,0-2 0,16-15 0,35-28 0,20-15 0,9-8 0,3-5 0,5 3 0,2-8 0,0-1 0,-1-3 0,7 3 0,-3-3 0,3-1 0,-3 3 0,3-1 0,-8 9 0,-3 2 0,-1 3 0,-9 16 0,-25 9 0,-16 22 0,-12 12 0,-12 9 0,-6 4 0,-9 5 0,-1 6 0,1 3 0,-1 1 0,1-3 0,0-3 0,-1-3 0,1 1 0,1-6 0,5-2 0,5-8 0,12-13 0,17-18 0,22-19 0,17-16 0,16-4 0,0-4 0,1-1 0,5-3 0,-5-1 0,3-2 0,1-3 0,3-1 0,-1 0 0,-1 8 0,-4 3 0,-3 6 0,-9 10 0,-10 2 0,-15 19 0,-16 10 0,-19 20 0,-8 13 0,-11 8 0,-5 5 0,-5 5 0,0 3 0,-8 4 0,-2 4 0,-2 0 0,-2 0 0,0-5 0,0 1 0,0-2 0,8-5 0,6-11 0,8-11 0,5-7 0,33-24 0,16-14 0,17-15 0,4-7 0,3 3 0,1-2 0,2-4 0,7 2 0,1-5 0,-2 1 0,-2 4 0,-2 2 0,0 2 0,0 2 0,0 4 0,-8 4 0,-8 15 0,-21 14 0,-21 19 0,-10 20 0,-16 4 0,-5 3 0,-8 2 0,0 1 0,-2-1 0,-2 3 0,-2 3 0,2-4 0,0 2 0,2-7 0,10-8 0,7-12 0,12-6 0,0-4 0,20-13 0,15-12 0,9-5 0,20-18 0,2-2 0,2-2 0,2-8 0,2-2 0,4 1 0,6-1 0,-3-4 0,1 7 0,-2-1 0,-5-2 0,5 6 0,-2-2 0,-2 8 0,-10-2 0,-16 30 0,-19 4 0,-15 17 0,-10 11 0,-12 6 0,-3 6 0,-7 5 0,-5 5 0,-2 3 0,-6 2 0,0 4 0,-6 3 0,2-1 0,-5 2 0,5-8 0,6-7 0,6-7 0,11-7 0,18-19 0,23-16 0,16-16 0,25-21 0,0-2 0,0-1 0,7-9 0,5 3 0,3-5 0,3-1 0,-1 1 0,-1 3 0,-3 1 0,-1-1 0,-3 5 0,3 2 0,-6 4 0,-12 10 0,-16 16 0,-18 20 0,-17 18 0,-11 10 0,-6 0 0,-3 4 0,-3 6 0,-3 3 0,-9 2 0,-1 1 0,2-1 0,1 1 0,1-1 0,-2 0 0,-2 1 0,1-14 0,11-6 0,5-6 0,20-12 0,15-23 0,23-15 0,10-8 0,6-4 0,4-7 0,2-5 0,4-2 0,1 3 0,3-5 0,3 5 0,-1-3 0,-2 3 0,-7-3 0,5 8 0,-2 3 0,-5 1 0,-8 10 0,-11 11 0,-17 18 0,-14 14 0,-17 11 0,-6 12 0,-9 5 0,-7 7 0,-1-3 0,-3 10 0,-1-3 0,-2-3 0,-8 6 0,2 1 0,-2-3 0,2-2 0,4-3 0,9-5 0,3-7 0,1-8 0,16-6 0,4-19 0,27-12 0,8-13 0,25-22 0,4-5 0,-4 3 0,-4 2 0,2 2 0,2-1 0,4 3 0,-1-4 0,1 4 0,-4 2 0,-2 2 0,2 2 0,-2 4 0,-1 2 0,-17 9 0,5 12 0,-24 16 0,-14 11 0,-9 10 0,-8 8 0,-1 5 0,-3 5 0,-6-4 0,5-1 0,-3 3 0,-4 1 0,5 2 0,-3 1 0,1-3 0,1-3 0,4-10 0,10-10 0,2-2 0,19-13 0,10-18 0,10-12 0,19-16 0,4-1 0,6 0 0,0-8 0,5-2 0,1-1 0,0-1 0,-5 3 0,5-3 0,-2 6 0,-4 4 0,3 4 0,-1 2 0,-2 2 0,-10 16 0,-17 15 0,-22 25 0,-17 10 0,-12 9 0,0-3 0,-4 2 0,-1 3 0,3-3 0,-4-1 0,1 1 0,-1 0 0,1-1 0,-5 1 0,4-8 0,3-6 0,5-12 0,2-1 0,21-13 0,3-16 0,20-14 0,17-16 0,-1 0 0,0-2 0,6 5 0,-4-7 0,2 2 0,0 4 0,-7 3 0,3 1 0,0 0 0,0 0 0,5 0 0,-17 21 0,-19 20 0,-11 6 0,-18 25 0,0-1 0,0 3 0,0 4 0,0-4 0,0 2 0,0-3 0,0-1 0,1-2 0,-1 0 0,0 0 0,6-6 0,-1 0 0,9-15 0,13-8 0,20-24 0,4-1 0,7-10 0,4 7 0,-8-3 0,-1 8 0,-12 11 0,-12 12 0,-6 3 0,-11 15 0,4-3 0,-5 2 0,-3-1 0,-2 7 0,2-2 0,-2 2 0,15-4 0,-9-15 0,52-41 0,-15 6 0,28-26 0,-11 14 0,-6 8 0,1 6 0,-3-6 0,-4 0 0,3 7 0,-16 17 0,-14 26 0,-17 25 0,-3-3 0,7 2 0,-4-4 0,2-3 0,-1-1 0,1-2 0,6 2 0,-1 4 0,1-10 0,-1 4 0,8-20 0,3 1 0,22-16 0,-11 8 0,12 1 0,-16 16 0,2-3 0,3 7 0,-1-12 0,8 7 0,-8-9 0,11 18 0,-5-6 0,7 8 0,-5-11 0,0-1 0,-1-15 0,15 15 0,-5-13 0,8 7 0,-15 1 0,11 1 0,-8 4 0,-3-7 0,9 7 0,-7-6 0,7 13 0,2 1 0,-1 9 0,7 5 0,-2 7 0,4 1 0,2-1 0,-8-7 0,-4-4 0,-4 1 0,-1-1 0,-6-6 0,-1-6 0,-7-15 0,4 1 0,-10-42 0,-4-8 0,-4-17 0,-7-1 0,-1 1 0,1-4 0,0 7 0,-1 8 0,1-1 0,-1-1 0,-1-2 0,-5-3 0,3-5 0,-6-3 0,2-2 0,3 2 0,-3 3 0,2 5 0,1 1 0,-5 1 0,12 22 0,3 24 0,6 16 0,18 27 0,2-1 0,1 5 0,4 3 0,3 5 0,3 3 0,2 6 0,0 4 0,4 2 0,-1 1 0,1 5 0,0 2 0,0 5 0,-2-3 0,2-3 0,-6-3 0,-2-10 0,-3-6 0,-3-3 0,1-5 0,-1-3 0,-5 1 0,-1-7 0,-7-16 0,-4-13 0,-11-24 0,1-9 0,-2-20 0,1-2 0,-7-3 0,1 5 0,-1 4 0,1 2 0,-1-2 0,1-1 0,-1-3 0,-5-8 0,-2 3 0,-2-7 0,-4-5 0,0 0 0,0-10 0,2-4 0,-3 0 0,1-3 0,4 5 0,8 8 0,5 6 0,12 11 0,2 4 0,10 22 0,13 13 0,4 25 0,8 18 0,-2 6 0,-4 5 0,6 11 0,-2 5 0,8 5 0,4 7 0,-1 6 0,-19-36 0,-1 1 0,-1 3 0,1 1 0,-1 3 0,2 0 0,2 2 0,0 1 0,1 1 0,-1 0 0,-2-3 0,0-1 0,1-3 0,-1-1 0,17 37 0,-1-11 0,-6-8 0,-6-10 0,-4-7 0,-7-17 0,-1 1 0,-7-15 0,-6-14 0,-14-24 0,-7-9 0,-11-6 0,5-2 0,0-2 0,-2-4 0,3-3 0,-7-11 0,0-3 0,2-6 0,-6-4 0,6-4 0,-2-5 0,0-10 0,14 36 0,0-1 0,-1-7 0,-1-1 0,2-1 0,-1-2 0,1-1 0,1 0 0,4-3 0,1 0 0,-1 2 0,1 0 0,2 2 0,2 0 0,1 3 0,0 2 0,1 3 0,0 3 0,3-30 0,0 7 0,0 3 0,2 33 0,4 28 0,4 45 0,7 42 0,1 0 0,5 13 0,0 4 0,-11-43 0,0 1 0,0 1 0,1 1 0,0 0 0,1 1 0,3 1 0,1 2 0,0 4 0,1 0-97,1 5 0,0 0 1,0 4-1,-1 0 1,4 2-1,1 2 1,0 2-1,0 1 97,2 3 0,-1 1 0,0 0 0,0 1 0,-1-1 0,-1-1 0,-3-6 0,-1-2 0,-4-6 0,1 0 0,-1-8 0,1 0 0,-3-3 0,-1-1 0,0-4 0,1-1 0,12 38 0,-7-17 0,-6-18 0,1-9 0,-5-14-1,0-19 1,-8-39 0,-2-24-3,-4-3 0,-2-2 1,-5-1-1,1-7 0,-2-7 0,-3-7 0,-4-9 0,-3-4 2,14 44 0,-1-1 0,-2-2 0,1-1 0,0-2 0,0-1 0,1-2 0,1-2 38,0-2 0,1-2 0,0-4 0,0-2 0,1-2 0,1-1 0,0 1 0,0 2-37,1 2 0,0 0 0,4 1 0,1 0 0,-3 5 0,2 2 0,0 3 0,2 1 0,0 4 0,0 2 0,0-36 0,0 14 0,0 8 0,0 4 0,-2-4 0,-2 4 0,-2-2 0,0 21 0,8 6 0,4 35 0,4 31 0,7 31 0,1 8 0,-1 10 0,3 11 0,-10-41 0,1 1 0,1 3 0,1 1 0,1 2 0,-1 2 0,-1 1 0,0 0 0,1 1 0,1 1 0,-1-1 0,-1 0-35,-1 0 0,-1 0 0,3 3 0,0 0 0,-2-1 0,1-2 1,-1-2-1,-1-1 35,0-4 0,0-2 0,1 40 0,-1-5 0,0-13 462,-1-14-462,-5-17 0,4-10 0,-16-33 0,-3-10 0,-5-19 0,-1-20 0,-3-3 0,-1-10 0,-2-6 0,-1-16 0,7-5 0,-3-6 0,9 45 0,-1-1 0,2-7 0,1-2 0,-3-5 0,0-2 0,3-5 0,1-2-87,1-4 0,2-1 0,1-1 1,1-1-1,2 3 0,2 1 1,-1 2-1,1 0 87,1 5 0,2 1 0,3 4 0,2 2 0,2 7 0,1 3 0,11-36 0,3 21 0,-7 15 136,4 18 1,-9 20-137,-2 15 0,-11 21 0,1 30 0,-5 13 0,-3 23 0,6 8 0,0-42 0,0 1 0,0 4 0,0 0 0,0 3 0,0 1 0,0 0 0,0 2 0,0 1 0,0 0-44,-1 0 0,2 2 0,2 1 0,1 1 1,1 1-1,0-2 0,1-4 0,0-2 44,0-3 0,-1-3 0,-1 41 0,4-10 0,0-9 0,-6-22 229,-2-13 1,-8-51-1,-6-25-229,3-17 0,5-11 0,-4 3 0,3-8 0,3-8 0,-4-5 0,2-10 0,0-4 0,-2-6 0,7 46 0,1-1 0,-3-4 0,0-1 0,1-5 0,2-2-80,0-4 1,0-1-1,0-1 1,0 0-1,0-2 1,2-1 0,1 1-1,1 0 80,4 2 0,2 1 0,-1 4 0,1 2 0,4 4 0,1 3 0,0 7 0,2 3 0,16-29 0,1 22 0,1 21 117,0 8 1,-6 20-1,-1 18-117,-3 21 0,-2 16 0,-5 9 0,-1 8 0,0 8 0,1 5 0,-1 8 0,1 1 0,-1-1 0,1-5 0,-3-3 0,-3-1 0,-6-5 0,2 5 0,-3-4 0,-3-6 0,-6-8 0,-5-14 0,-11-3 0,-3 0 0,-12 0 330,-11 3 1,-5-13-331,-1-15 0,3-18 0,6-18 0,10-9 0,6-6 0,4-4 0,6-6 0,-1-9 0,1-10 0,-5-8 0,3-6 0,5-7 0,5-8 0,3-6 0,5 45 0,2-1 0,-1 0 0,2-1 0,-1-2 0,4 2 0,14-43 0,14 3 0,8 17 0,3 11 0,5 8 0,7 15 0,2 14 0,-1 15 0,-3 20 0,-2 13 0,1 14 0,-1 12 0,-7 11 0,-6 4 0,-8 3 0,-8 3 0,-4 1 0,-3 1 0,-5-2 0,-5-2 0,-6 0 0,-7 6 0,-9 2 0,-5 4 0,-16-2 0,0 5 0,-6-1 0,-5-5 0,-9-1 0,-1-4 0,2-6 0,2-9 0,3-11 0,1-13 0,-3-5 0,20-18 0,-2-18 0,14-15 0,9-28 0,7-1 0,3-2 0,4-16 0,3-2 0,7-11 0,-5 38 0,2-1 0,10-45 0,-9 41 0,1-1 0,2 1 0,1 0 0,2 0 0,1 1 0,2-1 0,1-1 0,6 2 0,1 0 0,-1 1 0,0 1 0,0 4 0,0 3 0,33-36 0,1 18 0,0 10 0,0 9 0,0 22 0,-7 13 0,-7 16 0,-5 11 0,-20 20 0,1 5 0,-7 9 0,-5 17 0,-10 1 0,0 9 0,0 9 0,-4-1 0,-6 5 0,-9-2 0,-6 2 0,10-44 0,-1 1 0,-3 3 0,-1 1 0,-2-1 0,-1 0-33,-2-1 0,0-1 0,0-1 0,-1-1 1,-5 1-1,-2-1 0,1-1 0,-2-1 33,0 2 0,0-3 0,-28 28 0,4-4 0,6-16 0,5-13 0,4-8 0,9-15 0,8-26 0,9-16 0,9-16 0,6-11 0,2-3 0,2-6 0,4-10 0,4-10 0,7-11 0,2-2 0,5 2 0,-3 2 0,10-1 0,6-1 0,-16 44 0,3 1 0,26-37 0,4 15 0,3 17 0,1 20 0,6 16 0,-6 24 0,-4 17 0,-5 18 0,-14 20 0,-14 14 0,-7 3 0,-8 9 0,-6-9 0,-8 6 0,-10-3 0,-9-5 0,-8 7 0,-5-7 0,-7 1-1,-3-4 0,-9-7 0,1-3 1,0-2-4,-2 2 0,5-13 1,-1-7-1,6-9 134,3-8 1,8-3-131,-1-9 0,-1-17 0,6-14 0,8-17 0,13-11 0,8-13 0,4-3 0,2-6 0,0-13 0,0-9 0,0-7 0,0-4 0,0 47 0,0-1 0,0-5 0,0 0 0,0-5 0,0-1 0,0-3 0,0-2 0,0 1 0,0 0 0,0 1 0,0 0 0,1 2 0,0 0 0,2 2 0,0 2 0,-1 7 0,0 1 0,10-42 0,1 19 0,5 24 0,5 38 0,-11 16 0,-1 39 0,-7 11 0,-10 8 0,-1-6 0,-5 3 0,-7-3 0,-1 4 0,-7-2 0,0 0 0,0 3 0,-2-9 0,-4 0 0,2-9 0,1-6 0,1-8 0,-8-4 0,-3-5 0,11-11 0,-1-20 0,9-13 0,11-12 0,5-13 0,3-9 0,9-6 0,7 6 0,5-4 0,5-1 0,7-5 0,0 4 0,6-3 0,3-3 0,7 13 0,-6 7 0,-2 7 0,-3 10 0,-6 6 0,-1 10 0,-20 19 0,-9 15 0,-9 2 0,-20 16 0,-3-4 0,-1-3 0,-3 5 0,-5-4 0,-4 4 0,1 2 0,-7-6 0,7-2 0,-3 0 0,0 0 0,7-5 0,-7 1 0,8-11 0,16-30 0,21-21 0,16-13 0,9-6 0,0 7 0,6 3 0,4 1 0,4 1 0,2-5 0,2 4 0,-3 7 0,-1 11 0,0 7 0,4 9 0,-14 13 0,-4 23 0,-11 8 0,-14 27 0,-4-3 0,-5-3 0,-13 2 0,-5 3 0,-4 3 0,-2 2 0,0-6 0,1 0 0,1-7 0,3-8 0,-1-4 0,8-3 0,13-18 0,22-16 0,21-19 0,16-22 0,11-12 0,11-11 0,-29 28 0,2-1 0,2-3 0,3 0 0,10-7 0,2-1 0,1-1 0,0 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6:08.050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1832 1227 11665,'-19'-18'0,"5"-13"0,20-4 0,-4 4 0,6-11 0,-8-5 0,0 6 0,0-11 0,0-10 0,0-20 0,0 3 0,0 5 0,0 20 0,0-5 0,0-8 0,0-9 0,0 16 0,-8 31 0,-4 32 0,-3 23 0,3 12 0,0 5 0,1 10 0,1 9 0,-4 6 0,7 1 0,-1 1 0,0 0 0,-3 0 0,5 0 0,2-2 0,2-4 0,2 2 0,0-4 0,0 6 0,0-16 0,0 6 0,-2-21 0,-4-2 0,-4-19 0,-7-16 0,0-24 0,1-18 0,2-11 0,3-3 0,7-6 0,-2 15 0,4-3 0,2-2 0,0-7 0,0 1 0,-2 0 0,-4-2 0,4 0 0,-5-8 0,-1 2 0,-4 0 0,3 2 0,-3 11 0,-2 1 0,-1-8 0,1 31 0,8 23 0,3 23 0,14 43 0,3 1 0,1 3 0,3 11 0,-1 5 0,-1 1 0,-5 1 0,5-3 0,-6 7 0,1-1 0,1 4 0,-8 1 0,2-9 0,-4-5 0,-2-4 0,0-10 0,-4-6 0,-8-7 0,8-22 0,-17-23 0,15-28 0,-6-20 0,6-26 0,1-4 0,5-3 0,0 9 0,0 6 0,-6-3 0,0 5 0,0-2 0,-2-4 0,6-2 0,-5-3 0,1-3 0,0-2 0,-6-7 0,5 1 0,-1-3 0,0-3 0,-3 9 0,5 3 0,0 6 0,-2 6 0,6 4 0,-4 27 0,12 27 0,-2 39 0,6 51 0,-2-1 0,-5 3 0,5 7 0,0 6 0,-4-48 0,0 1 0,-1 0 0,1 0 0,2 1 0,0-1 0,-3 1 0,0 1 0,-1 0 0,0 1 0,-1 0 0,0 0 0,1 0 0,2-1 0,1 45 0,-1-8 0,-2-8 0,-10 3 0,-3-5 0,3-19 0,-6-27 0,9-46 0,7-9 0,9-26 0,7 5 0,5 0 0,-2-3 0,6-9 0,1 1 0,-1-1 0,-4 9 0,4 3 0,-2 4 0,-3 2 0,-3 0 0,-5 20 0,-10 15 0,-16 21 0,-13 16 0,-16 10 0,-7 11 0,-9 8 0,-7 7 0,30-33 0,0 0 0,-1 3 0,-1 1 0,-2 0 0,0 0 0,-2 0 0,-2-1 0,-3 1 0,-1-1 0,-1 1 0,-1 0 0,1-2 0,-1-1 0,0-2 0,1-2 0,4-3 0,1-2 0,-32 14 0,10-7 0,11-8 0,9-13 0,28-38 0,16-17 0,20-7 0,11-7 0,11-1 0,5-6 0,5-6 0,7-4 0,3-2 0,6 0 0,-2 0 0,-2 0 0,0 0 0,-29 35 0,1 1 0,1-1 0,0 0 0,1-1 0,0 2 0,37-28 0,-7 5 0,-6 9 0,-9 7 0,-1 12 0,-28 12 0,-13 19 0,-24 15 0,-18 18 0,-12-2 0,-8 8 0,-5 3 0,-10 9 0,2 7 0,-6 0 0,-5 0 0,1 6 0,32-33 0,-2 0 0,-1 3 0,-1 0 0,-1 2 0,-3 0 0,-6 1 0,0-1 0,4-2 0,1 0 0,-1 0 0,1 0 0,0-1 0,1-2 0,3-4 0,1-2 0,2-1 0,1-1 0,-27 11 0,12-10 0,21-15 0,19-26 0,28-20 0,15-12 0,16-5 0,13-8 0,6-4 0,3-4 0,2-2 0,-27 32 0,0 0 0,2-1 0,2 1 0,1-1 0,1 0 0,2 0 0,1 0 0,-2 2 0,-1 1 0,2 2 0,0 2 0,-3 1 0,-1 1 0,39-24 0,-9 9 0,-2 22 0,-10 12 0,-29 20 0,-15 18 0,-16 18 0,-18 11 0,-13 4 0,-7 8 0,-9 6 0,19-30 0,-2-1 0,-2 0 0,-2-2 0,-2 1 0,-2-1 0,-2 2 0,-1 0 0,-2-1 0,0 1 0,-2 2 0,-1-1 0,-1 2 0,-1 0-46,-1 1 0,-1-1 1,-3-3-1,-1-1 0,5-4 1,1-2-1,1-3 0,-1-2 46,4-4 0,1-2 0,-27 12 0,17-14 0,28-30 0,25-21 0,20-18 0,20-18 0,13-2 0,11-8 0,-28 34 0,2-1 0,1-5 0,1-1 0,4-3 0,1 1 0,2-3 0,0 1 0,1-2 0,3 1 0,4-2 0,2 1 0,3-2 0,2 0 0,4-3 0,0-1-87,3-1 1,0 0 0,-3 6 0,0 1 0,-3 4 0,0 1 0,-5 5 0,-1 3 86,-7 4 0,-1 2 0,-4 4 0,-1 2 0,20-13 0,-14 12 0,-26 21 0,-21 18 0,-16 17 0,-14 14 0,-16 3 0,-9 11 0,-10 5 0,25-25 0,0 2 0,-2 3 0,0 1 0,-1 1 0,-1-1 0,-4 0 0,0 0 0,1 2 0,-1-1 0,-5 0 0,-1 0 0,-1 2 0,-1 1 0,-1 2 1,0-1 0,-1-2 0,-1-2-1,4-5 1,1-1 0,3-3 0,1-4-1,-34 18 0,11-12 0,64-55 0,26-16 0,28-19 0,22-11 0,-32 32 0,2 0 0,4-2 0,3 1 0,1-2 0,1 0 0,2-1 0,3 0 0,6-3 0,2 1 0,-1 1 0,0 2 0,2 0 0,2 0-6,2 1 0,2 0 1,1 2-1,2 1 0,6-1 1,3 2-1,-2 0 0,1 1 6,-1 1 0,-1 0 0,-2 5 0,-1 2 0,-7 3 0,-2 3 0,-1 2 0,-2 1 0,0 0 0,-1 3 0,-6 2 0,0 2 0,-4 3 0,-1 2 0,36 0 0,-15 2 0,-18 16 0,-15 9 0,-10 12 0,-11 10 0,-20 7 0,-23 10 0,-20 12 0,17-35 0,-4 1 0,-11 8 0,-3 1 0,-5 2 0,-1 1 0,-5 2 0,-3 0 0,-3 4 0,-4-1 0,-7 1 0,-3 0 0,23-18 0,-1 0 0,-1 0 0,-2 1 0,0 1 0,-1-1-66,-1 2 1,0-1-1,0 1 1,0-1 0,0 1-1,1-2 1,3-3 0,0-2-1,1 0 1,-22 16 0,1-1 65,7-5 0,2-1 0,7-5 0,4-2 0,12-11 0,2-2 0,-22 14 0,30-22 0,28-21 0,21-13 0,24-20 0,13-18 0,14-11 0,-27 28 0,2-2 0,3-4 0,1-1 0,8-4 0,1-1 0,1 0 0,1 1 0,1-1 0,2 1 0,3-4 0,2 1 0,2-1 0,2 1 0,2-2 0,2-1-27,4 1 0,1-1 0,2-1 0,1 2 0,-2 5 0,-1 3 0,-1 0 0,0 2 27,-3 3 0,-1 1 0,-3 3 0,-2 2 0,-5 3 0,-2 1 0,-7 6 0,-3 2 0,37-12 0,-23 9 0,-11 13 0,-38 15 0,-17 19 0,-29 16 0,-25 9 0,19-14 0,-3 0 0,-10 4 0,-1 0 0,-3 4 0,-1 1 0,-2 4 0,-2-1 0,-8 3 0,-2 1 0,-5 6 0,-2 1 0,23-17 0,-2 0 0,0 0-29,-2 2 1,-1 0 0,-1 0-1,-5 2 1,0-1 0,0 0-1,-1 0 1,0 0 0,0-1-1,0 2 1,-1 0 0,0 0 28,-1 1 0,0-1 0,1-1 0,1 0 0,2-1 0,1 0 0,-24 13 0,5-2 0,10-6 0,4-1 0,9-5 0,3-2 0,11-10 0,3-2 0,-23 20 0,29-30 0,39-23 0,29-25 0,33-19 0,-28 19 0,1-2 0,6-4 0,2-2 0,4-2 0,2-1 0,4-6 0,1-1 0,5-3 0,2-1 0,3-4 0,0-3-28,3-2 1,1-2 0,2 2 0,2 0 0,-23 19 0,1-1 0,0 1 0,1 0 0,1 0 0,0-1 27,1-1 0,2 1 0,-1-1 0,2 1 0,1 1 0,-1 0 0,-2 1 0,0 1 0,-1 0 0,24-16 0,-1 1 0,-10 6 0,-3 2 0,-7 6 0,-3 2 0,-11 5 0,-3 2 0,27-21 0,-20 11 0,-26 22 0,-24 9 0,-27 8 0,-38 20 0,-22 9 0,34-7 0,-2 3 0,-7 4 0,-1 2 0,-7 3 0,-3 2 0,-8 5 0,-1 2 0,-8 3 0,-1 1 0,27-11 0,-1 1 0,0-1 0,-2 1 0,0 0 0,-1 0 0,-2 4 0,0 1 0,-1 0 0,-1-1 0,1 1 0,-2-1 18,0 2 0,-1 0 1,0 0-1,0-1 0,-1 0 1,1 0-1,2 0 1,0-1-1,1-1 0,5-2 1,1-1-1,2-1-18,-22 9 0,5-3 0,15-7 0,4-3 0,13-9 0,2-1 0,-33 7 0,42-14 0,25-24 0,28-16 0,30-16 0,15-19 0,-26 26 0,1-2 0,4-4 0,2-1 0,7-3 0,3-1 0,3-4 0,2-1 0,5-2 0,3 0 0,4-5 0,1 0 0,3-1 0,2 1 0,-23 19 0,1 0 0,1 0 0,0 2 0,0-1 0,1 2 24,1-1 0,0 2 0,1 0 0,0 1 1,2 1-1,-1 0 0,1-1 0,-1 1 1,0 0-1,27-14 0,-1 1-24,-6 4 0,-1 3 0,-8 5 0,-2 4 0,-6 6 0,-2 2 0,-6 3 0,-1 3 0,37-12 0,-17 13 0,-14 13 0,-29 18 0,-19 10 0,-24 12 0,-19 12 0,-21 9 0,18-18 0,-4 2 0,-5 4 0,-3 1 0,-4 6 0,-2 1 0,-6 0 0,-1 1 0,-3 2 0,-2 0 0,0 0 0,-2-1 17,-2 1 0,-1 1 1,-4-1-1,-2 0 1,23-16-1,-1 1 1,-1 0-1,0-1 1,0 1-1,0-1-17,-28 18 0,3-2 0,7-4 0,2-3 0,6-3 0,2-2 0,7-5 0,2-2 0,6-5 0,4-2 0,-21 13 0,35-32 0,31-18 0,22-13 0,15-14 0,17-17 0,-19 18 0,2-2 0,5-4 0,3-2 0,6-3 0,1-1 0,3-2 0,2-1 0,5-3 0,1-1 0,0 1 0,2-1-1,1 1 1,2 0-1,5-5 1,3 1-1,4-1 1,1 2-1,-25 18 1,1 0-1,1 2 1,27-16 0,1 3 0,-8 7 0,-1 2 0,-11 6 0,-2 2 0,-10 7 0,-1 2 0,32-11 0,-46 23 0,-28 28 0,-32 11 0,-33 31 0,-18 2 0,28-28 0,-3 2 0,-5 3 0,-1 1 0,-9 6 0,-2 1 0,-3 4 0,-2-1 0,-6 4 0,-1 1 0,-3 1 0,-2 1 0,24-18 0,-1 1 0,-1-1 0,-2 0 0,0 0 0,-1-1-4,-3 2 1,1 0 0,-2-1-1,0-1 1,-1 0 0,1 0-1,-1 0 1,1-1 0,1-1-1,4-2 1,1-1 0,2-1 3,-21 9 0,5-3 0,14-5 0,3-4 0,-30 10 0,19-15 0,49-19 0,32-22 0,38-18 0,26-21 0,-28 22 0,1 0 0,6-4 0,1-2 0,4-2 0,2-1 0,6-1 0,2-1 0,5-6 0,1 1 0,5-1 0,1 1-44,-24 14 1,2 1-1,0-1 1,1-1-1,0 0 1,2 0 0,4-2-1,2 0 1,1 1-1,2 0 1,0 2 0,1-1 43,1 1 0,2 0 0,0 2 0,-1 0 0,0 2 0,1 1 0,-1 0 0,1 1 0,-1 1 0,-4 2 0,0 2 0,-1 0 0,-4 2 0,-1 2 0,-1 1 0,23-5 0,-1 3 0,-11 4 0,-1 3 0,-7 4 0,-2 3 0,-5 3 0,-2 2 0,28 3 0,-25 10 0,-21 13 0,-27 31 0,-28 24 0,-27 5 0,12-37 0,-6 0 0,-10 5 0,-5 0 0,-6 7 0,-4 1 0,-6 3 0,-4 0 0,20-17 0,-2 0 0,-1-1 0,-1-1 0,0-1 0,-1 1 0,-6 3 0,0 0 0,-1 0 0,0-2 0,1 0 0,-1 0 10,1-2 1,-1 0-1,1 0 1,1-2-1,1-1 1,-1 0-1,2-1 1,-1-1-1,2-1 1,-23 14-1,2-1-10,10-7 0,3-5 0,13-9 0,5-5 0,-23 6 0,23-17 0,36-16 0,24-16 0,20-13 0,23-23 0,18-8 0,-31 26 0,1-2 0,4-2 0,0-1 0,1-3 0,2-1 0,4-1 0,1 1 0,3-2 0,2 1 78,5-3 0,0 1 0,1 2 0,0 1 0,6 0 0,2 3 0,-2 1 0,1 2-78,1 2 0,2 2 0,0 5 0,1 2 0,-2 4 0,-1 2 0,-4 4 0,-2 3 0,-7 3 0,-2 3 0,39-1 0,-19 8 0,-20 8 0,-16 8 0,-18 17 0,-17 14 0,-18 13 0,-30 16 0,-21-3 0,24-28 0,-2 0 0,-5 4 0,-1 1 0,-7 3 0,-3 1 0,-8 5 0,-2 1 0,-8 3 0,-2 2-35,20-17 0,-2 0 0,-1 0 1,0 0-1,-1 0 0,1 0 0,-3 3 1,-1 1-1,1-1 0,1-2 0,0-1 1,1 1 34,-1-2 0,1 0 0,0 1 0,1-2 0,0 0 0,0 0 0,-24 15 0,3-2 0,8-5 0,4-3 0,10-6 0,3-4 0,9-8 0,3-4 0,-17 10 0,11-10 0,26-19 0,17-16 0,18-17 0,19-19 0,15-9 0,10-13 0,-23 29 0,0-1 0,4-6 0,2-1 0,4-2 0,3-1 0,3-3 0,1-1 0,4-4 0,2 0 0,0 3 0,1 1 0,6-5 0,2 0 0,0 2 0,1 1-3,4 1 1,2-1-1,6-2 1,1 0 0,1 3-1,1 1 1,-3 4 0,-1 1 2,-5 6 0,-2 3 0,-9 5 0,-2 4 0,-10 9 0,-1 3 0,33-8 0,-17 12 0,-35 13 0,-19 19 0,-33 12 0,-26 26 0,-15 5 0,26-26 0,-2 2 0,-8 5 0,-3 3 0,-6 5 0,-2 1 0,-6 2 0,-1 1 0,-5 2 0,-1 0 0,-4 1 0,-2 1 0,22-17 0,-1 0 0,-1 0 0,-1 0 0,-1 0 0,-1 0 20,-2 2 1,0-1-1,-2 1 1,-2 0-1,-1 0 1,-1 0-1,2-3 1,-1 0-1,1-1 1,3-2-1,1-1 1,0-1-21,-22 11 0,3-3 0,14-8 0,4-4 0,9-5 0,3-3 0,-29 9 0,26-23 0,26-18 0,19-17 0,24-22 0,19-7 0,11-14 0,11-7 0,-24 35 0,3 0 0,5-4 0,2-1 0,3-3 0,1-1 0,5-3 0,1-1 0,2-1 0,2 0 0,5-3 0,1 1 0,1 2 0,2 0-2,2-1 0,3 1 1,3 2-1,2 0 1,4-3-1,1 1 1,-1 2-1,-1 1 2,-4 4 0,-1 1 0,-1 6 0,-2 1 0,-9 3 0,-2 2 0,-3 3 0,-1 2 0,-4 4 0,-2 2 0,30-10 0,-16 17 0,-31 26 0,-19 21 0,-22 14 0,-21 7 0,-27 18 0,18-29 0,-2 0 0,-6 6 0,-1 1 0,-8 6 0,-1 1 0,-1 0 0,-2 1 0,-8 4 0,-2 0 0,-2 1 0,-2 0-26,-3 1 0,-3 1 1,21-18-1,-2 2 0,0-1 1,-6 2-1,-1-1 1,0 1-1,-4 2 0,0 0 1,-1 0 25,0 0 0,0 0 0,1 0 0,2-4 0,0 0 0,1 0 0,3-3 0,1-1 0,1-1 0,3-3 0,1 0 0,1-1 0,-22 14 0,3-3 0,19-13 0,4-2 0,-34 15 0,38-36 0,38-31 0,34-22 0,30-21 0,-18 29 0,2-2 0,5-5 0,1-1 0,6-5 0,1-1 0,4-3 0,3 1 0,7-2 0,2 1 0,2 0 0,2-1-20,2 1 0,2 0 1,3-5-1,3 1 0,-23 18 1,2 0-1,0 1 0,4 0 1,1 0-1,1 1 20,1 0 0,1 0 0,1 3 0,2 3 0,1 2 0,0 1 0,2-1 0,0 1 0,0 0 0,-1 2 0,0 1 0,0 1 0,0 1 0,0 1 0,-1 0 0,23-6 0,-2 2 0,-6 5 0,-1 1 0,-9 3 0,-3 1 0,-6 2 0,-2 3 0,-4 3 0,-3 2 0,34-1 0,-15 4 0,-24 22 0,-27 13 0,-23 15 0,-27 16 0,-29 0 0,20-28 0,-2 0 0,-6 5 0,-2 0 0,-7 1 0,-3 1 0,-5 7 0,-2 1 0,-3 1 0,-2-1 49,-2 0 1,-2-1-1,-1 0 1,-1 1 0,-7 1-1,-1 0 1,-2 1-1,-1-1-49,25-16 0,-1-1 0,1-1 0,-22 14 0,1-1 0,2-3 0,1-3 0,8-4 0,2-4 0,6-4 0,3-3 0,10-7 0,1-1 0,-35 5 0,36-31 0,30-19 0,32-20 0,22-17 0,15-2 0,6-7 0,-26 32 0,2 0 0,3-3 0,2 1 0,4-3 0,3 1 0,1-2 0,1 0 0,1 1 0,1 1 0,1 0 0,0 1 0,3 1 0,1 1 0,4-1 0,2 2 70,5-1 0,2 3 1,-4 5-1,0 4 1,0-1-1,0 3 1,-6 6-1,0 2-70,-4 3 0,-1 3 0,36-4 0,-13 14 0,-16 10 0,-16 12 0,-22 13 0,-15 19 0,-11 14 0,-23 4 0,-18 2 0,-13 7 0,22-35 0,-2 0 0,-3 3 0,-3 1 0,-7 2 0,-1-1 0,-5 4 0,-1-1 9,-2 1 0,-2-1 0,-7 3 0,-2 1 1,-2 1-1,-2 0 0,-2 1 0,-3-1-9,-4 2 0,-1-1 0,3-6 0,-1-2 0,2 2 0,1-3 0,5-4 0,2-2 0,5-5 0,2-2 0,8-6 0,2-4 0,-32 9 0,14-13 0,36-18 0,24-24-2,18-19 1,25-13 0,10-6 0,11-12-1,-21 30 1,2-1-1,3-4 1,2-1-1,7-5 1,3 1-1,1-1 1,1 1-1,1 0 0,1-1 1,3 1-1,2 0 1,2-1-1,1 1 0,4-2 1,2 1-38,6-3 1,1 1 0,-2 6 0,0 1-1,4 1 1,1 1 0,-5 6 0,0 3 36,-4 2 1,0 4 0,-6 4 0,-2 3 0,-8 6 0,-1 3 0,33-4-1,-17 11 0,-25 16 1,-14 13 0,-11 18 0,-20 6 0,-19 15 1,-16 0-1,-10 4 1,18-26-1,-2 2 1,-3 2 0,-1 1-1,-6 3 1,-2 1-1,-1 2 0,-3-1 0,-4 2 0,-3-1 1,-4 4-1,-4 1 0,-5 2 0,-3 0-26,19-15 0,-1 0 0,0 0 0,0-1 1,0 0-1,-1 0 0,-4 2 0,-1-1 0,0 0 1,1-2-1,0-1 0,0 0 26,2-2 0,0-1 0,1 0 1,-25 16-1,3-3 0,8-7 0,2-4 1,8-5-1,3-2-1,-30 13 1,29-26 1,23-23 0,25-13 0,24-26 0,19-13 0,17-16 0,-17 29 0,2-3 0,6-4 0,2-1 0,2-3 0,1 0 0,3-1 0,1-1 0,4-5 0,2 0 0,3 2 0,1 0 0,3-3 0,2 0-26,4-4 0,2 0 0,-2 2 0,1 0 0,-21 20 1,0-1-1,1 0 0,22-18 0,-1 2 26,-1 3 0,0 2 0,-1 2 0,-2 1 0,-7 6 0,-2 1 0,-3 5 0,-1 3 0,-6 6 0,-3 2 0,27-19 0,-20 22 0,-13 20 0,-21 24 0,-18 24 0,-28 17 0,-12 6 0,-11 10 0,-7 6 0,23-37 0,-2 1 0,-5 5 0,-3-1 0,-4 4 0,-1-1 0,-4 3 0,-1-1 0,-2 2 0,-2-1 0,-4 1 0,-2 1 0,-3 0 0,-2 0 22,-4 2 1,-2-1-1,-3 4 1,-3 0-1,25-20 1,-2-2 0,1 0-1,1-1 1,1 1-1,0-1-22,-23 14 0,3-1 0,10-11 0,4-3 0,7-5 0,3-3 0,-33 11 0,19-12 0,36-23 0,25-20 0,20-14 0,26-33 0,9-4 0,12-6 0,-26 34 0,2-1 0,8-5 0,3-1 0,5-4 0,1-1 0,7-6 0,2 1 0,-1 3 0,2 0 0,7-5 0,2 1 0,1 3 0,3 2 6,3-1 1,3 3 0,-26 17-1,2 2 1,0 1 0,4 0 0,1 1-1,0 1 1,-1 3 0,-2 0 0,1 3-7,24-8 0,-2 4 0,-4 6 0,-2 5 0,-12 5 0,-1 4 0,-3 2 0,-1 2 0,-6 1 0,-2 3 0,26 8 0,-12 11 0,-18 13 0,-15 11 0,-10 9 0,-13 5 0,-10 8 0,-12 8 0,-17 7 0,4-35 0,-2 1 0,-4 3 0,-3 1 0,-4 4 0,-3-1 0,-4 0 0,-4 0 0,-7 6 0,-4-1 0,-2 2 0,-2 0-6,-3 2 1,-2 0 0,18-17-1,0 0 1,-1 0 0,-1-1-1,-1 0 1,0-1 0,-1 0 0,-1 1-1,0-2 6,0-2 0,0-1 0,1-1 0,-23 16 0,2-1 0,5-5 0,1-1 0,5-5 0,1-1 0,5-4 0,2-4 0,-29 11-2,15-22 1,30-25 0,23-25-1,24-18 0,21-17 0,16-4 0,3-8 1,7-7 0,-24 41 0,2 0 0,-1 0 0,2-1 0,1 0 0,1 0 0,2 1 1,0 1-1,3-1 1,2 0 0,-3 3-1,1 0 1,1 0-1,1 1 1,1 1 0,0 2 0,37-22 0,1 15 0,-1 7 0,-1 9 0,-8 11 0,-14 21 318,-10 9 0,-17 10 0,-25 18-318,-4 13 0,-17-2 0,-9 14 0,-9-2 0,-7 0 0,-13 8 0,21-38 0,-2-1 0,-2 1 0,-2 0 0,-2 1 0,-1 0 0,-3-1 0,-1 1 0,-3 3 0,-1 0 0,-4-2 0,-1-1-32,-2 0 1,-1 0 0,6-2 0,0 0 0,-1-5-1,1-2 1,4-4 0,1-2 31,-34 13 0,12-14 245,22-17 1,26-35 0,24-25 0,19-10-231,18-10 0,8-6 1,-23 35-1,2-3 0,1-1 1,0-1-16,3-1 0,0-1 0,4-4 0,2 0 0,0-1 0,2-1 0,-1 2 0,1 0-35,1 3 1,2 1 0,-2 0-1,1 1 1,0 4 0,-1 1-1,-2 3 1,0 1 34,-3 5 0,0 2 0,30-23 0,-29 52 0,-20 21 0,-27 26 0,-25 15 0,-11 3 0,-5 7 0,-1 7 0,-8 1 0,28-34 0,0 0 0,-2 0 0,0-1 0,-1 1 0,0 0 0,-3 0 0,0 1 0,0 2 0,1 0 0,0-2 0,0-1 0,1-1 0,0-2 0,-26 27 0,6-6 273,7-4-273,7-17 0,38-25 0,15-26 0,17-9 0,7-8 0,5-4 0,5-6 0,3-7 0,7-8 0,9-1 0,0-9 0,4-4 0,-34 34 0,2-1 0,5-8 0,1 0 0,2 2 0,1-1 0,2-1 0,1 1 0,3-1 0,-1 1 0,-1 1 0,-1 2 0,1 2 1,-1 1-1,-1 4 0,-1 2 0,-2 2 0,-2 3 0,28-8 0,-18 18 0,-21 30 0,-25 15 0,-22 18 0,-15 12 0,-11 3 0,-11 7 0,-9 5 0,28-31 0,-2 0 0,-1-1 0,-1-1 0,-3 3 0,0 0-1,-1 0 1,-1 1 0,-7 0 0,-1-1 0,-1 1 0,-1 0 0,-1-1 0,-1 1-45,-1 0 0,0-1 0,0-3 0,-1-2 0,-1-2 0,0 0 0,4-5 0,1 0 44,5-3 0,1-2 0,-27 13 0,16-22 0,31-24 1,8-23 0,22-12 0,17-11 0,15-5 0,2-6 0,3-4 0,5-9 0,9-5 0,-26 40 0,1-1 0,-1-1 0,2 0 0,6-3 0,2-1 0,-1-1 0,1-1 0,4-1 0,2-1-30,2 0 1,1 0 0,1 2 0,1 1 0,4-1 0,1 1 0,-1 0-1,2 3 30,1 2 0,-1 2 0,-4 1 0,-1 3 0,-6 10 0,-1 3 0,33-15 0,-10 12 0,-8 15 0,-13 21 0,-11 9 0,-14 10 0,-16 16 0,-8 9 0,-8 10 0,-11 12 0,-8 6 0,-8 3 0,17-38 0,-2-1 0,-5 5 0,-1-1 0,-1 0 0,-2 0 0,-1 0 0,-2 1-14,-1 1 1,-1 0 0,-2-1 0,-2-1 0,-4 3 0,-1-1 0,-2 2 0,-1-1 13,-1 1 0,-1-1 0,0 3 0,0-1 0,-1-6 0,1-1 0,0-1 0,1-1 0,1-2 0,1 0 0,5-5 0,3-1 0,-27 23-1,13-13 1,30-26-2,25-20 0,21-16 0,24-21 0,5-4 0,11-5 1,12-10 0,-32 26 0,0 1-1,2 1 1,1 0 0,2 0 0,1 2 0,1 0 0,1 1 0,5 0 0,1 2 1,2 0-1,1 1 11,2 0 1,2 1 0,1 2-1,0 2 1,-3 3 0,0 2-1,-1 4 1,1 1-13,-2 1 0,0 2 1,-1 1-1,-1 0 1,-1 4-1,-2 0 1,38 5-4,-17 6 1,-20 3 0,-13 5-2,-4 3 1,-21-4 2,-16 16 1,-10-13-1,-19 18 1,-4-5 114,-6-2 1,-13 2-1,-14 2 1,-8 2-115,-8 2 1,-5 1 0,40-22 0,-1-1 0,-3 2 0,-1-1 0,-2-1 1,0 1-1,-7 1 1,-1 0-1,3 0 1,0-1-1,1 0 1,-1-1-1,2 0 1,0-1 0,2-3 0,1-1 0,3-1 0,1-1 0,-43 8 0,10-11 0,15-9 0,21-11 0,24-17 0,6-18 0,15-5 0,13-1 0,11-6 0,18-2 0,9-2 0,7-4 0,8 5 0,14 3 0,-35 31 0,1 2 0,4 1 0,1 1 0,5-2 0,1 2 0,1 2 0,0 3 0,1 1 0,1 1 12,1 2 1,0 3-1,1 4 1,1 2 0,0 1-1,2 2 1,-1 2 0,0 0-13,-1 3 0,0 0 0,-2 1 0,-1 2 0,39 13 0,-10 4 0,-9 7 0,-16 1 0,-10 0 0,-11-2 0,-10 2 0,-14 6 0,-13 7 0,-8 9 0,-13-5 0,-14-5 0,-10-2 0,-11-1 0,-14 7 0,-12-8 0,-1-4-1,-5-4 1,-9 0 0,43-12 0,-1 1 0,-2 0 0,-1 0-1,-1 0 0,0-1 1,-4-1-1,-1-1 1,3-1-1,0-1 1,-1-1-1,1-1 0,2 1 1,0-2 0,2-4 0,1-1-1,-43-1 1,13-6 0,16-6 0,20-6 0,11-11 80,10-6 1,17-10 0,14-2 0,15 3-81,10 1 0,12 4 0,5 4 0,7 3 0,3 1 0,16 6 0,3-4 0,12 3 0,-40 11 0,1 1 0,2 0 0,1 0 0,2 2 0,1 1 0,3 1 0,0 2 0,4 1 0,0 0 0,5-2 0,0 0 0,3 0 0,0 0 0,-4 1 0,0 0 0,-4 1 0,0 0 0,-1 1 0,-2 0 0,-6 0 0,-1 0 0,44 2 0,-12 4 0,-13-2 0,-25 8 0,-9 3 0,-7 6 0,-7 3 0,-15 9 0,-9 4 0,-11 1 0,-18-3 0,-12 0 0,-8 0 0,-5-2 0,-6-2 0,-10-4-1,-9-1 1,-13 3 0,-3-6 0,0-2-2,0-1 1,46-12-1,-1-1 1,-47 5-1,0-6 0,2-4 0,2-4 1,23-4-1,8-8 0,6-7 1,13 0 0,8-10 0,10-6 1,15-16 0,10-5 0,12 10 0,9 7 0,6 8 0,8 4 0,2 6 0,4 3 0,9 3 0,10-1 0,2 3 0,4 3 0,12-2 0,9 9 0,10 1 0,-45 3 0,-1 0 0,2 1 0,1 0 0,1 0 0,1 0 0,1 0 0,2 0-26,1 0 0,0 0 0,3 0 0,0 0 0,-2 0 0,-1 2 0,-5-1 0,-2 2 26,44 2 0,-9 7 0,-7-6 0,-9 0 0,-12 1 0,-9-3 0,-16 8 0,-12 2 0,-11 9 0,-22 0 0,-23 8 0,-6 0 0,-9-2 0,-1-11 0,-7-1 0,-8 1 0,-10-1 0,-4 1 0,-1-1 0,-5 1 0,-1-1 0,-6 1 0,-6-3 0,45-9 0,-1 0 0,1 2 0,1-1 0,-48 3 0,2 0 69,6-5 0,-4-3 1,19-2-70,10 0 0,18-15-1,13-8 1,25-7 0,22-1 0,13 4-1,8 2 1,10-4-1,3 6 1,7 1-1,5 3 0,12 7 1,11 3-1,5-1 0,1 0 1,2 6 0,2-2-1,2 6 1,-1 6 0,3 4 0,-4 7 0,-8 1 0,-11-1 0,-12 1 0,-13 1 0,-6 5 0,-22-3 0,-15 6 0,-18-2 0,-5-1 0,-10-7 0,-4 0 0,-6 1 0,0-1 0,-9 1 0,-5-1 0,-3 1 0,-2-3 0,5-1 0,1-2 0,-14-3 0,-4 3 0,22-12 0,19-23 0,31 7 0,21-21 0,8 10-1,4 4 0,7-1 1,5 9-1,3 3 0,3 6 1,5 5 0,2 1 0,0 0 0,1 0 0,-9 9 0,-7 7 0,-3 7 0,-3 4 0,-10 2 0,-7 8 0,-9 4 0,-7-4 0,-14 5 0,-9 1 0,-9-14 0,-8 0 0,-1-7 0,0-5 0,-10 6 0,-7 1 0,-14-3 0,-10-9 0,16-6 0,13-12 0,12-16 0,12-18 0,15 9 0,20-10 0,5 6 0,7 2 0,3-2 0,10 0 0,2 0 0,1 0 0,9 0 0,-3 0 0,5 2 0,1 4 0,1 4 0,-3 8 0,-3-1 0,-7 1 0,-10 7 0,-11 16 0,-23 13 0,-25 6 0,-6 3 0,-19 1 0,-1-4 0,-1 0 0,-4-5 0,2 3 0,-4-4 0,0-1 0,-10-3 0,8-3 0,4-6 0,3-4 0,11-2 0,-1 0 0,26-18 0,9-9 0,18-10 0,17 2 0,6 8 0,6 2-1,6 3 0,4 3 0,9 4 1,4 1-1,6 2 1,-2 8 0,0 1 0,-1 6 0,-5 9 0,2 4 0,-6 3 0,-7 2 0,-6 3 0,-12 9 0,-4 2 0,-17 7 0,-16 7 0,-17-8 0,-10-7 0,1-12 0,-3 1 0,-2-2 0,-6-7 0,5-4 0,-3-3 0,-7-1 0,-8-8 0,-3-3 0,15-7 0,1-11 0,11-7 0,6-3 0,-3-7 0,2-3 0,-5-2 0,-5-3 0,0-3 0,4-3 0,-2-2 0,-1-2 0,-13-8 0,5 4 0,-1-2 0,-1-1 0,-5 7 0,1-4 0,6 2 0,3 4 0,12 9 0,10 6 0,11 12 0,33 12 0,20 11 0,19 4 0,4 2 0,2 0 0,-2 0 0,-19 0 0,-18 16 0,-27 7 0,-12-4 0,-22 5 0,-9-17 0,4 1 0,4-31 0,20-8 0,28-29 0,8-2 0,9-8 0,10-14 0,-17 37 0,1-1 0,2 0 0,0-1 0,3-2 0,1 1 0,-3 4 0,0 1 0,1 2 0,0 3 0,21-28 0,-9 11 0,-11 17 0,-7 32 0,-18 20 0,-16 13 0,-13 8 0,-8 9 0,-4 5 0,-4 3 0,-5 3 0,-5 7 0,-1 2 0,-3 2 0,-3 0 0,2-8 0,-6 3 0,0-5 0,0-2 0,2-9 0,-1-8 0,9-10 0,5-11 0,1-3 0,21-18 0,19-11 0,16-3 0,17-18 0,8 0 0,5 0 0,1 5 0,6-1 0,3 0 0,3-6 0,1-2 0,2 1 0,2-1 0,6-4 0,-5 8 0,-5 5 0,-6 2 0,-5 17 0,-8-2 0,-19 20 0,-16 7 0,-22 13 0,-15 10 0,-7 0 0,-11 12 0,-1 0 0,-2-1 0,-8 5 0,2 7 0,-6 2 0,-6-1 0,-3-1 0,35-27 0,-1 0 0,-2 3 0,-2 0 0,-3 2 0,0 0 0,3 0 0,1 0 0,-1-2 0,1 0 0,4-3 0,0 0 0,-37 25 0,15-9 0,4-4 0,11-4 0,16-18 0,33-19 0,22-23 0,15-8 0,11-4 0,13-10 0,5-5 0,5-8 0,7-5 0,0-1 0,-34 30 0,1-1 0,3-1 0,1 2 0,3-1 0,1 0 0,-1 0 0,1 2 0,5 0 0,1 2 0,-2 1 0,0 2 0,1 0 0,-1 1 0,-3 4 0,-1 2 0,40-16 0,-11 10 0,-16 9 0,-20 12 0,-34 20 0,-18 13 0,-13 4 0,-14 0 0,-8 0 0,-11 8 0,-4 4 0,-6 1 0,-6 3 0,-6 5 0,-7 1 0,37-27 0,0 0 0,-2 3 0,-1 0 0,-3 2 0,-2-1 0,-1 0 0,-1 0-44,-2 0 1,0 0-1,-5 0 1,-1 0 0,1-2-1,0-2 1,4 1-1,2-1 44,6-3 0,1-2 0,-35 8 0,21-11 0,25-20 0,27-19 0,26-12 0,23-14 0,7 1 0,3-5 0,-1-1 0,9-1 0,7 1 0,4-2 0,4-5 0,-2 5 0,-28 25 0,1 0 0,1 1 0,1 1 0,2 1 0,2 0 0,1-1 0,3 0 0,2-1 0,2-1 0,1 0 0,1 0-33,0 1 1,0 0-1,-2 1 1,-1 0 0,1 1-1,1 1 1,-4 1 0,0 2 32,-1 1 0,-3 1 0,32-15 169,-16 6 1,-23 7-170,-24 17 0,-38 20 0,-39 20 0,-4 2 0,3 2 0,-3 2 0,-4 5 0,-5 5 0,-7 1 0,38-26 0,-1 0 0,-39 27 0,7-1 0,5 1 0,6-1 0,6-2 0,3-3 0,18-12 0,35-14 0,31-15 0,16-12 67,8-7 0,5-7 0,2-3 0,4-6-67,8-4 0,0-2 0,7 0 0,1 0 0,-1 0 0,5-2 0,5-2 0,-2-1 0,-7 1 0,-14 10 0,-10 6 0,-7 3 0,-9 3 0,-16 9 0,-19 8 0,-22 21 0,-30 14 0,-3 2 0,-4 0 0,-5 0 0,-7 4 0,-7 5 0,-7 5 0,36-25 0,-1 0 0,-1 0 0,-1 0 0,-2 0 0,-1 1 0,-3 2 0,-1 2 0,-2 0 0,-1 0 0,-1 0 0,0 0-42,2-1 0,-1-2 0,0 0 0,0-1 0,1-1 1,1 0-1,1 0 0,0 0 42,0 1 0,1-1 0,1-1 0,1 0 0,1-1 0,-1-1 0,2-2 0,-1-1 0,0-2 0,-1 0 0,-4 1 0,0-1 0,-2 1 0,1-1 0,1 1 0,2-1 0,2-1 0,3-1 0,-42 7 0,11-1 0,7-9 0,6-7 0,23-8 0,3-10 0,16-17 0,9-19 0,13-3 0,11 9 0,17 13 0,9-2 0,-4 13 0,9 6 0,-7 22 0,6 10 0,-8 5 0,-13 27 0,-12 14 83,-4 4 1,-4-8 0,-4-17 0,-6-1-84,-3 1 0,-3-6 0,-1 2 0,-5-5 0,13-8 0,1-9 0,26-19 0,13-17 0,13-15 0,1-6 0,2-5 0,3-2 0,-3 1 0,1-5 0,3 3 0,1-3 0,-5 1 0,-4 3 0,-6 8 0,-6 6 0,-4 17 0,-13 1 0,-10 21 0,-16 7 0,-9 7 0,-6 9 0,-6-4 0,-2 2 0,-4 0 0,2 0 0,-5 4 0,-1-2 0,0-2 0,-1-2 0,-7 4 0,-1-1 0,-4 1 0,-4-6 0,-6 0 0,2-2 0,2 1 0,6-1 0,-6-8 0,-2-3 0,11-4 0,3-8 0,29-4 0,11-8 0,18 1 0,17-13 0,6 3 0,4-2 0,4 3 0,4-3 0,7 4 0,9 1 0,-3 1 0,6 1 0,0 3 0,4 1 0,0 6 0,2-4 0,2 3 0,-2 3 0,-8 4 0,-1 6 0,-7 5 0,-3 5 0,-18 5 0,-6 8 0,-15-5 0,-20 10 0,-15-4 0,-23-1 0,-13-6 0,7-6 0,-8-3 0,6-4 0,0-3 0,-4 1 0,-8-4 0,0 2 0,0-2 0,0 4 0,-2-3 0,-1-1 0,-3-2 0,2-2 0,10-2 0,6-2 0,4-1 0,1-9 0,3 2 0,3-3 0,16-7 0,20-7 0,18 8 0,24-8 0,10 8 0,12 3 0,9 3 0,13 1 0,7 4 0,3 3 0,8-1 0,2 4 0,2-2 0,-46 4 0,-1 0 0,1 1 0,-1 0 0,1 1 0,-1 0 0,47 0 0,-2 0 0,-7 0 0,-9 0 0,-3 0 0,-8 0 0,-12 0 0,-9 0 0,-16 0 0,-12 6 0,-31 0 0,-21 6 0,-31-7 0,-9-1 0,11 0 0,-12 0 0,8 2 0,4-2 0,-4 3 0,-6-1 0,0-2 0,4-2 0,2-2 0,-2 0 0,2 0 0,2 0 0,16-2 0,1-4 0,20-11 0,17-10 0,20 0 0,21 1 0,18 9 0,9-1 0,12 1 0,7 1 0,11 3 0,1 1 0,4-1 0,0-3 0,-43 7 0,1 1 0,1-1 0,-1 0 0,0 0 0,-1 1 0,-1-1 0,1 0 0,-1 1 0,1-1 0,43-9 0,-4 1 0,-11 5 0,-6 2 0,-6 3 0,-18 1 0,-5 10 0,-32 7 0,-11 1 0,-33 11 0,-3-3 0,-11-3 0,0-1 0,-3-3 0,-2-1 0,-3-2 0,-3 3 0,-6-1 0,-4 1 0,-2 3 0,-2 0 0,-1-3 0,-3-1 0,-7-3 0,3 5 0,2-4 0,9-3 0,12-1 0,11-6 0,30-2 0,22-3 0,13 1 0,34-6 0,-3 0 0,1 1 0,1 5 0,2-4 0,5 0 0,5-3 0,2 1 0,-2-2 0,-4-1 0,0-3 0,-4-1 0,6-1 0,-3-1 0,-9-5 0,-5-3 0,-10-8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6:17.566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6550 2702 11732,'-47'-2'0,"3"-6"0,-1-7 0,1-7 0,-3 1 0,-9 9 0,-8 7 0,5 5 0,-10 5 0,1 5 0,0 0 0,-12 5 0,-7-3 0,38-4 0,-1 0 0,-4 0 0,-1 1 0,-4 0 0,-2-1 0,-4 2 0,0 0 0,-1 0 0,0 1-95,-2 0 1,0 2-1,-1 2 1,0 3 0,-1-2-1,-1 1 1,-1 2 0,0 0 94,-1 0 0,1 1 0,3 1 0,2 1 0,4-2 0,2 1 0,2-2 0,1 0 0,2 0 0,0-1 0,3-3 0,1-3 0,-37 10 0,17-7 91,14-3 1,3-10-92,14-2 0,20-6 0,21-17 0,18 7 0,24-15 0,13 6 0,12 2 0,19-8 0,-36 16 0,1 1 0,3-2 0,0 0 0,4 1 0,1 1 0,1 1 0,0 1 0,1 3 0,0 1 0,1-1 0,-1 0-44,0 0 1,0 1 0,3 0 0,0 0 0,0 2 0,0 1 0,-1 1 0,0 2 43,-1 0 0,0 2 0,0 3 0,-1 2 0,1 0 0,0 1 0,0 2 0,0 0 0,-1 0 0,0 1 0,-1 2 0,-1 1 0,-7 0 0,-2 0 0,0-1 0,-1-1 0,45 10 0,-1 3 0,-6 0 0,-7-2 184,-7-1 0,-5-3 0,-4 3-184,-5 3 0,-1-4 0,-6 5 0,-3-5 0,-49-9 0,-24-4 0,-28-4 0,-26-2 0,-1 0 0,-5 0 0,-7 0 0,-6 0 0,47 0 0,-1 0 0,-2 0 0,-1 0 0,-4 0 0,-2 0 0,-1 0 0,-2 0 0,-6 0 0,-2 0-84,-6-1 0,-1 2 1,-5 2-1,-1 1 1,-6 2-1,-2 0 1,-3 1-1,0 1 84,-3 1 0,0 0 0,31-3 0,0 0 0,1-1 0,-27 4 0,3 0 0,9-1 0,3-1 0,10 0 0,2-2 0,9 0 0,2-2 0,-38-3 0,13-2 0,12-4 0,14 2 0,7-7 0,22-3 0,13-9 0,20 3 0,31-5 0,7 2 0,13-1 0,9-5 0,7 6 0,7 2 0,3 1 0,8 3 0,0 1 0,-1 5 0,-3 5 0,0 4 0,6 4 0,-45 0 0,1 2 0,0 0 0,1 3 0,3 4 0,-1 2 0,-5 0 0,1 1 0,1 1 0,0 1-25,2 1 0,-1 1 0,3-3 0,1 1 0,-1 4 0,0 1 1,0-3-1,-1-2 25,0-1 0,-1 0 0,-4 0 0,-1 1 0,47 7 0,-4-2 0,-4-1 0,-11-3 0,-20 1 0,-7-1 491,-8 1 1,-12 1-483,-6 4 1,-15-9 0,-14 3-10,-15-1 0,-12-8 0,-8-3 0,-6-3 0,-3-2 0,-16 0 0,-4 0 0,-4 0 0,-3 0 0,-5-7 0,-11-5 0,-4-4 0,0-1 0,45 7 0,-1 1 0,1-2 0,-1 0 0,-3-1 0,-2-1-51,-2-1 1,0 1 0,-7-2 0,0 1 0,0-3 0,0 1 0,2 1 0,0 1 50,2 1 0,0 2 0,2 1 0,1 1 0,1 1 0,0 0 0,2 2 0,2 1 0,1 2 0,1 0 0,-46-5 0,17 2 0,7 0 53,3-1 0,4-3 0,4-5 1,6 1-54,3 2 0,-3 1 0,-4-5 0,-2 3 0,-2 1 0,-8 8 0,6-2 0,-7 4 0,-5 2 0,-7 8 0,-6 6 0,1 7 0,3 8 0,4 4 0,1 2 0,7-2 0,5-4 0,10 4 0,19-6 0,8 0 0,20-3 0,15-13 0,13-3 0,34-8 0,3-2 102,7-4 0,12-1 1,13-7-1,5 2-102,6-1 0,-42 5 0,1 0 0,4 0 0,1 1 0,-1 0 0,0 0 0,1 1 0,-1 0 0,2 1 0,0-1 0,0-2 0,1 0 0,1 1 0,0 1-37,2 0 0,0 0 0,3 1 0,-2 0 1,-7-1-1,-1 1 0,-1 1 0,-1 2 37,-2 1 0,-1 0 0,41-5 0,-16 0 0,-10 2 0,-17 10 0,-27 4 0,-26 7 0,-32-1 0,-27-2 0,2-5 0,-1-1 0,1-2 0,-11-4 0,-5 2 0,-3 1 0,-11 1 0,5-6 0,-10 0 0,46 0 0,-1 0 0,-6 3 0,-2 0 0,-2 1 0,0 0 0,-3 0 0,0 0-76,-3-1 1,0 1 0,-5 3 0,0 0 0,-3-1 0,-1 0 0,-2 1-1,1 1 76,-1 0 0,1 2 0,0 1 0,2 1 0,6 0 0,1-1 0,-1 0 0,2 0 0,1-1 0,0-1 0,0-1 0,0-1 0,5 1 0,2-2 0,3-1 0,1 0 0,4-1 0,1-1 0,-36 3 0,11-6 0,8-2 139,10-3 0,8-9-139,15-15 0,17-2 0,13-16 0,24 10 0,22 2 0,13 10 0,-4 12 0,16 3 0,-3 2 0,1 4 0,5 2 0,5 2 0,4 0 0,1 0 0,5 0 0,11 0 0,-44 0 0,1 0 0,2 0 0,0 0 0,3 0 0,-1 0 0,0 0 0,0 0 0,4 0 0,1 0 48,1 0 1,2 0 0,2 0 0,0 0 0,-4 0 0,-2 0 0,-4 0 0,-1 0-49,42 0 0,-12 0 0,-15 0 0,-31 2 0,-28 4 0,-44 4 0,-38 7 0,1 1 0,-6-1 0,-7 1 0,-9-1 0,43-8 0,0 0 0,-3 2 0,1 1 0,-2 0 0,-1-1 0,-1 0 0,-1 0-54,-1-2 0,-2 1 0,-6 0 0,-2-1 0,-1 2 0,0 0 0,0 0 0,0 1 54,-1-1 0,1-1 0,-1 1 0,0 0 0,-2-1 0,0 1 0,1 1 0,0-1 0,3 0 0,0 0 0,3-2 0,2 1 0,9-1 0,2-1 0,-1 1 0,1-2 0,-48 5 0,6-5 0,13-7 0,10 0 0,10 0 0,13-2 0,7-3 0,3-7 0,14-13 72,11-10 1,16 6 0,23-4-73,8 6 0,6 1 0,-1 5 0,7-4 0,3-2 0,11 3 0,1-5 0,2 0 0,0 2 0,6-6 0,3 4 0,-3-2 110,-4 2 1,-4-2 0,4 5-1,-6 1-110,-5 0 0,-7 8 0,-13 5 0,0-2 0,-8 7 0,-27 8 0,-21 15 0,-14 5 0,-6 3 0,4-7 0,-1 1 0,-3-1 0,-12 6 0,5 1 0,-1-3 0,-1-2 0,1-1 0,1-1 0,1 1 0,-1-1 0,3-5 0,-3-2 0,-7-3 0,11-3 0,-3-10 0,16-11 0,8-12 0,11-14 0,6-9 1,16-8-1,11-6 1,12 7 0,8 9 0,0 13 1,7-2-1,9-2 0,-3 3 0,6 7 1,-2 3-1,1 3 0,5 2 1,-6 7-1,-2 5 1,-2 5 1,-5 6-2,3 6 1,-19 11-1,0 14-1,-15 8 1,-20-2 0,-16 4-1,-9-4 0,-6-2 0,-2-2 0,-2-2 1,-3-2-1,-7 2 0,-5 0 0,-5 0 0,-3-4 0,-2-2 0,-2 4 0,-6-5 0,0-3 0,1-2 0,1-7 0,2-2 0,2-3 0,5-5 0,7-13 1,15-5-1,31-17 0,12-4 1,8-1 0,5 3 0,4-2-1,7-4 1,8 2 0,5-7 0,2-3 0,3-1 0,5-3 0,3 1 1,4-1-1,2 1 0,2 0 1,6-1-1,0 3 0,0 3 1,0 5 0,-2 9-1,-4 4 2,-6 5 0,4 13-2,2 5 1,-14 8-1,-9 9 0,-14 13 1,-17 3-2,-10 8 1,-16 2-1,-13 7 1,-4-7-1,-2-6 0,-1-8 0,-3 5 0,-4-1 0,-2 0 0,-1-6 0,-7 4 1,1-3-1,0-5 0,-1 5 0,1-13 0,-1 1 0,-11-4 0,2-12 0,8-6 0,17-7 0,20-10 0,9-16 0,14-15 0,5 4 0,13 3 0,5 15 0,4-5 0,2-2 0,5-7 0,3-6 0,2 1 0,3 3 1,9 2 0,3-1 0,0 3 0,0 3 1,-2 7 0,-5 10-1,-3 7 3,-3 4 0,-3 11-1,-3 8 1,-14 12-2,-4 17 0,-13 10 0,-16 17-2,-5 2 1,-7-8 0,-5-9 0,-6-2-1,-4 2 0,-4-2 0,-4 5 0,-5-1 0,-5-4 0,-3-8 0,-2-2 0,-5 0 0,-1-2 0,6-4 0,-2-9 0,4-2 0,3-10 0,5-2 0,20-24 0,20-14 0,14-5 0,16-6 0,5 7 0,4-3 0,2-4 0,1-7 0,5-4 0,6-2 0,3-4 0,5-2 0,1-4 0,4-1 0,2-3 0,-4 0 0,6 8 0,0 4 0,-2 6 0,6 11 0,-7 7 0,-3 7 0,-6 9 1,-11 7 0,3 13 2,5-2 1,-24 10 0,4 14 1,-9 9 0,-12 8-2,-3 5 0,-12 11-3,-11 7 1,-13-4 0,-12-11-1,-1-8 0,3-6 0,-4 0 0,1-5 0,-1-5 0,-1-2 0,-7-1 0,1-2 0,-1-3 0,1-7 0,0 2 1,-1-4 0,-3-4 0,3-6 0,9-9 0,21-7 0,13-13 0,12-5 0,9-9 0,13 9 0,7-3 0,8-3 1,7-9-1,10-3 1,5 0-1,1 0 1,8 2 0,5 5 0,1 1 0,2-1 0,-7 15 1,3 7-1,-6 7 1,-4 9 0,-8 9 0,1 2-1,-9 8 1,1 15-1,-11 14 0,-5 6 1,-7-2-2,-15-2 0,-9 4 0,-17 9-1,-14-7 0,-8-2 0,0-14 0,-6 2 0,-9 4 0,-1-4 0,-5 1 0,4-3 0,1-4 0,-5-3 0,0-5 0,2-1 0,-6-8 0,-2 2 0,13-16 0,10-13 0,20-9 0,15-20 0,12 13 0,8-9 0,7 1 0,0 8 0,6 10 0,1-2 0,-1-2 0,4 4 0,12 2 0,9 2 0,-9 9 1,9 10 1,-17 26 0,4 17-2,-18 17 1,-13 8 0,-16-9 0,-9 1-1,-11 4 0,-5-4 1,-3 5-1,-5-3 0,-6 2 0,-5-6 0,-4 3 0,-5-9 0,-1-3 0,-2 6 0,-6-5 0,-1 1 0,-5-4 0,2-6 0,-5-4 0,-1-2 0,1 2 0,7-6 0,0-2 0,6-3 0,18-11 0,9-11 0,27-15 0,14-10 0,21-12 0,6-2 0,-1-1 0,1 3 0,2-4 0,2-2 0,2 7 0,0-3 0,1 4 0,5 2 0,-4 0 0,4 2 0,-4 4 0,3-4 0,1 4 0,8 4 0,-22 19 0,-4 23 0,-15 11 0,-20 18 0,-1 1 0,-15 3 0,3-3 0,-6-9 0,2-3 0,-10 2 0,-1 8 0,1-10 0,8-8 0,2-10 0,7-7 0,-1-14 0,11-19 0,8-6 0,14-16 0,8 3 0,3 1 0,-4 4 0,1-4 0,1 4 0,5-3 0,-5 3 0,-2 2 0,-17 25 0,-11 16 0,-5 0 0,12 15 0,16-15 0,9-10 0,26-13 0,1-13 0,3-8 0,17-7 0,8-9 0,-34 24 0,3 0 0,4-5 0,1 0 0,-1-1 0,1 0 0,6-4 0,0 0 0,0 2 0,-1 1-32,0 2 1,1 2 0,-1-2 0,0 2 0,-3 3 0,-1 2 0,-2 0 0,-1 1 31,39-21 0,-9 13 0,-14 12 0,-6 3 0,-3 10 0,-28 20 0,-18 15 0,-20 6 0,-14 2 0,-12-11 0,-4 3 0,-6 2 0,-3-4 0,-3 5 0,1-1 0,0 0 0,-8-6 0,-3 4 0,1-1 0,4-1 0,4-2 0,3-7 0,3-4 124,1-3 1,7-1-125,-7-6 1,12-17 0,6-12 1,21-6 0,26-10-1,9 2 0,12 3 0,3 5 0,5 0 0,7 0 0,1-2 0,9-2 0,2-2-1,1 3 1,3 3 0,2 4 0,4 4 0,5 1 0,-1 3 0,-1 7 1,-1 5-1,-4 5 0,-8-2 1,-4 2-1,-2 3 0,-4 8-1,-9 7 0,-24 9 1,-23 3-1,-19-3 0,-14-7 0,-6-3 0,-6 3 0,-5 1 0,-1 3 0,-13-1 0,-2 1 0,-2-1 0,-3-5 0,-3-1 0,-2 1 0,2-2 0,1 3 0,1-7 0,0-2 0,4-2 0,8-2 0,0-2 0,6-4 0,15-3 0,21-21 1,18 11 0,22-24 1,16 3 0,9 5 0,15-8 1,2 2-1,4 1 1,4-1 0,11 6 0,-1 2 0,1 4 0,10-2 0,4 7 0,-1 5-1,-9 5 1,-8 7-1,-11 7 1,-6 2 0,-9 3 0,-10 7-1,-14 11 0,-14 12-2,-15 12 0,-27 1 1,-16 1-1,-5-5 0,-9-1 0,1 4 0,-12-5 0,-5 3 0,-5 4 0,-9-5 0,39-21 0,1 1 0,0-1 0,0 0 0,-42 22 0,0-10 0,17-12 0,8-3 0,10-3 0,28-7 0,25-10 0,35-12 0,19-3 0,5-9 0,20-1 0,1-2 0,9-4 0,1-4 0,-39 15 0,1-1 0,2-2 0,2 0 0,5-2 0,1-1 0,4-1 0,2 0 0,4-2 0,1 0 0,1-2 0,0 0-63,-1-1 0,-1 1 1,0 1-1,-2 0 0,-2 4 1,-2 0-1,-3 1 0,-2-1 63,-2 3 0,-3 0 0,34-12 0,-15 12 0,-18 3 0,-3 3 0,-26 11 0,-16 12 0,-15 3 0,-40 17 0,-5-3 0,-9 0 0,-12 10 0,-9 0 0,-9 6 0,-1 0 0,0-2 0,0-2 0,42-18 0,-2 1 0,-3-1 0,0 1 0,0-2 0,1 1 0,-2-2 0,1-1 0,-43 9 0,6-4 0,17-9 0,8-4 0,31-4 0,27-2 0,31 0 0,16-2 0,11-4 0,9-8 0,5-7 0,7-6 0,7-8 0,9-2 0,-42 17 0,1-1 0,1 2 0,1 0 0,3-4 0,1 1 0,2-1 0,2 1-10,6 0 0,0 0 0,1-1 0,0 1 0,6-2 1,0 1-1,-4 3 0,0 0 10,-2 1 0,0 1 0,-3 3 0,-2 1 0,-4 1 0,-1 1 0,-4 1 0,-1 2 0,35-1 0,-17 1 0,-10 3 0,-25 16 0,-23 11 0,-29 4 0,-22 8 0,-19-4 0,-10 6 0,-10 6 0,34-22 0,-1 1 0,-3 2 0,-1 0 0,-3 2 0,0-1 0,-4 2 0,-1 0 0,-4-1 0,0 1 0,-2 4 0,0 0 0,-2-1 0,-2-2-104,-4 1 0,-1-1 0,-5 1 0,-1 0 0,-9 1 0,-1 0 0,1 2 0,0 1 104,2 0 0,1 0 0,3-6 0,1 0 0,7 0 0,2 1 0,6-4 0,1 0 0,4-2 0,5-1 0,-20 10 0,36-13 0,56-16 0,34-10 0,21-7 0,9-9 0,14-9 0,-39 13 0,1 0 0,7-1 0,2 1 0,3-2 0,2 0 0,3-2 0,2-1 0,3-1 0,3 0 0,3-2 0,3 0 0,6 1 0,2 2 0,-28 7 0,0 0 0,2 1-60,2 0 0,0 0 1,1 1-1,1 1 0,1 1 1,0 1-1,0-1 0,1 2 1,0-1-1,-3 0 0,0 1 1,0 0 59,-2 1 0,0 0 0,-1 0 0,29-2 0,-2 1 0,-9 2 0,-3 1 0,-10 1 0,-3 1 0,-6 0 0,-3 0 0,-9 3 0,-2 0 0,38-3 0,-11 1 0,-13 2 0,-42 14 0,-32 4 0,-31 5 0,-29 6 0,-19 5 0,31-11 0,-2 2 0,-5 1 0,-2 1 0,-3 2 0,-2 1 0,-4-2 0,-1 0 0,0 1 0,1 1 0,-4 1 0,-1 0-29,-3 3 1,-1 1 0,22-10 0,-2 1-1,1 1 1,-3 1 0,0 1 0,-1 0-1,-2 0 1,1 0 0,-2 1 28,-1 1 0,-1 1 0,-1 0 0,-2 0 0,0 0 0,-1 0 0,-1 1 0,1 0 0,-1 0 0,2 0 0,0 1 0,1-1 0,2-1 0,0 1 0,2-1 0,4 0 0,0 0 0,3 0 0,-24 8 0,3 0 0,6-2 0,1 0 0,6-3 0,2 0 0,6-2 0,2-1 0,9-4 0,3 0 0,-31 13 0,40-12 0,41-17 0,31-10 0,51-21 0,-35 8 0,3-3 0,5-4 0,2-2 0,11-4 0,4 0 0,9-5 0,3 0 0,3-1 0,2 0 0,-27 11 0,0 0 0,1-1 0,2 1 0,1-1 0,1 0 0,2-2 0,1-1 0,0 0 0,4 1 0,0-1 0,1 1-37,4-2 0,1 0 1,0 1-1,5-2 1,0 0-1,1 1 1,1 1-1,-1 1 1,1 0-1,1 0 1,0 1-1,0 1 37,-1 0 0,0 1 0,-1 0 0,1 0 0,0-1 0,-1 1 0,-6 1 0,-1 1 0,-1 0 0,-6 3 0,-1-1 0,-1 2 0,-3 2 0,-2 0 0,-1 1 0,21-6 0,-3 1 0,-1 3 0,-3 1 0,-8 1 0,-2 1 0,-6 3 0,-4 1 0,-6-2 0,-5 2 0,23 2 0,-10-1 0,-19 6 245,-18 16 1,-32 1 0,-40 17 0,-21 1-242,-21 2 1,39-13-1,-3 2 1,-8 1 0,-4 1-1,-3 2 1,-1 0-5,-6 3 0,-1 0 0,-7 0 0,-1-1 0,-5 3 0,-1 0 0,0 0 0,0 0-90,-1 0 1,-2 0-1,27-9 1,-2-1 0,0 2-1,-4 2 1,-2 1 0,-1 1-1,-4 1 1,-1 0-1,-1 1 67,-3 1 0,-1 1 1,0-1-1,-3 1 1,1 0-1,0 0 0,5-1 1,0 0-1,2 0 1,0 0-1,0 0 0,1 1 23,2 0 0,1 0 0,0 0 0,2 0 0,0 0 0,1 0 0,6-2 0,1-1 0,2 0 0,1 0 0,2 0 0,0 0 0,-28 12 0,2 1 0,1 2 0,1 2 0,0 1 0,2 1 0,1-2 0,3-1 140,4-1 0,2-2 1,9-6-1,2-3 1,12-4-1,3-3 1,-32 16-29,21-10 0,34-16 0,34-17-124,29-13 1,31-12-1,-22 6 1,3-1-1,7-4 1,3-1 11,4-3 0,4-2 0,9-2 0,3-1 0,5-3 0,3 0 0,-26 11 0,2 0 0,1-1 0,2 0 0,1-1 0,2 1 0,5-1 0,1 0 0,1 0 0,0-1 0,0 1 0,1 0 0,-1 1 0,0-1 0,1 1-82,0 0 0,0 1 0,2 0 0,1-1 0,0 0 0,2 1 0,3 1 0,1 1 0,-1 0 0,0 1 0,-1 0 0,-1 1 51,-2 0 1,-1 1 0,-2 1 0,-5 2 0,-1 2 0,-3 0 0,18-4 0,-4 1 0,-6 3 0,-2-1 30,-9 4 0,-2-1 0,-7 2 0,-2 1 0,36-3 983,-15 3-895,-4 4 1,-35 10 0,-22 6-24,-40 9 1,-29 1 0,-24 7 0,-9 0-66,39-10 0,-1-1 0,-9 4 0,-3-1 0,-3 2 0,-2 1 0,-3 1 0,-1 1 0,-3 0 0,0 0 0,-4 1 0,-1 1 0,0 2 0,-1 0 0,-6 1 0,-1 1-90,-5 0 1,-2 2-1,26-8 1,0 2 0,-1 0-1,-5 2 1,0 0 0,0 1-1,-1 0 1,1 1-1,0-1 84,1 0 1,0 0 0,1 0 0,1 0 0,1-1 0,0 1 0,2 1 0,0 0 0,1-1 0,4 0 0,-1-2 0,2 1 5,-27 10 0,3 0 0,11-3 0,3-2 0,12-7 0,3-2 0,6-1 0,1-1 983,-32 17-855,3-10 1,47-11 0,20-18-129,34-14 0,25-3 0,16-12 0,12-4 0,8-4 0,-35 16 0,2-1 0,2 3 0,1 0 0,2-1 0,1 1 0,2 0 0,0-1 0,2-2 0,0 0 0,4 1 0,0-1 0,4-1 0,0 0-123,2-1 1,2-1 0,7 1 0,3 0 0,1 0 0,3 0-1,6-1 1,4-1 122,-29 9 0,1 0 0,1-1 0,4 0 0,1 0 0,-1 0 0,3-1 0,0-1 0,0 1 0,-1 1 0,-1 1 0,-1 0 0,-1 0 0,0 1 0,-1 0 0,-1 1 0,-1 1 0,0-1 0,0 1 0,0-1 0,0 1 0,-2 1 0,0 0 0,0-1 0,28-9 0,0 1 0,-3 5 0,-2 2 0,-11 0 0,-3 1 0,-2 1 0,0 2 0,-3 3 0,-1-1 0,-6-1 0,-2 1 0,-4 1 0,-1 0 0,41-3 491,-14 3 1,-13-2-429,-8 7 1,-37 1 0,-21 8-64,-33 1 0,-31 9 0,-20 0 0,30-5 0,-3 1 0,-7 1 0,-2 1 0,-9 4 0,-2-1 0,-8 1 0,-3-1 0,-6 4 0,-1 1 0,-5 3 0,-2 1 0,28-8 0,-1 1 0,0 0 0,0 1 0,-1-1 0,0 1 0,-4 0 0,0 0 0,-1 0-71,-3 1 1,-1 0 0,-1 1 0,-9 3-1,-2 0 1,-1 1 0,20-4 0,-2 0 0,1 1-1,-1-1 1,1 2 0,0-1 0,-1 0-1,1 1 17,0-1 1,0 1-1,1 0 1,-1 0-1,-21 8 1,0-1 0,1 1-1,2 0 1,1 1-1,1 0 1,3-1 0,2 1-1,0-1 54,4-1 0,1-1 0,1 0 0,6-1 0,1-2 0,3 1 0,-20 7 0,3 0 0,5-3 0,1 0 108,4-3 1,2 0-1,11 1 1,2-1-1,7-7 1,1-2-1,-31 15-108,15-7 0,16-7 0,24-9 0,28-4 0,26-4 0,34-2 0,2-2 0,4-4 0,11-4 0,15-9 0,-39 7 0,2 0 0,7-2 0,2-1 0,6-2 0,0-1 0,5-2 0,2 0 0,4-3 0,2-1-99,5-1 1,1 0 0,6-2-1,2-1 1,-28 9 0,0 0-1,1-1 1,2-1 0,1-1-1,1-1 93,3-1 1,0-1 0,2 0 0,5 1 0,1-1 0,0 1 0,2-3 0,1 1 0,-1-1 0,-1 1 0,1 0 0,-2 0 5,-2 1 0,-1 1 0,0 0 0,-4 2 0,-1 0 0,-1 2 0,-8 0 0,-1 2 0,-1-1 0,30-6 0,-1 2 0,-6 2 0,-2 1 0,-4 2 0,-3 1 0,-7 2 0,-2 1 0,-6 2 0,-2 1 0,-5 0 0,-2 2 0,39 0 0,-13 3 983,-16 4-825,-10 2 0,-42 15 0,-24 7 0,-27 3-158,-21-2 0,-24 4 0,-13 3 0,42-15 0,-2 1 0,-6-2 0,-1 1 0,-3 1 0,-2 1 0,-5-3 0,-1 1 0,-3 2 0,-1 1-80,-3 2 1,-1 0 0,-9 2-1,-1-1 1,27-5 0,-1 1 0,0-1-1,-2-1 1,0 1 0,-1-1 79,-2 1 0,0 0 0,-1 1 0,-4 1 0,-1 2 0,0 0 0,-6 1 0,0 1 0,-1 1 0,-1 0 0,-1 1 0,0 1-82,0 0 0,0 0 0,1 0 0,0 1 0,1-1 0,1 0 0,7-2 0,1 1 0,0-1 0,2 0 0,0 0 0,1 1 55,2-1 1,1 1 0,1-1-1,-25 8 1,2 0 0,8-2 0,3 0-1,10-3 1,4 0 26,8-2 0,3-1 0,-33 18 327,17-12 1,33-6 0,35-11-328,33-6 1,35-12 0,12-8 0,11-7-1,-40 7 0,1-1 0,5-2 0,3 1 0,4-3 0,2 1 0,6-2 0,1 1 0,6-1 0,2-1 0,1-2 0,1 0 0,-2 1 0,1 1 0,2-1 0,1-1-90,3-1 1,2 0-1,-23 7 1,1 0 0,1 0-1,5-1 1,0 0 0,2 0-1,1-1 1,2 1-1,0-1 88,2-1 1,0 1-1,1 0 1,1-1-1,0 0 1,0 1-1,0 1 1,1 1-1,-1 0 1,-1 0-1,0 0 1,-1 1 1,-2 0 0,-2 0 0,0 1 0,-5 1 0,-1 0 0,-2 1 0,20-3 0,-2 1 0,-4 1 0,-2 1 0,-5 0 0,-1 1 0,-4 0 0,0 2 0,-4 3 0,0 1 0,-5 1 0,0 0 162,-2 1 1,-1 0-1,-5 1 1,-2 1-1,42 2-162,-9 0 0,-9 2 327,-16 3 1,-27-1 0,-31 8-233,-19 1 1,-16-3-1,-12 2 1,-13 1-96,-12 3 0,-17-4 0,37-7 0,-3 1 0,-4 1 0,-2 0 0,-4 0 0,-2 1 0,-9 4 0,-1 2 0,-4-1 0,-1 1 0,-3 0 0,-1 1-90,0-1 1,-3 1-1,24-5 1,-2 0 0,-1 1-1,-5 2 1,-1 0 0,-2 2-1,-6 0 1,-2 1-1,-2 1 69,-5 1 1,-2 1 0,0 0 0,18-3 0,0 0 0,-1 0 0,1 1 0,0 0 0,0 2 0,1-1 0,-1 1 0,0 0 0,0 0 0,-1 0 0,1 0-6,0-1 0,1 1 1,-1-1-1,0 1 0,0 0 1,0 0-1,0 1 0,2-1 1,-20 7-1,2 0 0,1 0 1,5-1-1,2 1 0,1 1 26,3-2 0,2 1 0,2 0 0,5-2 0,1-1 0,2 0 0,-27 8 0,4 0 0,8-2 0,5 0 0,9-3 0,4-1 0,11-3 0,5-2 0,-16 10 0,36-15 0,44-15 0,32-10 0,30-13 0,11-8 0,-38 13 0,1-1 0,4-1 0,3-1 0,8-3 0,2 0 0,3 1 0,1 1 0,5-1 0,1 0 0,5 0 0,1-1 0,7-2 0,2 0 0,-27 7 0,-1-1 0,1 1 0,-1 0 0,0 0 0,0 0-82,2 1 0,-1 0 0,2 0 0,3 0 0,1 1 0,1 0 0,8-2 0,2 1 0,1 0 0,2-1 0,2 1 0,0-1 70,3 0 0,1-1 1,0 1-1,0-1 0,0 0 1,-2 1-1,-4 2 0,-1 1 1,-1-1-1,0 1 0,-1 0 1,0 0 11,-2 0 0,0 0 0,0 1 0,0 2 0,-1 1 0,-1 0 0,-6 0 0,-1-1 0,-1 1 0,-4 2 0,-1 0 0,0 1 0,27-4 0,-2 1 0,-8 0 0,-1 1 0,-3 1 0,-1 2 0,-5 0 0,0 1 154,-6 0 0,-1 2 1,-6 0-1,-3 2 0,35 3 1,-8 0-155,-9 0 0,-8 2 491,-16 4 1,-19 6-375,-15 11 1,-26-10 0,-29 3 0,-15-4-118,-16-3 0,-18-3 0,37-1 0,-3 0 0,-2 0 0,-2 0 0,-4 0 0,-2-1 0,-6-1 0,-2 0 0,-8 3 0,-1 2 0,-5 0 0,-1 1-110,-5 1 1,-1 1 0,-3 2 0,0 0-1,1-2 1,-2 1 0,26-3 0,-1 1-1,-1 0 100,-5 1 1,-3-1-1,0 2 1,-9 3-1,-1 2 1,-2 0-1,18-4 1,-2 0-1,0 1 1,1 0-1,0 0 1,-1 1-1,1 1 1,0-1 1,0 1 0,1 1 0,0-1 1,0 1-1,-23 5 0,1 1 0,1 0 1,2 0-1,0 0 0,2 1 0,3-1 1,1-1-1,1 1 8,5-2 0,2 1 0,1-1 0,5-1 0,2 0 0,3 0 0,-16 5 0,5 0 0,5-1 0,2-1 0,6-2 0,4-1 0,-34 9 37,25-6 1,45-11-1,42-8-37,30-8 0,26-8 0,17-11 0,-39 9 0,3-1 0,5-1 0,2-1 0,7-3 0,2-1 0,5 0 0,3-1 0,3 1 0,1 0-88,5-1 0,1 1 1,-1-1-1,2 1 0,5 2 1,2-1-1,-30 7 0,0-1 1,0 1 87,3-1 0,0 1 0,1 1 0,3-1 0,1 1 0,0 0 0,0 0 0,0 0 0,1 1 0,2 0 0,0 0 0,0 0 0,2 1 0,1 1 0,0-1 0,0-1 0,-1 1 0,0 0 0,-2 2 0,0 1 0,-2 1 0,-3 0 0,-2 0 0,0 2 0,29 0 0,-2 0 0,-9 0 0,-1 1 0,-1-1 0,0 2 0,-3 0 0,-3 0 0,-4 1 0,-2 0 0,-4 1 0,-3 2 0,-8 0 0,-3 2 0,-3 1 0,-1 1 491,43 10 1,-14 1-484,-5 1 0,-27 1 237,-26 4 1,-35-3 0,-46 3 0,-18-5-170,-13-7 1,37-3 0,-3 0 0,-5-2 0,-2-1 0,-4 3 0,-2 0-77,-3 1 0,-1-1 0,-7 1 0,-2 0 0,-7 0 0,-2-1 0,-5 1 0,-2 0-82,30-4 0,0 1 0,-1 0 0,-5 2 0,-2 1 0,0-1 0,-1 2 0,0-1 0,-1 2 0,-7 0 0,0 0 0,-2 2 41,-5 0 0,-1 1 0,-1-1 0,-5 0 0,-1 0 0,-1 0 0,25-2 0,-1 1 1,1 0-1,0 0 0,-21 3 0,0 1 0,1-1 41,3 0 0,1 0 0,1 0 0,5 1 0,1 0 0,0 0 0,4-2 0,0 0 0,2-1 0,5 0 0,1 0 0,1 0 0,-25 6 0,2-1 0,11-4 0,5-1 0,17-1 0,4-1 303,5 0 0,3-2 0,-19-2-303,45-7 0,30-15 0,57-14 0,16-6 0,-34 14 0,3 1 0,5 1 0,3-1 0,8-3 0,4 0 0,3-2 0,3 1 0,4-1 0,1 0 0,9-1 0,3 1 0,-28 9 0,0-1 0,2 2 0,0-1 0,1 2 0,0-1-82,1 1 0,0 0 0,1-1 0,3 0 0,0-1 0,2 1 0,2 0 0,2 1 0,0 0 0,4 0 0,1 0 0,1 0 62,2-1 0,1 1 1,0 0-1,1 0 0,0 1 1,0 1-1,-6 1 1,0 1-1,0 0 0,0 1 1,1 0-1,-1 0 20,-1 0 0,0 1 0,-1 0 0,-2 0 0,0 0 0,-1 0 0,-2 2 0,0 1 0,-2-1 0,-5 0 0,0 0 0,-2 0 0,29-3 0,-2 1 0,-6 2 0,-3 2 0,-5 1 0,-1 0 0,-5 2 0,-2 0 0,-5 1 0,-2 0 0,-7 0 0,-4 0 0,33 0 0,-14 0 245,-3 8 1,-49 6 0,-22 5 0,-35-3-168,-23-1 1,-26 1 0,38-7-1,-2-1 1,-7 1 0,-1 0-79,-4 0 0,-2-1 0,-8 1 0,-2 0 0,-5-1 0,-1 1 0,-3 0 0,-1 1-99,-3 2 1,-2 0 0,-3-2-1,-1 1 1,26-2 0,-2 1-1,0 0 1,-5 1 0,-1 0-1,-1 0 89,-6 2 0,-1 0 0,-1 0 0,-4 0 0,-1-1 0,0 2 0,0 1 0,-1 0 0,0 1 0,-1 0 0,-1 1 0,1-1 10,1 1 0,-1 0 0,2-1 0,6 0 0,0-2 0,3 1 0,6-2 0,2 0 0,3 0 0,-19 3 0,5 1 0,14-2 0,4-1 0,12-4 0,3-1 245,-26 9 1,51-10 0,29-14 0,31-8-197,23-7 0,24-4 0,-36 9 1,3 0-1,4 2 0,2-1-49,6 0 0,1-1 0,5 0 0,3-1 0,8 0 0,2-1 0,2 1 0,2-1-123,3 1 0,1 0 0,7 1 0,0 2 0,-4 1 0,1-1 0,6 1 0,2-1 114,-29 5 1,0 0 0,2 0 0,1 1 0,1 0 0,1 1 0,4-2 0,2-1 0,-1 2 0,-1-1 0,-1 1 0,0 1 8,-4 2 0,-1 0 0,-1 0 0,-4-1 0,0 0 0,-2 0 0,26 0 0,-1 1 0,-4-2 0,-2 0 0,-2 1 0,-3 0 0,-12 2 0,-2 1 0,-5 2 0,-2 2 0,-5-1 0,-3 0 0,41 0 0,-4 0 0,-21 2 0,-11 3 0,-11 9 245,-23 15 1,-21-6 0,-38 10 0,-15-4-216,-11-1 0,-21-5 0,-11 6 0,44-14 0,-2-1-31,-3 0 1,-1-1 0,-4 4-1,-2-1 1,-5-2 0,-2-1-1,-3 2 1,-2 0-80,-4-1 0,-1 1 1,3-2-1,1 1 1,-3 1-1,1 1 0,2-2 1,2-1 77,4 0 1,0-1 0,3 0 0,0 0 0,8-4 0,2-1-2,-43 5 1,23-8 247,47-16 1,25-2 0,41-15 0,14-2-205,11-2 1,13-2-1,9 0 1,7 0-42,-42 18 0,1-1 0,2 1 0,1 0 0,1-1 0,2 1 0,4-2 0,1 1-69,4-3 0,2 1 0,-4 4 1,2 1-1,4-2 0,1 1 0,-1 2 1,0 1 68,0 2 0,0 0 0,1-1 0,0-1 0,-2 2 0,-1 1 0,-3 1 0,-1 2 0,-7 3 0,-2 1 0,43-5 0,-17 2 0,-8 2 0,-6 2 0,-18 6 0,-1 8 0,-20 3 0,-18 16 168,-18 0 1,-16-2 0,-18-9 0,-10 1-169,-9 2 0,-13 9 0,-9-5 0,-7 2 0,42-15 0,-1 1 0,-2-1 0,-1 1 0,0 2 0,0 1 0,0-1 0,1-1 0,3-1 0,1-1 0,-34 11 0,14-7 0,14-1 0,23 1 0,31-3 147,33-3 1,12-4 0,23-10 0,-4-2-148,-2-2 0,2-8 0,7 5 0,3-3 0,2 0 0,5 7 0,-3-5 0,2 2 0,3 4 0,2-4 0,3 3 0,-1 1 0,0 2 0,1 2 0,-1 0 0,2 0 0,4 0 0,-5 0 0,-1 0 0,-11 0 0,-10 0 0,-6 2 0,-10 4 0,-3 5 0,-6 5 0,-12 5 0,-6 8 0,-13-11 0,-12 9 0,-14-4 0,-3-2 0,-10-3 0,-2-1 0,-2 1 0,-6-1 0,-4 1 0,-3-1 0,-1-5 0,12 0 0,0-1-1,0 7-3,8-9 1,10-1 1,54-16 0,15-3 1,10 3 0,-17 0-1,13 0 0,-2 6 0,14-3 0,-6 5-3,0 5 3,-19-3 1,-36 26 0,-30-5 0,-20 0 0,-17-2 0,-18-1 0,-11 1 0,39-8 0,-1-1 0,-2 2 0,-1 0 1,0-3-1,-1 1 1,1 1-1,0 1 1,-1-1-1,1-1 0,-1-1 0,1 0 0,-35 6 0,11-3-3,14-3 3,8-7 0,26 2 1,25-14-1,28-9 1,25-3 0,3-7 0,11 0 0,9 0 0,3 0 0,10-4 0,3 4 0,0 1 0,-41 12 0,1-1 0,48-8 0,-48 12 0,1 1 0,0-1 0,-1 2 0,42-2 0,0 1 0,-9 2 0,-12 4 0,-2 2 0,-10 2 0,-2 0 0,-9 0 0,-20 2 0,-27 4 0,-25 4 0,-32 7 0,5-1 0,4-5 0,-5 3 0,-5-6 0,2-1 0,1 1 0,1-2 0,-4-6 0,3 0 0,17-2 0,34-4 0,37-5 0,31-5 0,6-3 0,9-3 0,7-1 0,9 0 0,-46 14 0,1 2 0,0 0 0,0 1 0,49-6 0,-9 2 0,-13-1 0,-3 3 0,-6 0 0,-18 6 0,1-13 0,-45 15 0,-24-2 0,-28 6 0,-13 9 0,-5-1 0,-2 3 0,-1 3 0,-5-1 0,-2 1 0,-2-1 0,3 1 0,3-1 0,4-1 0,2-3 0,-2-1 0,9-8 0,-1 2 0,16-4 0,3-20 0,27-11 0,8 4-4,22-4 1,9-6 0,14 2 3,-3 2 0,-1-4 0,-2 8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6:33.849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3528 5152 11783,'-27'31'0,"4"4"0,11-12 0,4 26 0,8-28 0,0 12 0,24-23 0,5-2 0,15-8 0,-1 7 0,-16 11 0,-1 1 0,-9 6 0,0 1 0,1 3 0,-6-8 0,-1 2 0,-1 3 0,2 14 0,3-11 0,-11 12 0,8-12 0,-1-11 0,-1 13 0,6-12 0,-7 16 0,9-8 0,-9-1 0,-1-9 0,-8 0 0,0 1 0,0 7 0,0-13 0,0 11 0,0-21 0,8 14 0,2-14 0,-1 5 0,7-14 0,-6 5 0,7-14 0,0 6 0,1-7 0,-8-8 0,-3 1 0,-7-11 0,0 14 0,0-14 0,0 0 0,0-17 0,-2 1 0,-1 3 0,-3 1 0,0 12 0,6-5 0,0 14 0,8-7 0,3 28 0,13 10 0,-5 7 0,4 17 0,-1 0 0,1 6 0,-8-6 0,9 0 0,-15-5 0,9 5 0,-6-4 0,-1 10 0,-1-16 0,-4 10 0,-4-3 0,-2 16 0,-12-13 0,-11 1 0,7-19 0,-7-11 0,13-9 0,-7-15 0,5-11 0,0-11 0,-1-20 0,7-10 0,-6-3 0,7 3 0,1 12 0,2 8 0,2 9 0,0 0 0,0-1 0,0-14 0,0-4 0,0 0 0,0 4 0,0-8 0,2 12 0,4-6 0,-5 15 0,7 14 0,-8 26 0,0 49 0,0 5 0,0 31 0,0-9 0,0 3 0,0 0 0,0 0 0,0 0 0,0 0 0,0-8 0,0-2 0,0-50 0,0-28 0,0-17 0,0-25 0,0-2 0,0 0 0,0 10 0,0-1 0,0 1 0,0-3 0,-2-3 0,-2-6 0,-1-4 0,-1-3 0,4-3 0,-2-4 0,-2-1 0,-2-9 0,4-5 0,-1 0 0,1-2 0,-4 6 0,2-6 0,2 3 0,2 5 0,2 4 0,0 13 0,0 2 0,0 4 0,0 4 0,0 7 0,0 1 0,0 15 0,0-4 0,6 47 0,0 12 0,0 24 0,-4 16 0,2-1 0,1-3 0,1 0 0,-6 3 0,0 3 0,0 2 0,0 2 0,0 4 0,0-2 0,0-2 0,-2 2 0,-2 10 0,-1 3 0,1 1 0,0 5 0,0-3 0,-2 3 0,2 2 0,2 1 0,0-3 0,-1-4 0,-3-5 0,-2-10 0,4-4 0,-2-2 0,-7-9 0,-1-36 0,-3-26 0,3-32 0,12-23 0,-2 2 0,-2 2 0,1-4 0,5 2 0,0-6 0,0-6 0,0-1 0,0-5 0,2 5 0,3-1 0,-1-4 0,6-11 0,0-4 0,-1 0 0,-4 47 0,0-1 0,9-44 0,-5-2-27,-5 47 1,0-1 0,2-2 0,0 0 0,-2-1 0,0 1 0,-1 1-1,1 1 27,0 0 0,0-1 0,-1 1 0,0-1 0,-2-1 0,0 0 0,0-2 0,2 1 0,-1-1 0,1-1 0,1 4 0,-2 0 0,-2-45 0,0 1 0,0 5 0,0-2 0,0 4 0,0 5 0,0 5 0,-6 9 0,-1 8 0,-1 2 0,0 3 0,0 17 0,3 3 0,-7-2 0,4 12 0,-7 2 0,13 23 0,-4 19 0,4 8 0,4 24 0,4-1 0,-2 7 0,5-9 0,1 3 52,0-3 1,-4 5 0,3-5-1,1 5-52,0 1 0,-1 6 0,5 1 0,-4-3 0,-3-2 0,5 5 0,-6 1 0,-2 0 0,-2 0 0,4 4 0,-1-6 0,-1-1 0,-2-3 0,-2 8 0,0 8 0,-8-2 0,-3 2 0,3-24 0,-11-28 0,7-36 0,0-9 0,10-33 0,-3-2 0,3-6 0,-4 8 0,4 0 0,2-1 0,0-7 0,0 1 0,0-5 0,0 4 0,0-8 0,0 6 0,0-5 0,0-9 0,0 8 0,0-11 0,0 2 0,0-1 0,0-3 0,0 0 0,0 0 0,0 3 0,0 5 0,0-3 0,0 3 0,0-3 0,0 13 0,0 3 0,0 6 0,0 5 0,0 3 0,0 0 0,0-5 0,0 9 0,0-8 0,0 15 0,0-7 0,0 22 0,-8 3 0,6 15 0,-13 3 0,20-1 0,-10-10 0,12-16 0,-7-13 0,0 2 0,0-1 0,2 1 0,4-1 0,-2 3 0,8 8 0,-8 16 0,3 3 0,-7 16 0,0 23 0,0-9 0,-7 19 0,-3-23 0,0 5 0,2-5 0,1 0 0,-3-3 0,0 1 0,-5-6 0,5 6 0,-7-8 0,-9 0 0,-9 0 0,-1 0 0,-15 0 0,8-2 0,-3-4 0,11 4 0,-6-6 0,12 8 0,-21 0 0,13 0 0,-14 0 0,14 0 0,-13 0 0,13-2 0,-4-3 0,12 3 0,-4-6 0,-2 8 0,-9 0 0,-1-2 0,4-4 0,20 4 0,-18-6 0,10 8 0,-18 0 0,1 0 0,23 0 0,-24 0 0,26 0 0,-22 0 0,14 2 0,0 4 0,15-4 0,-17 6 0,12-8 0,-16 0 0,0 0 0,0 0 0,-8 0 0,6 2 0,-3 4 365,18-4 0,-15 7 4,8-3 1,4-2-363,2 8 0,5-7 2,-11 7 1,6-6-1,-6 5 1,6-5 11,-7 6-11,1-8 0,-13 9-1,-5-7 0,10 2-3,2-2 1,8-4-3,-8 4 0,14-4 0,-14-2-3,15 0 0,-20-2 0,11-4-1,3 4 0,-7-14 1,14 7 0,-14-9 2,6 8 1,0-5 2,-6 5 0,6 1 2,-1 1-1,-5 8 1,6 0-1,0 0-1,2 0 1,0 0-2,5 0 0,-13 0-4,6 0 1,-8-2-2,0-4 1,12 2-1,0-8 0,5 7 0,-11-7 0,8 8 0,-12-11 0,4 13 0,-12-4 0,20 4 0,-24 4 0,16 4 0,0-4 0,-4 13 0,13-13 0,3 14 0,1-14 0,14 5 0,-13-7 0,5 0 0,-7 0 0,-1 0 3,1 0 4,-1 0 1,1 0 0,-1 0-1,1 0 0,-1 0-1,1 0 1,-1 0 17,9 0-13,1 8-9,8 2 0,8 15 0,3 4 0,1 0-2,6 6 0,-5 2 0,10 10 0,-3-7 0,-3-3 0,1 0 0,1 2 0,2 4 0,3 1 0,-5-3 0,-5 5 0,1 1 0,-1-2 0,-3-1 0,3-5 0,-2 2 0,-8-8 0,3 0 0,-7-14 0,-7-1 0,-3-18 0,-10-10 0,-3-7 0,2-3 0,-8-3 0,11 2 0,-5-7 0,-4 3 0,2 0 0,-4 2 0,-8-12 0,-10-12 0,4 1 0,5 3 0,7 8 0,-2 12 0,3-1 0,5 5 0,8 21 0,11 15 0,6 3 0,6 15 0,5 0 0,5 3 0,1 1 0,1 6 0,1 0 0,5-1 0,-5 3 0,4 5 0,-3-1 0,-3-5 0,1-3 0,-1-4 0,0 7 0,-5-7 0,0 8 0,-8-24 0,3 0 0,-14-21 0,-3 6 0,-13-24 0,-1-7 0,1-4 0,6-8 0,-7-2 0,1-13 0,2-3 0,7 7 0,4-11 0,3 3 0,1 9 0,6-13 0,2 10 0,4-5 0,7 18 0,16 18 0,-3 13 0,14 21 0,-1 11 0,8 20 0,-7-3 0,-3-3 0,-2 1 0,0-4 0,-2 4 0,-4 1 0,2 1 0,-7 3 0,-3-1 0,-2 2 0,-3-5 0,-5 3 0,-5 1 0,-4 9 0,-4-1 0,-4-6 0,-5-7 0,-7-8 0,-3-4 0,-2-2 0,-16 0 0,-2 6 0,-5-8 0,-1-3 0,-3-13 0,3-5 0,4-6 0,3-6 0,1-5 0,2-13 0,2-5 0,4 2 0,11-4 0,-3-6 0,4 2 0,-4-6 0,3 3 0,3-3 0,7-2 0,4-15 0,6-2 0,8-10 0,7 16 0,7 7 0,9 12 0,-2-4 0,4 6 0,2 2 0,0 0 0,0 10 0,0-2 0,0 1 0,-1 9 0,5 3 0,8 2 0,-8 10 0,7 12 0,-7 5 0,-4 4 0,-6 10 0,-2 0 0,-2 6 0,-3 0 0,-3 4 0,-1-3 0,-3 1 0,-3 2 0,-2-4 0,-7 11 0,3 10 0,-2-7 0,-10 16 0,-3-3 0,-9 12 0,1-8 0,-1-20 0,1-3 0,-1-8 0,-7 2 0,-4-1 0,-4-1 0,-2-10 0,-2-6 0,-4-11 0,-3-6 0,-9-12 0,3-9 0,3-9 0,9 1 0,7-2 0,-2 3 0,3-9 0,-3-4 0,-1-3 0,-1-11 0,0 3 0,0-5 0,0-1 0,2-6 0,4-3 0,5-1 0,5-4 0,9-2 0,4-1 0,5 1 0,1 4 0,7 5 0,5 13 0,3 5 0,18 0 0,8 6 0,10 12 0,3 19 0,-2 8 0,3 6 0,-13 9 0,1 3 0,0 1 0,3 8 0,-5 0 0,0 6 0,2 4 0,-7 1 0,7-1 0,-4 4 0,-4-1 0,4-1 0,-12-6 0,0 2 0,-4 1 0,-5 5 0,-7 2 0,-5 3 0,-12 8 0,-5-11 0,-5-8 0,-7-10 0,-2 0 0,-2 2 0,-10 8 0,-10 1 0,-3-5 0,-3-6 0,1-15 0,-1-2 0,3-12 0,3-10 0,7-7 0,9-7 0,2 1 0,-1-6 0,3-4 0,-6-2 0,6-2 0,-2-4 0,0-5 0,2-5 0,-4 1 0,5 1 0,7 3 0,-2-5 0,9-13 0,12 4 0,6-4 0,7 16 0,20 3 0,6 6 0,4 6 0,5 8 0,5 13 0,11 6 0,19 14 0,-7 10 0,-8 1 0,-16 10 0,-1 4 0,-5 6 0,5-2 0,-7 6 0,3-1 0,0 5 0,-9 3 0,3 1 0,-6-3 0,-6-1 0,2-1 0,-9 7 0,-5-3 0,-3-3 0,-11 7 0,3 4 0,-12 6 0,-5 6 0,-5-17 0,-1-13 0,-3-7 0,-5-2 0,-10-2 0,4-7 0,-9 1 0,-1-11 0,-12-6 0,7-12 0,-1-6 0,5-11 0,-1-4 0,10-2 0,6-1 0,1-1 0,5-7 0,-2-5 0,1-2 0,5-1 0,3-9 0,5-1 0,1-2 0,2-2 0,6 2 0,2-5 0,4 1 0,9 2 0,11 8 0,1-1 0,4 1 0,2 2 0,4 5 0,3 8 0,7 6 0,-2 10 0,3-3 0,5 7 0,3 5 0,2 4 0,-6 8 0,1 2 0,-1 4 0,1 10 0,-3 7 0,-3 0 0,-7 3 0,3-1 0,-2 6 0,-4-2 0,-6 2 0,0 2 0,-8 4 0,-2 2 0,-1 1 0,-3 9 0,-1-2 0,-5 5 0,-5 6 0,-4-4 0,-2 9 0,-2-1 0,-4 2 0,-3 0 0,-9-12 0,1-1 0,-1-5 0,-5 3 0,-2-9 0,0-1 0,-1-2 0,-3-8 0,4-2 0,-2-1 0,-4-5 0,2-8 0,-6-1 0,-4-8 0,-13 2 0,7-20 0,6-9 0,8-8 0,8-4 0,-2-6 0,1-1 0,3-5 0,2-7 0,-5-7 0,1-8 0,2-1 0,1 0 0,11-2 0,1-5 0,2-7 0,0-1 0,2-7 0,10 13 0,8-3 0,7 1 0,0 3 0,7 1 0,-1 9 0,0 6 0,2 3 0,6 7 0,-2 0 0,-4-1 0,4 11 0,-4 5 0,4 6 0,16 9 0,3 1 0,2 7 0,-1 14 0,-3 12 0,1 6 0,3 5 0,2 4 0,-3 8 0,-1 2 0,0 4 0,-1 3 0,-5 7 0,-5-3 0,-4-1 0,-10-1 0,-3 7 0,-5-1 0,-2 0 0,-7-5 0,-4 0 0,-4 1 0,-2 3 0,-2 11 0,-4 4 0,-6 2 0,-3-3 0,-4-12 0,-5-1 0,-5 1 0,2-3 0,-2-1 0,-2-5 0,-2-1 0,-2 4 0,0-9 0,-2-3 0,-4-4 0,4-9 0,-5 1 0,-1-4 0,-13-11 0,-6-8 0,7-10 0,11-7 0,13-6 0,4-6 0,1-4 0,-3-4 0,4-6 0,0-7 0,0-7 0,-5-3 0,7 2 0,2-6 0,1-4 0,-1-8 0,2 1 0,5 1 0,4 2 0,5 0 0,6-1 0,5-3 0,6 2 0,5 4 0,5 4 0,3 4 0,2 2 0,6-4 0,4 8 0,-2 5 0,4 9 0,-4 7 0,7 6 0,-1 5 0,0 5 0,5 9 0,1 6 0,5 8 0,7 12 0,-17 9 0,1 4 0,0 8 0,-3 0 0,-3 9 0,0 3 0,-2 1 0,2 1 0,-14-3 0,-3-1 0,-7 1 0,1 3 0,-8 1 0,-2 1 0,-10 11 0,-6 0 0,-5-4 0,-7-4 0,-3-9 0,-8-3 0,0-1 0,0-4 0,0 3 0,-1-3 0,-3-6 0,-2-8 0,-6 1 0,1-3 0,-7-2 0,-3-9 0,10-6 0,1-12 0,-9-10 0,5-11 0,16-2 0,0-14 0,4 3 0,2-1 0,6-9 0,-3-1 0,5-5 0,1 0 0,7-7 0,1 1 0,2 0 0,4 4 0,10-2 0,6 2 0,5 1 0,7 3 0,-3 9 0,8 5 0,4 5 0,6 6 0,-2 3 0,9 11 0,9 3 0,-13 4 0,15 10 0,-9 4 0,-3 6 0,-6 9 0,-1 4 0,-5 5 0,-4 6 0,-5 1 0,3 8 0,-4 0 0,-7-1 0,-1 3 0,-9 5 0,-2 1 0,-2-1 0,-4 0 0,-6-1 0,-7-3 0,-7-1 0,-9-2 0,2 1 0,-4-5 0,-2-4 0,0-10 0,0-4 0,0-3 0,1-3 0,2-7 0,-2-4 0,4-14 0,-6-12 0,5-13 0,11-3 0,1-11 0,5-2 0,1-1 0,-1-4 0,0-3 0,3-3 0,-3-2 0,4-2 0,-1-6 0,-1 2 0,2 4 0,3-2 0,7 8 0,0 2 0,0 1 0,7 13 0,5-5 0,11 20 0,7-8 0,10 23 0,5 18 0,0 16 0,-9 5 0,-6 6 0,-1 6 0,-2 3 0,6-1 0,-6 6 0,0-1 0,-4-1 0,-5-1 0,-5-5 0,-1 2 0,-10 13 0,-2-1 0,-17 1 0,-16-9 0,-6-10 0,-4-14 0,4-9 0,-1 1 0,-5-5 0,-2-2 0,3-12 0,-9-6 0,11-5 0,5-6 0,2 1 0,0-7 0,0-4 0,0-6 0,0-3 0,2-7 0,2 3 0,2-3 0,8-1 0,-1-5 0,9-3 0,7 10 0,12-5 0,7 16 0,16 8 0,10 14 0,15 20 0,-1 7 0,-5 6 0,-13 5 0,2 8 0,4 8 0,-2 0 0,5 5 0,-1 1 0,-4-1 0,-2 3 0,-2 5 0,-2-1 0,-4-5 0,-4 5 0,-9-5 0,-5 5 0,-5 1 0,-6-1 0,-6 7 0,-15-10 0,-10 11 0,0-15 0,4-22 0,-8-11 0,11-11 0,-5-11 0,14-9 0,5-21 0,2-11 0,2 4 0,6-18 0,0 4 0,0-3 0,2 5 0,4 2 0,6 4 0,3 1 0,11 3 0,1 3 0,2 9 0,0 7 0,4 13 0,10 16 0,3 12 0,-5 11 0,-12 20 0,0 7 0,-2 9 0,4 5 0,-7 8 0,-3-1 0,-2 1 0,-7-6 0,-2 0 0,-2 4 0,-5 6 0,-1-10 0,-4 0 0,-3-8 0,-7-3 0,-9-3 0,-3-3 0,1-6 0,-2-5 0,3-8 0,-7-5 0,0-4 0,4-26 0,8-17 0,7-28 0,10-16 0,2-2 0,4-2 0,3 6 0,9-9 0,1 5 0,4 6 0,5-4 0,9 8 0,1 3 0,3 11 0,8 17 0,-1 11 0,6 12 0,5 10 0,-3 20 0,-10 12 0,-5 7 0,-4 6 0,-2 1 0,-2 4 0,-4 3 0,-6 1 0,-3 6 0,-5-4 0,-3 4 0,-6 8 0,-4-2 0,-2 7 0,-2-1 0,-4 0 0,-6 7 0,-9-3 0,-2-1 0,1-3 0,-3-10 0,0-4 0,0-2 0,-1-3 0,-3-11 0,4-5 0,-2-4 0,6-18 0,-10-13 0,7-23 0,3-11 0,7-9 0,5-7 0,1-9 0,2 1 0,4 2 0,-2-5 0,-2 1 0,1-2 0,5-1 0,0-3 0,0-2 0,0 0 0,0-2 0,2 6 0,3 3 0,5 9 0,9 3 0,5 6 0,11 8 0,11 20 0,5 9 0,-12 15 0,-5 14 0,-1 6 0,0 6 0,-3 2 0,-3 5 0,0-3 0,0-3 0,-6-1 0,3-6 0,-5 2 0,-1 4 0,-9-3 0,-3 9 0,-8-2 0,-10 1 0,-7-3 0,-16-8 0,0-14 0,0-3 0,-13-13 0,-5 1 0,3-12 0,5-5 0,3-5 0,-1-11 0,6-6 0,2-6 0,-4-1 0,12 5 0,0 0 0,4 0 0,3-2 0,3-4 0,7 12 0,18 14 0,13 26 0,6 16 0,3 12 0,-1 8 0,6 9 0,1 2 0,5-1 0,-4 3 0,4-2 0,-4-2 0,-2-2 0,-6-7 0,-2-2 0,-2-3 0,2 1 0,-9-2 0,-5-20 0,-13 2 0,0-61 0,-2 12 0,-2-28 0,-1 8 0,-3-13 0,4-11 0,-4 1 0,-1 3 0,5-8 0,-4 2 0,2-7 0,0-11 0,2 9 0,8-7 0,6 5 0,5 3 0,1 3 0,13 9 0,2 4 0,10 10 0,5 19 0,-3 23 0,-4 35 0,-8 16 0,-8 12 0,-9 7 0,-4 8 0,-3 7 0,-1 7 0,-6 7 0,2 3 0,4 3 0,-4-4 0,4 2 0,-6-5 0,-6-5 0,2 3 0,-8 5 0,1-4 0,1-11 0,-6-4 0,7-12 0,-3-4 0,1-5 0,-3-8 0,-9-12 0,11-12 0,-9-23 0,15-23 0,-2-2 0,4-21 0,-2-1 0,2-3 0,3-2 0,1-10 0,0-6 0,0-3 0,-6-5 0,-2-5 0,0-4 0,0-8 0,3 0 0,4 43 0,2-1 0,-1 2 0,0-1 0,0 1 0,0 0 0,0-2 0,0 1 0,-1 3 0,2 0 0,-1 0 0,2 1 0,3-45 0,5 8 0,6 7 0,-3 6 0,-1 5 0,-1 10 0,7 7 0,-1 6 0,-7 24 0,4 9 0,-9 38 0,3 27 0,-4 34 0,4 1 0,2 7 0,1 3 0,-3-43 0,0 0 0,-1 1 0,-1-1 0,0 1 0,0-1 0,-1 0 0,0 1 0,1-1 0,1 1 0,-1 0 0,0 0 0,1 3 0,0-1 0,-3-3 0,-1 1 0,1-1 0,-2 0 0,0 42 0,-2-11 0,0-5 0,0-10 0,0-4 0,-15-8 0,-9-15 0,1-16 0,-8-33 0,8-15 0,1-22 0,9-7 0,1-5 0,-2-3 0,5-2 0,-1-8 0,0-1 0,1-5 0,-1-4 0,-4-7 0,3-2 0,-3-4 0,4-2 0,5 44 0,1 1 0,-1-1 0,2 1 0,1-4 0,0 1 0,0 2 0,0-1 0,0 0 0,0-1 0,-3-42 0,1 6 0,2 8 0,2 1 0,0 2 0,0-3 0,0 5 0,0 24 0,6 27 0,-1 42 0,1 12 0,-4 35 0,4 4 0,-2 8 0,7-12 0,3 6 0,2 5 0,-5-1 0,1 4 0,-1-5 0,-1-5 0,4-8 0,-8 3 0,-3-3 0,-1-4 0,-4-9 0,-3-7 0,-5-11 0,-13-23 0,-1-23 0,1-14 0,6-20 0,-1-1 0,7 3 0,-1-15 0,-2-7 0,5 10 0,-1-14 0,0 5 0,0 2 0,1-10 0,-5-3 0,4-3 0,3 3 0,-5-4 0,6 7 0,2 4 0,12 4 0,10 24 0,1 21 0,10 36 0,2 22 0,-6 10 0,1 7 0,-3 7 0,0 3 0,6 4 0,-5 6 0,-1 1 0,2 5 0,-6-10 0,5 4 0,-3-2 0,2 0 0,-5-4 0,1-2 0,-7-2 0,-4-4 0,-3 1 0,-5 1 0,-3-8 0,-9-3 0,8-20 0,-17-33 0,15-21 0,2-18 0,2-9 0,2 0 0,0-5 0,0-5 0,6-5 0,2-7 0,-1-6 0,1-3 0,4-2 0,-4-1 0,1 1 0,5 0 0,-1 3 0,1 7 0,-2 11 0,1 9 0,3 17 0,5 30 0,-3 27 0,-5 32 0,-13 32 0,0-1 0,0 0 0,-6 7 0,1 12 0,2-49 0,0 1 0,-5 48 0,7-49 0,0 1 0,-7 44 0,2 0 0,1 0 0,-9 2 0,4-12 0,-1-9 0,-1-8 0,0-16 0,-5 6 0,-1-23 0,1-2 0,7-42 0,5-20 0,5-24 0,3-11 0,5 2 0,2 0 0,0 0 0,3-8 0,-1-2 0,1-3 0,-3 1 0,2-8 0,1 1 0,3 1 0,7 3 0,2 7 0,1 2 0,-1 4 0,4 11 0,-2 17 0,6 10 0,-6 17 0,14 26 0,-16 26 0,4 29 0,-7 5 0,-5 7 0,-5 9 0,-3 6 0,-4-47 0,0 1 0,0 2 0,0 0 0,-3 2 0,0 1 0,1 3 0,0 2 0,-2 0 0,-1 0-48,1 1 0,-2 0 0,-2 0 1,-1 0-1,-2-3 0,0-2 1,-1 0-1,-1-1 48,-1-3 0,0 0 0,-2 1 0,-1-1 0,-1-3 0,1-1 0,-14 42 0,1-8 0,-6-13 0,2 0 0,-2-10 0,2-8 0,-4-5 0,4-14 0,-4-16 0,8-17 0,7-31 0,8-19 0,12-24 0,2 2 0,2-4 0,8-1 0,-3-9 0,3 1 0,-3-7 0,5 1 0,-10 39 0,0-1 0,2-1 0,1-1 0,3 0 0,-1-2 0,0-4 0,0-1 0,2 1 0,1 0 0,0-3 0,-1 0-6,1-2 0,-1 0 1,-2-6-1,0 0 0,0 3 1,1 0-1,-2 2 1,-1 0 5,0 2 0,0 0 0,-1 5 0,1 2 0,0 0 0,0 1 0,-1 3 0,1 1 0,9-42 0,-1 17 0,0 22 0,1 5 0,-1 18 0,-1 33 0,-2 35 0,-3 19 0,-7 18 0,2-4 0,-2 12 0,2 9 0,-5-40 0,0 3 0,1 2 0,1 2 0,-1 0 0,-2 0 0,0 1 0,0-1 0,0 1 0,0 0 0,0 6 0,0 0 0,0 4 0,0 0-72,1 3 1,-2 0-1,-1 1 1,-2-1-1,1-2 1,-1 0-1,0-1 1,0 0 71,0-2 0,0 0 0,-2-4 0,-1 0 0,2-7 0,0-2 0,-7 45 0,1-8 0,1-11 0,-4-4 201,3-5 1,1-3-202,-2-4 0,5-19 0,7-20 0,2-27 0,3-15 0,5-12 0,6-16 0,-5-7 0,3-12 0,-6-2 0,1-8 0,5-7 0,-4-5 0,1-1 0,3-2 0,1-5 0,-9 43 0,0-2 0,0-5 0,0-1 0,0-1 0,-1 0 22,0-1 0,0 0 1,0-4-1,0 0 1,-3-2-1,-1 0 0,2-1 1,0 0-23,-1 0 0,0 2 0,2 5 0,0 2 0,0 6 0,0 1 0,5-43 0,5 6 0,2 11 0,1 6 0,0 6 0,3 23 0,3 3 0,-7 24 0,7 10 0,-13 14 0,5 17 0,-3 12 0,-2 14 0,-1 9 0,5 14 0,-3 5 0,3 8 0,0 10 0,-1-1 0,-3 1 0,-6-47 0,0 1 0,2 3 0,-1 0 0,-1 1 0,-2 1 0,1-1 0,0 0 0,1 2 0,0-1 0,-3-4 0,0 1 0,2 0 0,-1 0 0,-2 46 0,-5-4 0,1-11 0,-8-12 0,-1-8 0,-3-4 0,1-2 0,1-7 0,2-5 0,-1-5 0,1-2 417,-5 1-417,11-18 0,-10-7 0,16-38 0,0-22 0,2-32 0,2-3 0,2-3 0,6-3 0,-5-1 0,1-2 0,0-4 0,3-4 0,-7 45 0,-2-1 0,1 0 0,0-1-47,1-1 0,0 0 1,-3-3-1,0-1 0,2-5 1,2-2-1,-2-2 0,-1 0 47,1 0 0,0-1 0,1-3 0,-2 2 0,-2 5 0,0 0 0,1 0 0,0 0 0,2 0 0,0 0 0,-2-1 0,2 0 0,2 5 0,1 2 0,1 3 0,0 3 0,8-44 0,3 17 0,-1 12 0,1 14 0,-1 25 0,1 29 0,-3 33 0,-3 37 0,-6 5 0,-4 9 0,-2 5 0,0-36 0,2 1 0,-1 0 0,1 1 0,1 0 0,0 0 0,1 3 0,-2 1 0,-2-4 0,0 0 0,0 0 0,0 1-43,0 0 1,0 0-1,-1 4 1,0 1 0,0 3-1,-2 2 1,0-1-1,-1 0 43,-1 0 0,0 0 0,0 0 0,-2 0 0,-1-1 0,-1 0 0,0 1 0,0 0 0,1-2 0,-1 0 0,0-5 0,0-2 0,-10 41 0,-2-1 0,-3-5 0,1-6 0,6-9 0,-1-12 0,1-8 0,-3-11 0,-3-5 180,4-18 1,-1-16-181,8-24 0,9-19 0,-3-21 0,4-8 0,2-10 0,-2 10 0,-4 4 0,4 6 0,-4-8 0,4 0 88,2 2 0,0-6 1,0 2-1,0-8-88,0-7 0,0-7 0,0-3 0,0-4 0,0-2 0,0 45 0,0-1 0,0-2 0,0 0 0,0 0 0,0 1 0,0 1 0,0-1 0,0 3 0,0 0 0,0 0 0,0 1 0,2-44 0,4 11 0,-2 11 0,8 26 0,-1 11 0,1 46 0,-2 24 0,-3 14 0,-3 5 0,0 14 0,0 8 0,2 9 0,-2 8 0,4 4 0,-5-44 0,1 1 0,0 0 0,0 1 0,0 0 0,0 0 0,0 4 0,0 1 0,-2 0 0,-1 0 0,2 4 0,0 0-61,-1 3 0,0 0 0,-1 3 0,0 0 0,-1-6 0,0 0 0,0-1 0,0 0 61,1-1 0,-2 0 0,-2 1 0,-2 0 0,0-2 0,-1-1 0,-2-5 0,0-2 0,-9 44 0,-1-8 0,-1-3 0,-3-7 0,-1-9 0,0-10 0,4-13 0,-5-6 0,5-12 0,-4-37 0,11-25 0,6-17 0,4-11 0,2 3 0,0-6 0,0-4 0,0-13 0,0-3 0,2 3 0,4 1 0,-2-1 0,5 3 0,1 1 122,0-1 0,-4 2 0,5 8 0,5 6-122,5 10 0,4 21 0,16 25 0,-16 31 0,12 35 0,-10 14 0,-3 13 0,-1 10 0,-14-42 0,-2 1 0,0 1 0,-1 1 0,1-2 0,-2 2 0,-3 4 0,0 0 0,1-2 0,-1-1 0,-1-1 0,-2 0-29,-1-1 1,-1 1 0,-2 0-1,-2 0 1,-4-2 0,-1 1-1,-2-2 1,1 0 28,-1-1 0,0-1 0,-2-2 0,-1-1 0,-10 37 0,-2-2 0,0-3 0,8-6 0,-5-14 0,1-10 0,-2-7 0,-4-32 0,8-18 0,11-27 0,8-16 0,4-12 0,0-10 0,0-10 0,2-7 0,2-6 0,4-6 0,-4 48 0,1-1 0,1 1 0,0-1 0,2 2 0,2-1 0,9-46 0,4 2 0,-1 0 0,7 12 0,2 13 0,2 12 0,-4 17 0,2 21 56,6 13 1,-12 18 0,0 24 0,-9 12-57,-3 9 0,1 14 0,0 13 0,-5 9 0,-1 7 0,-2-47 0,0 0 0,-3 4 0,-1 1 0,1 2 0,-2 0 0,1 1 0,-2 1 0,1 2 0,-2 0 0,1-6 0,-2 0 0,0 1 0,-1-1 0,-3-2 0,0 0 0,-1 1 0,-2-1 0,1-3 0,-1-1 0,-9 38 0,1-15 0,-2-12 0,-3-12 0,-1-3 0,-8-4 0,0-28 0,-4-15 0,-2-27 0,14-27 0,1-8 0,3-10 0,0 6 0,-3-8 0,-1-7 0,-6-13 0,17 45 0,1-1 0,-1-2 0,0 0 0,-1-3 0,1-1 0,1-1 0,1 0 0,-4-5 0,1-1 0,0 1 0,2 0 0,3 1 0,1 0 0,1 2 0,2 1 0,4-40 0,0 6 0,0 9 0,8 15 0,3 16 0,5 9 0,9 14 0,4 5 0,4 24 0,0 16 0,-4 15 0,-3 16 0,-9 1 0,1 8 0,-1 8 0,0 10 0,1 4 0,-1 1 0,1 5 0,-3-5 0,-3 1 0,-6-1 0,-4 1 0,-2 5 0,0 5 0,0-7 0,0-3 0,-8-7 0,-6-7 0,-5-5 0,-4-7 0,-2-6 0,1-13 0,-5-11 0,-12-13 0,12-13 0,0-21 0,8-6 0,3-4 0,1-4 0,-1-4 0,1-7 0,-1-8 0,-1-9 0,-2-8 0,-3-3 0,3 2 0,-4-7 0,0-6 0,12 39 0,0-2 0,1-1 0,-1 0 0,1-2 0,1 1 0,2 0 0,0 1 0,1 0 0,1 1 0,-5-49 0,5 12 0,7 5 0,0 16 0,7 6 0,5 8 0,5 21 0,7 25 0,-5 25 0,4 18 0,-3 6 0,-3 5 0,1 5 0,-1 7 0,3 8 0,3 6 0,-4 1 0,3-5 0,-7 0 0,-3 0 0,-3 4 0,3-5 0,-6-6 0,-4-7 0,-4-6 0,-4-3 0,-6-6 0,-3-5 0,-6-8 0,-8-5 0,-1-4 0,-18-13 0,7-12 0,0-19 0,6-21 0,8-9 0,4 1 0,4 5 0,1 5 0,1-5 0,-1 3 0,1-7 0,-1-5 0,7 4 0,1-5 0,2 5 0,4 2 0,2 5 0,2 1 0,10 20 0,8 15 0,-1 24 0,6 36 0,-3 9 0,-5 6 0,-1-10 0,-5 1 0,-1-5 0,-2 1 0,-6 5 0,0 2 0,-4-5 0,-7-7 0,-9-7 0,-15 2 0,-7-20 0,-5-9 0,10-16 0,2-8 0,10-17 0,-4-6 0,9-17 0,3-1 0,1-3 0,11 4 0,1 7 0,10 4 0,3 12 0,9 12 0,5 19 0,0 15 0,1 10 0,-7 14 0,0 2 0,-1 5 0,-4-1 0,-5-5 0,-7 11 0,0-5 0,0 11 0,-9-13 0,-9-5 0,-1-18 0,-10-5 0,11-14 0,-5-4 0,6-18 0,-13-17 0,15 6 0,-3-6 0,3 2 0,7 4 0,2-6 0,4-4 0,2-13 0,2 7 0,4 5 0,8 12 0,15 11 0,-6 15 0,12 17 0,-2 13 0,0-5 0,0 12 0,-2-2 0,-2 0 0,-6 2 0,5 0 0,-1 0 0,0 0 0,-6-1 0,3 1 0,-3 0 0,2 0 0,-3 0 0,5 2 0,0 4 0,-11-8 0,3 8 0,3-8 0,3 7 0,0-9 0,-5-2 0,-9-7 0,15 3 0,-13-8 0,22 1 0,-13-1 0,5 3 0,-8 3 0,-5-7 0,0 7 0,-7-11 0,7 11 0,0-4 0,5 16 0,-7-8 0,-4 14 0,1-6 0,-1 12 0,6-13 0,-6 7 0,1-14 0,-1 8 0,-4-7 0,4 6 0,-2-8 0,2 9 0,-4 0 0,4 11 0,-5-11 0,-1 12 0,0-16 0,0 9 0,-1-5 0,-5 12 0,2-6 0,-8 5 0,8-15 0,-5 16 0,3-12 0,4-4 0,-6-6 0,0 0 0,6-5 0,-5 5 0,7-15 0,-8 5 0,-2-5 0,0 0 0,-13-3 0,12 1 0,-7-6 0,3 13 0,13-5 0,-14 0 0,14 5 0,-6-5 0,8 8 0,0-1 0,0 1 0,0-1 0,0 0 0,0 1 0,0-8 0,0 5 0,8-5 0,2 7 0,15-7 0,2 6 0,0-15 0,6 7 0,-5-8 0,-1-4 0,-4-7 0,-11 7 0,3-27 0,-13 11 0,6-7 0,-8 2 0,-8 15 0,-2 6 0,-7 16 0,-1-4 0,1 15 0,5-11 0,1 11 0,-1 0 0,-5 12 0,-3 0 0,-3 0 0,4 8 0,-5 3 0,11-15 0,1-1 0,8-21 0,-4 7 0,28-26 0,7-9 0,8-14 0,-2-2 0,10-8 0,-1 0 0,3-1 0,7-9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6:47.399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437 3337 13190,'-52'7'0,"11"-5"0,0 4 0,14-8 0,-8-9 0,8-13 0,2-18 0,7-5 0,12-11 0,1 3 0,3-7 0,4-2 0,1 12 0,5 0 0,2-1 0,0 1 0,3 1 0,-1 5 0,1 5 0,3-2 0,1 3 0,1 1 0,-1 17 0,12 13 0,1 26 0,-1 16 0,-12 31 0,-7-2 0,-2 8 0,-3-10 0,1-5 0,0 1 0,-6 8 0,0 4 0,-2 6 0,-4-16 0,-5-14 0,1-1 0,-2-2 0,-1-2 0,-3-2 0,-3-4 0,-3-2 0,-1-2 0,-8-2 0,2 2 0,-12-13 0,-5-16 0,11-8 0,2-17 0,15-5 0,7 1 0,-1-4 0,-2-4 0,7 1 0,-1-1 0,0-6 0,6 0 0,-4 3 0,4-9 0,2-21 0,8 10 0,4 8 0,7 11 0,10 18 0,-11 11 0,9 24 0,-4 11 0,-7 2 0,-5 6 0,3 6 0,-6 0 0,-2 9 0,1 1 0,-1 5 0,0-11 0,-6 0 0,0-16 0,-8 8 0,-1-8 0,-9-5 0,1-3 0,-1-9 0,1-8 0,-1-8 0,1-1 0,7-17 0,2-1 0,8-16 0,2 7 0,4-5 0,-2 8 0,8-2 0,-9 8 0,3-14 0,-2 10 0,2-16 0,-4 16 0,4-15 0,-4 15 0,-2-10 0,2 14 0,3-8 0,-3 4 0,6-4 0,-8-8 0,0 14 0,0-12 0,0 14 0,0-8 0,0 0 0,0-7 0,0-3 0,2-5 0,4 3 0,-4 12 0,6-6 0,-8 4 0,0-7 0,0 1 0,-8 16 0,6-6 0,-6 14 0,0-14 0,6 5 0,-5 1 0,7 2 0,0 8 0,0-1 0,0 8 0,0-13 0,0 11 0,0-21 0,0-1 0,0-3 0,0-14 0,0 14 0,0-13 0,0 13 0,0 2 0,0 2 0,0 6 0,0-8 0,0 0 0,0 8 0,0-6 0,0-2 0,0-10 0,0-7 0,0 0 0,0 7 0,0-5 0,0 13 0,-2-6 0,-4 8 0,4 8 0,-6-14 0,6 6 0,-4-11 0,5 11 0,-7 2 0,8 6 0,0-8 0,0 0 0,0 0 0,0 0 0,0 0 0,0 0 0,0-8 0,0 6 0,0-5 0,0 7 0,0 0 0,0 8 0,0 1 0,0 9 0,0 0 0,-8-1 0,6 1 0,-13-1 0,13 1 0,-6-1 0,8 1 0,0-1 0,0 1 0,0 7 0,15 10 0,-3 10 0,13 7 0,-7-7 0,-1 6 0,1-7 0,-1 1 0,8 5 0,-5-13 0,13 6 0,-6 0 0,0-6 0,6 6 0,2-8 0,2 0 0,5 0 0,1 0 0,2 0 0,5-2 0,-3-4 0,-20 4 0,12-14 0,-18 14 0,22-5 0,-16 7 0,6 0 0,-14 0 0,7-8 0,-1 6 0,-6-6 0,6 8 0,1 0 0,1 0 0,0 0 0,6 0 0,-6 0 0,8 0 0,0 0 0,0 0 0,-8 0 0,6 0 0,-6 0 0,8 0 0,0 0 0,6-2 0,0-4 0,-8 5 0,7-7 0,-3 0 0,10 6 0,-1-4 0,-16 2 0,4-1 0,-16 3 0,17-4 0,-18 4 0,18 2 0,-17-6 0,17 0 0,-20-2 0,14 3 0,-11 3 0,22-6 0,-10 0 0,12-2 0,1 1 0,-6 1 0,6 8 0,-9 0 0,-6 0 0,5 8 0,-6-6 0,8 5 0,0-7 0,0 8 0,-1-6 0,9 6 0,-6-8 0,14 0 0,-22 0 0,11 0 0,-20 8 0,13-6 0,-14 5 0,14-7 0,-13 0 0,13 0 0,-6 0 0,8 0 0,5-2 0,1-3 0,-16 3 0,14-6 0,-17 8 0,20 0 0,-7 0 0,0 0 0,0 0 0,0 0 0,0 8 0,8-6 0,-7 13 0,15-13 0,-7 6 0,3-8 0,0 0 0,-14-2 0,2-4 0,-20 4 0,16-13 0,-11 13 0,7-6 0,-10 8 0,-1 0 0,-14 0 0,13 8 0,-13 1 0,6 9-1,-8-1-2,0 9-1,0-7 0,0 6 1,0 0 0,-8-5 0,-2 5 0,-7 0 1,-1-5 1,1 5 1,0 0 0,-9-6 0,7 7 0,-14-1 0,14-6 0,-7 7 0,9-1 0,-1-6 0,9 6 0,-7-7 0,14-1 0,-13 1 0,5-1 0,-8 1 0,1-1 0,0 1 0,-1-9 0,-7 7 0,5-6 0,-5-1 0,0 7 0,6-14 0,-14 13 0,13-5 0,-13 7 0,12 1 0,-8-1 0,15-7 0,-17 6 0,12-7 0,-8 9 0,-6-1 0,13-7 0,-13-2 0,14-8 0,-14 0 0,6 0 0,-8 0 0,0-8 0,0 6 0,-8-6 0,6 10 0,-3 4 0,10-4 0,-3 6 0,22-8 0,-3-4 0,20-8 0,4 4 0,9-13 0,4 0 0,7 1 0,3-5 0,1 2 0,3 0 0,4-3 0,-2 1 0,6-6 0,-3 4 0,-3 2 0,4 1 0,-3 7 0,-1-1 0,-2 1 0,-2-1 0,0 1 0,0 7 0,-8 3 0,-9 14 0,-20 17 0,-16 11 0,5-8 0,-11-4 0,1-7 0,-14 9 0,-4 0 0,5-4 0,-5 6 0,2 1 0,-2-1 0,-3 2 0,-11 6 0,-3 0 0,-6 0 0,-4 5 0,-2 1 0,2-4 0,4-6 0,2-4 0,2-7 0,-10-3 0,22-5 0,1-18 0,10-6 0,6-13 0,2-10 0,12-9 0,11-15 0,12 19 0,7-1 0,9 6 0,7 2 0,-2 4 0,4 0 0,4-2 0,4-2 0,9-4 0,-1-2 0,3-2 0,2 2 0,1 8 0,-1 4 0,1 0 0,-1 0 0,-1 6 0,1-1 0,6 9 0,-19 5 0,13 8 0,-23 10 0,1 7 0,-17 4 0,-7 14 0,-14-9 0,-9 7 0,-10-6 0,-3 4 0,-3-2 0,-3 4 0,-3-4 0,4-2 0,-2 0 0,-4 0 0,2 1 0,-7 3 0,-3-2 0,-1 2 0,-8 0 0,-2 0 0,-3-2 0,-3 2 0,0-4 0,0 0 0,4-3 0,2-9 0,-6 3 0,4-9 0,0 1 0,4-4 0,9-4 0,5-4 0,1-4 0,-4-6 0,7-11 0,16 0 0,19-12 0,14 2 0,18-10 0,8 6 0,4-1 0,-2 8 0,2-3 0,2-1 0,13 4 0,0-1 0,5-2 0,1 0 0,0-5 0,-4 10 0,2 1 0,-1 4 0,-5 4 0,-4 3 0,-1 4 0,-16 5 0,-8 22 0,-23 8 0,-9 8 0,-13-1 0,-3-3 0,-2 0 0,-4 0 0,-2 0 0,-4 4 0,-2-2 0,-2 2 0,-5 2 0,3 2 0,-1 2 0,-5 4 0,-9-4 0,-6 6 0,-2-3 0,2 1 0,-4 6 0,4-7 0,-4-1 0,-2-2 0,10-10 0,6-3 0,5-5 0,-1-11 0,-3-8 0,9-20 0,20-20 0,11-15 0,19-15 0,5 6 0,5 0 0,3 18 0,2-5 0,3-1 0,7 5 0,-2 1 0,4-1 0,2 3 0,0 1 0,-2 8 0,-2 2 0,-2 4 0,0-2 0,6 7 0,0 11 0,0 13 0,-14 10 0,-3 13 0,-13 14 0,1 15 0,-6 4 0,-6 3 0,-5-11 0,-5-3 0,-1-6 0,-3 7 0,-1 3 0,-2 1 0,-8 4 0,2 3 0,-6 1 0,-6-2 0,2 4 0,-7-1 0,-1-3 0,2-2 0,-3-3 0,7-5 0,2-5 0,2-4 0,2-4 0,1-4 0,-1-12 0,15-28 0,9-24 0,7-23 0,4-24 0,6 1 0,-1 5 0,1 12 0,2 8 0,-4 11 0,6 2 0,-3 1 0,7 12 0,-4 3 0,7 29 0,0 22 0,1 9 0,-3 13 0,-1 5 0,-2 5 0,-6 0 0,3 8 0,-1 2 0,-4 2 0,-2 4 0,-2 4 0,0 5 0,0 4 0,0-3 0,-2-1 0,-4 1 0,-6-3 0,-3 5 0,-3-8 0,1-1 0,-1 3 0,1-8 0,2 2 0,1-8 0,2-4 0,1-10 0,-7-9 0,1-4 0,-1 5 0,1-20 0,7-7 0,4-38 0,4 2 0,2-30 0,0-1 0,2-4 0,4-3 0,6-7 0,3-7 0,3 1 0,-1-4 0,3 4 0,3 3 0,-2-5 0,8 2 0,2 8 0,2 8 0,-4 9 0,1 16 0,1 2 0,0 21 0,-2 14 0,-6 25 0,-11 31 0,-6 6 0,-6-10 0,-4 8 0,-4-4 0,-2 2 0,0 4 0,-3 2 0,1 0 0,-1 0 0,-9 6 0,-1-1 0,2-1 0,1-2 0,3-4 0,-3-2 0,-1-4 0,-2-2 0,-1-8 0,7-7 0,0-2 0,-1-10 0,1-14 0,-1-19 0,3-10 0,3-30 0,6 3 0,10-20 0,2 1 0,7 0 0,-1 2 0,4-3 0,1-1 0,6-6 0,3 4 0,1-2 0,4-4 0,8-8 0,3-2 0,3 3 0,3 1 0,1 12 0,-1 7 0,-1 11 0,-2 16 0,1 15 0,-19 17 0,-15 28 0,-18 17 0,-9 21 0,-7-4 0,1 0 0,-6-1 0,-2 5 0,-4 2 0,-2 2 0,-2 7 0,-2-3 0,-4 1 0,-1 1 0,-3-3 0,-7 5 0,-2-7 0,-3-5 0,7-8 0,7-17 0,3-8 0,3-8 0,2-16 0,2-15 0,14-12 0,3-17 0,13-17 0,-1-20 0,4-2 0,2-6 0,0 10 0,0-6 0,0-5 0,8 1 0,1-10 0,3-3 0,-1-4 0,-5 41 0,0-1 0,3 1 0,0-1 0,-1-2 0,1-1 0,0-1 0,0 0 0,-1-3 0,1 1 0,-1 3 0,0 2 0,-1 1 0,-1 1 0,6-47 0,-1-2 0,7 4 0,-1 1 0,1 5 0,-1 6 0,1 15 0,-1 6 0,1 9 0,-7 9 0,1 9 0,-2 21 0,1 20 0,-3 13 0,-10 28 0,-2 3 0,-2 7 0,-7 14 0,1 17 0,-3 9 0,6-46 0,0 1 0,1 0 0,-1 0 0,-1 2 0,0-1 0,-1 1 0,-1-1 0,-2-1 0,-1 1 0,-1 1 0,-1 0 0,-1-4 0,-1-1 0,0 3 0,-1-1 0,0 2 0,-1-1 0,-2-4 0,0-1 0,-18 36 0,2-17 0,2-17 0,10-18 0,-2-27 0,12-27 0,3-6 0,14-24 0,2 1 0,4-5 0,4-7 0,7-13 0,1-9 0,-1-5 0,0-2 0,3 4 0,1-2 0,3-3 0,-12 41 0,-1 0 0,-2 1 0,-1 1 0,1 0 0,0 1 0,8-45 0,1 8 0,-1 5 0,-1 8 0,-5 8 0,5 8 0,-5 8 0,5-3 0,1 20 0,1-7 0,3 55 0,-3 18 0,-9 18 0,-5 9 0,-4-4 0,0 4 0,0 2 0,-2 2 0,-3 6 0,-7 0 0,-4 0 0,-7-2 0,-2-2 0,0-4 0,-1-2 0,-5 2 0,2-10 0,-4-9 0,-2-10 0,4-15 0,-4-13 0,12-20 0,-6-12 0,8-10 0,11-16 0,4-1 0,4-8 0,2-4 0,0 6 0,0-6 0,0-2 0,6-8 0,2 8 0,1-7 0,5-5 0,4 1 0,3-5 0,4 5 0,2 1 0,-3 4 0,5 8 0,2 6 0,2 6 0,-4 13 0,0 18 0,6 15 0,6 14 0,-8 21 0,-10 25 0,-13 9 0,-10 6 0,-10-3 0,-6-3 0,-1-11 0,-3-1 0,-3-3 0,2-1 0,-8 3 0,-2-3 0,-2-2 0,-4-3 0,-2-7 0,-2-4 0,-19-5 0,4-15 0,3-9 0,15-19 0,14-22 0,7-15 0,5-14 0,6 6 0,4 2 0,8 0 0,4-6 0,4 2 0,5 2 0,10 8 0,2-4 0,6 3 0,4 5 0,7 3 0,-3 16 0,3 4 0,5 6 0,-1 0 0,18 5 0,-6 7 0,6 16 0,-18 13 0,-19 13 0,-13 8 0,-11 2 0,-11 7 0,-3 1 0,-7-1 0,-9-7 0,-5 5 0,-1 5 0,-2 1 0,-6 1 0,-2-1 0,-3 0 0,1 5 0,-6-5 0,2-9 0,5-10 0,1-8 0,2-8 0,4-20 0,8-21 0,11-24 0,16-10 0,7-5 0,5 1 0,1 0 0,7-2 0,1-6 0,0 1 0,0-1 0,6 13 0,-3 7 0,1 5 0,0 7 0,-8 1 0,12 17 0,-23 26 0,-8 25 0,-22 10 0,-5 3 0,-12 3 0,6-4 0,0-1 0,-2 1 0,-4 4 0,0-7 0,3-3 0,1-8 0,9 1 0,15-21 0,5-9 0,17-19 0,7-12 0,9-4 0,2 2 0,2 4 0,2-4 0,0 6 0,0-1 0,0 5 0,-1 4 0,3 1 0,4 1 0,-8 9 0,8 8 0,-16 12 0,4 17 0,0 8 0,-17 15 0,3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6:51.895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35 524 13526,'-10'-45'0,"-5"10"0,13 18 0,-4 27 0,12 19 0,-2 4 0,7 8 0,-5 1 0,4 1 0,-2 2 0,0-12 0,-5 3 0,3 3 0,0-2 0,-6 12 0,0 5 0,0-2 0,0 7 0,0-5 0,0-2 0,0 1 0,0-1 0,0 0 0,6 7 0,0 1 0,-2 2 0,-1-14 0,1 3 0,2-1 0,6-9 0,-4 10 0,1-7 0,-5 1 0,2 1 0,2 1 0,-2 11 0,-1-3 0,-5-3 0,0-23 0,-7-4 0,-5-31 0,2-1 0,1-24 0,1-6 0,2-10 0,6-17 0,0-6 0,0-9 0,0 9 0,2 12 0,4 5 0,-2 7 0,7-7 0,-7 16 0,10 26 0,-8 22 0,-1 19 0,-5 28 0,0 2 0,0 6 0,0-2 0,0-6 0,0 6 0,-2-2 0,-1 4 0,-3-2 0,-2-21 0,4 0 0,-2-3 0,0-12 0,-1 12 0,5-20 0,-6 5 0,8-15 0,0-3 0,8 1 0,1 2 0,1 0 0,-2 5 0,-8-13 0,8 6 0,1-8 0,1 0 0,8-8 0,-1-4 0,-3 3 0,9-3 0,-8 8 0,18-17 0,-4 3 0,-1 3 0,1 3 0,-6 1 0,6-7 0,-11 6 0,5 1 0,-8-1 0,18-5 0,-13 7 0,5 2 0,-15 8 0,-3 8 0,-22 9 0,-4 5 0,-16 7 0,6-14 0,-1 3 0,1-5 0,-6 5 0,6-1 0,0 1 0,16-8 0,-11-3 0,48-28 0,-1-8 0,10-2 0,-8 0 0,10-6 0,-6 8 0,6-6 0,-2 2 0,0 0 0,2-4 0,0-2 0,0-2 0,0 3 0,-6-1 0,0 0 0,2-2 0,0-5 0,-2 5 0,-6 2 0,-3 2 0,-3 2-19,-7 8-8,-2 10 19,-32 40 0,11 2 1,-16 26 2,7-7 0,5-3 1,0-6-1,-3 2 3,-3 4 0,3-4 1,-3 3-1,2-3 2,-2-2 0,3 0 0,-5-2 0,0-4 0,-3-4 0,-3-29 0,8-17 0,12-22 0,9-19 0,5-2 0,7-4 0,6-2 0,-1 1 0,12-3 0,2-2 0,4-2 0,-1 1 0,8 7 0,-3 2 0,-2 2 0,0 2 0,0 0 0,-2 7 0,-4 7 0,2 9 0,-8-2 0,-1 4 0,-3 2 0,1 8 0,3 4-1,-12 11 0,11 16-3,-16 19 0,-3 20 0,-8 17 1,-7-3 1,2-5-1,-1-11 1,-5 5 0,-5 5 1,1 1 0,-5-1 0,0-1 0,-4 2 0,-4-3 1,-2 9-1,-2-3 1,-4-3 0,-3-2 0,-9-3 0,3-8 0,3-8 0,1-8 0,-1-11 0,4-20 0,-3-27 0,19-17 0,21-30 0,4 6 0,2 5 0,14-1 0,5-4 0,8-7 0,10-8 0,6 1 0,-18 44 0,2 1 0,25-38 0,1 7 0,1 4 0,2 4 0,1 4 0,-7 6 0,1 11 0,-11 7 0,-1 5 0,-2 6 0,-6 7 0,4 16 0,-12 14 0,6 27 0,-15 19 0,-8 24 0,-4-4 0,-2-6 0,-2-14 0,-4 2-1,-6 3 0,-3 1 1,-5-2-1,-1 6-2,-2 4 1,-8-4-1,2-2 1,-6 0 1,-6 0 0,8-13 1,-6-5-1,0-11 1,2-9 0,-3-13 0,-7-5 0,1-14 0,-9-9 0,13-10 0,9-8 0,15-6 0,1-7 0,-1-9 0,8-5 0,5-8 0,3 0 0,2 1 0,7 5 0,7 1 0,7 3 0,9 4 0,2-2 0,3 5 0,2 9 0,4 5 0,-4 6 0,4 2 0,-4 2 0,11 19 0,4 10 0,-11 12 0,-12 23 0,-15 11 0,-10 14 0,-8-3 0,-2-1 0,-9-15 0,-5-1 0,1 3 0,-3 0 0,1 5 0,-4-3 0,-2-2 0,-2 3 0,-8-5 0,-4-2 0,-6-12 0,-7-11 0,2-15 0,11-16 0,16-16 0,3-10 0,5-11 0,-5-3 0,11-9 0,-3-2 0,3-2 0,3 6 0,8 4 0,2 4 0,4 1 0,5 3 0,11 3 0,3 9 0,2 7 0,-4 11 0,8 10 0,6 3 0,-4 11 0,2 13 0,-10 10 0,-5 6 0,-3 2 0,-1 4 0,-5 8 0,-3 3 0,-10 14 0,-4-4 0,-5-6 0,-11-19 0,-3 0 0,-2 0 0,-4 0 0,-8-2 0,-2-4 0,-1-11 0,1-12 0,0-20 0,0-9 0,12-8 0,8-4 0,5-8 0,5-4 0,5-3 0,4-14 0,2 0 0,0 4 0,0 4 0,14 11 0,3 4 0,4 6 0,5 6 0,-3 4 0,12 7 0,-6 13 0,8 8 0,-6 13 0,-12 21 0,-1 4 0,-9 19 0,-10 2 0,-5-8 0,-4-7 0,-7-12 0,-1 0 0,-7 3 0,-4-3 0,-4-7 0,-4-9 0,-4-7 0,12-16 0,0-18 0,8-11 0,9-11 0,2-5 0,2-9 0,3-8 0,7 8 0,3 0 0,-1 3 0,8 20 0,2 0 0,1 0 0,3 8 0,-1 18 0,-9 12 0,-8 21 0,0-13 0,-24 13 0,13-15 0,-22 1 0,13-2 0,-13-16 0,6-2 0,-8-7 0,14 3 0,4-3 0,-3 7 0,-3-13 0,3 13 0,3-7 0,11 11 0,-17-2 0,21 8 0,-6-8 0,8-1 0,16-17 0,-3 5 0,16-8 0,-15 15 0,17-9 0,-19 13 0,21-7 0,-14 0 0,14 7 0,-6 2 0,8 8 0,8 0 0,-6 0 0,-2-8 0,-2 4 0,-4-7 0,-12 7 0,14-4 0,-19 8 0,21 0 0,-21 0 0,11 0 0,-14 0 0,1 0 0,-2 16 0,-24-12 0,5 11 0,-14-15 0,-1 0 0,-9 0 0,-7 2 0,-5 4 0,12-4 0,-6 6 0,5-8 0,-1 0 0,4 7 0,15 3 0,9 7 0,1 1 0,16-8 0,17-3 0,12-7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9:14.270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892 7597 12396,'-28'29'0,"5"0"0,-4 0 0,2-15 0,-4-20 0,5-31 0,11-29 0,1-2 0,-2-5 0,5-5 0,-1-11 0,0-6 0,5 43 0,1-1 0,2-3 0,0-1 0,-2-4 0,0 0 0,1 0 0,0 0-46,0-1 1,0 2 0,0 1-1,1 1 1,0-1 0,2 0-1,-2-1 1,0 1 45,-1 2 0,0 0 0,0-2 0,0 1 0,1-39 0,-4 0 0,-5 4 0,1 2 0,0 8 44,3 9 1,-1 41-45,2 21 0,-2 34 0,-3 30 0,3 14 0,0 14 0,6 9 0,-1-37 0,0 1 0,2-1 0,0 0 0,1 1 0,0-1 0,0 1 0,0 1 0,0 2 0,0 0 0,0 3 0,0 1-53,0 0 1,0 0 0,0 3 0,0 0 0,0-4 0,0 1 0,0 1 0,0 2 52,0 0 0,0 2 0,0 5 0,0 1 0,0-1 0,-2 0 0,1 1 0,-2 0 0,1 0 0,-1 0 0,0 2 0,0 1 0,2 2 0,0 1 0,-1 3 0,0 1-100,0 4 0,-2-1 1,-1-1-1,-1-1 0,2 0 1,0-1-1,-1-1 0,0-1 100,-1 0 0,-1-1 0,-1-2 0,0-2 0,-1-3 0,1-1 0,-1-4 0,0-2 0,0-5 0,1-1 0,2-5 0,0-1 0,-6 41 0,-1-12 240,-3-7-240,7-27 0,-11-26 0,7-40 0,1-24 0,2-17 0,-3-24 0,3-9 0,4 42 0,0-3 0,0-3 0,1-2 0,2 1 0,0 0 0,-2-7 0,0 0 0,1 0 0,0 0-74,2-2 1,0 0 0,-1-6 0,-1-2 0,1-2 0,0-1 0,1-3 0,0-1 73,1-1 0,0-1 0,1-3 0,2-1 0,1-3 0,2 0 0,2-1 0,1 0 0,2-3 0,2 1 0,2 6 0,1 2 0,-3 2 0,1 3 0,-1 5 0,1 2 0,-1 6 0,1 3 0,2 4 0,-1 3 0,-2 4 0,0 1 0,9-42 0,-1 14 0,-5 7 0,-1 8 0,-3 6 367,3 8-367,-6 11 200,7 6 0,-13 47 0,4 22 0,-4 19-200,-2 13 0,0 6 0,0 17 0,0 4 0,0 6 0,-3-47 0,0 1 0,-1 2 0,0 0 0,0 3 0,1-1-42,-1 0 0,0 0 0,-2 3 0,0 1 1,2-2-1,0 0 0,0 4 0,-1 0 42,-2 4 0,0 0 0,0 2 0,-1 0 0,-1 0 0,0 0 0,0-1 0,-1-1 0,-2 1 0,0-2 0,2-5 0,-1-1 0,-2-1 0,-1-2 0,1-6 0,1-3 0,-10 26 0,-9-26 161,-10-36 0,18-31 0,-6-40 0,10-11-161,3-11 0,5-10 0,5 36 0,0-1 0,0-2 0,0 0 0,1-2 0,1-1 0,-3 0 0,0-2 0,4-1 0,0-2 0,0-5 0,0-1-123,-1-8 0,1-1 0,1-2 0,2-1 0,-3-8 0,0-1 0,1 0 0,2-2 119,-1-3 1,2-2-1,1 30 1,0-2-1,2 1 1,-1-2-1,2 1 1,0-1-1,1 3 1,1 0-1,2 1 4,4-28 0,3 2 0,0 6 0,1 3 0,0 10 0,1 3 0,-1 3 0,0 2 0,1 4 0,-1 4 0,18-32 0,0 27 0,0 18 0,6 29 0,0 28 0,-4 17 0,-6 20 0,-4 13 0,-6 18 0,2 9 0,-1 10 0,-10-45 0,1 1 0,-1 1 0,-1 0 0,1 3 0,0-1 0,0 1 0,1 1 0,-3 0 0,-1 2 0,3 3 0,-1 0 0,0 2 0,-2 0-25,0 1 1,-1 0 0,-2 1 0,-2 0-1,-1 3 1,0 2 0,-2 1 0,0 1 24,-1 5 0,0-1 0,-3-3 0,-2 0 0,0 1 0,-2-1 0,0-4 0,-1 0 0,0-4 0,-2 0 0,-1-2 0,-1 0 0,0-5 0,-1 0 0,0-3 0,1-2 0,0-4 0,-2-3 0,-17 38 0,2-26 0,-4-14 0,-2-15 0,2-21 0,2-20 0,2-24 0,-2-27 0,-4-26 0,17 33 0,-1-3 0,0-5 0,2-4 0,-1-4 0,3-1 0,0-4 0,0-2 0,0-4 0,-1-3 0,2-2 0,1-2-15,0-4 0,1-1 1,0-1-1,1-2 0,2 0 1,2 0-1,1-1 0,1 0 15,1-2 0,2 0 0,1 32 0,0 0 0,1-1 0,0-1 0,0 0 0,0 0 0,0-32 0,2 2 0,0 5 0,2 2 0,-1 1 0,3 1 0,3 9 0,2 1 0,0 0 0,1 1-60,2-1 0,1 1 0,1 10 0,1 2 1,0-1-1,1 0 0,0 7 0,1 2 60,1 2 0,1 1 0,-3 7 0,2 3 0,27-31 0,1 18 120,3 25 0,-5 18 0,1 32 1,0 18-121,-3 21 0,5 22 0,-28-31 0,-1 2 0,0 6 0,0 2 0,2 5 0,-1 2 0,-1 7 0,-1 2 0,3 5 0,0 1 0,0 3 0,-1 1-113,-1 1 1,-1 1 0,0 4 0,-1 1-1,-1 3 1,1 2 0,-1 3 0,1 2 112,-6-30 0,0 1 0,-1 1 0,-2-1 0,0 0 0,0 1 0,-1 5 0,0 1 0,-1-1 0,0-2 0,-1 0 0,0-1 0,1 0 0,-1-1 0,-1 1 0,-1 1 0,-1 0 0,0 1 0,-1-3 0,1 0 0,-1-1 0,0-1 0,0 0 0,0 0 0,1 30 0,0-2 0,0-7 0,0 0 0,-4-1 0,0 0 0,-1-1 0,0-1 0,0 0 0,-2-1 0,-2-12 0,-1-3 0,1-6 0,0-4 0,-2-10 0,-2-3 327,-13 31 1,-2-30 0,-12-32-325,-6-26 1,-1-31-1,9-37 1,16 29-1,1-3-3,-2-8 0,-1-2 0,0-3 0,0-2 0,-3-11 0,1-1 0,2-3 0,1-1 0,2-5 0,-1-1 0,-1-3 0,0-1 0,-1-5 0,1-2 0,7 32 0,0-1 0,0 0-53,0 2 0,1-1 1,0 0-1,2-3 1,1 1-1,1-1 1,0-1-1,0-1 0,1 0 1,0-3-1,1-1 1,1-1 52,1-3 0,0 0 0,1 1 0,0 4 0,1 1 0,1 0 0,2 3 0,1 1 0,1 1 0,2-28 0,3 3 0,2 8 0,2 2 0,0 6 0,3 4 0,1 11 0,3 2 0,-2 6 0,1 3 0,16-30 0,1 24 0,4 24 0,8 14 0,-14 21 0,6 23 0,-8 24 0,-4 22 0,0 21 0,-11-36 0,-1 4 0,0 4 0,-1 2 0,2 4 0,-1 2 0,-1 4 0,-1 1 0,1 6 0,0 1 0,-1 5 0,1 2-21,0 6 0,-1 0 0,-2-1 0,-1 1 0,-2-28 0,-1 1 0,0 0 0,-2 0 0,-1 0 1,0 0 20,-1 1 0,-1 0 0,-1 0 0,0 1 0,0-1 0,-1 1 0,0 2 0,0 0 0,0 0 0,0-1 0,0-1 0,0 0 0,0-3 0,0 0 0,0-1 0,-1 27 0,0-2 0,-1-5 0,-2-1 0,-1-6 0,-2-1-2,1-5 0,-3-3 0,-2-10 1,-3-5-1,-15 28 2,-4-23 0,-14-33 0,-1-29 0,1-25 0,2-26 0,3-36 0,21 34 0,1-3 0,-3-8 0,-1-4 0,-1-9 0,0-3 0,2 1 0,1-3 0,1-8 0,2-2 0,0-3 0,1 0-9,6 29 0,0-1 1,1 0-1,-1-5 0,1-2 1,1 1-1,-1-3 0,2-1 1,0 1-1,1-4 1,0 1-1,2-1 9,1 0 0,0-1 0,2 1 0,0 1 0,1-1 0,1 1 0,2-1 0,2 0 0,1 1 0,0 1 0,1 0 0,1 1 0,0 0 0,1 0 0,1 2 0,2 6 0,1 2 0,0 1 0,3-27 0,1 2 0,1 8 0,1 3 0,-1 5 0,3 2 0,1 6 0,2 2 0,0 5 0,1 2 0,-1 8 0,1 3 0,17-25 0,7 22 0,1 28 0,3 17 0,-3 28 0,-15 25 0,-4 22 0,-5 22 0,-11-39 0,-1 2 0,0 10 0,-1 2 0,0 3 0,0 2 0,-1 1 0,-1 1 0,-1 6 0,-1 1 0,1 5 0,-2 1 0,0 4 0,0 2 2,1 5 1,-1 0-1,-1-2 1,0 0-1,-2-26 1,1 0-1,-1 0 1,0-1 0,-1 0-1,0 1-2,0-1 0,-1 0 0,0 0 0,0 2 0,0-1 0,-1 1 0,0-2 0,1 1 0,-2-2 0,1 32 0,-2-2 0,0-7 0,-1-3 0,1-8 0,0-3 0,-3-5 0,-2-2 0,0-4 0,-2 0 2,-1-4 0,-1-2 0,-10 27 1,-8-15-3,-2-23 0,-20-28 0,-3-29 0,3-25 0,5-27 0,21 16 0,1-5 0,0-16 0,2-6 0,-4-10 0,-1-3 0,8 22 0,-1-3 0,1 0 0,2-4 0,1-2 0,1-1 0,-2-5 0,-1-1 0,2-1 0,0-3 0,2-1 0,0-1-46,0-3 1,1-2 0,1-1 0,-1-6 0,2-3 0,0-1 0,3 21 0,1-2 0,0-1 0,2 0 0,-1-1 0,2-2 0,0 0 0,0 1 45,1 0 0,1-1 0,1 2 0,-1-1 0,2 3 0,-1 0 0,2 1 0,-1 0 0,2 1 0,-1 1 0,1 0 0,1 1 0,2-23 0,1 1 0,1 1 0,1 2 0,1 2 0,1 2 0,0 11 0,1 1 0,1 3 0,-1 6 0,1 3 0,0 1 0,5-22 0,1 3-5,-2 11 0,3 3 0,0 11 0,2 3 1,0 11-1,1 3 5,23-24 0,-12 33 0,0 49 0,-6 25 0,-4 29 0,-5 25 0,-10-39 0,1 2 0,0 5 0,-1 3 0,1 9 0,0 3 0,-1 7 0,-1 1 0,1 5 0,-2 0 3,0 3 1,0 1-1,-4 3 1,0 2-1,0-30 1,1 0-1,-1 2 1,0 1-1,0 2 1,0 0-4,0 4 0,0 1 0,0 0 0,0 1 0,0 0 0,0 1 0,-2 6 0,0 0 0,0 1 0,0 0 0,0 0 0,0 0 0,0 2 0,0 0 0,0-1 0,-1 0 0,1 0 0,-1-2 0,0-2 0,0-1 0,-1-1 0,0-4 0,-1-1 0,0-1 0,0-8 0,0 0 0,-1-3 0,-1 26 0,-1-3 0,-3-13 0,-2-3 0,1-4 0,-3-2 0,0-5 0,-3-3 0,-17 25 0,-6-23 0,-7-25 0,5-27 0,-10-29 0,7-20 0,5-21 0,0-24 0,19 34 0,-1-4 0,-1-8 0,0-2 0,-1-10 0,1-4 0,-2-5 0,0-2 0,9 23 0,1-2 0,0 0 0,0-2 0,-1-1 0,1 0 29,0-4 1,-1 0 0,2-2 0,-1-4 0,1-1 0,1-2 0,1-5 0,1-2 0,2-1 0,0-4 0,1-1 0,0-1-30,2-2 0,0 0 0,2-1 0,0 0 0,1-1 0,1 0 0,2 1 0,2 0 0,1 0 0,0 0 0,2 0 0,1 1 0,1-2 0,1 0 0,1 3 0,2 9 0,2 2 0,1 2 0,0 3 0,1 2 0,2 2 0,-1 5 0,1 2 0,1 0 0,0 5 0,0 1 0,1 1 0,10-22 0,0 3 0,-3 11 0,1 3 0,-2 10 0,2 5 10,22-25 1,-5 34-1,6 34-10,3 20 0,-11 32 0,-10 30 0,-18-25 0,-1 3 0,0 8 0,-1 3 0,-1 8 0,-1 3 0,3 8 0,1 1 0,0 6 0,-1 1-5,0 3 0,-1 0 0,3 7 0,0 0 0,-8-29 0,0 1 0,-1 1 0,0 3 0,0 1 1,0 1 4,0 4 0,-1 2 0,1-1 0,-2-3 0,0 1 0,0 0 0,-1 6 0,0 1 0,0 0 0,-1-1 0,-1 1 0,0 1-82,1 0 0,0 1 0,-1 1 0,-1 1 0,-1 2 0,1-1 0,1 2 0,0-1 0,0 1 0,-1-3 0,-1 0 0,-1-1 61,0-3 1,-1-1 0,-1-1 0,1-5 0,-2-1 0,0-1 0,-1 0 0,-1-2 0,0 0 0,0-2 0,0-1 0,1-1 20,-1-2 0,0 0 0,0-2 0,-3 25 0,-1-3 0,-1-10 0,-2-3 0,0-11 0,-3-4 245,1-10 1,-3-5 0,-22 18 0,-7-46-202,-5-34 0,-1-36 0,34 7 0,3-7 0,-2-8 0,-1-4-44,-1-11 0,0-4 0,1-6 0,1-4 0,4 23 0,0-1 0,1 0 0,1-3 0,0 0 0,1-2-82,1-2 0,1-1 0,-1-1 0,-1-4 0,1 0 0,0-2 0,1-5 0,2 0 0,0-1 0,0-4 0,0-1 0,1 0 65,1-1 1,1 0-1,0-1 1,0-3 0,1-1-1,2-1 1,1 22 0,1 0-1,0-1 1,1 0 0,0-3-1,0 1 1,2-2 0,-1 1-19,2-4 0,0 0 0,1 0 0,2 2 1,0 6-1,2 2 0,0 0 0,1 0 1,-1 0-1,2 1 0,0 0 0,0 2 0,5-19 1,0 1-1,2 2 35,-1 5 0,2 1 0,0 2 0,-2 3 0,1 2 0,0 1 0,1 6 0,1 2 0,0 1 0,9-23 0,0 3 0,-2 13 0,1 5 0,-3 11 0,2 5 0,22-28 0,-3 22 245,-6 19 1,-6 24 0,-6 23 0,-6 21-222,-4 19 0,-7 32 0,-7-29 1,0 3-1,-1 7 0,-1 4-24,0 4 0,-2 3 0,1 10 0,-2 1 0,0 8 0,0 3 0,0-28 0,0 1 0,0 1-82,0 5 0,1 1 0,-2 1 0,0-1 0,-1 1 0,-1 1 0,1 2 0,0 1 0,-1 1 0,-1-1 0,1 2 0,-2-1 75,-1 3 1,-1 0 0,1 1 0,-1 5 0,1 0 0,-1 1 0,-2 2 0,-1 0 0,0 0 0,0-1 0,0 1 0,-1-2 6,0-2 0,0-1 0,0-2 0,0-3 0,0 0 0,0-3 0,1-6 0,-1-1 0,1-2 0,0-2 0,1 0 0,-1-2 0,-5 31 0,-1-4 0,0-16 0,-1-4 0,0-11 0,-1-4 0,-17 33 327,0-25 1,-4-27 0,-3-37-300,-5-29 1,0-31-1,13-34 1,16 38-1,1-4-28,-1-10 0,1-2 0,0-6 0,1-3 0,0-9 0,1-3 0,1-1 0,2-2 57,2-4 0,1-2 1,4 30-1,0 0 0,1-1 1,3-3-1,2 1 1,-1-2-1,1-1 0,0 0 1,1-1-58,1 2 0,1-1 0,1 0 0,2 2 0,2-1 0,2 1 0,3 0 0,3 0 0,1 1 0,0 0 0,0 1 0,2 0 0,0-2 0,2 1 0,0 2 0,11-20 0,2 2 0,-1 3 0,0 3 0,-1 9 0,0 3 0,-1 5 0,0 3 0,-4 6 0,0 2 0,1 9 0,0 3 0,24-33 0,-7 18 0,-1 21 0,-4 19 0,-8 34 0,-4 25 0,-16 21 0,-9 17 0,-4-30 0,0 3 0,0 10 0,0 2 0,0 6 0,-2 0 0,0 3 0,-2 2 0,0 4 0,-3 3 0,-3 4 0,-2 2 0,-1 6 0,-1 1-2,4-29 1,-2 1-1,1 1 1,1 3-1,-1 0 1,-1 1-1,-2 5 1,-2 2-1,0 0 1,-1 1-1,1 1 1,-2 0 1,0 2 0,-1-1 0,0 2 0,0 1 0,1 1 0,-1-1 0,-1-3 0,-1 0 0,0-2 0,0-3 0,1-2 0,-1-2 0,0-6 0,0-2 0,0-3 0,-5 19 0,-2-6 0,1-19 0,0-4 0,-22 30 0,1-24 0,11-33 0,2-27 0,4-25 0,4-21 0,0-24 0,5-21 0,10 38 0,1-1 0,0-5 0,1-2 0,2-6 0,2-2 0,1-5 0,0-1 0,1-5 0,1-1 13,0-7 1,2-1 0,-1 0 0,2-2 0,0-6-1,2 0 1,1 1 0,1 0-14,4-1 0,2 0 0,-2 31 0,1-1 0,1 1 0,2-4 0,1 0 0,1 0 0,0 1 0,0-1 0,1 2 0,-1 2 0,1 2 0,0 0 0,8-31 0,1 2 0,2 6 0,2 3 0,0 2 0,0 1 0,1 1 0,1 3 0,-2 15 0,2 4 0,-4 7 0,0 5 0,27-22 0,-1 27 0,-3 28 0,-1 29 0,1 24 0,-11 36 0,-24-25 0,-4 5 0,1 7 0,-1 4 0,2 9 0,-1 1 0,-1 6 0,0 1 0,1 7 0,1 1 0,-2 2 0,-1 2 13,0 4 0,0 2 1,-3-28-1,0 0 1,-1 2-1,1 2 1,0 1-1,0 0 1,0 4-1,-1 1 1,1 0-14,0 2 0,0 0 0,0 0 0,0 3 0,-1 0 0,1 1 0,0 2 0,0 0 0,0 0 0,-1 1 0,1 0 0,0 1-82,0 1 0,0 2 0,0-2 0,-1-7 0,1-1 0,0 0 0,0-1 0,0 0 0,-1-2 0,1-3 0,-1-2 0,0 0 54,-1-2 0,0-2 0,0 0 1,1-2-1,0-1 0,0-1 1,0 29-1,0-2 0,0-5 1,1-2 27,1-6 0,-2-3 0,-3-11 0,0-4 0,1-10 0,0-3 281,-1 33 0,-10-46 1,-4-46-282,-3-40 0,-3-38 0,9 27 0,1-5 0,-1-10 0,0-5 0,1-11 0,-1-3 0,1 25 0,0-3 0,1 0 0,-1-5 0,1-1 0,0 0 0,1-3 0,0-1 0,1 0-82,0-2 0,0 0 0,1-2 0,1-6 0,0-1 0,0 0 0,-1-2 0,-1-1 0,2 0 0,1 0 0,1 0 0,0 0 59,1-1 0,1 0 0,2 0 0,1-2 0,2 0 0,1 0 0,0 22 0,1-1 0,0 1 0,0 0 0,4-22 0,1 1 0,1 0 23,1 4 0,1 1 0,0 2 0,-2 6 0,1 2 0,0 3 0,8-19 0,1 4 0,-1 5 0,1 3 0,-2 7 0,0 3 0,2 6 0,-1 4 0,-5 12 0,1 3 0,14-28 327,0 26 1,-8 29 0,-2 32-327,-3 24 0,-9 35 1,-5-18-1,-2 3 1,0 9-1,0 2-1,-2 9 0,0 4 0,1 12 0,1 4 0,0 6 0,-2 2 0,0-32 0,-1 0 0,0 1 0,0 2 0,0 1 0,-1 1 0,0 1 0,0 1 0,0 2 0,0 6 0,0 3 0,0 0 0,0 4 0,0 1 0,0 0 0,0 6 0,0 0 0,0 1 0,0-21 0,-1 1 0,1 0 0,-1 0 0,0-1 0,0 0 0,0 0 0,0 0 0,0 1 0,-1 0 0,1 0 0,-1 0 0,1 0 0,0-1 0,0 0 0,0 0 0,1-1 0,-1 0 0,1 0 0,0-2 0,-1 21 0,0-1 0,1-2 0,-1-6 0,-1-1 0,1-1 0,-1-6 0,1 0 0,-2-2 0,-1-5 0,-1-1 0,0-1 0,0 28 0,-1-2 0,-2-8 0,0-3 0,0-8 0,-1-3 0,0-10 0,-2-6 0,-12 24 0,-6-16 0,-18-39 0,-3-31 0,1-37 0,5-34 0,25 23 0,3-5 0,-2-6 0,1-2 0,-1-8 0,1-3 0,-1-10 0,1-3 0,5 24 0,0-1 0,1-1 0,0-4 0,0-1 0,0 0 7,1-4 1,0 0-1,1-1 1,0-7 0,0-1-1,2 0 1,0-4 0,2 1-1,-1-1 1,1-1-1,0 0 1,0 0-8,0-3 0,1 0 0,1 0 0,2-2 0,1 0 0,1-1 0,1 22 0,1-2 0,1 1 0,1-1 0,0 1 0,0 0 0,1 0 0,1 0 0,4-25 0,1 1 0,0 1 0,0 1 0,-1 1 0,3 2 0,0 7 0,2 2 0,0 1 0,0 0 0,0 1 0,1 1 0,-1 1 0,1 1 0,0 1 0,2 1 0,1 1 0,0 1 0,-1 3 0,0 2 0,1 1 0,-2 3 0,1 1 0,0 1 0,9-28 0,-2 2 0,-2 5 0,-1 1 0,0 5 0,0 3 0,0 8 0,1 4 0,-2 8 0,1 3 0,19-27 0,-7 34 0,0 16 0,-13 29 0,-7 22 0,-3 26 0,-3 26 0,-5 27 0,-1-35 0,0 4 0,-1 7 0,-2 3 0,0 6 0,0 3 0,0 9 0,0 2 0,0 1 0,0 0 0,0-30 0,0 0 0,0 1 10,0 1 0,0 0 0,0 2 0,0 5 0,0 1 0,0 1 0,0 2 0,0 1 0,0 0 0,0 1 0,0 0 0,0 0-10,0 3 0,0 0 0,0 1 0,0 3 0,0 1 0,0 1 0,0 5 0,1 0 0,0 1 0,0 0 0,1 0 0,1 0 0,0-2 0,1 0 0,1 0 0,-1-3 0,2 0 0,-1-3 0,0-9 0,1-3 0,-1-1 0,-1-2 0,0 0 0,-1-1 0,0-4 0,-1-1 0,-1-1 0,0 24 0,0-2 0,-1-10 0,0-3 0,0-12 0,0-4 0,0 37 0,-10-29 0,-7-23 0,-1-46 0,-3-39 0,4-32 0,-1-27 0,11 35 0,0-4 0,-4-9 0,-1-4 0,2-6 0,1-2 0,0-7 0,0-2 0,3 27 0,1-1 0,-1-1 0,0-5 0,0-1 0,0-1 0,1-3 0,-1 0 0,0-1-27,0-3 0,0 1 0,0-2 1,2-2-1,1-2 0,1 1 1,-1-1-1,1-1 0,1 0 1,0-6-1,0-1 0,1-2 27,0 22 0,-1-1 0,1 0 0,1-1 0,1-4 0,0 0 0,0 0 0,2 0 0,-1 1 0,1 0 0,1 1 0,0 0 0,1 4 0,1 0 0,1 2 0,0 0 0,4-22 0,2 2 0,-1 2 0,-1 10 0,1 2 0,1 2 0,1 5 0,0 1 0,1 2 0,0 5 0,0 2 0,1 1 0,8-24 0,0 5 0,0 9 0,1 6 0,-3 17 0,0 3 0,18-33 0,-4 13 0,-2 23 0,0 16 0,-4 45 0,-8 23 0,-9 21 0,-4 17 0,-9-28 0,-1 3 0,3 5 0,-2 3 0,-1 5 0,-2 2 0,0 3 0,-1 3 0,-4 8 0,0 1 0,1 5 0,0 1 0,-1 0 0,-1 0 35,0 1 0,-2-1 1,-1 3-1,-1 0 1,0 5-1,-1 1 0,4-30 1,1 1-1,0 0-35,-1 3 0,1 1 0,-1 1 0,1 2 0,-1 1 0,1 0 0,1-2 0,0 0 0,0 1 0,-1 0 0,0 1 0,1 0 0,-1-1 0,2 1 0,-2 0 0,0 1 0,-1 1 0,1-2 0,0-6 0,0-1 0,1-1 0,-4 28 0,0-3 0,2-7 0,-1-2 0,1-8 0,0-2 0,0-3 0,-1-2 0,0-7 0,-1-2 0,0-8 0,-2-3 0,-14 30 0,-2-38 0,4-35 0,-6-35 0,12-29 0,3-26 0,9 32 0,0-5 0,0-13 0,1-5 0,1-6 0,0-3 0,1-7 0,0-2 0,2 26 0,0-2 0,1 1 0,0-2 0,1 1 0,1-2 0,-1-2 0,0-2 0,0 0 19,-1-3 0,0-1 0,3-1 1,1-6-1,3-1 0,0-2 0,1-4 1,2-2-1,0 0 0,3-1 0,1-1 1,1 1-20,2-1 0,2-1 0,0 2 0,1 4 0,1 1 0,2 0 0,0 1 0,3 1 0,-1 1 0,0 5 0,1 1 0,0 2 0,0 6 0,0 1 0,1 3 0,9-26 0,0 5 0,-4 21 0,0 3 0,-1 4 0,0 3 0,-2 6 0,0 2 0,-2 7 0,1 4 0,21-21 0,-1 19 0,-16 28 0,-4 27 229,-12 21 1,-7 25 0,-10 17 0,-2 21-230,2-41 0,-1 2 0,-6 8 0,-2 2 0,2 8 0,1 1 0,-3 3 0,0 2 0,-1 2 0,-1 2 0,-1 4 0,-1 1 0,2-24 0,0 2 0,-2 0 0,0 2 0,0 1 0,-1 1-82,-1 3 0,1 0 0,-2 0 0,-1 4 0,-1 1 0,-1 0 0,0 0 0,0 0 0,-1 1 0,0 1 0,-1 1 0,0 0 46,0 2 0,0 1 0,-1-1 1,-1 0-1,0 0 0,0-1 0,0-2 1,0-1-1,1-1 0,1-6 1,-1-2-1,1-1 36,1-5 0,0-2 0,0-2 0,-6 25 0,0-3 0,-2-11 0,0-2 0,1-8 0,-1-2 245,2-7 1,-2-5 0,-26 21 0,7-32-120,3-16 1,-9-24-1,1-22 1,11-18-127,7-18 0,8-20 0,14 31 0,-1-3 0,1-2 0,-1-1 0,1-2 0,1-2 0,0-2 0,1-2 0,3-3 0,2 0 0,0-4 0,1-2-73,-1-1 1,2-1 0,3-4-1,0-1 1,0-3 0,0 1-1,3 0 1,2 1 72,2 0 0,2 0 0,3 3 0,3-1 0,2 1 0,1 1 0,2 2 0,1 2 0,1 3 0,1 3 0,1 5 0,2 5 0,19-29 0,0 15 0,-1 16 0,7 21 0,-4 23 0,-1 20 0,-9 23 0,-10 19 0,-1 12 0,-1 10 0,0 13 0,-14-38 0,0 1 0,-1 2 0,1 1 0,0 1 0,0 2 0,-1 7 0,-1 0 0,-1 5 0,0 0 0,-2 0 0,0 0 117,0 1 0,-1 0 0,-1 4 0,-2 1 0,3 5 0,-2 2 0,-2 3 0,-2 0-117,-2 2 0,-1 1 0,-2 3 0,-2-1 0,0-6 0,-1 0 0,-1 1 0,-1-1 0,-1-1 0,0-1 0,0 0 0,-1-1 0,-2-4 0,-1-2 0,1-8 0,-1-2 0,1-8 0,-1-2 0,1-5 0,0-2 0,-20 32 0,-2-13 0,-2-17 0,-2-24 0,7-29 0,1-17 0,-2-22 0,13-23 0,1-12 0,-2-15 0,15 41 0,1-3 0,-4-9 0,0-4 0,2-2 0,1-1 0,1-3 0,1-2 0,-3-6 0,2-1 0,5 4 0,2-1 0,1-2 0,0-1-16,2-1 1,2-2 0,2-5-1,2-1 1,3 1 0,3 2-1,1 4 1,1 1 15,1 4 0,1 3 0,1 7 0,1 2 0,0 5 0,1 2 0,0 4 0,1 1 0,-2 5 0,1 1 0,18-31 0,3 30 0,6 15 0,-5 18 0,-3 20 0,-6 15 0,-4 16 0,-7 20 0,1 19 0,-4 13 0,-1 12 0,-9-44 0,-1 1 0,1 2 0,0 2 0,-1 4 0,1 0 0,0 3 0,0 0 0,-3 5 0,-1 0 0,0 3 0,0 0 0,-1-1 0,0-1 17,-2 0 1,0 0-1,-1 0 1,0 0 0,-2 1-1,0 1 1,-2 1 0,0 0-18,-2-2 0,-2-1 0,0-2 0,-1-2 0,-1-8 0,0-2 0,0-2 0,1-1 0,-1-3 0,0-1 0,-14 39 0,0-19 0,-1-19 0,-1-16 0,4-20 0,-8-19 0,-2-17 0,5-16 0,3-23 0,4-10 0,1-10 0,7 31 0,-1-3 0,0-3 0,1-2 0,0-4 0,0-2 0,1-3 0,1-2 0,0-5 0,0-2 0,1-3 0,1-3 0,0-3 0,0-2-35,1-3 1,1-1-1,2-4 1,2 0 0,-2 1-1,0-1 1,2 0-1,0-2 35,0 0 0,2 0 0,3 2 0,2 2 0,1 4 0,1 3 0,2 9 0,2 3 0,-2 7 0,1 4 0,1 11 0,1 3 0,12-32 0,3 12 0,1 29 0,6 28 0,-14 28 0,-5 38 0,-5 14 0,-1 17 0,-8-36 0,0 3 0,2 7 0,-1 2 0,1 4 0,-2 2 0,1 4 0,0 1 0,0 7 0,0 0 0,-3-3 0,0 1 0,0 3 0,0 1-46,0 0 1,0 3-1,-3 7 1,-2 2 0,0 3-1,-1 0 1,-2-2-1,0 0 46,0-1 0,-1-2 0,-3-1 0,0-1 0,0-3 0,-1-1 0,1-3 0,-1-1 0,0-6 0,1-1 0,-1-8 0,0-4 0,3-11 0,-1-3 0,-14 32 0,-2-21 0,1-21 0,-9-27 0,12-20 0,-6-38 0,10-15 0,7-10 0,-3-17 0,9 38 0,2-3 0,-2-3 0,0-2 0,0-5 0,1-2 0,1-9 0,2-2 0,-3-3 0,0-1 0,1-3 0,0-1-12,2-3 0,0-2 0,2-6 0,2-2 1,1 27-1,1-2 0,1 0 0,2-3 0,1 0 1,0-2 11,2-1 0,0-2 0,1 2 0,2 0 0,2 1 0,0 1 0,0 4 0,0 1 0,2 0 0,-1 3 0,1 1 0,0 0 0,9-27 0,0 2 0,0 7 0,1 3 0,-2 14 0,2 4 0,-2 11 0,1 3 0,20-27 0,1 26 0,-1 22 0,-11 35 0,2 39 0,-16 26 0,-15 21 0,0 7 0,-5-45 0,-2 2 0,-1 3 0,-2 1 0,-1 7 0,-1 1 0,-4 5 0,-2 0 0,0 3 0,-1 1 0,0 2 1,-1 1-1,0 6 1,-1-1-1,-2-4 1,-1-1-1,0 4 1,-1 1-1,-1 3 0,-1 1 0,0 4 0,0 0 0,-3-5 0,-1-1 0,3-9 0,-1-1 0,2-8 0,0-2 0,1-11 0,-1-4 0,-14 26 0,0-24 0,2-30 0,4-36 0,8-23 0,7-17 0,-1-26 0,5-15 0,5 41 0,0-1 0,2-4 0,0-2 0,2-4 0,0-2 0,1-11 0,0-2 0,1-4 0,0-3-22,2-2 0,0-2 0,0 23 0,1-1 0,1 0 0,2-3 0,1 0 0,0-2 0,2-6 0,0-1 0,1-2 22,1-6 0,2-1 0,-1-1 0,1-6 0,1-2 0,1 0 0,-3 21 0,1 0 0,0 0 0,1 1 0,5-23 0,0 1 0,2 1 0,0 2 0,1 0 0,2 2 0,1 5 0,1 1 0,1 1 0,-1 5 0,0 1 0,1 2 0,-1 5 0,1 1 0,0 2 0,-1 6 0,0 1 0,1 3 0,10-18 0,-1 6 0,-5 16 0,-1 4 0,21-33 0,-9 24 0,-8 33 0,-8 31 0,-10 27 0,-7 29 0,-12 29 0,-1-37 0,-2 1 0,-2 6 0,-3 2 0,-3 5 0,-1 0 0,-6 7 0,-1 2 0,-2 3 0,-1 1 0,0 4 0,-2 1 0,-3 5 0,0 0 0,-1 2 0,-1 1 0,1 0 0,-2 0-29,0 2 0,-2 0 0,9-28 0,-1 0 1,0 0-1,-3 3 0,0 0 0,-1 1 1,-1 0-1,-2 1 0,0-1 29,0 0 0,-2 0 0,1 0 0,0-1 0,-1 1 0,1-3 0,0-8 0,1-2 0,-1-1 0,-15 25 0,1-3 0,1-4 0,-1-4 0,2-9 0,0-4 0,7-10 0,-1-4 0,-32 17 0,6-25 0,6-24 0,-4-15 0,4-17 0,5-24 0,22-26 0,4-19 0,16 38 0,3-4 0,3-11 0,2-4 0,2-10 0,1-3 0,2-4 0,2-2 10,2-6 1,3-1 0,-1 29-1,2-2 1,1-1 0,5-5-1,2 0 1,1-1 0,2-2-1,1 0 1,1 0-11,2 0 0,1 0 0,1 0 0,1 0 0,1-1 0,2 3 0,0 4 0,3 2 0,0 1 0,0 1 0,1 0 0,1 2 0,-1 1 0,2 1 0,-1 1 0,1 4 0,0 0 0,0 2 0,16-21 0,1 3 0,-2 7 0,-1 4 0,-2 5 0,-1 3 0,-2 11 0,0 3 0,-4 5 0,1 2 0,33-18 0,-8 17 0,-4 22 0,-10 20 0,-5 17 0,-10 24 0,-26 15 0,-5 12 0,-4 15 0,-6-38 0,-2 2 0,-1 8 0,-3 1 0,-3 4 0,-1 2 0,-2 5 0,-1 1 0,-5 4 0,-1 0 0,-1 2 0,-2 1 0,-3 1 0,-1 1 16,0 1 1,-2 3 0,10-24 0,-2 2 0,0 0-1,-1 0 1,-1 1 0,0 0 0,0-2 0,-1 1-1,0-1-16,0-1 0,-1 1 0,0-2 0,-14 28 0,-2-1 0,1-5 0,-1-3 0,2-7 0,-1-3 0,2-7 0,0-5 0,7-10 0,-2-7 0,-24 4 0,0-20 0,21-25 0,6-27 0,16-24 0,11-21 0,4-23 0,2 39 0,0-2 0,1-9 0,2-2 0,2-7 0,2-1 0,1-8 0,3-1 0,6-2 0,3-1 0,1-6 0,1-2-15,-6 29 0,1-1 0,2-1 0,4-8 0,3 0 0,1-1 0,2-3 0,2 0 0,2 1 0,0 1 0,2 1 0,2 0 15,0 0 0,3 2 0,-1 0 0,-1 2 0,1 1 0,0 2 0,4 0 0,0 1 0,1 2 0,-1 4 0,-1 2 0,2 1 0,-2 4 0,1 1 0,0 3 0,17-20 0,0 6 0,-6 15 0,1 4 0,-6 4 0,1 4 0,-7 6 0,1 4 0,33-12 0,-11 30 0,-2 17 0,-25 29 0,-10 29 0,-17 15 0,-10 17 0,-8-40 0,-4 2 0,-1 6 0,-3 0 0,-4 7 0,-3 2 0,-4 6 0,-2 1 0,-2 6 0,-2 1 0,-4 7 0,-2 1 0,12-29 0,0 1 0,-1 0-28,0 1 1,-1 1 0,-1-1 0,-3 3 0,-1-1 0,0 1 0,-2 2 0,0 1 0,-1 1 0,-2 1 0,0 1 0,-2 1 27,0 3 0,-1 0 0,-1-1 0,3-5 0,-1-3 0,0 1 0,-2-1 0,0 1 0,0-3 0,3-4 0,0-2 0,0-1 0,1-3 0,-1-1 0,0-2 0,-15 24 0,0-2 0,-1-8 0,1-2 0,4-8 0,1-4 0,4-9 0,1-3 0,-27 27 0,4-25 0,8-12 0,7-14 0,18-19 0,4-19 0,8-18 0,3-19 0,9-28 0,6 28 0,2-4 0,2-9 0,3-2 0,4-6 0,2-3 0,5-10 0,5-3 0,-4 28 0,1-2 0,2 0 0,2-5 0,1 0 0,1-2-24,3-5 1,0-1 0,2 1 0,1 0 0,1 1 0,2 0 0,4-7 0,2 0 0,1 1 0,1-1 0,1 1 0,2 0 23,1 0 0,2 0 0,1 0 0,2 0 0,1 1 0,1 0 0,2-1 0,1 1 0,0 1 0,0 3 0,0 0 0,1 3 0,-2 3 0,1 2 0,0 1 0,-2 3 0,1 1 0,-1 1 0,-1 3 0,-1 1 0,1 0 0,-3 2 0,1 1 0,-1 0-71,-1 2 1,1 1 0,-1 1 0,19-18 0,0 3 0,-3 4 0,0 3 0,-5 8 0,0 2 70,-5 6 0,-1 2 0,-3 7 0,-1 3 0,36-19 0,-9 16 245,-11 20 1,-17 15 0,-12 16 0,-12 17-220,-9 17 0,-11 22 0,-14 19 0,0-37 0,-3 1-26,-4 6 0,-1 2 0,-4 6 0,-3 0 0,-4 6 0,-2 2 0,-2 1 0,-2 1-92,1 0 0,-2-1 1,-2 4-1,-1-1 0,-1 4 1,-2-1-1,-1 2 1,-3-1 91,-2 3 0,-1-1 0,0-4 0,-1-1 0,1-3 0,-1-3 0,3-5 0,-1-4 0,2-3 0,-1-3 0,2-6 0,-1-2 0,5-6 0,1-2 0,2-6 0,0-4 327,-31 13 1,18-17 0,0-19-181,1-10 0,16-17 1,6-18-1,10-14-147,7-13 0,4-20 0,8 30 0,0-2 0,1-6 0,0-1 0,1-4 0,2-2 0,4-6 0,3-1 0,6-4 0,3-1 0,4-6 0,3-1-31,2-6 1,4 0 0,-9 30 0,3 1 0,-1-1 0,3-2 0,0-1-1,1 0 1,1 3 0,2 1 0,0 0 30,0 1 0,1 2 0,2-1 0,0 2 0,2-1 0,0 3 0,19-22 0,1 2 0,-2 5 0,0 3 0,-4 6 0,1 5 0,-2 8 0,1 5 0,-6 7 0,1 2 0,-2 4 0,1 2 0,-1 3 0,-1 1 0,36-16 0,-4 12 0,-6 11 0,-6 9 0,2 8 0,-10 8 0,-6 11 216,-7 14 1,-16 18-1,-9 15 1,-11 11-217,-5 16 0,-11 6 0,0-40 0,-2 1 0,-4 1 0,-3 0 0,-3 2 0,-2 0 0,-3 7 0,-1 0 0,-1 1 0,-2 0 0,-2 3 0,-2-1-81,-2-2 1,-2 0 0,0 0 0,-1-1 0,-4-3 0,0-2-1,1 2 1,-1 0 80,-1 1 0,-1-2 0,-1-9 0,0-3 0,4-2 0,-1-1 0,2-7 0,1-3 0,2-5 0,0-2 0,-34 20 0,2-17 245,0-12 1,18-13 0,11-24 0,12-13-196,4-12 1,7-11 0,1-16 0,9-14-51,6-11 0,3 37 0,0-1 0,2-5 0,2-1 0,3-1 0,1-2 0,4-2 0,2 0 0,4 1 0,2 0 0,3-4 0,1 0 0,3-2 0,2 0-88,4-3 0,2 1 0,1 1 1,2 0-1,2 0 0,1 0 1,-2 5-1,2 2 88,-1 3 0,1 2 0,0 4 0,1 3 0,0 5 0,0 3 0,-3 4 0,1 2 0,35-21 0,-4 13 0,-4 18 0,-2 10 0,-2 9 0,-16 8 0,-1 10 0,-10 11 0,-8 12 0,0 15 0,-10 5 0,-5 11 0,-5 10 0,-5 5 0,-11 9 0,-11 3 0,6-42 0,-3 1 0,-18 43 0,15-41 0,-1 1 0,-1-1 0,-1 0 45,-1 3 0,-2-1 0,-4 0 0,-2 1 1,-2 1-1,0 0 0,-2-1 0,0-1-45,-1-2 0,0-1 0,3-5 0,0-1 0,0 0 0,0-1 0,-2-2 0,0-2 0,-3-1 0,0-1 0,-29 30 0,-2-11 0,6-11 0,6-11 0,1-8 0,3-11 0,0-5 0,1-7 0,7-15 0,9-15 182,9-10 1,9-17 0,5-15 0,7-11-183,3-14 0,4 41 0,3-1 0,1-3 0,2-1 0,2-2 0,3 0 0,3-1 0,3 1 0,1 0 0,3 0 0,3-2 0,2 0 0,1 0 0,2 0-44,3-1 0,2 1 1,-1 8-1,2 2 1,2 3-1,2 4 1,-2 6-1,1 3 44,40-26 0,-7 23 0,3 10 0,-6 13 82,-6 9 1,-6 14 0,-11 9 0,-5 12-83,1 10 0,-14 8 0,0 9 0,-9 6 0,-9 6 0,-3 2 0,-8 15 0,-2 5 0,-4-1 0,-11 6 0,3-47 0,-3-1 0,-2 2 0,-1 1 0,-3 4 0,-1-1 0,0-4 0,-2 1 0,-1 1 0,0 1 0,-1-3 0,-1-1 0,1-2 0,-2-1 0,-2-3 0,0-1 0,-28 37 0,0-6 0,0-10 0,3-16 0,9-11 0,1-10 0,-5-15 0,-6-10 0,9-21 0,16-16 0,14-6 90,11-5 0,6-10 0,4-6 1,6-6-91,9-6 0,3-2 0,9-3 0,4 3 0,6 1 0,-1 3 0,9-6 0,2 5 0,1 7 0,2 15 0,1 18 0,-1 10 0,1 6 0,-9 13 0,-3 12 0,-6 17 0,-6 14 0,2 10 0,-10 9 0,-5 4 0,-8 2 0,-6 2 0,-4 6 0,-4 2 0,-6 3 0,-5 5 0,-9 7 0,-7 1 0,-5-1 0,13-40 0,-1 1 0,1 1 0,0-1 0,-3 1 0,-1-1 0,1-1 0,0-1 0,-26 36 0,1-9 0,-1-7 0,-4-7 0,9-23 0,-3-12 0,13-26 0,6-27 0,14-22 0,9-13 0,10-9 0,0-9 0,0-11 0,1 43 0,0-1 0,1-1 0,2-1 0,1-1 0,2 0 0,0-4 0,1-1 0,1-1 0,1 0 0,2-8 0,2 0 0,1-1 0,3 0-62,0 1 1,2 0-1,4 4 1,1 0 0,-2 0-1,1 0 1,1 2-1,2 0 62,2 0 0,0 2 0,-5 7 0,1 3 0,0 5 0,0 3 0,20-24 0,-6 15 0,-3 10 0,-1 12 0,-7 22 0,-7 20 0,-8 18 0,-5 6 0,-10 10 0,-4 3 0,-5 6 0,-7 8 0,-5 12 0,-6 6 0,-4 3 0,13-39 0,-1 1 0,0 1 0,0-1 0,-2 2 0,1-1 0,-2 3 0,-1-1 0,-2 2 0,-2-1 0,-1 1 0,0-1 0,0-2 0,0-1 0,0-4 0,0-1 0,-34 33 0,7-20 0,7-15 0,1-30 0,16-30 123,12-26 0,11-22 0,14-5 0,6-12-123,5-7 0,-8 37 0,2-1 0,5 1 0,3 0 0,0-3 0,1 1 0,0 1 0,3 0 0,3-2 0,2 1 0,0 1 0,1-1 0,3 1 0,2 0 0,1-2 0,2 1 0,-3 8 0,0 1 0,-2 2 0,2 3 0,28-26 0,-4 12 0,-3 17 0,-5 8 0,-1 9 0,-16 9 0,-2 25 0,-23 11 0,-22 16 0,-19 15 0,-4-4 0,-3 1 0,-3 7 0,-9 6 0,-6 6 0,25-32 0,0 0 0,-2 1 0,0 1 0,-6 4 0,-1 1 0,-4 3 0,-1 0 0,-4 3 0,-1 2 0,-6 4 0,-2 1 0,-4 4 0,0 0 0,0-1 0,0-2-44,2-3 0,0-3 0,5-7 0,1-3 0,5-7 0,0-4 0,4-4 0,2-3 44,-34 11 0,13-18 0,10-20 0,9-14 0,9-11 0,20-15 0,1-13 0,3-13 0,10-9 0,1-13 0,5-7 0,1 42 0,3 0 0,4 1 0,2-1 0,4-6 0,3 0 0,2 0 0,3 2-64,3-1 1,2-1-1,3-4 1,2 0-1,5 0 1,2 0 0,0 2-1,1 0 64,-1 4 0,2 2 0,4 5 0,1 3 0,-2 2 0,-1 3 0,2 1 0,0 2 0,-1 2 0,1 2 0,35-19 0,-5 12 0,-3 11 0,-2 9 0,0 5 0,-2 3 0,-4 5 0,-6 5 0,-6 6 0,-5 6 0,-6 5 83,-5 5 1,-8 9-1,-5 4 1,-6 6-84,-5 6 0,-4 9 0,-10 11 0,-4 3 0,-6 7 0,-13 1 0,-8 12 0,-8 5 0,20-41 0,-2 1 0,-3 2 0,-3 1 0,-2 1 0,-2 0 0,0 2 0,-1 1-79,-1 2 0,0 0 0,-4 3 0,-2 1 0,-2 2 0,-1 0 1,-4 2-1,-1 0 79,-2 0 0,-1 0 0,0-1 0,-1 0 0,1-4 0,-1-2 0,1-1 0,0-1 0,-1-4 0,1-2 0,7-6 0,1-4 0,2-8 0,2-2 0,-30 15 0,12-13 0,0-9 0,13-17 122,0-13 1,11-13 0,10-22 0,5-9-123,1-12 0,9-10 0,5-17 0,8-6 0,0 43 0,3-1 0,5-5 0,2-1 0,1-5 0,3-2 0,1-1 0,2-1-94,1 0 0,1 0 1,4-3-1,2 0 1,4-3-1,2-1 1,3-3-1,2 0 94,2-4 0,1 0 0,1 3 0,1 2 0,5 1 0,1 1 0,-2 4 0,1 2 0,0 4 0,1 2 0,0 2 0,1 2 0,-2 7 0,1 3 0,-4 3 0,-1 3 0,-5 6 0,0 4 0,30-22 0,-7 24 0,-5 6 0,-5 8 0,-9 13 0,-7 6 0,-7 13 0,-7 12 0,-11 14 0,-3 8 0,-4 7 0,-8 8 0,-14 12 0,-13 7 0,-6 10 0,15-41 0,0 1 0,-2 2 0,-1 1 0,-4 4 0,0 0 0,-2 0 0,-1 0-16,-1 2 0,-2 1 0,-5 5 0,-1 1 0,-3 3 1,-2 0-1,-2 5 0,-1 1 16,-1 2 0,-1-1 0,-1 1 0,-1-1 0,-3 0 0,-2 0 0,-2-1 0,-1 1 0,-1 0 0,0-1 0,6-10 0,1-2 0,3-6 0,1-2 0,4-8 0,1-3 0,3-8 0,0-2 0,-34 25 0,9-19 0,2-14 0,15-18 0,5-26 0,11-14 0,7-24 0,11-7 0,1-12 0,3-9 0,7-16 0,1 43 0,0-1 0,2-5 0,2-2 0,1-3 0,2 0 0,3 0 0,3 0 0,4-4 0,3 0 0,3-3 0,1-1 6,4-4 0,2 0 0,3 7 0,3 1 0,2-4 0,3 2 0,0 4 0,2 2-6,0 4 0,-1 2 0,-1 1 0,0 1 0,1 7 0,0 1 0,-2 5 0,-1 3 0,32-23 0,-9 19 0,-1 22 0,-4 11 0,2 18 0,-5 12 0,-12 11 0,-12 10 0,-8 9 0,-3 14 0,-5 10 0,-5 6 0,-8 5 0,-9 10 0,0-42 0,-2 1 0,-1 5 0,-3 0 0,-1-1 0,-1-1 0,0 6 0,-2 0 0,-3 0 0,-1-1 23,-2 0 0,-2 0 0,-4 6 0,-2 0 0,-3 2 1,-2 0-1,2 1 0,-1 0-23,0-3 0,0-1 0,-1-4 0,-1-1 0,2-3 0,0-2 0,0 0 0,-2-1 0,0-2 0,-1-1 0,3-6 0,0-1 0,2-2 0,-1-2 0,-34 26 0,2-10 0,8-12 0,4-7 0,5-9 0,7-11 0,-1-15 0,7-8 176,-1-15 0,-2-12 1,20-10-1,1-11-176,3-14 0,9-12 0,5-13 0,3-6 0,1 48 0,2-1 0,2-4 0,3 0 0,2-2 0,2-1 0,2-1 0,3-2-55,0-2 1,3 0-1,2 2 1,3 0-1,0-2 1,2 2-1,1 3 1,2 1 54,1 5 0,1 1 0,0 0 0,0 2 0,-3 4 0,0 2 0,27-35 0,-3 13 0,-8 19 0,7 12 288,10 10 0,-15 17-288,13 14 0,-15 19 0,5 22 0,-15 5 0,-11 7 0,-3 3 0,-13 9 0,-2 5 0,-2 6 0,-6 9 0,-6 2 0,-9 0 0,-7 2 0,12-47 0,-1 1 0,-2 4 0,-3 1 0,1 0 0,-2-1-31,-2-1 0,-1 0 1,-1 2-1,0-1 1,-1-6-1,-1-1 0,1 0 1,0 0 30,0-1 0,-1-1 0,-23 33 0,2-9 0,3-13 150,2-13 1,2-13 0,5-7-151,-5-9 0,10-7 0,-4-12 0,12-23 0,-1-17 0,5-12 0,7 5 0,3-15 0,1 2 0,4-4 0,2-9 0,2-1 0,2-3 0,4-6 0,5-10 0,0 49 0,2 1 0,1-3 0,1-1 0,1-3 0,1 1 0,0 3 0,1-1 0,0-1 0,1 0 0,0 2 0,2 1 42,2 0 1,1 1 0,-3 3 0,1 3 0,18-30 0,-3 10-43,-2 12 0,2 11 0,4 18 0,-6 15 0,0 31 0,-10 22 0,-14 30 0,-5 1 0,-4 2 0,-4 1 0,-4 9 0,-5-1 0,-5 0 0,-7 1 0,-4 1 0,-4 2 0,13-44 0,-1-1 0,-22 45 0,2-7 0,-3-5 0,-3-1 0,0-6 0,-1-14 0,3-13 0,0-12 0,9-10 0,-13-11 0,12-22 0,-10-17 0,12-10 0,8-12 0,10 3 0,1-5 0,2-1 0,7-8 0,-5-6 0,2-8 0,4-7 0,2-1 0,2-3 0,0-5 0,0 1 0,4 38 0,2-1 0,1 1 0,2-1 0,1 1 0,3 0 0,0 0 0,1 1 0,21-43 0,-14 43 0,1 1 0,0 0 0,0 1 0,2 1 0,1 2 0,25-34 0,3 19 0,-3 7 0,-3 14 0,7 6 0,4 16 0,-5 11 0,3 20 0,-17 7 0,-14 8 0,-6 6 0,-3 10 0,-5 13 0,-3-4 0,-10 10 0,-4-7 0,-5-5 0,-11 6 0,-3 0 0,-2-1 0,-4-3 0,-2-7 0,-2-3 0,0-3 0,0-8 0,0 0 0,-2-12 0,-3-5 0,-13-8 0,-5-16 0,8-10 0,3-9 0,24-14 0,1-7 0,3-8 0,4-6 0,3-8 0,6-2 0,4-4 0,4 3 0,6-9 0,9 1 0,10 1 0,14 8 0,8 10 0,5 4 0,4 7 0,8-5 0,-2 10 0,4 3 0,2 4 0,0 6 0,0 2 0,-2 4 0,-4 2 0,-6 1 0,-10 9 0,-1 3 0,-2 6 0,1 12 0,-19 8 0,-17 13 0,-12 8 0,-10 0 0,-9-2 0,-4 4 0,-2 0 0,-8 7 0,-6 1 0,0-1 0,-1-3 0,-3-2 0,-7 0 0,-1 2 0,1-3 0,-1-9 0,1-5 0,0-5 0,-1-1 0,-9-9 0,-4-7 0,-2-11 0,10-5 0,17-17 0,4-4 0,2-4 0,10-5 0,8-3 0,9-9 0,18-10 0,13 9 0,10 15 0,17 1 0,1 4 0,3 2 0,10 0 0,2 0 0,8 2 0,8 4 0,3-8 0,2 6 0,2 2 0,5 2 0,-7-2 0,2 6 0,-7 1 0,-5 3 0,-9 9 0,-8 4 0,1 4 0,-11 12 0,-3 10 0,-16 13 0,-18 3 0,-7 11 0,-4 2 0,-10 13 0,-5 2 0,-9-4 0,-7-4 0,-4 0 0,-4-1 0,-3-5 0,-7 1 0,-3-9 0,-5 1 0,-1-2 0,-2-1 0,-2-5 0,3-7 0,-1-3 0,2-4 0,-4-9 0,1-6 0,3-4 0,2-2 0,9-16 0,2-7 0,5-8 0,3-4 0,4-6 0,13-4 0,3-3 0,3-6 0,6-9 0,12 5 0,8 0 0,7-2 0,16-2 0,15-8 0,12 0 0,-28 34 0,2 2 0,1 2 0,2 2 0,2 0 0,3 2 0,1 0 0,1 2 0,4-1 0,1 1 0,2 0 0,0 2 0,3 0 0,1 3 0,-4 3 0,0 1 0,-1 4 0,-1 1 0,44-6 0,-4 7 0,-5 5 0,-7 4 0,-13 4 0,-16 4 0,-9 7 0,-6 9 0,-4-1 0,-4 12 0,-6 10 0,-11 1 0,-6 17 0,-6-3 0,-6 0 0,-11 8 0,-13 0 0,-5 6 0,-5 3 0,17-30 0,-1 0 0,-3-2 0,-2-1 0,-1 1 0,0-1 0,-1 1 0,0-2 0,-4-4 0,0 0 0,-3 1 0,0-1 0,1-1 0,0-2 0,-34 30 0,8-13 0,7-16 0,6-12 0,3-10 0,8-11 0,1-17 0,7-14 0,7-20 0,13-5 0,5-8 0,12 4 0,5 13 0,7 0 0,5 1 0,4-1 0,8-3 0,0 3 0,0 2 0,8 2 0,5 7 0,6-1 0,5 0 0,7 2 0,-2 2 0,4 3 0,1 3 0,7 4 0,-2 7 0,-4 5 0,-4 1 0,-6 2 0,4 8 0,-4 4 0,-11 13 0,-20 16 0,-16 23 0,-1 16 0,-8 4 0,-18-7 0,-5-6 0,-6 1 0,-6 1 0,-8-3 0,-4-1 0,0-5 0,1-8 0,-5-1 0,4-16 0,-1-12 0,11-11 0,-2-16 0,19-25 0,5-16 0,7-5 0,4-2 0,0 1 0,2-1 0,4-2 0,5-3 0,7-1 0,5 2 0,6-4 0,4 0 0,4-4 0,4 6 0,5 0 0,5-1 0,9 5 0,4 11 0,2 11 0,-2 8 0,6 15 0,0 5 0,-4 8 0,-2 9 0,-22 17 0,-24 18 0,-16 9 0,-14-3 0,-5-6-1,-7-1 1,-3-8-1,-10 6 1,-2-3-2,-1 1 0,-15 6 1,1-7-1,-4-1 1,-2-2 0,-6-2 0,2-2 1,-2-4-1,2-6 1,-2-11 0,7-6 0,3-4 0,2-2 0,1-16 0,3-7 0,3-8 0,7-4 0,5-6 0,4 1 0,2 1 0,15-8 0,2-5 0,24 3 0,11 3 0,10 15 0,8 9 0,4-1 0,9-2 0,4 0 0,6-1 0,4 3 0,2 6 0,0-1 0,0 1 0,5 1 0,1 3 0,-2 3 0,-2 2 0,-4 2 0,-4 6 0,-6 0 0,-14 4 0,-9 8 0,-19 9 0,-20 18 0,-12 2 0,-13-1 0,0-3 0,-6 2 0,-5 2 0,1 0 0,-10-6 0,-3-2 0,-4-4 0,-10 4 0,4-6 0,-1 0 0,5-4 0,-2-11 0,0-6 0,0-4 0,0-2 0,7-16 0,7-9 0,-1-12 0,2-9 0,3-5 0,9-1 0,4 1 0,5 5 0,13-1 0,5 1 0,16 3 0,13-4 0,16 7 0,13 16 0,-5 3 0,-3 1 0,7 5 0,9 1 0,0 5 0,0 1 0,6-4 0,-4 6 0,2 3 0,0 1 0,-7 2 0,-1 2 0,-8 3 0,-7 13 0,-14 13 0,-9 8 0,-10-2 0,-16 3 0,-10-3 0,-9-2 0,-6 6 0,-4 0 0,-3-3 0,-7-1 0,-3-2 0,-5 0 0,-1-2 0,-2-4 0,5-5 0,7-11 0,-3-1 0,-11-12 0,2-6 0,9-15 0,9-10 0,7-12 0,4-6 0,7-5 0,9-4 0,5 5 0,12 9 0,7 1 0,13 4 0,9 2 0,7 4 0,7 4 0,3 6 0,11 6 0,5 3 0,5 2 0,5-1 0,0 5 0,-6 2 0,-1 4 0,1 2 0,-2 0 0,-6 2 0,-9 4 0,-11 6 0,-5 1 0,-2 10 0,-15 5 0,-11 20 0,-11 1 0,-13 3 0,-10-9 0,-1-1 0,1 1 0,-8 6 0,0-3 0,-6 3 0,1-3 0,-5-1 0,2-4 0,-7-4 0,3 5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7:55.323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779 1638 11955,'-55'8'0,"-3"2"0,14 7 0,-1 1 0,4-1 0,12 1 0,10-5 0,19-7 0,17-16 0,24-19 0,5-4 0,-5 0 0,-2 2 0,-2 2 0,-2 8 0,2-5 0,2 3 0,1 0 0,1 0 0,-2 5 0,7 1 0,-3 7 0,15 4 0,-15 22 0,4 13 0,-26 11 0,-15 11 0,-14-4 0,-10-11 0,-7-7 0,-10 3 0,0-5 0,-5 0 0,3-2 0,-14-4 0,-7-9 0,0-4 0,0-8 0,11-10 0,6-7 0,20-16 0,9-14 0,16-1 0,12-1 0,11 3 0,2 14 0,14 1 0,-1 6 0,5 2 0,3 0 0,3 7 0,-1 4 0,1 7 0,7-3 0,6 4 0,8 6 0,-18 12 0,-4 9 0,-13 0 0,-10 2 0,-6-1 0,-11 11 0,-14 7 0,-17 13 0,-14-5 0,-8-11 0,-8-2 0,3-6 0,-3 0 0,5-4 0,-1 0 0,0-2 0,1-3 0,-5-3 0,-7-3 0,-2-5 0,3-3 0,3-8 0,6-14 0,-7-3 0,16-18 0,14 0 0,13-11 0,10-1 0,18-3 0,17-3 0,11 5 0,7 7 0,-7 12 0,-1 7 0,-2-1 0,7 0 0,0 2 0,5 1 0,1 8 0,-4 3 0,1 1 0,-1 4 0,8 2 0,4 2 0,-11 16 0,-7 7 0,-28 16 0,-22 5 0,-21 1 0,-12-4 0,2-10 0,-2-2 0,-4 2 0,3 2 0,-9 2 0,-2-2 0,-1-4 0,-2-2 0,-1-5 0,1 1 0,-1-2 0,-5-1 0,-4-5 0,-6-3 0,12-5 0,-14-7 0,23-23 0,-5-12 0,15-15 0,12-8 0,8-1 0,11 3 0,0 15 0,4-5 0,10-14 0,5-1 0,9 9 0,7 6 0,4-1 0,4 6 0,1 2 0,3 3 0,8 6 0,-1 3 0,7 2 0,3 4 0,0 1 0,-6 5 0,1 3 0,-1 6 0,1 6 0,-3 6 0,-3 6 0,-7 3 0,-5 11 0,-4 3 0,-2 4 0,-15 17 0,-4 4 0,-12 1 0,-10-5 0,-11-15 0,-6 0 0,-4 0 0,-4-6 0,-4 0 0,-6 2 0,-3 2 0,3-6 0,1-1 0,-3-3 0,-1 0 0,-8 0 0,0-7 0,1-4 0,3-7 0,2 3 0,-3-2 0,-3-2 0,-6-4 0,-2-6 0,12-6 0,7-3 0,6-3 0,8-1 0,2-4 0,2-6 0,8-6 0,-4-4 0,1-4 0,1-1 0,7-3 0,11-7 0,3-3 0,2-1 0,2-6 0,5 8 0,11 4 0,9 3 0,6 10 0,2-4 0,2 5 0,4 3 0,-3-2 0,7 14 0,0-1 0,-1-1 0,3 6 0,5-3 0,1 9 0,-1 7 0,0-2 0,1 2 0,-1 4 0,1 6 0,-9 2 0,-3 10 0,-6 5 0,-6 4 0,2 8 0,-8 10 0,-1 3 0,-11 7 0,-5-1 0,-6 1 0,-8 13 0,-9-14 0,-10-7 0,0-5 0,-2-5 0,-3-2 0,-1-4 0,-1-1 0,-1-7 0,0 2 0,0-1 0,0-9 0,-4-3 0,-8-2 0,5-3 0,-16-5 0,9-13 0,-3-5 0,9-1 0,6 0 0,4-7 0,2-3 0,4-4 0,2-2 0,-6-5 0,3-3 0,1-2 0,4-3 0,9-3 0,5-3 0,1-4 0,4-6 0,6 2 0,8 0 0,9 1 0,6 5 0,10-2 0,8 4 0,2 5 0,3 4 0,-3 10 0,1 8 0,3 2 0,1 4 0,-3 9 0,1 10 0,7 12 0,-7 3 0,1 17 0,-12 3 0,-4 5 0,-8 1 0,-2 8 0,-4 1 0,-1 3 0,-8 5 0,-5 4 0,-3 4 0,-11 0 0,-9-13 0,-9-3 0,-6-1 0,-10-7 0,-3 5 0,-5-2 0,-1-4 0,0-8 0,-1-4 0,1-2 0,-14-9 0,0-13 0,6-6 0,15-9 0,20-9 0,2-5 0,-1-1 0,1-14 0,6-13 0,-1-8 0,1-2 0,1 10 0,2-5 0,3-5 0,5-4 0,-4-3 0,3-1 0,3 2 0,4-2 0,5 14 0,9 2 0,7 1 0,1 7 0,5 5 0,0 10 0,0 6 0,2 4 0,6 5 0,0 1 0,14 7 0,1 6 0,1 6 0,-3 4 0,-7 13 0,4-1 0,-3 3 0,-3 4 0,0 5 0,2 10 0,-14 5 0,-6 5 0,-17-3 0,-16-4 0,-15-8 0,-8-1 0,-6-6 0,1-3 0,-7-2 0,-3 0 0,3-5 0,1-8 0,-3-3 0,-15 5 0,-2-8 0,6-6 0,8 0 0,19-12 0,3-5 0,-1-6 0,8-10 0,2 0 0,3-15 0,7-9 0,13-9 0,15 2 0,10 12 0,6 7 0,4 7 0,2 7 0,4 2 0,1 2 0,7 7 0,13-1 0,7 11 0,11 8 0,-12 8 0,-16 8 0,-19 11 0,-12 4 0,-1 14 0,-28 0 0,-8-14 0,-21-9 0,2-7 0,-13 1 0,-1 1 0,-5-7 0,5-2 0,1-10 0,9 0 0,2-11 0,8 1 0,9-13 0,9 8 0,3-18 0,12 4 0,3 12 0,9 0 0,7 13 0,-6 0 0,-1 10 0,5 10 0,-11 15 0,13 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8:02.157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0 367 12472,'0'-29'0,"16"-2"0,11 29 0,20-4 0,3 4 0,3 2 0,1 0 0,0 2 0,-1 4 0,-7-2 0,-5 7 0,5-5 0,17 6 0,-11 1 0,-11-3 0,-6 2 0,3-9 0,7 5 0,-16-10 0,-23-4 0,-18-1 0,-28-5 0,3 2 0,-6 6 0,0-1 0,3-1 0,-13 6 0,7-2 0,-9-2 0,7-2 0,13-5 0,-6 5 0,8-8 0,-8 3 0,5-5 0,12-1 0,1-1 0,7-7 0,-1-2 0,9-8 0,8 8 0,23 9 0,1 10 0,22 8 0,-11 6 0,6 0 0,-12 0 0,12-6 0,-4 0 0,15 0 0,-15 0 0,10 0 0,-16 0 0,9 0 0,-5 0 0,12 0 0,-18 0 0,6 0 0,-12-2 0,18-4 0,-14 2 0,8-7 0,-4 5 0,4-6 0,2 0 0,4-5 0,-12 7 0,17 1 0,-11 3 0,6 4 0,0-4 0,-6 4 0,11 2 0,-17 2 0,12 4 0,-8-4 0,8 7 0,0-3 0,-8-4 0,0 6 0,-6 0 0,15-6 0,-5 5 0,14-7 0,-7 0 0,3 0 0,0 0 0,-20 2 0,2 4 0,-4-4 0,16 8 0,0-4 0,1-4 0,-1 3 0,-8-3 0,8-2 0,-12 0 0,12 0 0,-12 0 0,11 0 0,-14 0 0,22 6 0,-7 0 0,-10 0 0,4-6 0,-16 8 0,28-5 0,-12 9 0,6-8 0,-1 2 0,-7-4 0,8-2 0,-8 2 0,10 2 0,-1 1 0,-9 1 0,8-6 0,0 0 0,11 0 0,3 0 0,3 0 0,-10-6 0,5 1 0,-5-1 0,5 6 0,-7 0 0,1 0 0,-5 0 0,11 0 0,-14 0 0,13 0 0,-19 0 0,14 0 0,-16 0 0,9 0 0,-7 2 0,8 4 0,4-5 0,1 5 0,-9-2-1,-2 2 1,4-4-1,8 4 1,-11-2-1,-1 1 0,4-1 0,8 8 0,-8-8 0,1 2 1,-5-4-1,12-2 1,-6 0-1,5 0 1,-5 0-1,5 0 1,-5 0-1,6 0 1,-7 0 0,7 0 0,-6 0-1,5 0 1,-5 0 0,6 0 0,-9-2-1,3-4 1,-2 4 0,2-4 0,-8 4 0,8 2 0,-5-6-1,17 0 1,-18-1-1,5 1 1,1-2 0,4-5 0,-1 1 0,-5 6-1,-4-6 1,2 7-1,10-7 1,-5 6-2,-7-5 0,0 7 0,8-12 0,-6 14 1,-2-6-1,-10 8 1,-15 0-1,-3 8 1,-22 2 1,1 2-1,-15-1 1,-4-5-1,-13 6 1,5-7 0,-12 7 0,-1-6 0,-4 4 0,2-1 0,1 1 0,3-4 0,-2 5 0,-5 3 0,-5 2 0,-4-5 0,1 1 0,1 1 0,2 3 0,7-4 0,-3-1 0,4 3 0,3 1 0,3-3 0,9 0 0,4-1 0,2 7 0,10-9 0,35 5 0,19-8 0,2 0 0,21-6 0,-7 0-1,13 0 1,2 2-3,-1 3 0,-1-1-1,-6 8 0,-7 5-2,-4 7 1,-14 11 0,-10 5 1,-9-14 0,-18 9 0,-13-4 0,2-14 1,-14 1-1,0-3 0,-4 1 0,0-1 0,-5-1 0,-1-3 0,0 3 0,1-4 0,-5 1 0,3 1-1,-3-2 0,4-1 1,-3-5-2,-6 2 0,1 0-2,-5-6 2,4 0 4,9-8 0,24 0 0,27-3 1,13-3 0,26 6-1,-3-1 1,5 3-1,1-4 1,11 2 0,-3-3 0,-10 5 0,3 0-1,1-2 1,3 4 0,1-5 0,2 1-1,3 4 1,-1 2 0,-6 2-2,1 0 1,11 0-4,0 0 3,-16 0 1,-34 14 0,-30 3 0,-15 3 1,-8-1-1,2-3 1,-1-3-1,-3-1 1,-2-1 0,4 7 0,-1-1 0,1 1 1,0-7-1,0 1 0,-1 2 1,-17-1 0,-1-1 0,0-4 0,0-8 0,19-10 0,10-8 0,15-5 0,8-18 0,16 12 0,9-15 0,9 3 0,8 10 0,-6 6 0,4 1 0,7 1 0,4-6 0,7 6 0,1 1 0,-1 3 0,0 1 0,3 1 0,1 0 0,2-1 0,6 1 0,-6 1 0,-1 4 0,-3 7 0,0-3 0,5 2 0,-7 2 0,0 10 0,-22 8 0,-19 15 0,-15 0 0,-9 10 0,-7-6 0,-3-4 0,-6-6 0,4 6 0,-2 0 0,-5-2 0,-1 4 0,-1-5 0,-1 1 0,0 4 0,0-4 0,0 0 0,0-2 0,0-3 0,0-3 0,0-1 0,0-1 0,-13-1 0,-5-5 0,-3-3 0,4-8 0,21-10 0,7-7 0,18-3 0,6-9 0,10-8 0,13-9 0,8 3 0,6 2 0,-4 7 0,0 4 0,0 5 0,2 6 0,0-3 0,0-1 0,0 0 0,2 7 0,4 5 0,-12 3 0,6 14 0,-24 11 0,-9 3 0,-25 17 0,-6-8 0,-4-4 0,-4 0 0,-4-4 0,-5 3 0,-5-3 0,-1-2 0,-2-1 0,-7 1 0,-8 5 0,-9-5 0,-11 4 0,-3-5 0,-1-7 0,44-3 0,-1 0 0,-45 2 0,0 1 0,0 1 0,4-8 0,7 4 0,3-3 0,-3 1 0,-1 0 0,0-6 0,3 0 0,7 0 0,3 0 0,2 0 0,2 0 0,4 0 0,10-10 0,7-7 0,12-16 0,6-14 0,15-3 0,26-1 0,11 5 0,3 9 0,3 10 0,2 2 0,2 3 0,2-3 0,0 2 0,0 1 0,17 5 0,12 5 0,-4 6 0,4 12 0,-17 19 0,-12 16 0,-18 14 0,-17 1 0,-12-6 0,-9-7 0,-6-6 0,-10-2 0,-4 0 0,-5 0 0,-11 0 0,-5-2 0,-4-2 0,-5-2 0,-17-2 0,-1 4 0,-6-4 0,45-14 0,-1-1 0,1 0 0,-1 0 0,1-3 0,-1-1 0,-46 10 0,2-1 0,44-8 0,-1-1 0,-43 10 0,8-3 0,5-3 0,9 2 0,9-9 0,5-1 0,5-2 0,29-25 0,19-10 0,23-8 0,22-3 0,10 3 0,5-6 0,4-3 0,16 3 0,2 1 0,9-3 0,-39 24 0,1 0 0,1-2 0,1 1 0,3 1 0,-1 0 0,0 1 0,-1-1 0,0 2 0,-1 0 0,0 2 0,1 1 0,3-2 0,1-1 0,-1 2 0,0 2 0,0 1 0,-1 3 0,-2 0 0,-1 3 0,33-6 0,-9 3 0,-7 3 0,-5 4 0,-9 8 0,-11 18 0,-14 9 0,-19 10 0,-16-2 0,-15-6 0,-8 2 0,-8 2 0,-6 7 0,-7 1 0,-3 0 0,-3 2 0,-6-6 0,-12 5 0,-5 1 0,-4 4 0,38-26 0,0 0 0,-1 1 0,-1-1 0,-1-1 0,-1 1 0,-1-1 0,-2 0 0,-4 4 0,-1-1 0,2-1 0,0-1 0,-1 0 0,1 0 0,2 1 0,0-1 0,-1-1 0,1-1 0,2-3 0,-1-1 0,4-1 0,-1-1 0,2 0 0,1-1 0,-35 10 0,13-11 0,10-5 0,-2-4 0,35-25 0,17-10 0,31-8 0,16-2 0,14 6 0,5-1 0,4-3 0,10-8 0,8 5 0,1-3 0,5 1 0,-3 7 0,5-2 0,3 6 0,0 6 0,0 12 0,-3 11 0,-5 4 0,-5 2 0,-14 8 0,-12 5 0,-13 8 0,-12 16 0,-17 12 0,-14 1 0,-11 5 0,-20-15 0,-4 1 0,-5 2 0,-12 0 0,-6 5 0,-6-3 0,-6-3 0,-2 1 0,-7-4 0,2 2 0,-1-3 0,3-3 0,11-6 0,2-7 0,4-9 0,4 1 0,7-8 0,9-2 0,3-10 0,20-14 0,9-14 0,16-13 0,9-5 0,9 5 0,7 2 0,6 7 0,5-11 0,9-1 0,7-1 0,6-5 0,8 9 0,2-1 0,4 1 0,-5 6 0,5 12 0,-6 8 0,-6 7 0,-12 9 0,-11 10 0,-8 11 0,-10 11 0,-7 4 0,-18 16 0,-4 1 0,-5 3 0,-13 7 0,-5 2 0,-6 0 0,-5 0 0,-5 1 0,-9-5 0,-5 2 0,-5-2 0,-2-3 0,0-5 0,4-3 0,2-3 0,2-3 0,7-10-4,5-5-1,-5-13 0,18-9 3,4-19 0,22-5 0,22-18 0,10 3 0,8 2 0,0 0 0,14-2 1,1-2-1,3-1 1,1-1-1,1 4 1,1-2 0,4-2 0,2 1 0,4 5 0,-7 2 0,-9 4 1,1 3-1,-9 7 1,-1-4 0,-23 11 0,-22 0 0,-17 10 0,-32 6 0,-5 2 0,-10 8 0,6-5 0,-4 3 0,-2 0 0,-7-6 0,-5 5 0,-3 1 0,-2-2 0,-6 3 0,-1-7 0,5-2 0,6-2 0,7-2 0,12-2 0,8-4 0,7-6 0,14-7 0,12-10 0,13-8 0,12-13 0,14 3 0,11 6 0,14-1 0,7-1 0,8 0 0,8 0 0,4 1 0,4 3 0,2 0 0,2 6 0,7-2 0,-3 8 0,-3 2 0,-7 7 0,-8 3 0,-8 11 0,5 6 0,-26 4 0,-4 17 0,-33 0 0,-10 16 0,-11-8 0,-12-8 0,-5 3 0,-13-1 0,-3 0 0,-6 0 0,-4 4 0,-2-5 0,0-3 0,0-2 0,-1-1 0,-3-3 0,-2-3 0,3-6 0,3-4 0,6-2 0,5 0 0,5 0 0,9-10 0,5-7 0,13-10 0,11-12 0,14-2 0,12 6 0,15 6 0,10-2 0,10-2 0,7-2 0,6 2 0,6 2 0,4 2 0,10 6 0,3-5 0,5 3 0,1 4 0,0 1 0,1 5 0,-1 1 0,0 3 0,-7 7 0,-6-2 0,-9 4 0,-6 2 0,-13 0 0,-13 8 0,-25 3 0,-25 5 0,-18 1 0,-6 1 0,-8-1 0,-7 1 0,-6-1 0,-8 1 0,-2-1 0,-3 1 0,1-1 0,-8 1 0,-3-1 0,-6 1 0,2-7 0,-5-1 0,7-2 0,6-4 0,5-3 0,12-2 0,6-5 0,13-6 0,10-11 0,20-2 0,24-8 0,24-2 0,6 11 0,17-5 0,3 8 0,1 3 0,6 1 0,9-1 0,9-1 0,7-4 0,-2 9 0,4-3 0,-1 1 0,1 1 0,-2 3 0,6 2 0,-4 3 0,-7 3 0,-15 2 0,-10 2 0,-1 0 0,-22 0 0,-24 8 0,-41 3 0,-20 5 0,-15 1 0,0 1 0,-6-1 0,-9 1 0,-1-7 0,-4 1 0,-3 1 0,-6 3 0,41-7 0,-1-1 0,-5 1 0,-1 0 0,-2 0 0,0-1-30,0 1 0,0 0 0,0 0 1,-1-1-1,1 1 0,0 0 1,2-1-1,1-1 30,3-1 0,2 0 0,-33 2 0,9-8 0,12 0 0,30-10 0,10-7 0,31-7 0,9-5 0,14 6 0,10 3 0,0-3 0,9 0 0,7 2 0,3 1 0,6 8 0,8 1 0,1-3 0,-1-1 0,5 3 0,3 2 0,7 3 0,10 3 0,-6 2 0,-41 2 0,1 0 0,-1 0 0,-1 2 0,0 0 0,1 2 0,0-1 0,1 1 0,-2 3 0,0 0 0,46 5 0,-9 1 0,-9-3 0,-11 1 0,-2 1 0,-2-2 0,-21 5 0,-2-3 0,-20 13 59,-9 10 1,-22-8 0,-23 4-1,-10-5-59,-7-3 0,-1 0 0,-13-3 0,-2 1 0,-1 2 0,-5-1 0,0-9 0,2-3 0,8-2 0,4-3 0,0-5 0,11 0 0,24-15 0,34-8 0,13 5 0,18 1 0,3 1 0,7 1 0,10-3 0,14 1 0,8-1 0,7 1 0,-42 7 0,1 0 0,4 0 0,2-1 0,2-1 0,1 1 0,1 0 0,0 0 0,-2 1 0,0 1 0,0 0 0,-1 0 0,-1 1 0,1-1 0,-2 0 0,-2 1 0,36-4 0,-13 2 0,-14 2 0,0 3 0,-21 9 0,-12 7 0,-27 1 0,-31 11 0,-6-2 0,-6 3 0,-5-5 0,-12 6 0,-7-1 0,-2-1 0,-11 6 0,-2-4 0,-3 0 0,-4 1 0,9 3 0,-7-6 0,7-2 0,10-1 0,6-9 0,10 1 0,13-12 0,16-6 0,23 2 0,31-13 0,7 1 0,9 1 0,5-4 0,7-3 0,7-1 0,7 2 0,1-1 0,8 1 0,3-2 0,6 1 0,4 3 0,-44 10 0,-1 0 0,47-8 0,-2-1 0,-2 3 0,-7 1 0,-5 5 0,-5 1 0,-12 2 0,-6 6 0,-4 0 0,-17 0 0,-27 19 0,-27 5 0,-13 1 0,-4 2 0,-11-6 0,-6 7 0,-7-1 0,-4 0 0,6-6 0,-2 3 0,3-5 0,3-2 0,5 1 0,1-1 0,-1-7 0,39-18 0,22-13 0,21-6 0,13-2 0,9 0 0,3-4 0,0 2 0,0 1 0,4 9 0,-4-2 0,1 3 0,-1 3 0,-2 1 0,-6 5 0,1 3 0,-28 24 0,-19 7 0,-22 4 0,-25 8 0,-3-4 0,-7 8 0,5-6 0,5-4 0,-2-6 0,1 4 0,-3 1 0,-3-1 0,3-6 0,0 4 0,1-1 0,-1-1 0,6-6 0,-2-5 0,16-12 0,14-6 0,13-6 0,21-15 0,8 0 0,8 0 0,1-2 0,11-6 0,3 0 0,1 0 0,1 0 0,2 0 0,6 0 0,4 0 0,4 0 0,2 2 0,1 2 0,-1 2 0,-2 6 0,-2-4 0,-2 2 0,-4 3 0,-6 3 0,-10 1 0,-3 1 0,-2-1 0,-10 9 0,-8 1 0,-68 22 0,-15 3 0,-8 4 0,25-3 0,2-1 0,-1 1 0,3 5 0,-4 0 0,4-1 0,2-3 0,0-5 0,0 1 0,0 5 0,16-7 0,11-5 0,32-8 0,7-16 0,29-3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9:51.564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210 144 13414,'-26'35'-25,"9"12"1,7 15 0,12 8 0,2-6 12,2-2 1,0 2-1,-4 10 1,2 3 2,1 3 1,3-2 0,-4 5 0,4 2 3,1-1 0,-3-1 0,4 7 0,-2 5 3,-6-43 0,0 0 0,5 45 0,-3-46 0,-2-1 0,2 45-38,-2-1 1,-1-43 0,0 0-1,1 1 1,0-1 0,1 3 0,0 1 38,-1 0 1,0-1 0,0 43 0,-2-8 0,0-4 0,0 5 0,0-17 0,0 1 0,0-10 33,0-8 0,0-1-33,0-3 0,0-23 0,0-17 0,0-35 0,0-10 0,0-22 0,0-5 0,0-8 0,0 8 0,1-4 0,5-8 0,-4 2 0,4-5 0,-4 3 51,-2 2 0,0-2 0,0-4 0,2-5-51,4-4 0,-4-5 0,4-1 0,-5-6 0,0 46 0,-2-1 0,1-43 0,0 43 0,0-1 0,0 3 0,0-1 0,0-46 0,0 2 0,0 12 0,0 7 0,0 12 0,0 8 0,0 4 0,0 7 0,0 29 0,0 28 0,0 31 0,0 23 0,0 0 0,0 2 0,0 0 0,0 3 0,0 5 0,0 5 0,0 1 0,0 1 0,0 3 0,0-3 0,-5 1 0,-1 5 0,0 6 0,2-43 0,0 1 0,2 2 0,0 0 0,-2 4 0,-1-1 0,0-3 0,0 0-27,0-1 1,0-1-1,2 3 1,0 1-1,-1 0 1,-1 0 0,0 1-1,0-1 27,0-2 0,0 0 0,3 0 0,0-1 0,-1 0 0,1 1 0,0 0 0,2 0 0,0 0 0,0-1 0,0 45 0,0-8 0,0-6 0,0-3 0,0-6 0,0 1 0,0-5 0,0-10 0,0-6 0,0-3 0,0-9 0,5-24 0,1-32 0,0-9 0,-6-32 0,0 3 0,0 0 0,0-11 0,0-3 0,0-5 0,0-7 0,0-4 0,0-9 0,0-2 0,0-2 0,0 5 0,0 9 0,0-1 0,0 1 0,6-7 0,2-1 0,-1 7 70,1 7 1,0 11 0,-2 3-71,5 5 0,-3 9 0,6 18 0,-8 27 0,-1 25 0,-5 36 0,0-1 0,0 0 0,0 8 0,0 2 0,0 7-1,0 3 1,0 5 0,0-3 0,0 5-2,0 6 0,-1-2 1,-1-40-1,0-1 1,-1 2-1,0-1 0,1 0 0,0 1 1,1 2-1,0 1 1,1 44-1,0-48 0,0 1 1,0 0 1,0 0 0,-1 3 0,0 1 0,-1-2-1,0 1 1,-1-3 0,0 0 0,1-1 0,0-1 0,1 47 0,0-46 0,2-1 0,-1 47 0,0-2 0,0-7 0,0-9 0,1-1 0,5-4 0,-4 1 0,4-3 0,-2-6 0,2-4 0,-4-4 0,5-5 0,-1-1 0,0 0 0,0-5 0,-6 0 0,0-1 0,0-17 0,0-33 0,-2-38 0,-4-16 0,4-14 0,-4 8 0,3-4 0,-3-2 0,4-6 0,-4-1 0,4-1 0,2 0 0,0-3 0,0 5 0,2 2 0,4 3 0,-2 1 0,5 2 0,-1 4 0,6-8 0,-3 8 0,-3 15 0,6 42 0,-9 30 0,1 12 0,-6 15-1,0 5 0,-2-5 0,-2-3-2,-1 1 0,-3 20 0,4 2 1,-2-4 1,2-2 0,-3-2 0,1 8 1,0 2 0,-2 3 0,6-1 0,-6 10 0,3 3 0,-1 4 0,3-41 0,0 1 0,1 46 0,-2 0 0,-2-4 0,1 2 0,3 0 0,-2-1 0,-2-5 0,0-6 0,6-13 0,0 0 0,0 0 0,0-8 0,0-4 0,0-4 0,0 12 0,-2 0 0,-4-5 0,4-17 0,-13-3 0,11-33 0,-8-8 0,8-22 0,-1-32 0,3-6 0,-4-8 0,0 8 0,2-2 0,2-4 0,2-4 0,0-6 0,0-5 0,0-5 0,0-1 0,2 0 0,4-3 0,6-3 0,-3-2 0,3-4 0,0 6 0,-3 4 0,7 9 0,-6 5 0,1 7 0,1 9 0,-6 15 0,5 15 0,-7 7 0,4 19 0,-8 26 0,0 4 0,0 31 0,0 0 0,-2 18 0,-2-12 0,-2-8 0,0 3 0,5 1 0,-3 2 0,-2 4 0,-2 2 0,4 4 0,-2 3 0,2 7 0,-3 11 0,-1 4 0,-2 2 0,-3 0 0,3 0 0,5-46 0,0 1 0,0-1 0,1 0 0,-2 0 0,2-1 0,2 1 0,0-1 0,-4 37 0,4-4 0,2 1 0,-6-3 0,1-1 0,1-7 0,2-3 0,2-8 0,0 0 0,0 0 0,0-2 0,0-5 0,0-5 0,0-3 0,0 3-2,0-9-5,0-16 0,0-10 4,-8-55 1,0-11 0,-3-36-1,5 13 1,4 6 1,2 2 0,0 0 1,0-12 0,0 12 0,0 6 0,0 27 0,6 19 0,-1 35 0,7 18 0,-6 17 0,0 6 0,-6-3 0,0 1 0,0-8 0,0 10 0,6 4 0,-1 19 0,1 1 0,-6-1 0,-6-7 0,1-5 0,-3-13 0,2-9-3,4-16-14,-13-4-1,13-22 1,-6 12-1,8-13 2,0 15 2,0 10 0,0-6 3,0 12 0,0-29 1,0 11 1,-8-21-14,6 6 23,2-31 0,2 3 0,4-26 0,-10-3 0,-2-21 0,2-5 0,2 12 0,2-12 0,0 5 0,0 2 0,0 4 0,0 0 0,0-2 0,0-2 0,0 0 0,0 2 0,0 4 0,0 2 0,0 2 0,2 5 0,2 1 0,2-1 0,0 3 0,-6-8 0,0-6 0,0-18 0,2 9 0,2 10 0,1 5 0,1 12 0,-6-13 0,2 1 0,4-12 0,-4 6 0,4 0 0,4 16 0,-9-10 0,7 28 0,-8-10 0,0 5 0,0-12 0,0 8 0,0-1 0,0 5 0,0-12 0,0-5 0,0-6 0,0-3 0,0 3 0,0 4 0,0-4 0,0 3 0,0 3 0,6-2 0,0-5 0,0 5 0,-6-4 0,5 3 0,1 3 0,0 6 0,-6-1 0,0 0 0,0-5 0,0 5 0,0 1 0,0-1 0,0-5 0,0 5 0,0 1 0,0-1 0,0-5 0,-2 13 0,-4 4 0,4-4 0,-3-7 0,1 9 0,-2 2 0,4-4 0,-4-8 0,4-3 0,2-2 0,0 5 0,0 0 0,0 13 0,0-7 0,0 12 0,0-12 0,0 12 0,0-12 0,6 0 0,0-11 0,2 5 0,-3 1 0,-3 7 0,6-11 0,-8 5 0,0 0 0,0 3 0,0 7 0,0 15 0,0 5 0,0 54 0,0-5 0,0 36 0,-2-13 0,-2-3 0,-2-6 0,-1 5 0,3 9 0,-2 6 0,-6-10 0,5 6 0,-1-8 0,0-3 0,-4-7 0,5 1 0,-1 3 0,0 7 0,-3-3 0,3 4 0,-2-3 0,0 9 0,-1 0 0,3-6 0,0-8 0,4-5 0,-7-4 0,7 9 0,-2 8 0,2-13 0,-2-10 0,4-2 0,-3 8 0,3-12 0,0 17 0,-4-11 0,4 4 0,-6 4 0,8 3 0,0-7 0,0 2 0,0-12 0,0 12 0,0-12 0,0 12 0,0-24 0,0 30 0,0-34 0,0 20 0,0-15 0,0-9 0,8-40 0,-6 10 0,4-31 0,-4 5 0,-2-11 0,0-2 0,2-3 0,1 9 0,3 6 0,0-3 0,-6-9 0,0-4 0,6-2 0,0 10 0,-2-2 0,-3 1 0,5 3 0,0 0 0,-2-5 0,-2-5 0,-2 4 0,2 0 0,2 2 0,2 0 0,-1-8 0,-5 4 0,0-1 0,0 5 0,0 4 0,0 0 0,0-5 0,0-5 0,0 4 0,0 2 0,0 4 0,0 1 0,2-1 0,2-2 0,2-3 0,-2 3 0,-2 0 0,-2 0 0,2-5 0,4-1 0,-4-2 0,3-6 0,-1 3 0,2 2 0,-4-2 0,6 6 0,-2 3 0,-1 6 0,3 3 0,-4-9 0,2-12 0,2 12 0,-4-12 0,1 12 0,-1 6 0,4-3 0,-2-1 0,0 0 0,1 5 0,-5-1 0,4 5 0,-2-3 0,2-3 0,-4 1 0,4 0 0,-4-1 0,0-11 0,1 0 0,3 4 0,0 10 0,-6 3 0,0 16 0,0-12 0,0 8 0,0 4 0,0-9 0,0 10 0,0-10 0,0 5 0,0-12 0,0 10 0,0-9 0,0 15 0,0-16 0,0 16 0,0-10 0,0 10 0,0-15 0,0 15 0,0-16 0,0 20 0,0-22 0,0 28 0,0-4 0,0 9 0,0 14 0,0 26 0,0 9 0,0 31 0,0-8 0,0 4 0,0 0 0,0-2 0,-2 8 0,-4 0 0,4-5 0,-3-11 0,1 4 0,-2 1 0,4-7 0,-4-1 0,2 1 0,-2 3 0,4 5 0,-3 8 0,3-2 0,2 8 0,0-10 0,0-17 0,0-2 0,0-12 0,0 11 0,0-22 0,0 28 0,0-24 0,0 5 0,0-11 0,-6-22 0,0-12 0,0-1 0,6-28 0,0 16 0,0-15 0,0-3 0,0-9 0,0 2 0,0 3 0,0-5 0,0-4 0,0-14 0,0 12 0,0 8 0,0 0 0,0-8 0,0-6 0,0-12 0,0 12 0,0 12 0,0 12 0,0-5 0,0 7 0,8 7 0,-6 4 0,6 23 0,-8 2 0,0 32 0,0-7 0,0 24 0,0 7 0,0 16 0,0 6 0,0 6 0,-2 3 0,-2 5 0,-2-9 0,0-7 0,6-11 0,0 7 0,-2-16 0,-2 7 0,-1-9 0,-1-17 0,6 12 0,2-33 0,4-8 0,9-22 0,8-18 0,16-17 0,-2 3 0</inkml:trace>
  <inkml:trace contextRef="#ctx0" brushRef="#br0" timeOffset="1599">629 948 12964,'-53'0'0,"7"0"0,-1 0 0,16-10 0,2-9 0,8-14 0,11-4 0,6-10 0,6-1 0,4-3 0,13-9 0,1-2 0,5-2 0,6 0 0,2 8 0,4-3 0,2 7 0,1 6 0,7 3 0,-4 10 0,-1 4 0,1 5 0,0 7 0,-4 3 0,1 3 0,7 9 0,-4 2 0,1 10 0,-11 7 0,2 6 0,-6 4 0,0 8 0,-5 8 0,-13 4 0,-3-1 0,-8 7 0,-10-17 0,-7 11 0,-8-8 0,-12 5 0,-4-3 0,4-10 0,-6 4 0,3-10 0,-1-5 0,0-3 0,6 1 0,0-1 0,-7-7 0,-5-4 0,6-22 0,6-13 0,16-19 0,15-13 0,8 5 0,14 0 0,11 15 0,4 0 0,2-1 0,1 3 0,5-6 0,6 3 0,3 3 0,5 8 0,1 4 0,4 1 0,2 5 0,-6 9 0,3 7 0,-5 3 0,-2 2 0,-7 7 0,-4 7 0,-5 7 0,-3 12 0,-3 10 0,-7 2 0,-11-5 0,-7 7 0,-5 3 0,-5 3 0,-7-9 0,-4-5 0,-9-4 0,-2 0 0,-2-2 0,0-4 0,-6 4 0,-6-6 0,0 2 0,-1 1 0,-1-3 0,-6 2 0,3-6 0,-3-4 0,5-1 0,-1-1 0,2 1 0,-11-10 0,2-8 0,13-20 0,16-21 0,19-9 0,17-14 0,9 6 0,7 3 0,4 7 0,4-3 0,5-3 0,11 0 0,1-1 0,8 5 0,0 3 0,0 7 0,4 3 0,8 4 0,0 6 0,-6 9 0,0 3 0,-8 9 0,0 2 0,0 2 0,8 10 0,-4 3 0,-2 5 0,-6 3 0,-21 3 0,-2 3 0,-4 2 0,2 0 0,-7 14 0,-3 13 0,-9 20-6,-6-6 0,-12-12 0,-6-9 1,-3-1-5,-3-1 0,-5-2 0,-2-10 0,-3-2 2,-3-2 0,-4-2 0,-3 2 1,-5-6 2,-2-3 0,1-3 1,-7 1-1,1-1 3,-5 1 0,-1-9 1,4-3-1,-1-4 2,1-2 0,2-2 0,3-6 0,6-9 0,8-18 0,12-13 0,15-3 0,14-3 0,17 11 0,8 0 0,6 1 0,11-7 0,1 5 0,7-1 0,4 4 0,-4-1 0,8-1 0,4 2 0,4 4 0,0 0 0,-8 16 0,-4 5 0,-2 9 0,0 7 0,-8 7 0,-5 11 0,-8 3 0,-22 14 0,-9 6 0,-8 17 0,-8 0 0,-9 1 0,-3-11-1,-3-3 0,2-6 0,-6 5 1,-1 1-5,1-1 0,-2-5 0,-6 0 1,0-8-7,0-8 1,0-3 5,0-3 0,-5-19 0,1-15 3,6-20 0,13-19 0,15-8 0,5-4 1,5-2 1,7-6 0,11 1 0,7 1 0,2 2 0,13 8 0,6 2 0,7 2-1,4 3 1,-6 19 0,2 9 0,-3 9-2,-3 8 1,-5 1-1,-1 11 1,-17 8-1,-5 21 1,-15 6-1,-14 17 1,-7 6 0,-6-13 0,-3 11 0,-2-7-1,1-5 1,-5 3 0,-2 7 0,-4 2 0,-2 3 0,-6-1 0,-1-6 0,-1-1-1,0-5 1,-3-3 0,3-10 0,-1-4 1,12-15 0,3-20 0,16-14 0,7-20 0,4-7 0,16 4 0,5 3 0,4 3 0,3 2 0,5 0 0,-2 0 0,4 0 0,2 0 0,0 6 0,1 2 0,5 2 0,-12 1 0,8 26 0,-21 14 0,-12 15 0,-10 10 0,-12-3 0,-1 5 0,-4 2 0,-3 1 0,-5 7 0,2-3 0,-2-3 0,4 1 0,0-7 0,2-2 0,1-2 0,7-18 0,-1-3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9:59.929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150 172 11396,'-41'-6'0,"0"0"0,16 0 0,-8-2 0,23 6 0,10-5 0,20 7 0,15 0 0,-2 0 0,13 0 0,3 0 0,15 0 0,-6 0 0,-4 0 0,8 0 0,6 0 0,8 2 0,4 3 0,1-3 0,8 6 0,3 0 0,1 4 0,-8-5 0,-9 1 0,-4-2 0,-3 0 0,-1-1 0,0-5 0,2 0 0,-14 0 0,14 0 0,-15 0 0,5-7 0,-37-3 0,-23-7 0,-17-1 0,-24 1 0,-2 5 0,-7 2 0,-3 3 0,7-5 0,-13 4 0,3-2 0,-8 7 0,10-3 0,-8 4 0,-2 0 0,11-2 0,1-2 0,0 2 0,-7 2 0,-1 2 0,0 2 0,0 4 0,4-2 0,7 6 0,4-1 0,3 1 0,-7 2 0,3 5 0,3 1 0,20 5 0,27 0 0,27-1 0,5-9 0,17-3 0,-1-2 0,5-5 0,7-1 0,13-2 0,11 0 0,9 0 0,-46 0 0,2 0 0,3 0 0,1 0 0,3 0 0,2 0 0,3 0 0,2 0 0,7 0 0,1 0 0,2 0 0,0 0 0,-1 0 0,-1 0-62,0 0 0,0 0 0,-2 0 1,-1 0-1,-2 0 0,0 0 1,-2 0-1,0 0 62,-4 0 0,0 0 0,-4 1 0,-2 0 0,-7 1 0,-1 0 0,47 4 0,-2-2 0,-45-2 0,1 0 0,46 2 0,2 2-26,0-3 0,-6-1 0,6-2 0,-2 0 26,-6 0 0,-5 0 0,-18 0 0,-4 0 0,-4 0 0,-35 8 0,-19 4 0,-29-4 0,-30-3 0,-11-3 0,-6-2 0,8 0 122,6 0 0,-2 0 0,-4 0 0,-4 0-122,-6 0 0,-2-6 0,4 1 0,0 1 27,0 2 1,-11-4-1,-2 0 1,-3 0-28,-5-1 0,4 5 0,-8-4 0,-1 2 0,-2-2 0,8 4 0,3-4 0,3 4 0,5 2 0,3-5 0,12-1 0,6 2 0,-4 2 0,15 2 0,36 2 0,34 2 0,20 2 0,9-3 0,16-1 0,10-2 0,11 0 0,10 0 0,-44 0 0,2-2 0,4 1 0,1-1 0,4-2 0,2 0 0,2-1 0,3 0 0,11 2 0,3 0 0,6-1 0,2-1 0,4 0 0,0 2-82,-31 1 0,1 1 0,0 0 0,1-1 0,2-1 0,-1 0 0,2 1 0,0 0 0,0 0 0,1 1 0,-1 0 0,0 0 53,-1 0 1,1 0 0,-1 1 0,-1-1 0,0 1-1,-1 1 1,25-1 0,0 2 0,-1-1 0,0 1 28,-1 1 0,0 0 0,2 1 0,0 0 0,2-2 0,-1 0 0,-4 1 0,0 2-77,-2 0 0,-2-1 0,-4-1 0,-1 0 1,-1 2-1,-1 0 0,-3-1 0,-2 0 77,-6-3 0,-1 1 0,-4 2 0,-4 0 0,38 2 0,-9-2 0,-13-2 0,-3 4 0,-16 0 0,-7-1 0,-30-5 0,-27 0 0,-17-2 0,-33-1 245,-10-3 1,0-2 0,0 2 0,-4-4-197,-4 1 0,-2-5 0,7 6 0,-3 1 126,-4-1 1,-3-6-1,-7 3 1,3-3-176,1 2 0,-1-3 0,-10 3 0,43 5 0,1-1 0,-3-1 0,1 0 0,-2 3 0,-1 1 0,0-1 0,-1 0 0,0 0 0,0 0 0,0 2 0,1-1 0,1-2 0,1 0 0,-45 1 0,12 2 0,13 2 0,18 0 0,13-3 0,27 3 0,26-2 0,31 8 0,23 0 0,15 5 0,14-1 0,-42-6 0,1 0 0,7 2 0,2 2 0,7-2 0,2 1 0,4 1 0,1 0 0,3 0 0,1 0 0,1-3 0,-1-1 0,-1 4 0,-1 0 0,3 1 0,-1 0-64,4 0 1,-1 1-1,-3 3 1,-1 0-1,-4-2 1,-2 1 0,-9-2-1,-2-1 64,-7 1 0,-4 0 0,30 6 0,-18-1 0,-8-1 0,-11-8 0,-2 3 0,-24-7 0,-21-13 0,-27-5 0,-14-1 0,-15 7 0,10-1 508,-5 7-508,20 0 0,0 6 0,31 0 0,27 8 0,-1 2 0,24-1 0,-28-1 0,5-8 0,-8 0 0,16 0 0,4 0 0,14 2 0,-5 4 0,5-4 0,-7 5 0,1-7 0,-10 0 0,-22-15 0,-18-8 0,-5 7 0,-15-7 0,7 13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0:19.195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1066 2900 11992,'-8'-45'0,"6"-7"0,-4 0 0,20 3 0,11-1 0,12 7 0,0 18 0,3-4 0,-3 7 0,-2 5 0,4 1 0,8 5 0,-7 5 0,13 12 0,-28 9 0,-8 20 0,-11 0 0,-8 19 0,-3-3 0,1-5 0,-8-11 0,-2 2 0,-1 4 0,-3-10 0,-1 4 0,-2-2 0,-3 0 0,-7 2 0,2 0 0,-4-2 0,-2-4 0,-2 4 0,-3-6 0,-7 0 0,-3-4 0,3-3 0,-1-5 0,-7-3 0,14-6 0,-5-12 0,27-13 0,3-14 0,16-6 0,10-2 0,9 4 0,4-2 0,6-1 0,6-9 0,6 3 0,4-5 0,-1-1 0,9-1 0,-3 1 0,8 0 0,5-1 0,-7 9 0,2 5 0,-4 8 0,-1 7 0,1 13 0,4 5 0,-15 21 0,-8 15 0,-16 18 0,-21 12 0,-3-4 0,-11-5 0,-9-18 0,0-2 0,-1-2 0,-5 0 0,0 6 0,-6 0 0,-3 0 0,-7-2 0,4-4 0,-1-4 0,-5 1 0,5-9 0,-3 2 0,-1-5 0,-11-10 0,-3 0 0,0-8 0,16-6 0,11-9 0,2-5 0,7-3 0,3-12 0,4-7 0,9 3 0,6-11 0,8 3 0,6 5 0,9 11 0,4 2 0,7 4 0,4-4 0,11 6 0,13 0 0,-3 3 0,9 13 0,-8 5 0,-4 4 0,-5 2 0,-2 4 0,-3 5 0,-3 9 0,-2 11 0,-4 0 0,-4 4 0,-11 18 0,-13 7 0,-12 4 0,-11-4 0,-9-11 0,-6-9 0,-10-3 0,-1 0 0,-3-2 0,0-4 0,-1 2 0,-8-5 0,-4 1 0,-3 4 0,7-4 0,-4 0 0,2-2 0,0-3 0,-3-3 0,3-3 0,-6-5 0,12-5 0,5-14 0,8-9 0,18-2 0,6-14 0,5-10 0,4-2 0,8-13 0,4 6 0,5 5 0,5-3 0,1 5 0,3-2 0,3 1 0,4 1 0,8-1 0,0 5 0,0 4 0,8 8 0,1 2 0,3 3 0,0 9 0,3-1 0,10 11 0,4 1 0,-8 10 0,-13 5 0,-4 7 0,-4 5 0,4-2 0,-10 10 0,4 6 0,-6 0 0,-4 10 0,-13 7 0,-12 6 0,-14-4 0,-3-5 0,-12-16 0,-4 0 0,-4 0 0,-9 3 0,1-1 0,-3-4 0,-3 0 0,3-8 0,1-3 0,3-9 0,-14-5 0,-10-8 0,8-15 0,15-9 0,14-7 0,6-4 0,8 0 0,-5-5 0,5-13 0,3 11 0,3-17 0,3 7 0,2 2 0,2-5 0,8-1 0,6-4 0,10-2 0,7 7 0,12 1 0,4 6 0,5-1 0,12 6 0,4 5 0,2 6 0,0 9 0,0 4 0,6 3 0,0 5 0,0 5 0,-8 8 0,-6 7 0,-7 9 0,-8 1 0,-4 8 0,-6 5 0,-8 6 0,-8 3 0,-17 10 0,-3 3 0,-11-6 0,-9-7 0,-4-2 0,-8 2 0,0-4 0,-10 3 0,1-3 0,1-2 0,-5-2 0,3-4 0,-5-4 0,-6 1 0,3-9 0,-3 3 0,2-9 0,-2-3 0,1 0 0,-5-4 0,2 1 0,4-1 0,1-2 0,3-2 0,0-2 0,-1-4 0,3-3 0,3-9 0,7-1 0,3-4 0,8-7 0,3-14 0,7-14 0,5-3 0,16-10 0,4 5 0,6 0 0,19-2 0,10-2 0,7 2 0,4 4 0,9 2 0,3 8 0,4 1 0,1 9 0,1 7 0,0 8 0,2 7 0,4 9 0,-5 5 0,5 10 0,-6 6 0,-6 9 0,-2 2 0,-8 11 0,1-1 0,-5-2 0,-9 6 0,0-4 0,-4 4 0,-3 2 0,-6 0 0,-5 2 0,-4 1 0,-1 3 0,-8 2 0,-5-2 0,-5 3 0,-5 1 0,-15 3 0,-15-7 0,-9 0 0,-7 2 0,-1-7 0,-1 7 0,-1-2 0,-4 0 0,1-1 0,-3-5 0,4-2 0,6-4 0,3-3 0,-1-9 0,1 1 0,-5-9 0,-7-3 0,9-18 0,11-7 0,8-6 0,8-6 0,3-4 0,1-6 0,-2-5 0,-3-5 0,7-3 0,7-4 0,2-8 0,4-8 0,6 0 0,8-7 0,11-1 0,11 3 0,6-1 0,17 6 0,3-1 0,6 1 0,4 10 0,2 8 0,0 5 0,-1 4 0,3 11 0,0 1 0,0 11 0,-4 11 0,-10 7 0,-2 12 0,-5 9 0,-5 13 0,-9 3 0,-2 17 0,-10 4 0,-5 5 0,-5 3 0,-3-4 0,-6 4 0,-4 2 0,-2-5 0,-2-1 0,-4-4 0,-6 1 0,-9-11 0,-4 11 0,-3-5 0,-3-3 0,-4 5 0,-3-3 0,-5 2 0,-2-3 0,-1-1 0,-7-6 0,1 1 0,0-1 0,-7-2 0,1-4 0,0-2 0,-2-2 0,4-8 0,-7 1 0,3-9 0,4-7 0,7-4 0,1-4 0,-6-4 0,9-3 0,-2-9 0,11-13 0,6-4 0,15 2 0,15 4 0,10 14 0,13-3 0,10 14 0,8 4 0,-3 10 0,-6 5 0,-1 5 0,5 3 0,-6-1 0,4 7 0,-2 0 0,2 6 0,-14-4 0,-8 4 0,-11-16 0,-6 10 0,-7-17 0,-11 5 0,-14-11 0,-16 0 0,13 2 0,-7-3 0,-1 1 0,-11-6 0,7-6 0,5 1 0,16-9 0,6 12 0,27 4 0,16 16 0,-1 13 0,6 9 0,-3-7 0,-11 8 0,7-27 0,-24 7 0,-3-27 0,-7-11 0,-11-12 0,13 1 0,-1-1 0,11-9 0,2-11 0,8-1 0,8 1 0,11 12 0,6-4 0,4-5 0,4-5 0,4 1 0,3 3 0,1 7 0,6 5 0,-7 6 0,1 5 0,9 15 0,-7 9 0,-10 23 0,-20 18 0,-17 7 0,-17 5 0,-9-11 0,-9-7 0,-1-10 0,-5-13 0,8-6 0,-8-12 0,10-17 0,-4-12 0,10-2 0,5 0 0,9-11 0,1-7 0,2-7 0,4-10 0,4-7 0,6-16 0,0 44 0,2-1 0,2-2 0,1-1 0,3-3 0,1 0 0,4 2 0,3 1 0,1 1 0,3 0-27,1 0 0,2 1 1,1 2-1,2 1 1,3 2-1,2 3 0,-1 4 1,1 2 26,0 4 0,2 2 0,45-19 0,-1 11 0,4 8 0,1 10 0,-5 7 0,-13 18 0,0 4 0,0 6 0,-10 11 0,-8 6 0,-9 4 0,-6 2 0,-16 2 0,-5 8 0,-7 13 0,-13-12 0,-13 9 0,-10-11 0,-6-3 0,-8 6 0,-2-7 0,-3-1 0,-9-2 0,1-2 0,-10 0 0,-2 0 0,-2 0 0,-2-8 0,1-4 0,-3-5 53,-4-7 0,-2 3 1,-3-8-1,7-2-53,8-2 0,2-10 0,10-4 0,5-5 0,5-7 0,11-5 0,9-11 0,7-9 0,5-7 0,5-6 0,10-10 0,9-2 0,11-2 0,16-7 0,10 1 0,-21 40 0,2 1 0,4 0 0,2 1 0,-1 1 0,2 2 0,3 4 0,1 2 0,0 1 0,1 2 0,1 0 0,0 1 0,42-21 0,-3 7 0,-7 14 0,-3 11 0,-4 9 0,-2 7 0,-6 3 0,-5 9 0,-7 2 0,-15 15 0,-4 2 0,-5 2 0,-7 6 0,-5 7 0,-7 16 0,-12 14 0,-11-8 0,-1-4 0,-10-23 0,-4-1 0,-6 3 0,-4-4 0,-5 6 0,-1-5 0,-5-7 0,0 2 0,-11-6 0,1 2 0,2-2 0,-6 3 0,4-11 0,-4-4 0,-1-3 0,1-4 0,2-1 0,2-9 0,17-9 0,4-15 0,14-7 0,10-8 0,5-1 0,14-11 0,0-5 0,0-4 0,8-4 0,6-6 0,7 0 0,8 0 0,12 2 0,5 2 0,7 6 0,5 6 0,-4 5 0,5 16 0,-5 6 0,-2 10 0,5 9 0,7 14 0,-12 23 0,2 14 0,-15 3 0,-17 14 0,-5 4 0,-9-3 0,-6-5 0,-2-4 0,-2 1 0,-4-1 0,-6 0 0,-11 1 0,-6-1 0,-6 1 0,-6-1 0,4-7 0,-5-5 0,1-5 0,0-6 0,0 2 0,3-9 0,-9-7 0,6-5 0,-11-10 0,3-2 0,-3-4 0,7-13 0,7-14 0,7-6 0,13-8 0,12-1 0,4-10 0,4-4 0,4 11 0,8 3 0,7 1 0,6 8 0,8 0 0,0 8 0,0 8 0,-2 11 0,8 7 0,-3 22 0,15 18 0,-18 23 0,-18 20 0,-9-4 0,-8-6 0,-6-16 0,-5 0 0,-5 1 0,-7-7 0,-4 1 0,-4 1 0,-6 3 0,-10 5 0,1-2 0,-7-3 0,-5-1 0,2-1 0,-6-3 0,3-5 0,9-4 0,3-18 0,7-7 0,18-20 0,7-13 0,15-12 0,15-14 0,10 1 0,1-5 0,-1-1 0,4 5 0,-4 1 0,0-1 0,1 3 0,3-7 0,-4 7 0,0-3 0,0 0 0,-1 9 0,-5-5 0,2 2 0,3 0 0,5-5 0,-4 7 0,0 4 0,1 4 0,5 2 0,-2-6 0,4 0 0,-6 8 0,2 15 0,-12 24 0,-11 21 0,-17 23 0,-5-3 0,-1-5 0,-9 4 0,-3 7 0,-4-3 0,-2-2 0,0-1 0,-1-1 0,-3 0 0,-2 1 0,-7-3 0,3-3 0,0-8 0,5-8 0,3-6 0,2-8 0,0 1 0,0-10 0,0-8 0,14-10 0,3-13 0,12-8 0,2-14 0,8-7 0,6 1 0,7 3 0,3-5 0,3-3 0,4-10 0,8 4 0,0 0 0,0 4 0,0 3 0,0 5 0,0 5 0,0 10 0,-8 8 0,-6 39 0,-15 19 0,-12 21 0,-9 10 0,-8-7 0,-7 1 0,-3 2 0,-2 0 0,1-5 0,-1-1 0,0 0 0,2-7 0,2-6 0,2-8 0,-1-6 0,11-21 0,9-14 0,12-17 0,16-12 0,11-1 0,4-9 0,2-7 0,6 0 0,3-8 0,5-2 0,5-2 0,8-4 0,-2-2 0,4-2 0,-28 40 0,0-1 0,-1-2 0,0 0 0,2 2 0,0 0 0,31-31 0,-4 8 0,-8 14 0,2 3 0,-5 4 0,-7 4 0,-1 4 0,-6 14 0,1-1 0,-1 1 0,-2-1 0,-2 1 0,0-2 0,0-5 0,0 5 0,0-4 0,0 1 0,-1-1 0,-4 2 0,-1-9 0,-16 9 0,-3-4 0,-28 7 0,1 9 0,-24 3 0,-3 2 0,-13 0 0,1-2 0,8 0 0,-16 6 0,9-5 0,-11-3 0,10-2 0,6 4 0,9-5 0,-4 5 7,-7-6 3,15 8-5,4-3 0,35 7-3,15 0 0,12 0 1,20-2-2,-1-4 0,5 2 1,-11-6-1,1 1 0,0-1 0,5 4 1,1-4-1,5 1-1,4-1 1,1 4 0,-5-4 0,2 1-1,2-1 0,10-2 0,-2-3 0,2 3 0,-6-1 0,-9 7 0,-12-8 0,1 5 0,-34-3 0,-20 0 0,-7 6 0,-16-5 0,-6 5 0,-17-6 0,-6 8 0,-12-1 0,-3 3 0,-5 2 0,9 0 0,5 0 0,15 2 0,3 3 0,0-1 0,5 8 0,16-8 0,-10 4 0,39-8 0,35 0 0,8-6 0,23 0 0,-6 0 0,1 6 0,-3 0 0,8 0 0,-2 0 0,2 0 0,-2 0 0,-4 0 0,-9 0 0,3 0 0,-19 0 0,16 0 0,-20 2 0,12 4 0,-12-4 0,-4 6 0,0-8 0,10 0 0,4 0 0,7 0 0,-11 0 0,6 0 0,-6 0 0,12 0 0,-1 0 0,7 0 0,-7 0 0,1 0 0,-7 0 0,7 0 0,2 0 0,9 0 0,-14 0 0,9 0 0,-20 0 0,11-2 0,-3-4 0,-4 2 0,4-8 0,0 6 0,17-5 0,-4 5 0,-2-6 0,3 9 0,3-3 0,-15-2 0,3 2 0,-3-2 0,9 3 0,-1 1 0,-5-8 0,5 6 0,-5-5 0,-1 5 0,2-6 0,-5 8 0,11-2 0,-18 2 0,5-1 0,-5 3 0,6-4 0,0 4 0,11 2 0,-15 0 0,10 0 0,-10 2 0,9 4 0,-11-4 0,6 3 0,-8-1 0,8 2 0,-3-4 0,3 4 0,-8-4 0,8-2 0,-6 0 0,11 0 0,-5 0 0,6 0 0,1 0 0,10 0 0,-15 0 0,4 0 0,-16 0 0,9 0 0,-3 2 0,16 4 0,-16-4 0,9 3 0,-3-3 0,9-2 0,6 0 0,1 0 0,-1 2 0,-6 4 0,-5-4 0,-1 4 0,-3 2 0,9-3 0,-20 7 0,8-6 0,-7 6 0,20-7 0,-17 7 0,11-6 0,-4 2 0,9-3 0,-11-3 0,0 4 0,-8 4 0,7 2 0,-3 3 0,-2 3 0,-6-7 0,0 1 0,4-2 0,14 1 0,-12-3 0,11-8 0,-14 0 0,8 0 0,-7-2 0,8-4 0,2 2 0,-3-7 0,1 5 0,-6-6 0,2 1 0,4-7 0,3 1 0,9-1 0,-3 6 0,-1 1 0,-3-3 0,-13 5 0,2-3 0,4 2 0,8-1 0,-12-5 0,5 12 0,-11-7 0,-11 7 0,21-4 0,-18 8-3,22 0-1,-16 0 0,-2 15 2,-15-3 1,-10 21 0,-12-14 0,-11 5 1,7-5 0,-7-1 0,0-1 0,-12 1 0,0-1 0,6-5 0,0-1 0,-2 3 0,2 1 0,-6 3 0,4-1 0,-10 1 0,2-3 0,-2-3 0,20 3 0,-18-13 0,27 6 0,-5-8 0,40 8 0,-5-4 0,22 7 0,-12 1 0,1 6 0,-8-5 0,2 5 0,-3-13 0,-14 25 0,-12-13 0,-21 2 0,-26-7 0,-5-4 0,-10-8 0,-2 0 0,8 0 0,-8-2 0,8-4 0,8 2 0,19-9 0,0-7 0,8-7 0,4-14 0,5-3 0,8-7 0,10 5 0,10 9 0,13 8 0,6 1 0,12-1 0,2 4 0,3 8 0,3 5 0,-8 0 0,7 9 0,-11-5 0,-10 8 0,-27 2 0,-23 4 0,-18 1 0,-7 7 0,-3-3 0,3-5 0,11 4 0,-2 0 0,-2-1 0,-7-5 0,1 4 0,-3 0 0,-3 3 0,-1-1 0,-2 0 0,-2 0 0,1-1 0,3-5 0,4 4 0,3 0 0,-3-6 0,3 3 0,20-3 0,13 0 0,32 4 0,3-2 0,14 8 0,-4-7 0,10 7 0,1 0 0,-1 5 0,-2 1 0,-2-5 0,-2 5 0,-2-3 0,-4 14 0,-10 6 0,-11 6 0,-6-2 0,-6-2 0,-15-2 0,-3 2 0,-1 3 0,-10-3 0,0 4 0,-6-4 0,0-2 0,-5 2 0,-1 1 0,-1 3 0,-1-2 0,6-4 0,-3-4 0,-1-2 0,0 2 0,12-6 0,-1-1 0,2-13 0,13-9 0,7-19 0,10 1 0,8-19 0,4 4 0,7-4 0,3 8 0,3 4 0,-9 15 0,3 14 0,-5 13 0,-1 22 0,-5 6 0,-4 3 0,-2 16 0,-2 6 0,-2 7-1,-1 11 0,-15 3 0,12-43 0,-1 1 0,-1-2 0,-2 1-2,0 0 0,-1 1 1,1-3-1,-1 1 0,-2-1 1,-1 1-1,-11 42-4,2-12 1,-5-1-1,7-16 1,0 2-2,-2 0 0,-1-8 0,-5 3 0,2-5 0,-2-2 1,-2-5-1,-2-4 1,0-6-7,0-10 0,4-8 3,-4-7 1,4-8 3,-9-16 1,16-11 4,7-24 0,11-11 1,2-14-1,8 2 1,8-3 1,3 3 0,3-8 0,1 2 0,4 1 0,5-9 0,8 3 0,3-3 0,2 3 0,7-3 0,-1 9 0,4-1 0,1-2 0,0 10 0,1 2 0,-1 14 0,0 7 0,-5 7 0,0 9 0,1 5 0,-13 16 0,-6 14 0,-9 18 0,-9 26 0,-5 14 0,-12 2 0,-5 0 0,-7 4 0,-5 4 0,1 9 0,-7-1 0,-4 5 0,14-41 0,0 1 0,-20 42 0,16-42 0,-1-1 0,0 0 0,0 0 0,-1 0 0,-1 1 0,-2-2 0,-2 1 0,0 2 0,0-1 0,0-2 0,0-1 0,-30 36 0,-4-8 0,5-6 0,1-4 0,-2-2 0,8-10 0,-1-9 0,9-6 0,1-6 0,12-9-3,-4-9 1,6-11-3,0-6 1,11-13-1,12-22 3,4-5 1,4-7 0,6-5-1,10-8 2,9-8 0,6-1 0,4-11 0,3-5 0,-17 43 0,1 1 0,4 1 0,2 1 0,2-3 0,0 1 0,2 0 0,2 1-29,1-1 0,2 0 1,1 0-1,1 1 0,3 4 1,1 1-1,-1 2 0,0 2 29,-4 4 0,-1 2 0,27-15 0,-7 13 0,-5 13 0,-19 18 0,-12 26 0,-13 1 0,-16 27 0,-6-1 0,-3-1 0,-8 8 0,-5 4 0,-3 4 0,-6 6 0,-3 2 0,-1-2 0,-6 1 0,-3 3 0,-8 2 0,-4-3 0,29-35 0,0 0 0,-3 0 0,0-1 0,-1-2 0,0-2 0,-35 27 0,-1-1 0,-3-5 0,-4-4 0,9-5 0,5-8 0,3-8 0,-1-6 0,6-8 0,2-1 0,2-5 0,7-3 115,0-8 0,3-9-115,-3-9 0,12-19 0,12-21 0,11-16 0,7-13 0,5 7 0,5 7 0,7-9 0,11-1 0,8-1 0,8-1 0,8-1 0,-19 42 0,2 1 0,1 1 0,2 1 0,1 2 0,0 2 0,34-31 0,-2 16 0,-4 3 0,-2 8 0,2 3 0,-8 16 0,-3 7 0,-4 7 0,-1 18 0,-5 13 0,-12 4 0,-6 20 0,-3 7 0,-11 0 0,-3 16 0,-4-10 0,-2-5 0,-8-3 0,-3 3 0,-5 1 0,-1 2 0,-9 0 0,-3-5 0,-4-3 0,-2-3 0,-5 7 0,-3-7 0,0-5 0,1-3 0,-5-10 0,4-2 0,-1-1 0,-11-11 0,-9-9 0,4-8 0,2-10 0,11-15 0,9-18 0,7 1 0,11-5 0,10 7 0,3-5 0,3-7 0,2-6 0,2-10 0,4 0 0,7 0 0,9-2 0,17-3 0,3-5 0,7 0 0,5 11 0,5 10 0,3 5 0,2 2 0,0 7 0,2 6 0,-6 8 0,-3 8 0,1 11 0,8 6 0,-4 22 0,2 13 0,-19 14 0,-16 7 0,-15 3 0,-7 1 0,-3 4 0,-4-2 0,-3 8 0,-9 0 0,-7-1 0,-3-3 0,-9-8 0,-5 2 0,-5 5 0,-9-5 0,-7 4 0,3-5 0,2-7 0,1-3 0,-1-10 0,0-4 0,1-6 0,3-11 0,9-6 0,6-20 0,0-13 0,10-16 0,13 3 0,7-13 0,3 3 0,2-1 0,7-9 0,7-4 0,7-6 0,8-6 0,6-3 0,6-8 0,8-1 0,-22 44 0,2 1 0,1 2 0,2 0 0,2 1 0,2 1 0,-1 1 0,0 0 0,35-30 0,-3 10 0,-3 17 0,-5 12 0,-5 8 0,-2 13 0,1 8 0,-16 10 0,-8 13 0,-16-3 0,18 13 0,-1-6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0:28.445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3604 1835 11828,'17'-20'0,"6"-5"0,1 8 0,-1 7 0,-6-13 0,-7 21 0,-41 17 0,2-1 0,-35 15 0,4-14 0,-10-3 0,-4-8 0,0 2 0,1-4 0,18-2 0,-1-2 0,10-4 0,-7-6 0,7-11 0,-1 4 0,28-7 0,28 17 0,28 5 0,10 8 0,3 0 0,-11 7 0,4 1 0,1-2 0,1 5 0,5-3 0,-1 3 0,-1 3 0,7-7 0,-11 1 0,3 2 0,0 1 0,-3 3 0,3-1 0,-6 1 0,-5-1 0,1 2 0,4 5 0,-4 1 0,4 4 0,-10 4 0,-2-4 0,-16-4 0,11 1 0,-22-1 0,-10-12 0,-15 5 0,-5-12 0,-7-1 0,2-5 0,-13-5 0,-1 1 0,-5-8 0,-6 0 0,1-5 0,7 0 0,11-1 0,10 1 0,0-1 0,2 1 0,71 54 0,-20-24 0,46 38 0,-24-16 0,-11-8 0,0-4 0,0 4 0,0-2 0,8 1 0,3-3 0,-3-11 0,-1 3 0,-22-30 0,-14-5 0,-24-15 0,-7-2 0,-10-3 0,0 5 0,-2-2 0,-3 6 0,3 9 0,-4-3 0,4 2 0,2 0 0,-8-7 0,-3 5 0,-5-2 0,-1-4 0,-2-2 0,-3-2 0,-3 0 0,-2 0 0,4 0 0,-4 2 0,-2 2 0,-4 2 0,8 8 0,-8-2 0,4 5 0,2 6 0,-2-1 0,-6 7 0,0 2 0,0 2 0,6 2 0,2 2 0,0 4 0,0 6 0,4 5 0,-5 4 0,3 5 0,4 1 0,0 2 0,1 4 0,1-2 0,4-2 0,15-6 0,0 5 0,4-1 0,4 0 2,1-14 1,17 19 0,22-36 0,16 4 0,8-12-1,6-5 0,2-9 0,9-3 1,4-4-2,6-2 0,0-2 1,4-1-1,4-5-1,0-2 1,-1 5-1,-1-5 1,0 0-1,0 1 0,-8 11 0,-4 2 0,-5 7 0,-7 9 0,-11 9 0,-17 23 0,-20 20 0,-16 10 0,-21 7 0,3-11 0,-7 2 0,-6 3 0,-3 2 0,-6 3 0,-6-3 0,-4-3 0,-2 3 0,-2-3 0,-5 1 0,-11-1 0,7 2 0,-7-9 0,5-1 0,3-2 0,-3-8 0,7-2 0,5-2 0,5-3 0,13-3 0,10-3 0,1-5 0,22-9 0,9-19 0,18-12 0,23-24 0,10-1 0,9-4 0,13-12 0,-28 30 0,2-2 0,4-1 0,1-1 0,4-3 0,1 1 0,3 0 0,1 1 0,5-4 0,1 1 0,2-1 0,0 1-78,2-1 0,1 1 0,3 2 0,2 1 0,0-2 0,0 2 0,-1 4 0,0 1 78,-4 4 0,0 2 0,-3 5 0,-1 4 0,-6 3 0,0 3 0,-1 1 0,-1 1 0,44-12 0,-19 4 0,-8 9 0,-4 4 0,-15 5 0,-8 22 0,-30 7 0,-18 5 0,-17 2 0,-16 6 0,-9 7 0,-9 3 0,-8 4 0,-7 1 0,30-23 0,-2 0 0,0 1 0,-1 1 0,0 0 0,-1 0 0,-1 1 0,-1 0 0,-3-2 0,-2 0 0,-3 2 0,-1 0-60,-2 2 1,-2-1 0,2-3 0,0 0 0,-1 1 0,0 0 0,3-2 0,2-2 59,2 0 0,1-3 0,5-3 0,1-3 0,-42 5 0,9-7 197,12-8 1,16-8 0,13-8-198,4-7 0,18-18 0,7-8 0,9-13 0,3-6 0,0 7 0,3-1 0,9-2 0,2-8 0,15 2 0,6-4 0,9-2 0,3 2 0,13 4 0,0 6 0,4 3 0,12 3 0,3 4 0,1 5 0,-4 8 0,-5 19 0,-3 5 0,-4 9 0,-5 8 0,-15 5 0,-7 15 0,-6 8 0,-17 3 168,-3 10 0,-24-2 0,-14 1-168,-10-5 0,-4-6 0,4-4 0,-2-4 0,-1-2 0,-9 0 0,3-3 0,-5 1 0,-1-2 0,-3-1 0,-3-5 0,-8-1 0,-8-2 0,7-3 0,-7 5 0,-2-4 0,-2-3 0,3 1 0,-7-4 0,1 2 0,1-2 0,8-2 0,10-2 0,2-2 0,4-4 0,9-8 0,9-13 0,6-8 0,17-9 0,15-3 0,10-5 0,21-7 0,9 17 0,11-3 0,7-3 0,4-1 0,8 0 0,0 5 0,0 1 0,5 8 0,-1 8 0,-4 2 0,-4 4 0,-14 3 0,7 6 0,-17 5 0,-11 14 0,-31 5 0,-25 2 0,-23-1 0,-3-1 1,1-6-1,9 3 1,-6 1 0,-3 0 0,-2-4 1,-1 3-1,-1-1 0,-4-4 1,3 4 0,-5-2 0,2-3 2,0-1 1,-4-2-1,-2 0 1,11-9 4,1-9-1,23 1-5,29-24 1,17 25 1,12-7-1,-11 15 0,5 8-3,-21 10 1,-12 6 0,-19-5 0,0-1-1,-12-4 0,-3-2 1,-13 5 0,1-1 1,10 4 0,-13-6 1,1-1-1,-12-5 0,22-2 0,7-3 0,22-1-1,1-12 1,16 11-2,8-11 0,13-3 1,20-6-2,2-1 0,0 1 1,-6 6-1,2-2 0,3 1 0,5-3 0,5 2 0,-1 0 0,-3-3 0,3 7 0,7-4 0,2 3 0,-1 3 0,-9 1 0,3 5 0,9 5 0,-14 6 0,7 6 0,-28 7 0,-13 16 0,-24 4 0,-11 10 0,-8-8 0,-4-2 0,0-6 0,-2 0 0,-2-2 0,-2-3 0,-7-1 0,-1 0 0,-7 3 0,10-7 0,-5-7 0,1-2 0,17-4 0,-8-10 0,16-12 0,1-11 0,13-6 0,5-6 0,12 10 0,5-3 0,18 2 0,6-1 0,2 4 0,-4 4 0,2 8 0,-4-1 0,10 1 0,-4 7 0,-4 12 0,-4 15 0,4 9 0,-4 9 0,10 0 0,2-2 0,-3-4 0,-1-6 0,6-2 0,4 1 0,3 3 0,2 2 0,1-4 0,-1 4 0,1 1 0,-1-1 0,0 2 0,-1 6 0,-5 0 0,-5 0 0,-10-6 0,-4 0 0,1 0 0,-1-2 0,-12 6 0,3-4 0,-5 4 0,-3 2 0,-10-8 0,17-50 0,5-24 0,11-9 0,2-4 0,13 2 0,5-8 0,3-8 0,10 0 0,-33 34 0,0-1 0,2-1 0,2 0 0,0 0 0,1-1 0,1 2 0,0 1 0,-2 0 0,0 2 0,-1 2 0,1 2 0,31-22 0,-2 5 0,-11 14 0,-5 6 0,1 4 0,-7 12 0,3 9 0,-16 4 0,-16 25 0,-26 10 0,-15 8 0,-8-4 0,-5-8 0,-4 0 0,-2-2 0,-3 6 0,-8-4 0,-5 4 0,-1 2 0,6 0 0,-4 0 0,0 0 0,-4 0 0,-2-6 0,2-2 0,5-2 0,5-3 0,2-3 0,1-1 0,5-1 0,3-7 0,8-2 0,20-16 0,15-4 0,25-11 0,23-4 0,3 0 0,3-1 0,-11 7 0,0-2 0,-1 1 0,7 3 0,-5 2 0,1-1 0,-4 1 0,-10 5 0,-2 0 0,-8 1 0,-29 3 0,-26 8 0,-21 2 0,-15 10 0,2-9 0,4 3 0,4-6 0,8-6 0,7-3 0,4-9 0,12 1 0,10-6 0,19-1 0,6 1 0,23 5 0,2 9 0,10 3 0,-12 4 0,4 10 0,-24 9 0,-9 3 0,-17 5 0,9-8 0,8 1 0,22-7 0,28-1 0,14-2 0,8 4 0,0-5 0,1 3 0,3 4 0,8 1 0,-5 1 0,1-3 0,-5-1 0,-11-2 0,-3 3 0,-1-1 0,-6-2 0,4 1 0,-19 5 0,-6 1 0,-33 16 0,-12 8 0,-17 4 0,-11-9 0,1-5 0,2-3 0,2-3 0,-2-4 0,-2 2 0,-2-1 0,-1-3 0,1-1 0,-4-1 0,14-19 0,20-15 0,30-8 0,30-16 0,-1 6 0,3 6 0,1-4 0,4 6 0,4-3 0,3 1 0,1 6 0,7-4 0,5 2 0,6 3 0,-3 3 0,1 1 0,-5 3 0,-7 3 0,0-1 0,-8 7 0,2 2 0,-21 6 0,-6 10 0,-23 3 0,-18 20 0,-17 2 0,-18 9 0,0-5 0,-2-4 0,-1-2 0,-11 0 0,-1-2 0,-2-4 0,0 2 0,5-6 0,1 1 0,0-1 0,-3-4 0,-3-9 0,11-8 0,1-16 0,25-19 0,15-18 0,13 1 0,9-3 0,9-5 0,4-2 0,6 2 0,6 1 0,6-3 0,9-2 0,4 2 0,2 3 0,-4 1 0,4 13 0,1 5 0,-1 4 0,-4 9 0,6 12 0,-18 20 0,-5 20 0,-21 10 0,-20 8 0,-12-7 0,-9-3 0,-8-2 0,-10 0 0,-4 0 0,-2 0 0,-1 0 0,-9 0 0,-1 0 0,-2 0 0,-2-8 0,4-4 0,-3-5 0,3-7 0,-6 3 0,-2-8 0,-2-10 0,2-14 0,21-9 0,20-14 0,13-9 0,16-6 0,6 5 0,11 12 0,6 10 0,4 0 0,2 2 0,2-4 0,2 8 0,3 3 0,3 7 0,4-1 0,9 8 0,-6 3 0,1 8 0,-20 13 0,-22 11 0,-19 8 0,-23 0 0,-7-4 0,1-10 0,-4 0 0,4-3 0,0 1 0,-4-4 0,12-3 0,6-24 0,25-5 0,14-9 0,11-3 0,13 4 0,7-6 0,5 0 0,7 2 0,5-6 0,11 5 0,9 1 0,7 4 0,0 4 0,-42 10 0,1 0 0,0 0 0,-1 1 0,48-10 0,-4 1 0,-11 1 0,-9 3 0,-7 1 0,-1 6 0,-13-5 0,-4 7 0,-38 10 0,-16 13 0,-17 6 0,-10 6 0,-12 2 0,-5 2 0,-8 0 0,-4 0 0,-8 6 0,-8 1 0,1 1 0,-1 0 0,0-2 0,5-7 0,-3 1 0,2 0 0,2-2 0,4-4 0,6-5 0,10-5 0,0-1 0,5-1 0,20-7 0,23-18 0,35-13 0,12-5 0,17 1 0,-6 8 0,8-1 0,10 1 0,0-1 0,7 1 0,3-3 0,3-3 0,5 4 0,-40 8 0,0 0 0,47-4 0,-1 3 0,3 8 0,-6-1 0,-6 3 0,-9 2 0,-18 7 0,-21 7 0,-8 7 0,-16 16 0,-15 12 0,-10 1 0,-13 4 0,-8-13 0,-6-2 0,-4-2 0,-5-2 0,3 0 0,-1 0 0,-5 0 0,-1-2 0,-1-2 0,5-2 0,-9-8 0,7 0 0,-1-7 0,14-8 0,0-12 0,20-10 0,3-18 0,10-11 0,8-21 0,8 4 0,7 2 0,2 0 0,10 3 0,6-1 0,4 2 0,1-2 0,7 3 0,-1 7 0,5 3 0,1 12 0,-4 10 0,1 5 0,-1 7 0,-7 5 0,-4 12 0,-5 7 0,-1 9 0,-8 7 0,-3 10 0,-5 1 0,-9 20 0,-4-1 0,-6-1 0,-6-2 0,-6-3 0,-11-1 0,-8 2 0,-8 5 0,-6 1 0,-9 4 0,-2-4 0,-2 0 0,-6-11 0,3 3 0,1-6 0,0-7 0,10-6 0,7-17 0,0-5 0,14-3 0,4-31 0,19-12 0,12-12 0,6-3 0,5 1 0,6 3 0,10-7 0,10-7 0,2-2 0,3-4 0,5-7 0,7-5 0,-26 39 0,2 0 0,3 0 0,1 1 0,0-1 0,0 2 0,0 2 0,1 2 0,0 1 0,0 2 0,38-22 0,3 9 0,-12 16 0,-8 9 0,-2 12 0,-8 18 0,-7 19 0,-22 27 0,-7 8 0,-18 10 0,-4-12 0,-6-8 0,-5-3 0,-6 1 0,-7 2 0,-3 3 0,-1 5 0,-3-6 0,-4 0 0,-6 2 0,-1-6 0,-1 3 0,5-9 0,1-7 0,-4-6 0,7-6 0,1-6 0,2-3 0,12-28-2,7-15 1,11-26 0,12-17-1,7-2 1,4 2 0,1 12-1,2-4 2,5-6 0,1-4 0,6-4 0,-2-2 0,2-1 0,10-1 0,7 6 0,7 2 0,3 4 0,8 12 0,-4 13 0,2 8 0,0 8 0,2 13 0,4 10 0,-6 10 0,-14 13 0,-22 8 0,-3 8 0,-4 7 0,-3 5 0,-7 1 0,-5 2 0,-4 5 0,-2 3 0,-2 8 0,-4-1 0,-5 1 0,-11 2 0,-3 4 0,-2 1 0,-4-3 0,4 2 0,-1-14 0,1 0 0,0-4 0,0-3 0,-4-5-3,2-3 1,0-5 0,-6-9-26,0-4 16,8-11 1,-4-22 5,7-19 1,9-14-1,9-19 3,4-3 0,4 1 1,4 6-1,5-3 2,5-3 0,1 2 1,3-6-1,3 2 1,6 3 0,0 3 0,4 2 0,4 1 0,0 5 0,2 11 0,2 13 0,5 9 0,-3 9 0,-4 16 0,-8 13 0,-8 12 0,-9 7 0,-5 11 0,1 3 0,0 6 0,-6 4 0,1 2 0,-3-1 0,-2 1 0,-2 0 0,-3 0 0,-5 0 0,0 0 0,-5-2 0,5-2 0,-2-4 0,1-2 0,5-8 0,-4-5 0,2 1-16,-5-13 4,11-2 1,-6-35 2,8-15 1,2-18 5,4-23 1,-4-8 0,6-4 0,-3 6 1,1 2 1,6 6 0,-4-9-1,1 0 1,5-3 0,1-8 0,5 2 0,1 6 0,2 8 0,9 8 0,-5 5 0,0 6 0,12 22 0,-4 13 0,-6 33 0,-10 20 0,-7 5 0,-4 3 0,-3 3 0,-5 2 0,0 0 0,0 0 0,0 4 0,-2-5 0,-1-3 0,-3-2 0,-6-7 0,4-3 0,-1-1 0,-3 4 0,-6-7 0,1-7 0,-8-15 0,0-30 0,-5-23 0,13-2 0,11-15 0,4 2 0,2 5 0,0-2 0,0-1 0,0-3 0,0-7 0,2-2 0,4-4 0,6-8 0,3-3 0,3-7 0,1 4 0,4 1 0,-1 5 0,7-2 0,2 10 0,2 12 0,-4 7 0,2 10 0,6 0 0,-6 6 0,10 0 0,-8 2 0,9-4 0,1 2 0,-12 7 0,4-3 0,-2 2 0,0 0 0,-4-3 0,0 5 0,2-2 0,8-8 0,4 2 0,1-4 0,-11 4 0,2-1 0,-4 9 0,4-2 0,-15 11 0,18 4 0,-3 8 0,0 0 0,6 0 0,-6 6 0,12 0 0,-13 0 0,7-6 0,-12 0 0,12 0 0,-18 0 0,12 0 0,-23 8 0,35-6 0,-34 21 0,16 0 0,-7-7 0,-13 22 0,-1-16 0,-8 13 0,-8-10 0,6-8 0,-21-7 0,11-2 0,-21-8 0,6 0 0,-15 6 0,-5 0 0,8-1 0,-2-5 0,6 6 0,-11 0 0,-1 2 0,-5-2 0,3 1 0,-3 5 0,5 4 0,-5-5 0,9 5 0,-11 1 0,0 1 0,3 1 0,5 4 0,-5-1 0,1 5 0,-6 0 0,-1 0 0,-5-4 0,0 5 0,-2-1 0,0 0 0,2 0 0,-4 4 0,4-4 0,2-1 0,0-1 0,3-4 0,-1 2 0,2-1 0,1-3 0,3-1 0,0-1 0,-1 1 0,1-1 0,-1 0 0,1 1 0,0-1 0,-7 1 0,1-1 0,2 1 0,2-1 0,5 1 0,-3-1 0,13 3 0,-2 3 0,14 6 0,15 12 0,3 13 0,5 6 0,-4-4 0,-2 3 0,4-9 0,-3 4 0,-1-5 0,0 0 0,1-5 0,-5 1 0,2-3 0,9 21 0,-3 1 0,4 0 0,2-6 0,2 0 0,4-6 0,-6 3 0,0-14 0,0-8 0,-16-16 0,4-11 0,-11-12 0,10-6 0,-5-11 0,3-4 0,-9-8 0,-3-8 0,-8-3 0,-4-3 0,4 3 0,6 3 0,2 0 0,6-1 0,-8-9 0,0 1 0,1-1 0,-3-7 0,8-2 0,2-2 0,1 0 0,11 8 0,3-2 0,4 3 0,2 26 0,8 4 0,3 31 0,5 17 0,1 28 0,1 5 0,-1 4 0,1-4 0,-3 4 0,-3 2 0,3-3 0,-5 3 0,2-2 0,-1-4 0,-1-1 0,4-5 0,-3-3 0,-7 9 0,2-4 0,-4-19 0,-12-11 0,-7-28 0,-5-6 0,-13-11 0,1 1 0,-9-5 0,8 2 0,2 4 0,-2-8 0,-4-4 0,-2-6 0,1-10 0,5 5 0,0-3 0,0 1 0,0-7 0,2-7 0,2-4 0,2-8 0,2 8 0,-2-4 0,5 8 0,5 10 0,9 1 0,4 3 0,4 22 0,12-9 0,6 39 0,5 13 0,4 11 0,-3 4 0,1 1 0,-2 0 0,-1 2 0,-3 2 0,1 2 0,-1-4 0,0-2 0,-5-4 0,0 9 0,-20-12 0,-9-11 0,-18-7 0,-24-10 0,7-8 0,-2-6 0,5-7 0,16-8 0,0-10 0,6-2 0,4-3 0,5-3 0,9-7 0,3-16 0,13 18 0,13 9 0,13 10 0,2 12 0,17-3 0,-1 7 0,18 3 0,-8 3 0,7 7 0,1-2 0,1 8 0,-12 9 0,-21 17 0,-19 18 0,-22 3 0,-8-3 0,-13-5 0,-2-10 0,-6-2 0,-10 2 0,4 0 0,-11 0 0,3-4 0,3-1 0,-3-3 0,-5-6 0,-1 1 0,1-1 0,4-1 0,-5-4 0,7-7 0,-7-10 0,22-15 0,14-15 0,11-9 0,2-11 0,8 3 0,0 1 0,9 13 0,5-3 0,3 2 0,10 2 0,-2 2 0,6 0 0,6 0 0,-4 6 0,5 2 0,1 2 0,4 4 0,-3-5 0,5 5 0,5 5 0,-7 1 0,5 9 0,-15 12 0,-8 17 0,-13 4 0,-22 14 0,-6-4 0,-3-8 0,-5-2 0,-3 0 0,-6 1 0,2-5 0,-2 4 0,-2-2 0,-2-3 0,-2 3 0,0-2 0,0-2 0,0-1 0,6-8 0,-2-1 0,-6 3 0,8-8 0,-6-6 0,12 0 0,5-16 0,10 6 0,8-7 0,8 7 0,2 2 0,7 8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0:37.111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961 2387 13038,'-27'-25'0,"8"-3"0,9-8 0,2-5 0,2-4 0,8-7 0,2-3 0,2-3 0,6-4 0,-5-10 0,3-1 0,4-3 0,1-13 0,3 3 0,-1 1 0,1 2 0,-1 3 0,2-3 0,3 3 0,1 2 0,2 10 0,-3 12 0,1 8 0,-2 7 0,-1 4 0,7 29 0,-2 20 0,-6 23 0,-11 9 0,-2 9 0,-4 7 0,-2 6 0,0 12 0,0 3 0,0 4 0,0 3 0,0 7 0,0-45 0,0 1 0,0 3 0,0 0 0,0 4 0,0 1 0,-1 2 0,0 0 0,-1 3 0,0 0 0,-1 3 0,-2 0-68,0 2 0,1 0 0,1 3 0,0 1 0,-2 0 0,-2 0 0,1-1 1,-1 0 67,-1-1 0,0-1 0,0-3 0,-1 0 0,-1 0 0,0 0 0,0 0 0,-1 0 0,-1-1 0,1 0 0,-1-5 0,0-2 0,3-5 0,1-1 0,-10 44 0,1-8 0,-1-3 0,1-21 0,0-8 0,7-22 0,2-29 0,8-36 0,-6-28 0,0-19 0,3 5 0,1 2 0,2 0 0,0-6 0,0-5 0,0-4 0,0-9 0,0-1 0,0-2 0,0 47 0,0-1 0,0-6 0,2-2 0,-1-3 0,1 0 0,2-3 0,0 0-6,1-3 0,0 0 0,0-2 0,0 0 0,1-3 0,1-1 0,-1-3 0,0 0 6,0 0 0,1-1 0,2 2 0,0 1 0,1 7 0,1 2 0,1 2 0,0 2 0,-2 2 0,1 1 0,-1 4 0,-1 2 0,9-38 0,-1 15 0,1 14 0,-7 21 0,1 6 0,0 20 0,-3 40 0,-3 35 0,-4 18 0,-2 13 0,0-6 0,0 10 0,1-43 0,-2 1 0,-2 5 0,-2 0 0,1 1 0,-1 1 0,-1 2 0,0 0-83,0 1 1,0 2 0,2 9 0,-1 1 0,-2 2-1,0 0 1,1 5 0,0 1 82,0 4 0,-1 2 0,-1 5 0,0 1 0,3-29 0,-1 2 0,0-1 0,0 1 0,0-1 0,0 0-44,0 0 1,1 0 0,-1-1 0,-2 34-1,0-2 1,1-9 0,1-1 0,0-3-1,0 0 44,0-1 0,-1-1 0,-1-3 0,0-3 0,-1-6 0,-1-2 0,-1-8 0,0-2 0,0-5 0,-1-3 0,-11 35 0,3-19 0,-3-12 0,4-32 0,-5-29 0,7-19 0,5-29 0,4-6 0,1-10 0,5-10 0,-4-15 0,5 43 0,0-1 0,1-3 0,0-2 0,0-5 0,0 0 0,0-2 0,0 0 0,1-1 0,0 0-66,1-2 0,2 0 1,0-3-1,1-2 1,4-2-1,0-1 1,0-3-1,1-1 66,2 1 0,0 1 0,1-3 0,1 1 0,3-2 0,1 1 0,0-1 0,1 1 0,0-2 0,2 1 0,1 5 0,1 2 0,3 0 0,0 1 0,0 4 0,1 2 0,-1 4 0,0 0 0,0 2 0,1 0 0,-1 2 0,0 1 0,-1 3 0,0 2 0,-2 3 0,1 3 0,26-36 0,-5 11 0,0 7 197,-5 7 0,-5 13 0,-4 7-197,-2 8 474,-7 14 0,1 15-474,-11 19 0,-4 6 0,-10 24 0,-4 3 0,-6 7 0,-3 7 0,-3 9 0,1 3 0,-1-2 0,-5 4 0,-2-1 0,-1 3 156,1 3 0,2-13 1,5-6-1,1-10-156,0-7 0,-1-4 0,3-38 0,3-20 0,6-26 0,4-17 0,2-2 0,0-4 0,6 0 0,0 11 0,-2 1 0,-2 0 0,0-1 0,1 1 0,5-3 0,2-3 0,-4-4 0,5-6 0,3 2 0,1 2 0,5 0 0,1-4 0,3 4 0,-3 6 0,0 6 0,3 5 0,-7 20 0,0 27 0,-9 39 0,-14 36 0,-5 3 0,-5 2 0,-1 5 0,-1 10 0,9-46 0,-1 1 0,-2 3 0,1 1 0,0-2 0,0 0 0,-3 4 0,-1 1 0,0 0 0,-1 0-61,0 4 0,-1 1 0,-1 0 0,-1 2 1,-1 4-1,-1 2 0,-1 0 0,0-1 61,0-1 0,-1 0 0,-1 1 0,0 0 0,2-5 0,1 0 0,-1 0 0,-1 0 0,-1 1 0,0 0 0,0-4 0,-1 0 0,1 2 0,0-1 0,1-5 0,1 0 0,1-3 0,0-1 0,-3-2 0,-1-1 0,-20 33 0,1-11 0,3-20 0,8-21 0,-2-31 0,20-21 0,-3-33 0,12-18 0,6-19 0,1 38 0,0-1 0,1-9 0,2-2 0,2-3 0,2 0 0,2-3 0,1-2 0,-1-1 0,1-1 0,3-4 0,-1-1 0,1-2 0,0-1-123,-1-4 0,1-1 0,-1 1 0,1 0 0,1-4 0,1-1 0,-1 2 0,-1 0 120,2-1 1,-1 1 0,-1 2 0,-1 0 0,1 4 0,0 1 0,-2 3 0,1 1 2,-2 7 0,-1 2 0,-3 9 0,0 2 0,-2 6 0,1 3 0,6-39 0,-2 11 0,-1 16 0,-3 10 145,-4 7 1,-2 39 0,-12 22-146,-3 24 0,-3 19 0,3 5 0,1 13 0,3 13 0,5-41 0,0 2 0,-2 5 0,-1 1 0,1 1 0,0 0 0,2-1 0,0-1 0,-1 2 0,-1 0 0,3 0 0,0 1 0,0 2 0,-1 2-70,-1 4 0,2 0 0,2 0 0,0 0 0,-1 5 0,-2 1 0,2-1 0,-1 0 70,0 0 0,0 1 0,3 3 0,0 0 0,-2 3 0,0 1 0,1-2 0,1-1 0,-1-5 0,0 0 0,-4-2 0,0 0 0,1-6 0,1 0 0,-2-1 0,0 0 0,1 0 0,0-2 0,-1-8 0,-1-1 0,-4 39 0,-5-17 327,-7-14 1,5-14 0,-6-7-326,0-8 0,7-15-2,-11-16 0,11-14 0,-11-19 0,8-13 0,2-11 0,-1-1 0,1-6 0,3-4 0,3-4 0,-5-5 0,1-13 0,8 40 0,0-2 0,1-1 0,-1-1 0,0-4 0,0-1 0,1 0 0,-1-2 0,0-1 0,0-2 0,1-9 0,1-1 0,0-6 0,0-2 0,2-1 0,1 0-5,0-2 0,0 1 0,1 4 0,0 1 0,3 0 0,0 0 1,1 5-1,0 1 5,2 1 0,0 2 0,-2 9 0,2 2 0,1 5 0,1 1 0,5-34 0,0 13 0,-6 8 0,2 14 0,-5 0 0,7 22 0,-4 13 0,8 34 0,1 18 0,-3 14 0,2 11 0,-1 10 0,-1 9 0,6 9 0,-7 7 0,-3-43 0,0 3 0,0 4 0,0 2 0,-1 0 0,1 0 0,3 5 0,0 0 0,-1 2 0,1 0-94,0 4 0,0 1 0,-3 6 0,-1 2 0,1 3 0,0 2 0,0 4 0,1 1 94,1-1 0,0 0 0,0 0 0,-1-1 0,0-3 0,0 0 0,-1-1 0,0-1 0,1-1 0,-1-3 0,-2-8 0,0-2 0,0-5 0,0-2 0,-1-5 0,0-2 0,0-1 0,-1-3 0,4 37 611,-6-7-611,0-24 0,-2-40 0,-3-36 0,-7-21 0,-4-15 0,-1-8 0,-1-8 0,1-2 0,5-9 0,1-5 0,-3-9 0,7 44 0,-1-1 0,-10-43 0,10 43 0,1-2 0,0 0 0,0-1-56,1-2 0,0 0 0,1-8 0,-1 0 1,-3-4-1,0 0 0,0-4 0,1 0 56,-1-1 0,0-1 0,4-1 0,1 0 0,0-2 0,2-1 0,0 1 0,2-1 0,0 0 0,0 1 0,0 7 0,0 2 0,0 5 0,0 2 0,0 7 0,0 1 0,0-41 0,0 12 0,0 5 0,0 6 383,0 10 1,6 12-384,-1 3 0,1 24 0,-6 27 0,0 39 0,0 15 0,0 16 0,0-5 0,-2 13 0,-3 9 0,3 6 0,-2-44 0,0 1 0,0 1 0,0 0 0,-2 3 0,0 1 0,2 2 0,-1 2 0,-1 3 0,0 2 0,0 4 0,0 2-99,2 2 0,-1 1 0,-3 5 0,0 1 0,2 1 0,1 1 0,-3 2 1,0 0 98,-1 4 0,1-1 0,-1-6 0,0-1 0,0-1 0,1-1 0,-1-6 0,0-1 0,1-2 0,-1-2 0,-1-7 0,0 0 0,0-3 0,-1-2 0,0-4 0,-1-1 148,-10 38 0,3-19 1,1-18-149,1-5 0,0-26 0,1-21 0,4-41 0,7-21 0,3-27 0,2-8 0,0 41 0,0-1 0,0-6 0,0 0 0,0-1 0,0-1 0,0-4 0,0-1 0,0-2 0,2 0-94,0-1 0,1-2 0,-1-7 0,0-3 1,4 0-1,0-1 0,1-4 0,0-2 94,0-2 0,1 0 0,1-1 0,-1 1 0,1-1 0,0 0 0,0 2 0,-1 0 0,1-1 0,0 1 0,0 11 0,1 1 0,1 2 0,0 3 0,0 7 0,1 2 0,-1 5 0,-1 1 0,0 3 0,0 2 0,7-43 0,1 13 382,-1 18 0,1 14-382,-1 17 0,0 19 0,-1 18 0,-4 24 0,1 16 0,-5 17 0,0 6 0,-1 9 0,-1 14 0,-5-39 0,-2 2 0,2 4 0,0 1 0,2 5 0,0 0 0,-2 4 0,0 0 0,2 5 0,0 0 0,-2 1 0,0 0-96,-1 1 1,0 1 0,-3 7 0,-2 1 0,0 7 0,-2 1 0,0 3 0,-1 0 95,-1-1 0,0 1 0,1-1 0,-1 0 0,0-2 0,0-1 0,1-3 0,-1 0 0,0 0 0,1-3 0,-1-9 0,0-2 0,1-9 0,1-2 0,-7 39 0,2-19 0,6-20 250,-5-19 0,7-32 1,0-20-251,8-24 0,0-22 0,6-11 0,-1-13 0,1-18 0,-5 43 0,2-2 0,1-8 0,1 0 0,0-5 0,0 0 0,-1-2 0,1-2 0,1-1 0,-1-1 0,2-5 0,0-1 0,1-5 0,1-2-90,1-8 1,-1 0-1,-5 31 1,-1 0 0,1-1-1,2-4 1,0-1 0,0 1-1,0-1 1,0 1-1,1-1 65,0 0 1,0-1-1,0 0 1,-1 0-1,-1 0 1,1 1 0,-1 0-1,1-1 1,0 2-1,0 0 1,0 1 0,1 0 24,-1 4 0,1 0 0,1 1 0,5-26 0,1 2 0,-1 3 0,1 1 0,-1 6 0,1 1-10,-1 4 0,1 2 1,-1 14-1,0 2 0,0 7 1,-1 3 9,14-29 0,1 32 177,-8 32 1,-8 33-1,-9 53 1,-4 19-178,-2-37 0,0 3 0,0 4 0,-2 2 0,0 5 0,-2 2 0,0 0 0,-1 1 0,0 2 0,0 1 0,-3 5 0,0 1 0,3 2 0,1-1 0,-2 0 0,0-1-88,0-3 1,0-1-1,1 2 1,-1 0 0,-2-3-1,-2 1 1,1 4 0,-1 3 87,-2 4 0,1 0 0,0-5 0,0-1 0,-2 7 0,-1 1 0,1-4 0,-1 0 0,0 0 0,1-1 0,1-1 0,1 1 0,-4-2 0,0 0 0,1-1 0,-1-1 0,2-4 0,-1-2 0,-1-7 0,-1-2 0,4-6 0,1 0 0,0-5 0,1-2 245,0-2 1,0-3 0,-7 29 0,-1-20 40,1-13-253,-1-16 1,9-25-34,3-28 0,2-28 0,0-28 0,-2 3 0,2-5 0,2-11 0,2 42 0,0-1 0,0-3 0,0 0 0,0-2 0,0-1 0,0 0 0,0 0 0,0-4 0,0 0 0,1-3 0,0 0-82,2-5 1,0 0 0,-1-1-1,0 0 1,2-4 0,2-1 0,-1-1-1,-1 1 82,1-2 0,0 0 0,0 0 0,2-1 0,1 2 0,1 1 0,0 3 0,0 2 0,-1 6 0,1 2 0,0 12 0,0 3 0,8-25 253,0 16 0,1 26 0,-1 27-253,1 26 0,-1 24 0,1 22 0,-1 12 0,1 13 0,-12-36 0,-1 2 0,1 5 0,0 0 0,1 6 0,0 2 0,1 6 0,-1 1 0,-1 1 0,0 1 0,0 10 0,-1 1 0,1 0 0,0 2-90,-1 4 1,0 2-1,-2-30 1,0 1 0,-1 1-1,-2 6 1,0 0 0,0 1-1,0 1 1,0-1-1,0 1 67,0-2 0,0 1 0,0-1 0,-2-1 0,-1 0 0,0 0 0,-1-2 0,1 0 0,-2 0 0,0 0 0,-1 0 0,0 0 23,-2 1 0,1 0 0,-2-1 0,1-5 0,0-1 0,-1-1 0,-1 2 0,0 0 0,-1-2 0,-3 28 0,-1-2 0,0-6 0,-1-1 0,-1-3 0,-1-1 0,0-7 0,-1-1 0,1-5 0,-1-2 0,3-8 0,-1-4 0,-14 35 0,-4-23 0,0-15 0,0-16 0,8-22 0,4-21 153,4-15 1,1-22 0,1-15-1,-1-16-153,1-9 0,8 32 0,0-1 0,0-3 0,1-2 0,-1-6 0,0-1 0,0-5 0,1-1 0,0-1 0,0 0 0,1-4 0,1-1 0,0-1 0,0 0-76,-1 0 0,1-1 1,1-1-1,2-1 1,-1 0-1,0 1 1,1-1-1,0 1 76,0 0 0,0 3 0,1 6 0,1 2 0,2 0 0,1 2 0,2 2 0,0 2 0,1 0 0,0 2 0,6-39 0,7 13 0,-3 16 491,-3 12 1,4 17-400,-5 6 1,11 28 0,1 16-93,-2 28 0,-7 23 0,-3 8 0,1 14 0,-2 17 0,-2-40 0,-1 2 0,-1 8 0,-2 2 0,2 3 0,0 1 0,0 2 0,-1 1 0,-2 3 0,-2-1 0,3 4 0,0 1 0,-1 7 0,0 1-110,0 6 1,0 2 0,0-4 0,-1 2-1,-1-32 1,-1 2 0,-1-2 0,1 31-1,0-2 94,0-2 1,0-1 0,1-5 0,-2-2 0,1-5-1,-1-3 1,-1-5 0,0-2 15,-1-8 0,0-4 0,-3 40 0,6-25 616,0-8-616,-8-14 0,6-38 0,-4-32 0,5-15 0,1-27 0,0-2 0,0-8 0,0-15 0,0 35 0,0-1 0,0-3 0,0-1 0,0-2 0,0-2 0,0-4 0,0-2 0,-1-3 0,2-2 0,-1-2 0,1-1-89,2-3 0,0 0 0,-2-4 0,0-1 0,3 3 0,0 1 0,0-3 0,0-1 89,1 0 0,1 1 0,-1 0 0,0 1 0,0 5 0,0 2 0,0 10 0,0 2 0,0 8 0,-1 3 0,2-34 491,6 18 1,-3 36-465,3 35 1,2 41 0,-7 42-1,1 10-27,-4-43 0,0 1 0,3 3 0,-1 2 0,0 9 0,-2 1 0,2 3 0,0 0 0,0 3 0,-1 1 0,-1 1 0,-2 1 0,3-1 0,0 1 0,-1 3 0,0 1-114,-2 4 0,0 2 0,1 5 0,1 0 1,0 2-1,-2-1 0,0-3 0,0 0 114,-1-2 0,0 0 0,-1-5 0,0-1 0,0-3 0,0-1 0,0-2 0,0-1 0,0-3 0,0-1 0,-1-6 0,0-2 0,0-11 0,-2-1 0,0-3 0,-2-1 0,-4 42 0,-3-6 0,-5-23 0,-1-21 0,3-39 182,3-26 0,4-20 0,8-22 0,0-16-182,0-15 0,-2 42 0,-2-3 0,1-7 0,1-2 0,-1-2 0,2 0 0,-1-1 0,2-2 0,0-4 0,2-1 0,-1-4 0,2-1 0,0-4 0,1-1-123,1-1 0,0-1 0,1-6 0,2 0 0,2 3 0,3 0 0,0-5 0,1-1 118,-1-3 0,1 1 0,5 2 0,1 1 0,-2 1 0,-1 2 0,1 7 0,1 3 5,-1 6 0,1 3 0,-2 5 0,1 2 0,-2 9 0,1 1 0,-2 6 0,1 1 440,13-36 0,-6 19-440,6 25 0,-7 34 0,-1 24 0,-8 30 0,-5 26 0,-8 17 0,0-39 0,0 2 0,0 7 0,0 1 0,0 3 0,0 2 0,0 4 0,0 1 0,0 2 0,-2 0 0,0 2 0,-2 1 0,3 7 0,-1 1 0,-3 1 0,0 1 0,0-2 0,0 1-86,0-2 1,0 1-1,0 0 1,-1 0-1,-3-1 1,0-1 0,1 0-1,-1-1 86,0 0 0,0-3 0,1-5 0,-1-2 0,0-8 0,1-2 0,-1-2 0,0-1 0,0-2 0,1 0 0,-1-2 0,0-1 0,-8 40 0,-1-13 491,1-12 1,-3-10-426,-3-12-66,-4-18 0,-6-38 0,4-29 0,6-13 0,5-14 0,4 0 0,3-8 0,-3-8 0,1-5 0,-1-6 0,2-6 0,5 48 0,1-1 0,1-2 0,2-1 0,0 2 0,0 0 0,2 2 0,0 1 0,1-47 0,0 11 0,0 13 0,0 7 0,2 27 0,4 27 0,6 26 0,-3 25 0,1 13 0,0 14 0,0 14 0,-5 3 0,0-33 0,0 1 0,0 1 0,0 1 0,0 1 0,-1 0 0,-1 2 0,-2-1 0,2-2 0,0-1 0,-2 0 0,0 1 0,-1-1 0,0 0 0,0 4 0,0-1 0,0 0 0,0-1 0,0-3 0,-2 0 0,-4 45 0,-3-15 0,-9-5 0,3-6 256,3-6 0,-4-6 0,5-12-256,-5-5 0,-15-6 0,-4-6 0,2-13 0,4-16 0,8-22 0,0-14 0,5-7 0,4-6 0,3-1 0,-3-4 0,4-3 0,1-1 0,5-6 0,-4 4 0,4 0 0,2 0 0,0 1 0,0 5 0,0-4 0,0 19 0,2 21 0,2 38 0,1 15 0,-1 11 0,4 13 0,-2 5 0,-2 4 0,-2 1 0,4 7 0,-1 2 0,-1-1 0,-2 1 0,-2-2 0,0-8 0,-2-4 0,-4-6 0,5-19 0,-15-12 0,4-27 0,5-24 0,-1-28 0,0-4 0,6-6 0,-4 15 0,2-5 0,-1-6 0,3-5 0,-4-6 0,2-3 0,-2-4 0,4 2 0,-4-9 0,4-2 0,2-1 0,0 3 0,2 13 0,4 0 0,4-2 0,7 8 0,1 27 0,-1 37 0,-7 18 0,-4 23 0,-2 5 0,2 5 0,-5 9 0,5 6 0,-4 5 0,-2 5 0,0 2 0,0-3 0,0 5 0,0 0 0,0-3 0,-2-9 0,-2-4 0,-1-6 0,-9 3 0,2-3 0,-3-27 0,-3-25 0,7-22 0,1-27 0,2-9 0,4-10 0,2-8 0,0-6 0,-1-5 0,-3-5 0,0-3 0,6-6 0,0 44 0,0-1 0,0-2 0,0 0 0,0-2 0,0 1 0,0 2 0,0 1 0,0 1 0,0-1 0,0-47 0,6 8 0,0 16 0,-3 11 0,7 15 0,6 33 0,5 28 0,-5 23 0,1 17 0,-7 11 0,1 10 0,1 11 0,0 1 0,-4-35 0,1 1 0,-1 1 0,0 1 0,-2 1 0,-1 0 0,2 5 0,0 1 0,-3-2 0,0 0 0,0 1 0,-1 1 0,1-2 0,0 0 0,2 2 0,0-2 0,-3-4 0,0-1 0,2 44 0,3-13 0,-6-18 0,4-8 0,4-33 0,1-25 0,-3-17 0,-2-30 0,-2-3 0,2-7 0,-4-7 0,3-11 0,-1-9 0,2-7 0,-2-6 0,0 45 0,2-1 0,-1 0 0,-1-1 0,1-1 0,0 0 0,0-5 0,2-1 0,1-2 0,1-2 0,0 2 0,2 0 0,0 0 0,1 2 0,-2 7 0,1 1 0,3 3 0,1 1 0,16-36 0,2 15 0,6 22 0,8 30 0,-5 30 0,5 19 0,-16 12 0,-10 11 0,-5 14 0,-3 15 0,-3 6 0,-2 5 0,-2-44 0,0 1 0,-3-1 0,-1 0 0,1 4 0,-2-1 0,1 2 0,-2 1 0,-3 2 0,-2 0 0,0-2 0,-1-1 0,-2-1 0,0-1 0,0-2 0,-1-2 0,-9 39 0,1-13 0,-1-7 0,1-9 0,-2-15 0,-5-15 0,5 0 0,-6-9 0,15-43 0,4-32 0,4-11 0,2-9 0,0 12 0,2-1 0,4 0 0,2 6 0,5-6 0,-1 0 0,2 2 0,-5 10 0,3 11 0,1 4 0,3 2 0,3 12 0,5 11 0,-11 14 0,3 23 0,-5 10 0,-1 10 0,-6 5 0,4 5 0,-2 1 0,-1 2 0,1 6 0,-6-6 0,0-1 0,0 11 0,0 1 0,0-10 0,0-17 0,-6-49 0,1-26 0,1-18 0,2-9 0,2 2 0,0-6 0,0-4 0,0-10 0,0-1 0,2-3 0,4 1 0,3 7 0,9-2 0,-1 8 0,1 10 0,-1 8 0,1 15 0,-3 23 0,-3 24 0,-5 15 0,-7 37 0,0 4 0,0 9 0,0-9 0,0 10 0,0 7 0,-1 7 0,-1-40 0,0 0 0,-2 1 0,0-1 0,-1 1 0,0-1 0,3 0 0,0 1 0,-1 0 0,-1 0 0,1 0 0,0-1 0,-3 47 0,-6-8 0,6-21 0,-7-31 0,13-41 0,-2-48 0,6-18 0,2-4 0,-6 2 0,0-8 0,0-5 0,5-10 0,1-2 0,-2-2 0,-3 47 0,0-1 0,2-5 0,0-1 0,0-4 0,0-2 0,0-4 0,0-2-90,1-2 1,-1-1 0,-1-4 0,0 0-1,3 3 1,0-1 0,-1-1 0,0 0 89,-3-1 0,2-1 0,1 1 0,1 1 0,1 1 0,0 2 0,1 5 0,1 2 0,1 5 0,0 0 0,-3 3 0,0 1 0,-1 4 0,1 0 0,1 1 0,0 1 0,8-43 0,1 15 0,-3 22 0,-1 7 0,0 7 0,3 36 0,-1 19 0,-3 22 0,-7 27 0,2 2 0,-4 16 0,-2 11 0,1-40 0,0 1 0,1 3 0,0 1 0,1-1 0,0 0 0,-1 1 0,0 1 0,-1 0 0,0 0 0,-1 5 0,0 0 0,-1 1 0,0 1-59,-2-1 1,0 2 0,1 1-1,0 1 1,-3-1 0,0-1 0,0 0-1,0 0 59,0-1 0,1 2 0,1 0 0,0-1 0,-2-4 0,-2-1 0,1-5 0,1-2 0,-5 44 0,-6-17 0,7-10 680,-1-10-680,-5-21 0,5-24 0,-6-32 0,5-26 0,-3-7 0,6-26 0,1-3 0,-1-5 0,0-11 0,6 45 0,0-1 0,-1-3 0,0-1 0,1-2 0,0-2 0,1-7 0,0-2 0,1-3 0,0-1 0,0-4 0,0 0-114,0-3 0,0-1 1,0-7-1,0-3 1,1-1-1,0-2 1,2-3-1,0-2 114,2-1 0,2 0 0,0 1 0,1 2 0,1 8 0,0 1 0,0 1 0,-1 0 0,1 1 0,0 1 0,0 3 0,1 1 0,1 7 0,0 2 0,0 6 0,1 2 0,-1 5 0,-1 2 0,0 6 0,0 1 0,7-44 0,1 7 227,-1 11 1,-5 14-228,-1 21 0,-7 3 0,4 31 0,-8 23 0,0 36 0,0 28 0,2-1 0,4-1 0,-4 9 0,5 11 0,-4-48 0,0 1 0,0 0 0,0 0 0,3 2 0,0-1 0,-3 2 0,-1 1 0,1 2 0,0 0-50,1 2 1,0 0 0,-3 1-1,0 1 1,2 0 0,0 0-1,-2 1 1,0 0 49,-1 1 0,0 0 0,0 6 0,0 0 0,0-4 0,0 0 0,0-4 0,0 0 0,0-4 0,0-2 0,-2 41 0,-4-9 915,-6-11-915,-3-20 0,-3-30 0,3-37 0,3-27 0,4-23 0,8-8 0,0-9 0,0-11 0,0 38 0,0-1 0,0-1 0,0 0 0,0-5 0,0-1 0,0-2 0,0 0 0,0-3 0,0 0 0,0-4 0,0 0 0,0-5 0,0 0-83,0-1 1,0-1-1,3-4 1,0 0-1,1 3 1,0-1-1,1-2 1,0-1 82,2-3 0,-1 1 0,-1 8 0,0 0 0,0 1 0,0 1 0,0 3 0,-1 2 0,1 2 0,0 2 0,0 2 0,2 1 0,1 3 0,1 0 0,-1 3 0,0 1 135,3-39 0,5 17 0,-4 18-135,3 7 0,3 14 0,-3 35 0,-3 24 0,-6 18 0,-5 15 0,-1 12 0,0 15 0,0 9 0,0-41 0,0 1 0,0-1 0,0 1 0,0 2 0,0 0 0,0-1 0,0-1 0,0 0 0,0-1 0,0 47 0,-1-2 0,-3-4 0,-2-8 0,-6-7 0,4-16 0,-1-8 0,-5-5 0,3-12 0,-7-2 345,12-16 0,-23-17-345,12-19 0,3-9 0,8-24 0,4-5 0,2-5 0,0-2 0,0-10 0,0-5 0,0-7 0,0-7 0,2-6 0,1 46 0,0-1 0,1-1 0,2 0 0,2-5 0,1 1 0,0 3 0,0 1 0,-1 2 0,1 1 0,9-33 0,-1 3 0,1 13 0,-1 22 0,4 47 0,-3 35 0,-8 19 0,-1 12 0,-3-6 0,-2 10 0,-2 5 0,-2 5 0,0 7 0,-2 4 0,-4 6 0,5-48 0,-2-1 0,-2 1 0,-1-1 0,-8 47 0,-2-2 0,1-2 0,1-9 0,3-10 0,-3-16 0,6-12 0,1-3 0,7 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0:44.793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3651 1310 11644,'-55'0'0,"-1"0"0,-2 0 0,1 0 0,1 0 0,2 2 0,1 4 0,9-2 0,9 7 0,-2-5 0,-10 6 0,5 7 0,7 10 0,2 4 0,4 2 0,13-4 0,16 4 0,16-17 0,15 3 0,6-7 0,3-5 0,15-3 0,-1 4 0,6-2 0,6-5 0,2 5 0,2 0 0,2 2 0,3 3 0,-3-3 0,4 2 0,-2 1 0,1 3 0,-1 1 0,6 1 0,-3-1 0,-3 1 0,4-7 0,-3 1 0,1 1 0,2 3 0,-9 1 0,1-1 0,-10-3 0,-5-1 0,-11-6 0,-3 6 0,-14-3 0,-21 3 0,-18-2 0,-38-6 0,-2 1 0,-9-1 0,-12-2 0,-9 0 0,-5 2 0,-6 2 0,2 0 0,-6-6 0,-2 0 0,47 0 0,1 0 0,0 0 0,-1 0 0,-6 0 0,-1 0 0,0 0 0,0 0-41,-1 0 0,0 0 1,-2 0-1,0 2 1,0-1-1,-1 1 1,1 1-1,0 0 41,2-1 0,0 0 0,1-1 0,0 0 0,-2 0 0,-1 0 0,0 1 0,0 2 0,-2 1 0,0 2 0,3-3 0,0 1 0,-1 1 0,0 0 0,3 0 0,1-1 0,2 0 0,0 0 0,-1 3 0,1 0 0,3-2 0,1-1 0,-45 9 0,18-2 0,13 1 0,13-7 0,9 0 0,46-8 0,35-4 0,29-6 0,29-3 0,2-3 0,-41 9 0,4 1 0,9-1 0,2 0 0,2 1 0,1-1 0,8 0 0,1 1 0,0-1 0,-1 2-99,2 1 1,1 0 0,9-1-1,2 1 1,-29 3 0,0 1-1,1 1 1,2-1 0,1 1-1,-1 0 89,2 0 0,-1 0 1,0 1-1,28 1 0,-2 0 1,-4 2-1,-2 0 1,-4 2-1,-1 0 10,-3-1 0,-3 1 0,-13 2 0,-2 0 0,-8-3 0,-4 0 0,33 3 0,-18 1 0,-10 0 0,-11-2 0,-26 3 0,-25 9 72,-21-1 1,-20-1-1,-5-2 1,-12-3-73,-14 3 0,-15-6 0,40-4 0,-1-1 0,-3 0 0,-1 0 0,-2 0 0,0 0 0,-4 0 0,0 0 0,2-3 0,1 0 0,-3 0 0,0 0-68,-1 0 0,-2 0 0,-8 0 0,-1 0 0,0 0 0,0 0 0,-2-1 0,-1 0 68,-3-2 0,-1 0 0,0 2 0,-1 0 0,-5-2 0,-1 0 0,1 2 0,-1 0 30,0 1 0,0 0 0,0 0 0,1 0 0,8 0 1,1 0-1,0 1 0,1 0-30,1 2 0,0 0 0,0 1 0,1 2 0,5 2 0,0 1 0,5-1 0,0 0 0,5-2 0,0-1 0,4 2 0,1 0 0,-42 1 0,12-1 0,13 1 0,16-2 0,9-6 0,24 0 0,13-6 0,38-2 0,16-1 0,12 3 0,5-6 0,10 1 0,15 1 0,11-6 0,-43 10 0,2 1 0,3-2 0,1 0 0,2 1 0,2 1 0,2-3 0,2 0 0,6 3 0,1 0 0,6 0 0,1-1-63,6-1 0,3 2 0,7 3 0,2 0 1,-31 0-1,1 0 0,0 0 0,2 1 0,1 1 1,0-1 62,0 1 0,0 0 0,0 0 0,0 2 0,1 1 0,-2 0 0,29 2 0,-4 2 0,-9 0 0,-3 1 0,-10 1 0,-5 0 0,-14-1 0,-3 1 0,34 9 371,-19-1 0,-31 10-371,-19 8 0,-24-13 0,-25-1 0,-8-9 0,-8-8 0,-13 3 0,-12-1 0,-11-2 0,-8-2 0,-8-2 0,4 0 0,-4 0 0,46 0 0,-1 0 0,-2-3 0,-1 0 0,-3-1 0,-2 0 0,1 0 0,0-1-59,0-2 0,0 0 1,-5 2-1,0 0 1,-5 0-1,0-1 1,-4-1-1,-1 0 59,-2 0 0,0-1 0,-2-1 0,-1 0 0,5 0 0,1 1 0,-2-1 0,1 0 0,0 0 0,0 1 0,-2-1 0,-1 0 0,7 1 0,1-1 0,5 0 0,2 0 0,5 1 0,1-1 0,6 0 0,1-2 0,-44-10 0,14-4 327,13-2 1,6-2 0,23-6-206,6 0 0,10-8-122,17-3 0,16 11 0,21 7 0,7 11 0,9 5 0,19 1 0,12-5 0,15 3 0,-39 6 0,2 2 0,8-1 0,2 0 0,11-2 0,2-1 0,3 1 0,2 0-90,5 2 1,3 1-1,-23-1 1,3 1 0,0 0-1,6 1 1,2 1 0,1 0-1,6 0 1,2 0-1,1 0 50,5 0 0,2 1 0,0 1 1,2 0-1,1 0 0,0 1 1,-2 0-1,1 1 0,-1 0 0,-2 0 1,0 1-1,-1 1 40,-3 0 0,-1 0 0,0 2 0,-4 2 0,0 1 0,-3 1 0,-9-1 0,-2 1 0,-2 1 0,22 4 0,-4 1 0,-11-1 0,-4 1 0,-15-1 0,-4 1 0,36 20 228,-17 0 0,-16 0-228,-17 0 0,-18 0 0,-23 0 0,-15-2 0,-16-4 0,-8-6 0,-8-4 0,-7-7 0,-8 0 0,-12-1 0,-9-1 0,-8 0 0,38-8 0,-1 0 0,-1 1 0,-1 0 0,-2-1 0,0-1 0,-3 1 0,0-2 0,-5 1 0,0-2 0,-5 1 0,-2-2-113,-4 0 1,-1-1 0,-7 1 0,-1 0-1,-2-3 1,-1 0 0,-5 0 0,-2 0 112,30 2 0,-2 0 0,1 0 0,-3 1 0,0 0 0,0 0 0,2-2 0,-1 0 0,2 0 0,-29-2 0,2 0 0,3 2 0,2-1 0,5-3 0,1 0 0,2 3 0,1 1 0,4-2 0,2 0 0,6 1 0,2-2 0,8 0 0,4-3 0,-32-13 0,17-1 327,14-1 1,22 2 0,24-10-229,18-4 1,32-8 0,25 4 0,17 3-100,-35 19 0,1 1 0,9 0 0,3 1 0,4 0 0,2 1 0,5 0 0,3 1 0,6 0 0,1 1 0,6 3 0,1 0 0,2-1 0,0 1 0,1 2 0,1 1-90,0 1 1,2 2-1,-27 2 1,1 0 0,1 1-1,4 2 1,0 0 0,2 0-1,2 1 1,2-1-1,0 1 70,3 0 0,0 1 1,0 1-1,0 2 0,1 0 1,-1 2-1,-1 2 0,0 1 1,0 1-1,1-1 0,0 1 1,0 1 19,0-1 0,1 0 0,-1 1 0,1 2 0,1-1 0,-2 1 0,-3 0 0,-1 0 0,-1 1 0,-4-1 0,-2 0 0,-1 1 0,-3-2 0,-2 1 0,-2 1 0,22 9 0,-5 1 0,-7-3 0,-4 0 0,-8 1 0,-4-1 0,-8-2 0,-5 1 0,21 18 0,-37 1 0,-15-5 0,-28 0 0,-15-10 229,-14-5 0,-17-3 1,-13 1-1,-15-1-229,-9 1 0,43-12 0,0-1 0,1 1 0,1 0 0,-5 0 0,-1 0 0,-2-2 0,0 1 0,-3 2 0,0 0 0,1-4 0,0 0 0,2 0 0,1 0-32,2 1 0,0-1 0,-2-2 0,-1 0 1,1 2-1,0 0 0,-2-2 0,0 0 32,0 0 0,0-2 0,1-2 0,1-2 0,7 0 0,1-1 0,1-2 0,1-2 0,-44-13 0,8 2 0,11-7 491,16 3 1,15-8-408,20-2 1,37 0 0,28-3 0,16 5-85,14 3 0,16-5 0,-36 15 0,2 0 0,7 0 0,2 3 0,8 1 0,2 1 0,5-1 0,1 1 0,10 2 0,1 2 0,1 1 0,2-1-113,3 1 1,0 1 0,-1 3-1,-2 2 1,-3 1 0,-3 2-1,-4 2 1,-3 2 112,-6 2 0,-2 2 0,-10 0 0,-2 1 0,35 12 0,-23 1 0,-22 2 0,-17 2 0,-4-1 0,-13 3 0,-10 8 0,-10-8 0,-27-4 0,-6-5 67,-8-7 0,-15 3 0,-8-6 0,-8 0-67,-3-1 0,3-1 0,-5-6 0,-1 0 0,3 0 0,-11-2 0,7-4 0,-1-5 0,-1-5 0,6-1 0,-3-3 0,1-3 231,1-6 0,10 2 1,14 0-1,9-1-231,12 1 0,12 2 0,17-10 0,10 12 0,21-6 0,8 7 0,6 5 0,12-1 0,1 1 0,10-1 0,6 1 0,4 2 0,2 3 0,1 6 0,-1 4 0,-2 2 0,0 0 0,-1 2 0,-1 4 0,-4 4 0,-15 7 0,-5 2 0,-5 5 0,-4-5 0,-22 18 0,-15-8 0,-29-6 0,-23-13 0,-3-2 0,1-4 0,-6-2 0,-4-2 0,-4 0 0,-2 0 0,6-2 0,0-2 0,0-4 0,2-2 0,2-1 0,7-7 0,20-7 0,16-4 0,36-8 0,28 2 0,5 8 0,3 6 0,5 3 0,4 3 0,4 1 0,2 2 0,0 9 0,-1-3 0,1 4 0,0 2 0,0 9 0,2 9 0,1 9 0,3 6 0,0 2 0,-6 0 0,0 0 0,-1 0 0,-3 4 0,-5-3 0,-13-3 0,-9 0 0,-8-7 0,-41 9 0,-19-12 0,-23-10 0,-14-7 0,-6-6 0,-2 0 0,-1 0 0,-9 0 0,3-2 0,-3-2 0,3-1 0,5-9 0,12 2 0,8-3 0,7-3 0,12-1 0,20-4 0,15 3 0,29-3 0,12 6 0,9 5 0,9-2 0,14 9 0,5 1 0,6 2 0,3 4 0,0 4 0,-3 5 0,-6 5 0,-5 9 0,-3 4 0,-6 4 0,-9 2 0,-11 0 0,-14 2 0,-11 3 0,-11-10 0,-18-1 0,-5-16 0,-24-7 0,2-12 0,-15-7 0,5-9 0,11 3 0,-3-4 0,4 3 0,2 3 0,0-1 0,16 1 0,19 9 0,23 8 0,10 10 0,8 5 0,1-1 0,7 1 0,-3 5 0,5 7 0,3-4 0,-5-1 0,-5-3 0,-1 6 0,-6 4 0,-2 4 0,-2-4 0,-10 1 0,-3-9 0,5 4 0,-25-17 0,-12-8 0,-7-2 0,-16-10 0,-10 3 0,-17-5 0,-6 2 0,10 7 0,-8-5 0,2 0 0,-6 0 0,-4-1 0,-13-7 0,-8 1 0,45 8 0,-1 0 0,-5-2 0,0-1 0,-2 0 0,1-1 0,-1 0 0,0 1 0,-1-1 0,1 0 0,4-1 0,-1-1 0,0 3 0,0-1 0,2 0 0,1-1 0,2-2 0,1 1 0,-46-10 0,8 1 0,1 3 0,5-2 0,-6 3 0,9-3 0,8 6 0,6 5 0,4-4 0,2 5 0,27 3 0,27-6 0,46 9 0,17 1 0,5 2 0,-10 2 0,2 2 0,2 4 0,7 3 0,-7 9 0,-4-1 0,-5 1 0,-1 5 0,-7 0 0,-2 1 0,-2 1 0,-10-4 0,-4 8 0,-4 2 0,-13 8 0,-10 2 0,-13-2 0,-8-3 0,-4-3 0,-8-1 0,-4-3 0,-6 2 0,-11-4 0,-6 2 0,-6 0 0,-5-2 0,-1-3 0,-11-11 0,-9-1 0,47-5 0,-2-1 0,-4-1 0,-1-2 0,1 0 0,-1 0 0,1-2 0,0 0-44,-1-1 0,-1 0 1,0 0-1,0 0 1,-6 0-1,0 0 1,-2 0-1,0 0 44,-2 0 0,0 0 0,-3 2 0,0 2 0,5-1 0,0 1 0,0 0 0,0 0 0,0 0 0,0 0 0,-4 2 0,0 0 0,4-3 0,2-1 0,4 1 0,2-2 0,4 1 0,1-2 0,-41 0 0,13 0 0,12-2 0,14-4 0,9-3 0,10-9 0,10-15 0,8-7 0,17 1 0,17 2 0,12 6 0,10 0 0,13 6 0,16-1 0,12 1 0,13-4 0,-40 13 0,1 1 0,3-1 0,0 1 0,2 1 0,1 1 0,1 0 0,2 1 0,0-1 0,0 0 0,-1 3 0,0-1 0,0-1 0,0 1 0,0-1 0,-1 2 0,-6 4 0,-2 1 0,33-1 0,-15 4 0,-32 2 0,-33 0 87,-31 0 0,-29 0 1,-18 2-1,-14 4-87,-11 5 0,42-6 0,-2 0 0,-4 1 0,0 0 0,-5 0 0,0 1 0,-3 1 0,0 0 0,-7 3 0,-2 1 0,0 0 0,-1-1 0,0 0 0,-1 0-90,1-1 0,-1-1 0,0 1 0,-1 0 0,1 0 0,1 1 0,1 0 0,1 1 90,-2-1 0,2-1 0,10 0 0,2 0 0,4-1 0,0-1 0,6 1 0,2 0 0,3-1 0,1 1 0,-47 9 0,13-1 0,5 1 0,9-1 0,10-1 0,1-5 0,19-3 0,49-12 0,33-6 0,19-7 0,17-2 0,13-10 0,-35 12 0,4 1 0,7-5 0,4 1 0,9-3 0,3 1 0,4 0 0,2 0 0,-23 5 0,2 1 0,1 0 0,1 1 0,2 0 0,0 0-82,5 1 0,1-1 0,1 2 0,7-2 0,1 2 0,3 0 0,6 1 0,2 1 0,0 1 0,-1 0 0,1 1 0,-1 1 27,-4 1 0,1 2 0,-3-1 0,-6 1 0,-2-1 0,-2 2 0,-4 1 0,-2 2 0,-1-1 0,-5 0 0,-1 0 1,-2 0 54,26-2 0,-4 0 0,-12 3 0,-4-2 0,-11-1 0,-4-1 0,39-3 297,-17 4 1,-22-6-298,-6-1 0,-32-1 0,-20-5 0,-24 11 0,-36-6 0,-12 8 0,-9 4 0,-1 0 0,-11 2 0,43 1 0,-1 0 0,-4-1 0,-2 0 0,-1 3 0,-1 2 0,-2-1 0,-2-1 0,-4 0 0,0 0 0,3 3 0,-2 0 0,-6-3 0,-1-1 0,-2 2 0,-2 0-94,-1-1 0,-3 1 0,-10 3 0,-4 0 0,27-1 1,0 1-1,-2-1 0,-2 1 0,-1-1 0,-1 0 94,0 1 0,-1-1 0,1 1 0,0 1 0,-1 0 0,1 1 0,-1-2 0,0 1 0,0 0 0,0 0 0,1 1 0,-1 1 0,1-1 0,0 1 0,1 0 0,-23 3 0,2-1 0,4-1 0,2 1 0,9-1 0,2-1 0,9 0 0,2-2 0,6-4 0,2-1 327,-35 1 1,42-8 0,51-8-230,47-7 0,38-14 0,-31 14 0,3 1 1,8-4-1,2-1-98,9-1 0,3-1 0,14-1 0,2 0 0,-27 6 0,1 0 0,0 0 0,4-1 0,1 1 0,0 0-82,2 1 0,0 0 0,1 1 0,3 1 0,1 1 0,1 0 0,5 0 0,1-1 0,1 1 0,4 1 0,0 0 0,2 1 36,-20 3 1,0 0 0,1 1 0,-1 1 0,22-1 0,0 1 0,0 0 0,2 1 0,0 0 0,0 1 0,-4 1 0,-2 2 0,0 0 45,-3 1 0,0 0 0,-2 1 0,-3 0 0,0 0 0,-3 0 0,-5 0 0,-2 0 0,-2 0 0,-3 0 0,-1 0 0,-2 0 0,25 0 0,-3 0 0,-15 0 0,-3 0 0,-8 0 0,-4 0 0,40 0 0,-19 0 0,-20 0 0,-42-8 0,-26-1 0,-23-1 235,-20 4 0,-11-2 0,-17 3 0,-15 1-235,41 2 0,-2 2 0,-5 0 0,-1 0 0,-2 0 0,-2 0 0,-2 0 0,-1 0 0,-4 0 0,0 0 0,-2 0 0,-1 0 0,-4 0 0,0 0 0,2 0 0,-1 0-73,2 0 1,1 0-1,-3 0 1,1 0-1,1 0 1,0 0-1,-2 0 1,-1 0 72,-2 0 0,-1 0 0,3 0 0,1 0 0,-1 0 0,1 0 0,4 0 0,2 0 0,4 0 0,0 0 0,2 0 0,0 0 0,5 0 0,0 0 0,2 0 0,2 0 0,4 0 0,3 0 0,-28 0 0,12 0 491,4 0 1,39 0-327,23 0 0,31-2 1,43-4-1,9-6-165,-35 5 0,3-1 0,11-1 0,4 0 0,9 0 0,3 1 0,8-1 0,3 0 0,8 1 0,2-1 0,-32 4 0,0-1 0,1 1 0,4 1 0,1-1 0,1 1 0,1 0 0,0 1 0,0 0-82,4 0 0,1 1 0,0-1 0,1 1 0,1 0 0,-1 1 0,2 1 0,-1 0 0,0 2 0,-5-1 0,-1 1 0,-2 0 45,27 3 0,-6 2 0,-19 0 1,-5 2-1,-14-1 0,-5 1 37,29 8 0,-46-7 0,-35-4 0,-29-4 0,-27-2 0,-14 0 0,-11 0 0,-11 0 0,40 0 0,-2 0 0,-7 0 0,-2 0 0,-6 0 0,-2 0 0,-6 0 0,-1 0 0,1 0 0,0 0 0,-3 0 0,-1 0 0,0 0 0,-1 0-25,0 0 0,-1 0 0,-5 0 1,-2 0-1,-4 0 0,0 0 0,-2 0 1,1 0 24,3 0 0,0 0 0,6 0 0,1 0 0,4 0 0,1 0 0,2 0 0,1 0 0,0 0 0,3 0 0,9 0 0,2 0 0,2 0 0,1 0 0,8 0 0,1 0 0,-36 0 0,8 0 0,13-2 0,7-4 491,1-4 1,33-9-444,7-4 0,24 3 0,25-3 1,10 4-49,11 1 1,18-1 0,20-4 0,-39 9 0,2 0 0,7 1 0,1-1 1,4-2-1,2 1 0,5 3 1,1 1-1,2 0 1,2 1-72,0-1 1,1 2-1,1 3 1,1 0 0,-1 1-1,-1 1 1,-2 0 0,-1 0 69,-4 1 0,-4 2 0,-11 3 0,-3 2 0,32 8 218,-23 3 0,-29 8 0,-29 1 0,-27-5-218,-24-5 0,-15 1 0,-13-3 0,-7 3 0,-3 3 0,-10-1 0,45-9 0,1 0 0,-4-1 0,-1-1 0,-4 0 0,-1 0 0,4 0 0,0 0 0,-7 2 0,0 1 0,0-1 0,-1 0-49,1-2 1,-2-1 0,-3 3 0,-1 0 0,1-3 0,2 0 0,-2 0 0,2-1 48,0-1 0,2 0 0,5 1 0,1 0 0,3-1 0,1 0 0,-46 2 0,4 3 0,12-6 0,13 4 0,10-4 0,5-2 0,15-2 0,-1-4 0,25-2 196,5-15 0,24 6 0,22-18-196,10 2 0,17 0 0,12-4 0,15-2 0,-40 18 1,3 1 0,7-1-1,2 2 1,10 0 0,4 3-1,6-2 1,3 1-1,6-1 1,2 1-1,5 0 1,2 1-1,-28 6 1,1 1-1,1 1 1,0 1-1,2 1 1,0 1-91,2 2 1,0 0-1,0 1 1,-3 2 0,-1 0-1,1 0 1,-2 2 0,0 0-1,-1 0 1,27 3-1,-4 2 86,-10 0 0,-5 1 0,-13 1 1,-6 2-1,32 10 0,-19 2 4,-12-1 0,-28-1 92,-10 2 0,-31-3 0,-11 1 0,-14-5-92,-8-5 0,-13-5 0,-1 4 0,-5 0 0,-6-1 0,-4-5 0,-3 4 0,-3-2 0,2 0 0,-5 1 0,-1-3 0,0 4 0,5 2 0,-5-5 0,-1 5 0,-5 0 0,-1 0 0,-6-5 0,-2 5 0,-2 0 0,47-5 0,-1-1 0,-2-1 0,-1 0 0,-3 3 0,0 0 0,-4 0 0,-1 0 92,0-2 0,0 1 0,0 2 0,0 0 0,2-3 0,0 0 1,0 0-1,1-1-92,0 1 0,2 0 0,-36 2 0,7-6 0,17 0 0,10 0 0,15-10 0,9-7 0,17-5 0,20-11 0,14-3 0,11 3 0,16 2 0,9-4 1,10-4 1,10-4-1,9 4 1,-35 19 0,2 0 0,1-1 0,2 3 0,6 1 0,1 3 0,2-1 0,2 1 0,5-2 1,2 1-126,5-2 0,1 1 0,1 1 0,2 2 0,6 2 0,2 1 0,3 2 0,1 3 114,5 1 1,0 2 0,2-2 0,0 0 0,3 1 0,0 0 0,-3 1 0,-2 0 8,-5 0 0,-1 2 0,-8 3 0,-1 2 0,-9 0 0,-1 2 0,-3-1 0,-2 1 70,-2-1 0,-3 0 0,27 9 0,-13-3-70,-20 4 0,-23 3 0,-19 4 0,-26-3 0,-23 3 0,-7-6 0,-11-5 0,-7 4 0,-13-7 0,-7 3 0,-3 0 0,-10-7 0,-4 5 0,48-6 0,1 0 0,-49 0 0,48 0 0,1 0 0,-45 1 0,-2-1 0,46-3 0,1 0 0,-45-1 0,2 0 0,5-2 0,7-4 0,-7 4 0,5-5 0,-4 1 0,1 0 0,3 0 0,-4 6 0,-1 0 0,1 0 0,0 0 0,-1 0 0,1-2 0,0-4 0,5 5 0,4-5 0,7 2 0,9-2 0,13 2 0,4-8 0,-3-1 0,23 1 491,-4-5 1,23 1-460,12-13 1,19 8 0,21-2 0,5 1-30,1-1 0,10 4 0,8-5 0,12 5-3,9 1 1,-41 10 0,1-1 0,5 0-1,0 0 1,3 1 0,-1-1-1,-2 0 0,0 0 0,3 1 0,1 1 0,-1 0 0,2 0 0,3 2 0,2 1-54,3 0 1,0 0-1,-5-2 1,0 0 0,2 3-1,0 0 1,-5 1 0,-2-1 53,-3-1 0,-1 0 0,-2 3 0,0 0 0,-2-2 0,-1 0 0,42 1 0,-17 2 0,-9 0 0,-8 0 0,-23 4 0,-11 8 0,-22-6 0,-26 11 0,-7-3 0,-8-5 0,-7 7 0,-12-7 0,-8 3 0,-8 0 0,-6-3 0,-7 5 0,0-2 0,-1 1 0,-9-3 0,46-5 0,0 0 0,-4-1 0,1-1 0,0-1 0,-1 0 0,-2 2 0,0 0 0,0-1 0,-1 0 0,0-1 0,0 0-28,-1-1 0,1 0 0,5-2 0,0 0 0,-1-1 1,1 0-1,-46-4 28,4 2 0,2-5 0,7-1 0,5-2 0,5 1 0,4 5 0,4-6 0,2-2 139,2-1 1,16-3 0,1-1-140,9-4 0,12 0 0,9-12 1,17-2 0,19-10 0,16 6 2,16 5 0,13 1 0,19 0 0,-34 17 0,3 1-2,6-1 0,2 1 1,12-1-1,4 1 1,6-1-1,3 1 1,3 0-1,0 1-111,1 1 1,1 1 0,5 1 0,2 3-1,1 3 1,0 2 0,-31 2 0,0 2-1,1-1 101,0 1 0,1 0 0,-2 1 0,20 1 0,-2 0 0,-4 1 0,-3 2 0,-8 0 0,-4 2 9,-6-2 0,-3 1 0,36 11 0,-14-6 0,-13 1 91,-13 1 0,-15-4-91,-8 9 0,-19-7 0,-5 13 0,-14-5 0,-15 11 0,7-12 0,-7 6 0,0-7 0,-12 7 0,0-3 0,6-3 0,0 1 0,-4-1 245,-6 0 1,-8-5 0,-11 0 0,-10 1-229,-11 3 1,-5-5 0,35-5 0,-3 0 0,-2 0 0,-2 0-18,-6-1 0,-2-1 0,-6 4 0,-2-2 0,-8-2 0,-1-2 0,-1 1 0,1 0-62,0 1 1,1-1 0,5-1 0,1-2 0,3 3 0,2 0 0,4-1 0,2-2 61,3 0 0,1 0 0,8 0 0,1 0 0,-31 0 0,17-2 0,13-4 0,15 3 0,6-9 0,21-2 0,9-7 0,19-2 0,22-1 0,11 5 0,14-4 0,14-6 0,13-4 0,-37 16 0,3 1 0,2 0 0,2 1 0,1-1 0,2 2 0,0 3 0,2-1 0,3-1 0,1-1 0,3 1 0,2 1-107,3 0 1,3 2 0,1 4-1,0 1 1,2 1 0,-1 0-1,-1 1 1,-1 0 106,0 0 0,-1 0 0,-3 0 0,-1 1 0,-4 2 0,-2 2 0,-4-1 0,0 1 0,-7 1 0,-2 0 0,-7 4 0,-1 0 0,40 3 0,-6 1 148,-3 1 1,-24-1 0,-6 7-149,-11-1 0,-14 3 0,-3 3 0,-17-4 0,-13 7 0,-15-1 0,-10-6 0,-10 5 0,-11-5 0,9-2 0,-15-1 0,6-2 0,1-3 0,-3-7 0,-2 4 0,-5 0 223,-1 3 1,-2-3-1,-6 0 1,1-2-224,-1-1 0,-12 3 0,-9-4 0,40 0 0,-1 0 0,-1 1 0,-1 0 0,-5-2 0,-2-1 0,-1 3 0,0 0 0,-3 0 0,0 0-42,-3 0 0,0-1 1,-2-1-1,0 0 1,3 3-1,1 0 1,5 0-1,3 0 42,5-2 0,1 1 0,-35 9 0,13-8 0,8-2 0,37-3 0,35-1 0,19-1 0,37-5 0,6-6 0,14-3 0,-33 3 0,3 0 0,6 0 0,2 1 0,3 0 0,0 1 0,4 0 0,0 0 0,-1 2 0,0 1 0,1 0 0,0 0 0,1 2 0,0 0-41,1 1 0,0 1 0,0-1 0,-1 2 0,-1 2 1,-2 0-1,-4 0 0,-1 0 41,-6 0 0,-2 0 0,36 2 0,-17 2 0,-5 1 0,-25 9 0,-27-4 0,-41 5 80,-20-3 1,-15 3-1,0-3 1,-4 2-81,-6-3 0,-9 5 0,1-4 0,-2 1 0,1-1 0,-4 1 0,-3-5 0,9 0 0,5 0 0,6-3 0,4-5 169,6 0 0,5-2-169,7-3 0,19-5 0,19-15 0,20-4 0,11 3 0,4-7 0,8 6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0:53.592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1817 2410 11632,'-64'-6'0,"0"1"0,12-1 0,-7 6 0,3 0 0,-8 0 0,10 6 0,7-1 0,24 9 0,0-16 0,32-2 0,17-11 0,16-9 0,7 1 0,7-6 0,8-4 0,14 4 0,9 0 0,-39 13 0,1 1 0,2-2 0,1 1 0,0-2 0,1 1 0,-1 0 0,0 1 0,2 0 0,-1 1-28,2-1 1,1 3-1,-1 2 1,0 0 0,3-1-1,1 1 1,-2 2-1,0 0 28,-2 3 0,-3 1 0,37-3 0,-3 8 0,-7 0 0,-5 0 0,-14 8 0,-2 3 0,-17 19 0,0 5 0,-29 9 0,-24-3 0,-15-4 0,-12-6 0,-6 2 0,-9-6 0,-4 2 0,-6 0 0,-6-6 0,-4 5 0,-4-3 0,-1-4 0,3-1 0,-3-5 0,-3-1 0,-3-3 0,1-1 0,-9 2 0,2-6 0,-2-5 0,2-1 0,-6 0 0,2 0 0,3 0 0,11-1 0,5-3 0,2-4 55,-1-2 0,13 4 0,2-5 0,11-3-55,6-1 0,3-3 0,5 1 0,0-1 0,2-15 0,4-6 0,5-3 0,17 3 0,12 6 0,17-4 0,11-2 0,9 4 0,11 0 0,9 0 0,10 1 0,9-1 0,-34 16 0,1 1 0,5-3 0,1 1 0,0 2 0,1 1 0,2-2 0,2 1 0,2 3 0,0 1-75,5 1 0,0 1 0,2-3 1,2 1-1,7 1 0,1 2 1,1 1-1,-1 1 75,-1 2 0,0 0 0,1 3 0,1 1 0,-4 2 0,-1 2 0,1-1 0,0 0 0,-2-1 0,-1 2 0,-8 2 0,-2 1 0,-4 2 0,-3 2 0,40 13 0,-19 9 0,-14 4 0,-18 5 0,-11 4 0,-13 2 0,-10 5 0,-12 8 0,-4 0 0,-6-3 0,-9-20 0,-4-2 0,-3-4 0,-6 2 0,-9-8 0,-2-2 0,-3-1 0,-9-3 0,-5 1 0,-6-1 0,-9 1 0,1-1 0,-2 1 0,3-1 0,-1 1 0,-9-1 0,-1-1 0,-7-3 0,-4-1 0,4-1 0,43-3 0,-1 0 0,-2-1 0,-1 0 26,-2-1 1,-2-1-1,-2-3 1,0 0-1,-1 2 1,-1 0-1,1-1 1,0 0-27,0-1 0,0 2 0,-1 0 0,0-1 0,0-1 0,1 0 0,2 1 0,0 0 0,4-1 0,1 0 0,4-1 0,0 0 0,-49-3 0,5-2 0,5-2 0,12-7 0,7 1 0,11-4 0,11-1 0,11-1 0,12-3 0,5-8 0,7-4 0,15-17 0,4-5 0,5 5 0,13 5 0,5 1 0,4-1 0,9-2 0,5-5 0,5 0 0,7-1 0,3 1 0,9-1 0,9 1 0,-34 25 0,1 2 0,-2-1 0,1 1 0,7 1 0,1 2 0,0 0 0,1 1-11,1-1 1,2 1 0,6 2 0,2 1 0,3-2 0,0 1 0,2 3 0,0 1 10,-3 3 0,1 1 0,1 2 0,0 1 0,-4 1 0,0 2 0,0 2 0,0 0 0,-1 2 0,-2 0 0,-8 2 0,-1 0 0,43 7 0,-14 9 0,-13 11 0,-2 5 0,-10 2 0,-3-2 0,-7-4 0,-11 2 0,-10-6 0,-2 2 0,-11 12 0,-14 9 0,-10 3 0,-19-3 0,-10-13 0,-7 0 0,-9 0 0,-11-6 0,-2 0 0,-7 2 0,-5 2 0,-1-5 0,-7-3 0,1-2 0,0 0 0,-8 1 0,46-15 0,-1-1 0,-1 0 0,-1 0 0,0-2 0,-1-1 0,1 2 0,-1 0 0,1-4 0,0 0 0,-2-1 0,-1 0 0,-4-1 0,1 0 0,7-1 0,0 0 0,-4 0 0,1 0 0,-45-2 0,8-4 0,0 2 0,1-6 0,5 0 116,11 1 1,10-5 0,12-7 0,1-4-117,5-3 0,9-1 0,12-11 0,5-13 0,7 5 0,13-16 0,2 5 0,3 1 0,15 2 0,13-6 0,9 0 0,9 0 0,5 0 0,16-2 0,4 5 0,5 5 0,-31 25 0,3 0 0,3-1 0,3 2 0,3-1 0,2 1-95,1 1 0,2 0 0,4 1 1,1 1-1,5 1 0,1 0 1,4 2-1,1 1 95,4 2 0,-1 1 0,-4 2 0,-1 1 0,3 6 0,-1 3 0,-6-1 0,-1 2 0,-5 2 0,-2 0 0,-5 2 0,-2 0 0,-6 3 0,-1 0 0,-4 2 0,-1 2 0,35 11 0,-17 13 0,-12-1 0,-5 6 0,-5 5 0,-17 7 0,-5 9 0,-15 2 0,-11-5 0,-9-9 0,-13-1 0,-7-4 0,-17 4 0,-8-3 0,-10 1 0,-12 2 0,-5-6 0,-7 3 0,44-21 0,-1-1 0,-2 0 0,-1-1 0,-1 2 0,-1-1 0,0 1 0,0-1 0,0 1 0,1-1 0,1-1 0,1-1 0,-2-3 0,1-1 0,-43 15 0,0-2 0,-3-3 0,15-5 0,-1-3 0,9-4 0,3-3 0,6-1 0,-2-6 0,-6 0 0,16-8 0,0-3 0,5-5 0,1-1 0,7-1 0,-9 1 0,-1-1 189,-3 1 1,2-6-1,-5-3 1,5 1-190,2 0 0,7-6 0,4 0 0,6-6 0,6-4 0,14-11 0,17-3 0,13-7 0,18-2 0,18 14 0,9 3 0,10 7 0,13 3 0,4 4 0,-39 17 0,1 3 0,2 0 0,1 2 0,1 2 0,-1 1 0,0 1 0,-1 2 0,48 1 0,-6 8 0,-4 14 0,-5 11 0,-9 6 0,-11 5 0,-17 5 0,-12 9 0,-12 3 0,-9 1 0,-7 2 0,-10-4 0,-9 3 0,-11-3 0,-10 0 0,-10 0 0,-9 3 0,-10-3 0,-6-2 0,-2-3 0,-2-3 0,-4-1 0,3-3 0,-7 3 0,2-6 0,5-4 0,-5-8 0,2-2 0,3-2 0,1-4 0,8-1 0,2-5 0,1-1 0,5-2 0,0-9 0,-2 3 0,-2-6 0,-4-6 0,25-5 0,15-12 0,19-16 0,5-14 0,9-3 0,9-6 0,3 17 0,4 1 0,3 3 0,3-2 0,7 4 0,5 5 0,2 2 0,-5 13 0,7 2 0,-2 13 0,1 21 0,-13 24 0,-15 23 0,-11-2 0,-5 0 0,-9-8 0,-5 5 0,-4-5 0,-1-2 0,-8 1 0,-4-3 0,-4-3 0,-2-6 0,-6-5 0,-4-1 0,-3 0 0,-6 0 0,-5-8 0,3-3 0,-4-5 0,-2-1 0,6-9 0,-7-3 0,-3-4 0,24-10 0,-5-5 0,10-9 0,14-1 0,6-12 0,7-8 0,12-15 0,4 0 0,3-4 0,11 15 0,3-5 0,6-6 0,6 3 0,6-3 0,5 4 0,5 1 0,7 9 0,0 5 0,-1 8 0,-3 8 0,-2 13 0,1 10 0,-13 27 0,-11 26 0,-11 5 0,-20 10 0,-4-14 0,-5-11 0,-7-6 0,-3-2 0,-4-1 0,-3 1 0,-1-6 0,-8 1 0,-3 1 0,3-12 0,-4-2 0,-2-15 0,3-7 0,14-11 0,15-25 0,7 10 0,4-21 0,2-2 0,4-18 0,5 2 0,13-2 0,5 10 0,4-4 0,2-6 0,7-3 0,5 1 0,3 0 0,3 6 0,-7 14 0,-1 13 0,-2 4 0,-5 22 0,-9 15 0,-11 17 0,-12 24 0,-8 2 0,-10 3 0,-7-3 0,-16-10 0,0-4 0,0-4 0,-4-7 0,-7-1 0,3-7 0,-13-4 0,-1-4 0,7-4 0,5-4 0,3-6 0,14-13 0,11-10 0,13-12 0,6-7 0,14 6 0,11 3 0,6-4 0,2 5 0,0-3 0,-1 1 0,7 1 0,0-3 0,-2 3 0,-2 2 0,0 2 0,1 7 0,3 1 0,-2 3 0,4 5 1,-1 10-1,1 1 1,0 2 1,5 9 0,-1-3 0,1 6-1,-1 6 0,-5 9 1,-7 10-1,-2 3-1,-3 3 1,1 2 0,-10 5-1,-6 9 1,-5-12-1,-10 11 0,-17-11 0,-12 6 0,-20-14 0,-15-9 0,-6-9 0,0-11 0,6-3 0,8 1 0,19-8 0,-4-1 0,6-5 0,-1-5 0,5-6 0,7-6 0,-5-6 0,16-11 0,3-9 0,12 5 0,7 6 0,9 15 0,1-2 0,5-4 1,3 4 0,10-3 0,1 5 0,3 6 1,8 3-1,-3 9 1,7 1-1,5 5 0,2-3 0,6 10 1,-4 6-2,-2 8 1,-3 13-1,-9 4 1,-5 2-1,-6 1 0,-6-1 0,-14 8 0,1 3 0,-11-3 0,-9 2 0,-13-8 0,-4-6 0,-11-7 0,-3-3 0,-5-3 0,-1 1 0,-6-5 0,1 0 0,-1 0 0,-4-2 0,-9-6 0,-12 0 0,-5-2 0,7-4 0,15-4 0,24-7 0,-2-1 0,-8-5 0,-1-4 0,1-6 0,10 7 0,5-8 0,5 1 0,9-10 0,5-10 0,5 3 0,7-4 1,11 5 1,1 18 0,12 2 3,6 8 0,2 11-2,13 4 0,1 6 1,7 6-3,-8 6 1,-11 9 0,0 2 0,-6 1-1,-6 1 1,-4-2-2,-8 12 1,-3 4-1,-8 13 0,-10-13 0,-19-6 0,-6-6 0,-4-9 0,-8-7 0,-12 3 0,9-6 0,-20-3 0,4-5 0,-6-5 0,7-7 0,15-4 0,15-3 0,-2-4 0,5 1 0,3-7 0,4-2 0,7-4 0,0-5 0,10-3 0,2-4 0,18 5 0,17 7 1,10 8 0,9 3 0,-2 5 0,-1 9 1,-11 4-1,7 4 0,3 2 0,9 0 0,1 0 1,2 2-2,4 4 1,0 4-1,0 7 1,-4 1-1,-2-1 0,-9 1 0,-11 1 0,-3 4 0,-10-3 0,-25 5 0,-19-8 0,-20-7 0,-10-4 0,5-4 0,-1-2 0,26-21 0,13-7 0,17-1 0,7 2 0,9 10 0,2-1 0,2 1 0,4-1 0,3 1 0,7-1 0,3 1 0,9 7 0,1 4 0,0 4 0,0 2 0,-2 0 0,-3 2 0,3 4 0,-12 6 0,1 11 0,-18 0 0,-11 12 0,-13-9 0,-16 8 0,-9-4 0,-15-1 0,-1 2 0,-3-8 0,-2-2 0,-2-7 0,3-2 0,-11-3 0,-11 3 0,-6-6 0,12-4 0,-14-2 0,12-2 0,-6-6 0,15-9 0,18-5 0,8-13 0,13 4 0,12-11 0,14-1 0,11 8 0,14-2 0,7 6 0,8 0 0,3 4 0,8 0 0,7 1 0,4 5 0,-3 2 0,9 1 0,3 3 0,4 3 0,-39 7 0,1 2 0,-2 3 0,-1 0 0,49 2 0,-2 4 0,-4 4 0,-5 9 0,-3 2 0,-4 3 0,-11 1 0,-13-4 0,-9 5 0,-7 1 0,-12 2 0,-6 6 0,-21-2 0,-13-4 0,-17-6 0,-10-3 0,-3-3 0,-10-1 0,-5-3 0,-4-1 0,-4-3 0,-6 3 0,2-6 0,4-4 0,-2-2 0,6 0 0,-2 0 0,-4 0 0,8-8 0,3-4 0,7-3 0,-1-3 0,7-1 0,1-2 0,6-5 0,6-1 0,4 0 0,7-14 0,10-7 0,8-18 0,10 8 0,15 11 0,10 12 0,20 12 0,9-6 0,-2 7 0,0 5 0,0 7 0,10 3 0,5 1 0,11 0 0,7 0 0,-43 6 0,1 2 0,-1 0 0,0 2 0,1 1 0,-1 1 0,1 4 0,-1 2 0,0 0 0,-1 1 0,44 14 0,-14 4 0,-11 2 0,-19 4 0,-5 4 0,-13 0 0,-15 11 0,-18-17 0,-18 4 0,-9-10 0,-8-8 0,-4-7 0,-3-3 0,-3 3 0,-4 2 0,-7-1 0,-2-3 0,2-6 0,-6 1 0,-2-1 0,-4-2 0,-2-2 0,0-2 0,2 0 0,2 0 0,2 0 0,4-8 0,0-3 0,7-5 0,9-9 0,3-4 0,12-6 0,23-4 0,12-2 0,9 2 0,9 8 0,5 4 0,4 2 0,11-4 0,9 6 0,7 1 0,2 3 0,6 3 0,-4 5 0,4 5 0,2 4 0,5 2 0,1 2 0,-2 4 0,-2 5 0,-3 13 0,1 5 0,-2 4 0,-4 2 0,-4 0 0,-9-1 0,-5 1 0,-5 0 0,0 8 0,-6 4 0,-8 1 0,-21-1 0,-16-7 0,-21-9 0,-8-1 0,-3-15 0,-5 3 0,4-5 0,1-3 0,-1-2 0,-11-8 0,-7 0 0,3 0 0,6 0 0,-2-10 0,-11-8 0,15-9 0,15-14 0,18 1 0,17-13 0,21 7 0,14-5 0,2 13 0,0 6 0,5 9 0,5-4 0,3 2 0,18 3 0,8 11 0,-4 5 0,-8 14 0,-16 7 0,-9 7 0,-4 9 0,0-2 0,0 6 0,0 5 0,0-1 0,-2 6 0,-2 0 0,-2-1 0,-8 3 0,1 9 0,-9 8 0,-7-14 0,-14 9 0,-9-9 0,-10-5 0,-8 3 0,-6-9 0,-6-4 0,-3-4 0,-6-10 0,1 3 0,5-5 0,-4-11 0,-5-8 0,11-16 0,13-13 0,10-4 0,11 2 0,2-4 0,7-4 0,-7-13 0,10-8 0,2-4 0,10-2 0,11 4 0,4 9 0,2 11 0,3 5 0,6 2 0,3 2 0,2 4 0,7 4 0,-1 9 0,4 4 0,1 7 0,0 3 0,1 4 0,-3 3 0,-3 7 0,1 11 0,-7 6 0,-4 4 0,-6 2 0,0 6 0,-10 2 0,-5 1 0,-1 17 0,-9 8 0,-8 1 0,-9-11 0,-7-15 0,-5-11 0,0-6 0,-12-3 0,-2 1 0,-10 4 0,6-6 0,-7-9 0,-3-3 0,-3 3 0,8-6 0,-13-2 0,11-14 0,-5-10 0,17-9 0,12-14 0,15-3 0,9-9 0,7-3 0,11 4 0,1 7 0,4 6 0,-1 6 0,7 2 0,2 2 0,2-2 0,4 6 0,4 2 0,3 5 0,9 7 0,-11 28 0,-7 24 0,-10 13 0,-13 10 0,-6-6 0,-4-3 0,-2 3 0,-2 0 0,-2-2 0,-2-1 0,-13-3 0,1 1 0,-3 1 0,-4 4 0,3-11 0,-7-1 0,-4-7 0,-5-4 0,-1 0 0,-6-2 0,0-4 0,1-6 0,-1-3 0,-3-5 0,1-3 0,-1-6 0,13-4 0,-2-8 0,19-12 0,16-5 0,24-20 0,11 6 0,6 1 0,-5 12 0,1 3 0,0 2 0,6 1 0,2 1 0,1-1 0,3 10 0,1 10 0,-7 14 0,-10 11 0,-19 14 0,-6 5 0,-4 5 0,-4 3 0,-4 2 0,-8 3 0,-7-3 0,0-8 0,-7-3 0,1-2 0,0-4 0,-2-8 0,-6-4 0,0-2 0,0-4 0,0-1 0,0-3 0,-1 1 0,-5-1 0,0-5 0,-11-1 0,-1-9 0,-5-2 0,23-7 0,23-23 0,12 13 0,10-20 0,10 8 0,5 0 0,4-4 0,8-2 0,2 0 0,1 0 0,9-6 0,-3 1 0,5 3 0,1 6 0,-1 6 0,-1 9 0,3 4 0,-20 10 0,1 20 0,-20 25 0,-14 24 0,-10-1 0,-5-5 0,-8-1 0,-3-2 0,-1 0 0,-4 2 0,-2-7 0,-2-1 0,0-9 0,0-6 0,0-2 0,-1 0 0,-5-1 0,8-6 0,-8-5 0,14-13-1,-8-10 0,12-4-2,-1-14 1,7-5 0,3-16 0,3-2 1,7-5 0,-2-3 0,4-9 1,8-4 0,2 8 0,1-3 0,5-1 0,7-8 0,3 2 0,-3-2 0,-2 2 0,-1 6 0,-1 11 0,-5 18 0,-10 23 0,-14 22 0,-23 15 0,-6 10 0,-7 3 0,-4 1 0,-7 4 0,-1-9 0,-2-3 0,-4-6 0,4-6 0,-2-9 0,0-4 0,2-7 0,-4-5 0,8-5 0,1-7 0,3-4 0,4-9 0,1-4 0,5-4 0,1-2 0,2-2 0,6-1 0,2-3 0,4 2 0,6-2 0,11-5 0,8-9 0,14-11 0,7 8 0,13 8 0,1 15 0,7 0 0,-5 8 0,8 3 0,-16 13 0,2 18 0,-27 17 0,-7-5 0,-28 4 0,-4-9 0,-13 4 0,-1-9 0,16-13 0,20-7 0,27-13 0,25 1 0,13-2 0,10 0 0,12-4 0,2-4 0,9 0 0,3 2 0,1 1 0,1 3 0,-7-4 0,-7 4 0,-6 2 0,-20-6 0,-5 2 0,-25 2 0,-28-3 0,-21 11 0,-25 0 0,0 7 0,-2 4 0,5 2 0,-3 6 0,2 0 0,-2 0 0,1 0 0,-5 0 0,2 2 0,4 4 0,9-2 0,6 8 0,5 1 0,16-5 0,30 13 0,29-5 0,13-3 0,8-1 0,-4-8 0,7 2 0,4-2 0,-1 3 0,8 1 0,-6 0 0,-4 0 0,-2 3 0,0-3 0,-9 2 0,-11 3 0,-12-1 0,-7 6 0,-17 3 0,-18 14 0,-21-6 0,-25-2 0,1-2 0,-8-1 0,-1-7 0,2 1 0,1-1 0,5-2 0,6-1 0,-1-4 0,1-2 0,7-1 0,5-1 0,3-4 0,23 0 0,20-8 0,8-5 0,26 5 0,-5-6 0,12 6 0,-1 0 0,7 6 0,-16-7 0,-4-3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1:06.792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682 4070 12159,'-10'19'0,"-6"12"0,-1-19 0,-18 5 0,-12-11 0,9-4 0,-3-2 0,14-2 0,-8-4 0,4-3 0,-4-13 0,0-7 0,2 6 0,2-10 0,4 4 0,1 2 0,1-2 0,4-8 0,-2-2 0,1-2 0,-3-11 0,2-1 0,1-3 0,9-4 0,3 17 0,2-1 0,2-17 0,6-8 0,2-3 0,4 8 0,4 4 0,7 7 0,7 9 0,-1 3 0,-2 4 0,1 8 0,1 0 0,4 2 0,8-3 0,0 7 0,0-2 0,0 2 0,0 1 0,0 3 0,-4-6 0,0-4 0,0-4 0,0 3 0,-10 1 0,3-2 0,-3-2 0,-2 4 0,-1 0 0,-1-4 0,1-6 0,-7 2 0,1-7 0,2-5 0,-5 10 0,1-11 0,-2 0 0,-2 7 0,-6-13 0,0-1 0,-2 15 0,-4 5 0,-6-2 0,2 10 0,-1-8 0,-3-2 0,-3 8 0,-7-10 0,-3 3 0,-6-9 0,4 6 0,4 10 0,6 4 0,-5 2 0,-1-12 0,-6 4 0,4 0 0,2 2 0,-6 0 0,3-8 0,1-2 0,-4 6 0,6 4 0,-2-6 0,9 8 0,-3-6 0,0 2 0,5 6 0,4-4 0,-1-6 0,5 4 0,2-13 0,4-5 0,2-17 0,0 4 0,8 12 0,4 11 0,3 4 0,9-3 0,-1-1 0,0 4 0,2 6 0,-3 2 0,7 4 0,2-4 0,-4-3 0,2 9 0,6-4 0,6-8 0,7 6 0,-5 0 0,-4-2 0,0 9 0,-12 1 0,6 0 0,-8-1 0,12 5 0,2 0 0,-8 9 0,9 8 0,-20 4 0,3 13 0,-5 4 0,5 14 0,4-7 0,8-5 0,10-12 0,7-5 0,12-6 0,6-6 0,-8-5 0,-6-5 0,3-1 0,-1 1 0,0 5 0,2 5 0,-2 4 0,12 2 0,-8 8 0,2 5 0,-15 9 0,-16 5 0,-6 8 0,-2 0 0,-2-6 0,-5 0 0,-1 0 0,1 6 0,5-6 0,0 0 0,10-2 0,2 2 0,6 2 0,8-3 0,-3 5 0,-5-6 0,4 12 0,-3-1 0,-3-5 0,-8-4-5,-2 3 0,4 6 1,4 3-6,-4-2 1,-10 9-1,-1 3-4,-9 3 0,1 1 5,-8 14 0,-1 1 0,-5 10 0,0-5 1,-1-22 0,-3 1-3,-2-7 0,0 5 4,6 12 1,0 2-1,2-4 0,4-9 1,-4 7-1,5-4 0,1 4 1,-4-7-1,8-9 2,1 5 0,3-10 0,1 7 1,1-7-1,-1-4 0,1-6 1,-1 0-1,1 2-1,-1 2 0,1-4 1,-1 4-1,1 10 1,-7-6 0,-1 15 0,-2 4 1,-3-9-1,-6 17 1,-5-6 1,2 0 0,-8-17-1,-1 0 1,-3 2 0,-3-6 0,-3 3 0,-3-3 0,-2-2 0,4 2 1,-6 2-1,-3 2 0,-1-3 1,-1-1 0,-1-2 0,-2 2 1,-4 4 0,2-2 0,-7 5 0,-3-1 1,-1-4 0,3 3 0,1-1 0,-3 0 0,-1 2 0,3-7 0,0 5 0,3-6 0,-3-6 0,3-11 0,3-12 0,12 3 0,-26-7 0,9 4 0,-3-4 0,3-2 0,-1-2 0,-5-4 0,1-4 0,1-7 0,-3 0 0,7-1 0,-12 1 0,1-1 0,3 3 0,15 1 0,-1 2 0,-15 3 0,3-5 0,-3 2 0,5 9 0,-2-3 0,3 4 0,-9 2 0,9 0 0,3 0 0,23 0 0,-24-8 8,33 6 7,-19-6-3,24 16-8,1 10 1,10 9 0,4 8-5,-4-16 1,13 12-1,-13-11 0,6 7 0,-24-10 0,-1-30 0,-12-17 0,5-4 0,11-3 0,3-2 0,2-8 0,3 5 0,5-17 0,2 11 0,3-5 0,3 24 0,15 18 0,-7 17 0,15 11 0,-4 10 0,-13 6 0,3 4 0,-1 4 0,-3-2 0,-1 7 0,-4-5 0,-8 5 0,0-22 0,-8-7 0,-4-34 0,5-24 0,1-23 0,4 2 0,2 0 0,2-8 0,5-14 0,9-9 0,-6 41 0,1 0 0,4-1 0,1 1 0,0-4 0,-1 1 0,3 3 0,1 1 0,1 4 0,1 1 0,28-37 0,-5 23 0,1 13 0,7 24 0,-9 29 0,-8 15 0,-6 10 0,-6 10 0,-5 1 0,-1 3 0,-7 17 0,-4 14 0,-6-2 0,-6-7 0,-8-10 0,-7-9 0,0-7 0,-8 4 0,-3-3 0,-1-3 0,-1-2 0,-1-4 0,0-2 0,0-2 0,0-13 0,-4-1 0,-8-5 0,14-8 0,-5-14 0,9-11 0,5-10 0,7-8 0,-1-5 0,1-5 0,7-9 0,4-6 0,4-8 0,2-7 0,2-5 0,6-1 0,10 0 0,9-1 0,12 9 0,3 5 0,3 12 0,3 15 0,1 13 0,-1 18 0,-1 6 0,1 10 0,-7 18 0,-4 17 0,-8 11 0,-4 11 0,-1 5 0,-9 6 0,-3-2 0,-6-2 0,-6-6 0,-4 4 0,-4 0 0,-2 0 0,-9-6 0,-10 3 0,-4-5 0,-2-2 0,0-1 0,-2-3 0,-2-3 0,-1-2 0,-7-5 0,2-9 0,-5-5 0,7-13 0,-9-5 0,13-19 0,4-11 0,10-7 0,7-23 0,7-8 0,5-8 0,4 4 0,2-4 0,0 10 0,2 2 0,4 3 0,5 5 0,7 27 0,5 11 0,-5 24 0,-1 28 0,-7 13 0,-10 25 0,-2-11 0,-4-4 0,2-5 0,-9-6 0,-5 1 0,-3-1 0,-4 4 0,3-3 0,-1-9 0,0-5 0,7-35 0,6-24 0,10-26 0,8-14 0,10 5 0,1-3 0,4-6 0,-3-4 0,5-2 0,0 1 0,4-1 0,4 2 0,2 2 0,2 4 0,4 2 0,3 9 0,7 12 0,-1 10 0,3 12 0,-5 7 0,12 12 0,-1 4 0,-1 5 0,0 11 0,-6 3 0,1 0 0,-1 0 0,1 6 0,-3-1 0,-3 1 0,-7-2 0,-11 4 0,-3-2 0,-1 8 0,-8 11 0,-1 12 0,-14 6 0,-10-10 0,-11 4 0,-5-11 0,-5-10 0,2-5 0,-2-1 0,-2-2 0,-2-4 0,2-11 0,-4-12 0,14-20 0,-3-19 0,15-23 0,9-14 0,7-4 0,9-5 0,5-9 0,-6 39 0,1-1 0,-1 1 0,-1 0 0,3-3 0,1 1 0,2-2 0,1 1 0,3 0 0,3 1 0,1 2 0,2 1 0,-2 5 0,0 3 0,26-26 0,-3 13 0,-3 20 0,-1 4 0,-2 14 0,-1 17 0,-9 13 0,0 14 0,-8 16 0,0 7 0,-3 4 0,-13-1 0,-5 1 0,-4 2 0,-2 8 0,-2-2 0,-4 4 0,-5 2 0,-13 6 0,-5-1 0,-4-1 0,-2-2 0,-1-2 0,-5 2 0,-4-1 0,1-1 0,-1-4 0,6-15 0,-4-7 0,-1-9 0,1-4 0,-9-13 0,3-9 0,-9-20 0,13-14 0,12-18 0,12-4 0,7-7 0,11-8 0,-3-12 0,6-3 0,6-3 0,13-5 0,16-7 0,9 3 0,-19 43 0,1 1 0,4 3 0,2 2 0,38-29 0,8 8 0,1 7 0,6 6 0,-7 9 0,-2 14 0,-6 9 0,-8 14 0,2 2 0,-4 10 0,-14 9 0,-22 10 0,-7 8 0,-5 19 0,-6 8 0,-12-1 0,-6 8 0,-5-5 0,-7 0 0,-3 4 0,-8 6 0,-2 3 0,-3 1 0,-3 3 0,-5-7 0,3-4 0,2-6 0,4-14 0,8-13 0,2-8 0,16-21 0,1-28 0,10-5 0,8-29 0,6 1 0,3 1 0,8-10 0,3-4 0,-1-2 0,0 2 0,4-2 0,-4 7 0,3 3 0,3 2 0,0 3 0,0 5 0,-4 5 0,-2 4 0,6 10 0,-2 2 0,4 0 0,2-1 0,0-3 0,-12 18 0,-11 22 0,-12 16 0,-19 28 0,-5 5 0,-5 10 0,-4 7 0,-2 11 0,0-1 0,0 0 0,0-1 0,1-5 0,-1-7 0,0-8 0,8-14 0,3-40 0,15-32 0,9-26 0,7-22 0,11 4 0,-1-4 0,1-2 0,-1-2 0,3-3 0,1-5 0,2 1 0,0-7 0,-5 5 0,-3-5 0,-3-1 0,2 0 0,-8-1 0,-3 1 0,-1 0 0,-2 5 0,0 1 0,0-1 0,0 3 0,0 7 0,0 10 0,0 2 0,-7-8 0,-5 10 0,-7 21 0,-9 33 0,-7 17 0,-3 13 0,3 8 0,0 1 0,0 0 0,0-6 0,0-1 0,0-3 0,-2-10 0,-4-9 0,7-14 0,-1-13 0,9-18 0,13-5 0,3-15 0,2 5 0,4 2 0,2-7 0,2-1 0,0 0 0,0 0 0,10 0 0,8 2 0,15 15 0,13 10 0,5 23 0,-7 24 0,-3 17 0,-4 8 0,-2 7 0,-2 7 0,-2 5 0,-4 6 0,-2 4 0,-3 2 0,-11 0 0,-5-1 0,-4 1 0,-4 2 0,-4 2 0,-7 1 0,-9-1 0,-11-2 0,-9-4 0,-3-4 0,-3-6 0,-9-5 0,-1-7 0,2-7 0,1-8 0,9-14 0,-3-11 0,-5-4 0,15-11 0,0-9 0,10-11 0,8-10 0,-4-7 0,1-13 0,1-5 0,-2-4 0,6-11 0,-7-8 0,3-10 0,11 45 0,1 1 0,-1-2 0,0-1 0,4 0 0,1-1 0,0 0 0,2 0 0,2 0 0,0 1 0,3 2 0,0 1 0,8-42 0,10 13 0,9 13 0,6 10 0,2 15 0,2 9 0,3 5 0,-1 13 0,8 13 0,3 12 0,6 13 0,-1 16 0,3 11 0,-4 10 0,-1 10 0,-9 18 0,-3 1 0,-23-42 0,-3 1 0,-3 2 0,-1 1 0,11 44 0,-16-4 0,-4-6 0,-6-3 0,-12 3 0,-11 3 0,-4-9 0,-6-5 0,-10-10 0,1-2 0,-5-4 0,-1-7 0,5-9 0,3-12 0,1-7 0,-17-12 0,4-9 0,3-11 0,13-5 0,10-15 0,1-4 0,2-6 0,-6-5 0,4-11 0,-2-3 0,2-6 0,-10-16 0,6-5 0,0-2 0,2-4 0,20 41 0,1 1 0,-2-2 0,0 1 0,3-3 0,1 1 0,1 0 0,2-1 0,1 0 0,3 1 0,6-37 0,9 8 0,7 7 0,6 6 0,8 21 0,0 14 0,0 10 0,8 13 0,2 6 0,1 10 0,1 12 0,-8 7 0,1 12 0,-3 4 0,-2 5 0,-2 10 0,-6 3 0,-7-3 0,-7-2 0,-9 4 0,2 3 0,-6-1 0,-6 0 0,-4-4 0,-9-9 0,-2-6 0,-3-5 0,-7-3 0,0-5 0,-8-11 0,6-7 0,-7-10 0,1-8 0,-8-6 0,7-5 0,3-4 0,2-8 0,0 2 0,0-6 0,0-6 0,0-4 0,0-9 0,0-2 0,0-3 0,6-8 0,4-1 0,6-8 0,9-4 0,6 3 0,8 1 0,7 12 0,13 8 0,7 19 0,4 8 0,2 7 0,3 5 0,3 9 0,9 8 0,3 10 0,-3 7 0,-19 7 0,-4 5 0,2 13 0,-7 11 0,-9-1 0,-9 6 0,-20-13 0,-9-10 0,-8-8 0,-4-9 0,-8-9 0,-3-3 0,-10-6 0,-3-6 0,-1-3 0,6-9 0,1 1 0,11-1 0,13 1 0,0-8 0,-6-5 0,13 3 4,5-2 7,11 8 1,-2-12-2,16 13-1,-6-5 0,13 16-2,-5-7 0,15 14-1,-5-13-1,5 13-1,-7-14 0,-9 14 0,-1-13-2,-31 13 0,7-4 3,-19 12-1,12-4 1,-10 13-1,6-13-1,7 6-2,-3-16 1,23-17-1,0-16 1,4 6 0,13 0 0,-3 4-2,19-4 1,-6 8-1,8 10 0,0 9 0,-8 8 0,-2 0 0,-25 2 0,-11 4 0,-7-3 0,-11 9 0,-2-6 0,-10 6 0,12-9 0,-19 5 0,26-23 0,1-11 0,27-14 0,6 7 0,17 9 0,2 5 0,15 4 0,7 3 0,1 4 0,0 0 0,1 6 0,1-3 0,2 5 0,-2 5 0,-3-1 0,-7 8 0,-3 2 0,0 1 0,-12 3 0,2 1 0,-6 4 0,-4-1 0,-5 7 0,-10 0 0,-8 6 0,-10-8 0,-13-4 0,3-3 0,-19-15 0,4-10 0,4-7 0,8-17 0,4-2 0,1-10 0,8 0 0,5-11 0,7 19 0,9-2 0,14 17 0,20 9 0,6 1 0,-5 10 0,8 10 0,-3 3 0,3 3 0,-1 1 0,7 2 0,-2 5 0,0 1 0,0-4 0,-5 4 0,-3 0 0,-3 1 0,-6-5 0,-8 8 0,2 6 0,-20 2 0,2 13 0,-13-15 0,-9 9 0,-7-17 0,-11 6 0,-1-19 0,-11-4 0,12-9 0,-27-6 0,13-7 0,2-8 0,10-5 0,-1-2 0,1-10 0,6 0 0,-4-6 0,3 4 0,5-7 0,3-9 0,6 9 0,14-1 0,9 12 0,7 16 0,14 13 0,11 8 0,-2 5 0,-5 11 0,1 3 0,3 6 0,-3 6 0,0 6 0,-2 3 0,-1 1 0,1 6 0,-6-5 0,-2 5 0,-4 1 0,2 0 0,-8 3 0,1 1 0,1 2 0,-6 0 0,5-5 0,-5-1 0,-1 1 0,-1-7 0,0-1 0,1-3 0,-3 7 0,-3-2 0,-4-20 0,-8-4 0,-10-27 0,-7-7 0,-3-9 0,-9-15 0,8-11 0,-2-1 0,3 4 0,3 5 0,-1 3 0,1-4 0,-1-8 0,9 6 0,3-11 0,8 23 0,9 12 0,1 22 0,11 28 0,-3 10 0,-3 9 0,1 10 0,-1-1 0,1 1 0,-1 4 0,-5 4 0,-3 3 0,1 5 0,0 1 0,-6-5 0,1 0 0,-3-6-1,-2-4 1,2-8 0,2 4-7,2 1 1,0-5-4,-6 8 0,0-2 0,0 2 1,0-4-9,0-8 1,0-22 3,0 1 0,0-37 0,13 23 10,5 1 1,-3 3-5,-3 20 1,-8-8 0,4 10 5,-16-24 0,-15-11 1,-12-20 1,-12-5 0,1-7 0,-3-3 0,-1-10 0,-3-3 0,18-3 0,-5-6 0,7 3 0,5-3 0,-5-9 0,6-6 0,0-2 0,4 2 0,5-4 0,7 4 0,3 21 0,8 26 0,0 44 0,0 43 0,0-6 0,0 2 0,-2-2 0,-4 4 0,-5 2 0,-5-2 0,-1-2 0,-3-4 0,-3-2 0,0 0 0,-8-6 0,-2-1 0,1-9 0,1-7 0,-4-8 0,1-5 0,-9-5 0,0-13 0,-3-12 0,9-13 0,10-20 0,1-2 0,9-2 0,7 3 0,2-9 0,5-7 0,1 0 0,2-7 0,2 3 0,3 4 0,5 4 0,9 5 0,5 6 0,5 4 0,-2 10 0,4 6 0,6 7 0,-2 9 0,6 10 0,-4 7 0,3 17 0,-1 6 0,-4 4 0,-4 4 0,-10-5 0,3 7 0,-5 0 0,-1-1 0,-7 3 0,-1 9 0,-2 8 0,-4-11 0,-10 7 0,-6-8 0,-3-11 0,-3-12 0,1-8 0,-7-13 0,1-20 0,6-13 0,5-14 0,-2-1 0,-1-3 0,-3 2 0,1-5 0,-1-5 0,-5-9 0,-2-4 0,-2-8 0,-4-9 0,4-9 0,12 39 0,0-2 0,0-1 0,-1 1 0,0-2 0,-1-1 0,2-1 0,1 0 0,0-3 0,1-1 0,1 4 0,1 0 0,2 4 0,2 1 0,-2-35 0,11 15 0,3 6 0,9 33 0,11 14 0,4 23 0,8 17 0,-10 20 0,2 5 0,1 5 0,-7 9 0,4 4 0,0 4 0,0 2 0,-7-6 0,-1-2 0,-5-2 0,-1-4 0,-5-1 0,-2-3 0,-4 0 0,-4-13 0,-4-4 0,4-19 0,-21-1 0,3-23 0,-15-3 0,6-7 0,0-5 0,2-4 0,-4-6 0,4 2 0,2 2 0,-1 0 0,5-8 0,-4-2 0,-2-2 0,3-7 0,-3 1 0,0-3 0,0-3 0,4-1 0,-5-2 0,3-3 0,4 3 0,2 4 0,3 3 0,2 3 0,3-3 0,-1 4 0,-5-3 0,-1-6 0,7 7 0,-1-3 0,-2 5 0,5-2 0,-1 3 0,2-7 0,-3 14 0,5-9 0,0 9 0,6-10 1,-2 9-1,-4-3 0,2 4 0,-7 2 0,-1 4 0,-6-4 0,7 10 0,-1-10 0,6 16 0,-5-5 0,7 17 0,-12-17 0,-1 15 0,-3-1 0,-13-13 0,14 9 0,-4-15 0,3 15 0,11-17 0,-7 20 0,6-15 0,1 1 0,1 6 0,8-7 0,0 1 0,0 6 0,0-6 0,8 7 0,-6 1 0,13-1 0,-5 1 0,0 7 0,5-5 0,-5 13 0,7-6 0,9 8 0,-7 0 0,6 8 0,0-6 0,-5 5 0,-3-7 0,-1 0 0,-7 0 0,1 0 0,-2-15 0,-8 11 0,0-12 0,-8 9 0,-2 5 0,-7-14 0,7 14 0,-5-13 0,13 13 0,-6-14 0,8 7 0,0-1 0,16 2 0,-5 8 0,14 0 0,1 0 0,-7-8 0,14 6 0,-14-5 0,7 7 0,-9 0 0,8 0 0,-5 0 0,5 0 0,-7 0 0,-1 0 0,0 0 0,1 0 0,-1 0 0,1 7 0,-1-5 0,1 14 0,7-6 0,-13-1 0,19-1 0,-20-8 0,15 8 0,-9-6 0,0 5 0,1 1 0,-1-6 0,9 6 0,-7-8 0,6 0 0,-7 8 0,-1-6 0,1 5 0,7-7 0,-6 8 0,6-6 0,-7 14 0,-1-14 0,1 5 0,-1 1 0,-7-6 0,6 14 0,-14-15 0,13 15 0,-5-14 0,-1 13 0,7-5 0,-6 8 0,7-1 0,-7 1 0,5-1 0,-5 0 0,0 9 0,5-7 0,-13 6 0,14-15 0,-14 6 0,5-14 0,-7 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9:21.351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1520 2546 11701,'-75'2'0,"-1"2"0,4 2 0,6-2 0,4 0 0,6 0 0,-3 1 0,17 1 0,9-6 0,29-2 0,16-4 0,7 3 0,24-7 0,1 0 0,9 0 0,11 1 0,17-7 0,14 1 0,-42 5 0,1 0 0,4-1 0,0 1 0,7 1 0,0 0 0,6 1 0,2-1 0,7 1 0,1-1 0,6-3 0,3 0 0,8 0 0,2 1 0,-33 4 0,1 0 0,0 0-90,1 0 1,1 0-1,-1 1 1,1 0 0,0 0-1,0 1 1,-2-1 0,0 1-1,-1 0 1,30-1-1,-3 1 89,-9 2 1,-2 0-1,-6-1 1,-2 0-1,-8 1 1,0 0-1,-4 1 1,0 0 0,-3 1 0,-2 0 0,-6 1 0,-3 0 0,34 0 0,-11 0 0,-8 0 0,0 0 0,-31 8 0,-27 4 0,-35 1 0,-29 1 0,-10-2 0,-8 1 0,-13-3 0,37-4 0,-1 0 0,-4 0 0,-2-1 0,-4 0 0,0 0 0,-4 2 0,0-1 0,-5-1 0,-2-2 0,-3 1 0,-1 0-119,-5 0 0,-1 0 0,-1 0 0,-1-1 0,-6 0 0,-2-2 0,0 2 0,0 0 119,-1-1 0,0 0 0,-2 0 0,0 0 0,0 0 0,1 0 0,3 1 0,2 0 0,7-1 0,1 0 0,6-1 0,3-1 0,6 1 0,2-2 0,2 1 0,0 0 145,1 0 1,2 0 0,7 0-1,3 0 1,-40 0 0,17 0-146,14 0 0,13-1 0,7-5 0,22-4 0,18-7 0,23-5 0,24 3 0,5 3 0,7 1 0,12-1 0,17 1 0,11 1 0,-46 8 0,2 0 0,5 1 0,3-1 0,4-3 0,3 0 0,5 1 0,2-1-123,6 0 0,2 0 0,2 1 0,1 1 0,6 0 0,0 0 0,3 2 0,0 1 121,-30 1 0,0 0 0,1 1 0,2 0 1,0-1-1,0 2 0,0 1 0,0 0 1,-1 0-1,-1 0 0,0 0 0,-2 0 2,27 0 0,-2 0 0,-5 2 0,-3 2 0,-6 0 0,-2 0 0,-1 0 0,-1-1 64,1 1 1,0 0 0,-8 2 0,0 0 0,-1-2 0,0 0 0,-6 0 0,0 1-65,-3 2 0,0 0 0,0 0 0,-1 1 0,-4 1 0,-1 0 0,43 8 3,-11 1 0,-16-7 0,-10 1 0,-8 2-3,-7 1 0,-12-5 0,-27 11 0,-19-3 0,-14-1 0,-10-3 0,-17 1 0,-16-5 0,-11 2 0,35-6 0,-1-1 0,-1 0 0,-1 0 0,-6 1 0,0 0 0,-3-3 0,-1-1 0,-2-1 0,-2 0 0,-3 2 0,-1 0 0,-3 0 0,-2 0 0,-3-1 0,-1 0 3,-2-1 0,-1 0 1,-2-1-1,-2 0 1,-7 1-1,-1 0 1,28 0-1,-2 0 1,0 1-4,-5-1 0,-1 1 0,0 0 0,2 1 0,-1 0 0,0-1 0,-1 0 0,-1 0 0,0 0 0,1 1 0,0 1 0,0 1 0,0-1 0,0 2 0,0-1 0,1 1 0,-1 1 0,1 0 0,1-1 0,-1 2 0,2-1 0,0 1 0,2-1 0,0 1 0,-28 3 0,2 0 0,5 1 0,2 1 0,5-1 0,3-1 0,3 0 0,2-1 0,4 1 0,3-2 0,15-4 0,3 0 0,-40 0 421,19-3-421,20-2 0,40-15 0,25-7 0,24-5 0,22-2 0,5 0 0,21-6 0,-38 17 0,1 1 0,5-1 0,3 1 0,7 0 0,2-1 0,4 1 0,2-1 0,3 1 0,1-1-108,2 1 0,1 0 0,4 0 0,1 1 0,3 0 0,1 1 0,5 0 0,2 2 108,-27 5 0,1-1 0,1 1 0,0 0 0,0 1 0,0 1 0,3 1 0,0 1 0,0 1 0,-2 1 0,0 0 0,-1 0 0,0 1 0,-1 1 0,-1-1 0,34 1 0,-2 0 0,-6 1 0,-2 0 0,-5 2 0,-3 0 0,-9 2 0,-2 2 0,-7 0 0,-2 1 0,-6 1 0,-2 0 0,-3-1 0,-3 1 0,41 9 0,-30-1 0,-8 1 0,-33 15 0,-24 5 245,-26 5 1,-26-6 0,-14-8 0,-19 2-246,37-14 0,-2-1 1,-2-1-1,-1-1 1,-6 0-1,-2-1 0,1 0 1,0 0-1,-1-2 0,-2-1 0,-5 0 0,-1-1 0,-3 0 0,0 0 0,-1-1 0,-1-1-85,2-1 0,-1 0 0,1 1 1,1 0-1,-3-4 0,1-1 0,-3 1 1,1-2 84,-5 1 0,1-2 0,3 0 0,1 0 0,-5 0 0,1 0 0,3 0 0,1 0 0,1 0 0,1 0 0,-3 0 0,1 0 0,-2 0 0,1 0 0,-1 0 0,1 0 0,3 0 0,2 0 0,4 0 0,1 0 0,4 0 0,2 0 0,3 0 0,1 0 0,4 1 0,2-2 0,-27-7 0,20-5 224,22-8 0,30-1 0,25-7 0,24-2-224,23-2 0,24-10 0,-34 19 0,2 0 0,7-3 0,3 0 0,6-3 0,3 1 0,3-1 0,1 2 0,9 2 0,1 2 0,3 0 0,1 1-90,2 2 1,2 1-1,-31 6 1,2-1 0,0 2-1,5-1 1,1 1 0,0 1-1,3 0 1,1 0-1,0 1 71,1 0 1,0 0 0,0 2 0,2 1 0,-1 2 0,2 0 0,2 0 0,1 0 0,0 1 0,1 1 0,0 2 0,1 0 18,-1 1 0,1 1 0,0-1 0,-1 1 0,0 0 0,0 0 0,-1 1 0,0-1 0,-1 1 0,-3 1 0,-2-1 0,0 2 0,-3 0 0,-1 1 0,0 1 0,-4 0 0,0 1 0,0 0 0,-2 1 0,0 0 0,-1 0 0,26 5 0,-2 0 0,-8-2 0,-3 1 0,-6 1 0,-6-1 0,28 9 0,-15-5 0,-20 1 0,-21 1 0,-28 7 0,-16-7 0,-40 2 0,-11-5 0,-12 0 0,-21-1 0,-8 1 0,41-9 0,-1 0 0,-6-2 0,-2 1 0,-5 2 0,-2 0 0,-1-3 0,-1 0 0,-1-1 0,0 0-5,-1-1 0,-1 0 0,-1-1 0,-1 0 0,-3 0 0,-1 0 0,-3 0 0,-1 0 5,-2 0 0,0 0 0,-4 0 0,-1 0 0,3-1 0,0 0 0,-1-2 0,0 0 0,-2-3 0,-1 0 0,-1 1 0,0 0 0,2 0 0,0-1 0,5-1 0,2 0 0,2 0 0,1-1 0,2-1 0,1 0 0,0 1 0,1-1 0,-2 0 0,1 0 0,-1 1 0,1-1 0,1 0 0,2 0 0,11 1 0,1-1 0,2 0 0,1 0 0,4 1 0,0-1 0,5 0 0,1-1 0,-32-12 0,21-1 0,25-16 0,24 0 245,13-3 1,27-1 0,25 6 0,24-2-220,-27 19 0,3 0 1,9-4-1,2 1 1,9 2-1,2 1 1,6 0-1,1 1-26,6 1 0,3 0 0,6 0 0,2 1 0,-27 5 0,1 1 0,1 1 0,2-1 0,2 1 0,0 0-82,3-1 0,2 1 0,1 1 0,3 3 0,1 2 0,0-1 0,0 0 0,0-1 0,1 1 0,1 2 0,0-1 0,1 2 28,1 0 0,0 0 0,1 2 0,-2 1 0,0 1 0,0 1 0,-3 0 0,0 1 0,-1 0 0,-7 1 0,-2 0 0,0 1 54,-5-1 0,-2 1 0,-1 0 0,23 4 0,-3 0 0,-4 0 0,-3 1 0,-7 0 0,-2 1 131,-8-1 1,-2 0 0,-10-2-1,-3 1 1,16 9-132,-16 5 0,-22 5 0,-21 8 0,-20-2 0,-26-4 0,-17-12 0,-18 1 0,-13-3 0,39-6 0,-1-1 0,-6-3 0,-2-2 0,-6 2 0,0 0 0,-5-2 0,-2 1 0,-5 1 0,-1 0 0,-4-4 0,1 0 0,-1-1 0,1 1-102,-2 2 1,1-2 0,-2-2-1,-1 0 1,-6 2 0,-2 0 0,-4-2-1,0 0 102,30-1 0,0 0 0,-1 0 0,-3 0 0,1 0 0,-1 0 0,3 0 0,0 0 0,0 0 0,-1 0 0,0 0 0,0 0 0,-1 0 0,1 0 0,-2 0 0,-2 0 0,0 0 0,0 0 0,1 0 0,0 0 0,1 0 0,2 0 0,0 0 0,1 0 0,-32 0 0,2 0 0,3 0 0,0 0 0,0 0 0,2 0 0,3-1 0,1 0 0,5-1 0,3-2 0,11 0 0,4-2 0,-27-11 0,19-1 327,22 1 1,33-2 0,24-5-205,26-5 1,32-4-1,16-2 1,-32 18 0,1-1-124,6 1 0,3-1 0,6 1 0,2 1 0,4 0 0,2 1 0,3 1 0,1 1 0,2 1 0,1-1 0,10-2 0,1 1 0,1 2 0,0 1 0,1 0 0,1 0-90,-1 1 1,2 1-1,-27 5 1,0 1 0,2 0-1,5 0 1,0 1 0,2-1-1,3 1 1,1 0-1,1 1 70,3-2 1,1 1-1,-1 1 1,0 0-1,-1 2 1,0 1-1,-4 1 1,-1 1-1,1 0 1,-3 1 0,0 1-1,0 1 20,-3 0 0,0 1 0,-1 0 0,0 0 0,-1 0 0,-1 1 0,23 6 0,-2 1 0,-8-1 0,-3-1 0,-8 2 0,-2 0 0,-9-3 0,-2 1 0,-4 0 0,-1 1 0,40 14 0,-17-2 0,-22 0 0,-19-3 0,-21 3 0,-28 6 212,-25-4 1,-19-10 0,-20-9 0,-9 0-213,-10-1 0,42-7 0,-3 0 0,-3 2 0,-2 0 0,-5-1 0,-2 0 0,-3 0 0,-3 0 0,-5 0 0,-1-1 0,-1-1 0,-1-2 0,-1 1 0,-1 0-99,0 1 1,-2-2 0,-4 1-1,-3-2 1,27 1 0,-1 0-1,-1 0 1,-2-2 0,1 1-1,-2-1 97,0 0 0,-1-1 1,0 1-1,0 0 1,0 0-1,1-1 1,3 0-1,1-1 1,0 1-1,1 0 1,0 1-1,1 0 2,-33 0 0,2-2 0,3-1 0,1-1 0,6 2 0,2 0 0,7-1 0,3 0 0,5 1 0,2-1 0,8 0 0,2 0 0,5-2 0,3-1 0,-38-9 491,17 1 1,25-10-439,35-8 0,22 0 0,27-6 0,15 4-53,16 2 0,20 0 0,-36 17 0,2 1 0,6 0 0,1-1 0,4 0 0,2 1 0,2 2 0,1 1 0,4 0 0,0 1 0,4 0 0,1 1-104,4 1 1,1 1-1,8-1 1,2 2-1,3 1 1,0 1-1,-30 2 1,-1 1 0,1 1 103,1 1 0,1 0 0,0 0 0,3 1 0,0 1 0,1-1 0,2 2 0,1-1 0,0 1 0,1 1 0,0 0 0,0 0 0,-1 1 0,-1 1 0,-1 1 0,-2 1 0,0 2 0,-2 1 0,23 5 0,-2 1 0,-5 0 0,-1 1 0,-7-2 0,-3 1 0,-9 1 0,-4-1 0,35 9 0,-19-3 0,-26 8 0,-23 6 0,-27-14 0,-27 3 0,-14-9 0,-13-5 0,-10 3 0,-14-7 0,-7-2 0,-9-2 0,38-2 0,-2 0 0,-7 0 0,0 0 0,-4 0 0,0 0 0,-4 0 0,0 0 0,-2-1 0,1 0 0,-1-1 0,0-2 0,-2-1 0,-1-1 41,-1-2 0,-2 0 0,-5 0 0,-2-1 0,-1-1 0,1 0 0,0 0 0,1-1-41,2 0 0,1-1 0,2-3 0,1 1 0,0 1 0,1 0 0,1 1 0,1-1 0,2 1 0,2-1 0,6 0 0,2 1 0,8 1 0,2 0 0,1-1 0,1-1 0,2-1 0,1 1 0,-44-10 0,15-7 0,12 1 0,12 2 0,21-6 0,6 2 242,11-8 0,12 4 0,18-1 1,15 5-243,14-1 0,22 7 0,11 2 0,11 4 0,-38 9 0,1 2 0,4 2 0,1 0 0,8 1 0,2 1 0,2-1 0,0 2 0,2 1 0,0 0 0,-3 2 0,0 0 0,-1 2 0,0 2 0,-1 1 0,0 2 0,0-1 0,0 3 0,-2 5 0,-2 3 0,-6 0 0,-3 1 0,34 21 0,-15 4 0,-19-7 0,-16 7 0,-10 0 0,-23 5 0,-16 3 0,-19-10 0,-17-8 0,-12-6 0,-14 2 0,-6-8 0,-3-7 0,-10 1 0,45-9 0,-1-2 0,-2 1 0,-1 0 0,-1-2 0,0-1 0,-4 0 0,-1-2 0,2 1 0,0-2 0,-2 1 0,0 0 66,-1 1 1,-1-2 0,-1-2-1,0-1 1,3-2 0,0 0-1,4-2 1,1-1-67,3-3 0,2 0 0,-34-7 0,1-6 0,9 1 0,10 1 0,8-6 0,23 4 0,4-2 0,5-4 0,7-4 0,7-4 0,10-2 0,12-2 0,17 5 0,13-3 0,13 2 0,17 4 0,15 6 0,-38 16 0,3 3 0,4-1 0,2 2 0,3 1 0,1 1 0,5 0 0,1 2 0,-1 2 0,0 0-50,1 1 1,0 2 0,0 3 0,0 2 0,0 0 0,0 2 0,-4 1 0,0 1 49,-4 2 0,-2 1 0,-6 1 0,-3 2 0,23 18 0,-14-2 123,-17-2 0,-14 2-123,-15 10 0,-30-7 0,-21 1 0,-13-9 0,-6-15 0,5-5 0,-1-4 0,-4-2 0,-4-2 0,-8-4 0,-2-5 0,-4-5 0,3-1 0,-9-3 0,1-1 0,1-2 0,-3-8 0,7 1 0,2-3 0,3-1 0,8-7 0,9 0 0,9 2 201,11 2 1,10-3-202,1-13 0,13 1 0,10-14 0,12 13 0,9 9 0,6 5 0,10 10 0,6 8 0,9 7 0,3 0 0,11 9 0,4 1 0,3 2 0,9 11 0,-7 9 0,-1 9 0,-2 6 0,2 2 0,-4 2 0,-10 2 0,-10 1 0,-9 1 0,-12-6 0,-6 0 0,-3 0 0,-11 2 0,-3 4 0,-21-6 0,-12-1 0,-10-8 0,-10-13 0,-5-1 0,-8-8 0,-16 2 0,12-6 0,8-6 0,-3 2 0,-1-8 0,0-1 0,0-3 0,-6-7 0,2-2 0,-2-1 0,2 1 0,4-6 0,9 2 0,3-4 0,1-2 0,8-6 0,-1-1 0,5-1 0,6 0 0,5-5 0,11 1 0,1-1 0,-1 1 0,5 1 0,2-1 0,14 10 1,9-4 1,26 20 0,17 15 1,6 4 0,0 10 0,-12 6 0,3 7-1,1 8 0,8 4 0,-4 4 1,0 2-2,-4 1 0,-4 9 0,-3-2 0,-4 3-1,-7 2 0,-13-3 0,-9 3 0,-26-9 0,-19 0 0,-12-20 0,-5-11 0,-9-7 0,-17-5 0,0-7 0,-9-5 0,17-3 0,11-3 0,5-5 0,-7-2 0,1-3 0,0-3 0,1-4 0,1-3 0,-1-3 0,-3 2 0,5-4 0,9 1 0,3-1 0,2 0 0,8-3 0,5 1 0,9-5 0,9 17 0,17-2 0,17 11 0,4 9 0,13 3 0,2 8 0,1 8 0,8 6 0,2 7 0,1 1 0,-1-1 1,6 7 0,-2 1-1,4 2 1,1 4 0,-1 8 0,-4 4 0,-5 1-1,-5 5 0,-6 1 0,-7 1 1,-12-3-1,-7-1 0,-13-7 0,-5 7 0,-8 2 0,-7-7 0,-13-1 0,-5-4 0,2-10 0,-2-4 0,-2-3 0,6-3 0,7 5 0,24-5 0,23-7 0,24-6 0,13-4 0,11 0 0,16 0 0,-43-4 0,1 0 0,10-2 0,2 0 0,3-1 0,0-1 0,2-1 0,0 0 0,4 3 0,0 1 0,-6-1 0,0 0 0,0 0 0,0 0 0,-2 1 0,0 1 0,-1-1 0,0 2 0,-5 2 0,-2 2 0,41-1 0,-15 0 0,-24 0 0,-5 0 0,-28 0 0,-27-6 0,-39 0 0,-19-6 0,-12 7 0,6 1 0,4 2 0,-4-4 0,2 0 0,-6 2 0,-5 2 0,-3 2 0,-4-2 0,7-1 0,3-3 0,2 0 0,0 6 0,2 0 0,4 0 0,12-2 0,11-4 0,24-4 0,17-7 0,23 0 0,20-1 0,13 1 0,22-1 0,7 1 0,6-1 0,-41 9 0,1 1 0,-1-1 0,1 0 0,3 1 0,1 1 0,2 1 0,2 0 0,4-1 0,2 1 0,2 2 0,0 2 0,2 0 0,0 2-56,1 1 1,-1 2-1,1 1 1,0 1 0,-1 4-1,0 2 1,-3-1 0,0 1 55,-4 0 0,-2 1 0,-10 3 0,-3 1 0,27 14 0,-18 1 0,-13-2 0,-16 6 0,-9 0 0,-30-8 0,-19 2 0,-10-10 0,-7-7 0,-11 1 0,-7-7 0,-7-2 0,-9-2 0,-11-2 0,-6-2 0,48 0 0,-1-2 0,0-1 0,-1-1 0,-2-2 0,-2 0 0,-3 0 0,0-1 0,-5-1 0,0 0-74,-5-1 1,0-1 0,-2 2 0,0-1 0,2-3 0,1-1 0,-1-1 0,2 1 73,1-2 0,0 1 0,1-2 0,2 1 0,4 0 0,1 1 0,4 1 0,2 0 0,-40-8 0,27 4 138,19 1 1,24-3 0,23 2-139,27 3 0,22 8 0,15-1 0,11 1 0,9 4 0,-33 3 0,2 0 0,5 1 0,1 0 0,6 0 0,2 0 0,4 0 0,1 0 0,0 0 0,0 0 0,4 1 0,1 0 0,2 1 0,1 2-106,3 1 0,1 1 0,4 5 0,1 2 0,2 1 0,0 1 0,2 1 0,-1 1 106,-3 0 0,-2 1 0,-2-1 0,-3 1 0,-6-1 0,-2 1 0,-4-1 0,-1 1 0,-2-1 0,-4 0 0,-9 1 0,-3-1 0,36 18 0,-21 0 0,-15 0 0,-16 0 0,-12 0 0,-4 0 0,-17 6 0,-7-1 0,-11-3 139,-7-6 1,-12-3-1,-14-7 1,-7 0-140,-8-5 0,-14-1 0,-9-9 0,-10-2 0,46-3 0,-1 0 0,-1-1 0,-1 0 0,-1-1 0,0 0 0,-3-1 0,-1-2 0,-1-1 0,0-1 0,0-2 0,0 0 0,2 0 0,1-1 0,5-1 0,1 0 0,-38-13 0,17 3 0,14-3 0,37-8 0,23 2 0,25 4 225,18 3 1,7 7-1,8 1 1,12 5-226,13 1 0,12 0 0,-42 6 0,1 0 0,3-1 0,0 0 0,4 1 0,0 0 0,4 2 0,0 1 0,6 1 0,2 3 0,4 2 0,1 2-97,6 0 1,1 3-1,-6 3 1,-1 1-1,1-2 1,-1 1 0,-5 2-1,-3 1 97,-5 2 0,-2 1 0,-7-3 0,-3 1 0,28 22 0,-19-5 0,-21-1 0,-26 2 0,-22 0 0,-17-2 0,-17 2 0,-9-16 0,-8-3 0,-8-5 0,-12-3 0,-6 2 0,-3-7 0,-2-3 0,-8-2 0,-2 0 0,46 0 0,-1 0 0,-4 1 0,1-2 0,4-2 0,-1-1 0,-7-2 0,0 0 0,2-2 0,-1-1-43,0-3 1,0 0-1,-3 2 1,0-1-1,-2-3 1,0-1-1,-1 0 1,0 1 42,0 0 0,1 1 0,4-4 0,0 1 0,2 2 0,1 0 0,2 0 0,0-1 0,2 0 0,1 1 0,-32-7 0,7-4 0,14-1 0,25 3 0,14-12 0,26 12 0,21-6 0,7 7 186,4 5 0,0-1 0,2 1 0,3 0-186,7-1 0,3 3 0,3 1 0,-1 4 0,0 3 0,9-5 0,3 6 0,7 2 0,11 2 0,-6 2 0,13 2 0,2 4 0,6 6 0,0 9 0,-48-9 0,-1 1 0,45 14 0,-7 4 0,-16 2 0,-18 2 0,-11 0 184,-10 0 0,-18-6-184,-18 0 0,-25-7 0,-18-1 0,-1-7 0,-1-8 0,-6-5 0,-4-1 0,-3-1 0,-3-5 0,6-4 0,2-9 0,2-3 0,-2-1 0,9-8 0,-3 4 0,5-2 0,8 0 0,6-1 0,18-8 0,3-9 0,8 10 0,16-6 0,13 12 0,12 6 0,8-6 0,9 4 0,4 0 0,6 4 0,6 3 0,6 3 0,5 1 0,5 5 0,1 3 0,0 10 0,-1 3 0,-5 7 0,-3 9 0,-12 5 0,-8 1 0,-11 4 0,-11 2 0,-6 2 0,-7 0 0,-14 6 0,-9-1 0,-17-13 0,-18-9 0,-19-12 0,-8-2 0,3-6 0,3-4 0,8-8 0,-11 1 0,5-7 0,2-3 0,-1-2 0,3 3 0,3-3 0,7-2 0,5 4 0,6-6 0,15-10 0,20-2 0,17 10 0,14 8 0,8 11 0,9 0 0,2 1 0,2 1 0,8 2 0,-4 8 0,4 2 0,4 4 0,-12 4 0,7 9 0,-9 4 0,-4 7 0,-5 5 0,-3 5 0,-3 7 0,-8 3 0,-8 3 0,-11 1 0,-4 2 0,-3 3 0,-3-3 0,-10-10 0,-5-5 0,-5-4 0,-9-8 0,-4-2 0,-4-2 0,-2-3 0,-2-11 0,-7-5 0,-15-4 0,11-2 0,-10 0 0,5 0 0,-3-8 0,0-3 0,5-5 0,7-9 0,9-4 0,19-6 0,16-6 0,12 10 0,23-4 0,4 14 0,15 4 0,4 9 0,-2 8 0,6 6 0,-1 5 0,-11 12 0,-9 7 0,-4 3 0,-2 2 0,-2 1 0,-2 3 0,-4 4 0,-2 2 0,-2-1 0,-5 5 0,-1-5 0,1-1 0,-7-2 0,-1-2 0,-2 7 0,-2-11 0,-6 12 0,-4-7 0,-8 7 0,-1-12 0,-17-12 0,17-11 0,-10-4 0,59-24 0,-10 6 0,36-9 0,-12 5 0,-15 10 0,6-3 0,-31 28 0,-5 8 0,-24 8 0,-22-4 0,2-4 0,6-4 0,-1-7 0,2-1 0,-8 1 0,11-9 0,-4-3 0,4-12 0,-1-3 0,-5-9 0,8 7 0,-13-1 0,-1 8 0,-10-4 0,5 1 0,7 5 0,4-4 0,20-4 0,-5 0 0,32-7 0,15-1 0,19 1 0,11 1 0,1 5 0,-13 1 0,-10 4 0,-12 4 0,-6-5 0,-9 7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4:41.4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28973 0 25559,'-56'0'0,"4"0"0,-7 0 0,-10 0 0,-5 0 0,-4 0 0,10 0 0,6 0 0,-4 0 0,4 0 0,-2 0 0,0 0 0,-6 0 0,-5 0 0,1 0 0,2 0 0,2 0 0,-2 0 0,1 0 0,1 0 0,-2 0 0,14 0 0,-1 0 0,-1 0 0,6 0 0,-4 0 0,3 0 0,3 0 0,-4 0 0,-8 0 0,7 0 0,-3 0 0,45 0 0,26 0 0,26 0 0,27 0 0,10 0 0,-12 0 0,14 0 0,-8 0 0,-6 0 0,12 0 0,-3 0 0,5 0 0,2 0 0,11 0 0,0 0 0,8 0 0,-44 0 0,1 0 0,4 0 0,0 0 0,4 0 0,1 0 0,-4 0 0,0 0 0,-2 0 0,0 0 0,-1 0 0,-1 0 0,-1 0 0,-1 0 0,-1 0 0,1 0 0,46 0 0,-1 0 0,-16 0 0,3 0 0,3 0 0,3 0 0,-4 0 0,-5 0 0,-3 0 0,-9 0 0,4 0 0,-6 0 0,-2 0 0,-6 0 0,-8 0 0,-3 0 0,-12 0 0,-31 0 0,-32 0 0,-18 0 0,-13 0 0,-5 0 0,-8 0 0,-19 0 0,-4 0 0,42 0 0,-1 0 0,-3 0 0,0 0 0,-2 0 0,-1 0 0,-4 0 0,-2 0 0,-3 0 0,-2 0-110,-6 0 1,-1 0 0,-7 0 0,-1 0-1,-9 0 1,-2 0 0,27 0 0,-1 0-1,0 0 28,-4 0 0,-2 0 0,0 0 0,-4 0 0,-1 0 0,0 0 0,-2 0 0,0 0 0,0 0 0,1 0 0,1 0 0,0 0 52,1 0 1,0 0 0,0 0 0,2 0 0,-1 0-1,0 0 1,2 0 0,0 0 0,0 0 0,0 0 0,1 0-1,0 0 30,3 0 0,0 0 0,1 0 0,0 0 0,0 0 0,2 0 0,-25 0 0,3 0 0,0 0 0,0 0 0,3 0 0,1 0 0,2 0 0,1 0 0,7 0 0,1 0 0,4 0 0,0 0-89,2 0 0,1 0 0,3 0 0,2 0 1,-1 0-1,0 0 0,1 0 0,2 0 89,0 0 0,1 0 0,2 0 0,2 0 0,6 0 0,1 0 0,-45 0 0,6 0 0,1 0 0,16 0 0,5 0 0,16 0 0,18 0 0,39 0 0,17 0 0,41 0 0,6 0 0,10 0 0,13 0 0,-36 0 0,2 0 0,5 0 0,2 0 0,5 0 0,0 0 0,1 0 0,1 0 0,5 0 0,2 0 0,2 0 0,1 0-16,1 0 0,2 0 0,9 0 0,2 0 0,-29 0 0,1 0 0,0 0 0,5 0 0,1 0 0,1 0 16,4 0 0,1 0 0,1 0 0,7 0 0,1 0 0,2 0 0,7 0 0,1 0 0,0 0 0,-21 0 0,0 0 0,0 0 0,1 0-62,0 0 1,0 0-1,1 0 1,0 0-1,0 0 1,1 0-1,0 0 1,-1 0 0,-4 0-1,0 0 1,0 0-1,0 0 1,1 0-1,0 0 1,0 0-1,1 0 0,-1 0 1,0 0-1,1 0 1,0 0-1,2 0 1,0 0-1,0 0 1,0 0 0,0 0-1,0 0 1,0 0-1,0 0 1,0 0-1,-1 0 1,1 0-1,-1 0 0,2 0 1,-1 0-1,0 0 1,1 0-1,1 0 1,1 0-1,-1 0 1,1 0 0,2 0-1,-1 0 1,1 0-1,0 0 1,1 0-1,-1 0 1,1 0-1,-1 0 40,0 0 0,1 0 0,-1 0 0,0 0 1,1 0-1,1 0 0,-2 0 0,1 0 1,-5 0-1,0 0 0,0 0 0,0 0 1,1 0-1,0 0 0,1 0 0,-1 0 22,2 0 0,-1 0 0,0 0 0,1 0 0,1 0 0,1 0 0,-1 0 0,0 0 0,-2 0 0,-1 0 0,0 0 0,-1 0 0,-2 0 0,-1 0 0,0 0 0,-1 0 0,-1 0 0,0 0 0,-1 0 0,-1 0 0,22 0 0,-2 0 0,0 0 0,-1 0 0,-2 0 0,0 0 0,-5 0 0,0 0 0,-1 0-90,-5 0 1,-1 0-1,-1 0 1,-3 0 0,0 0-1,-2 0 1,-6 0 0,0 0-1,-1 0 1,32 0-1,-2 0-8,-2 0 0,-1 0 1,-8 0-1,-2 0 0,-7 0 1,-2 0-1,-7 0 0,-2 0 30,-6 0 0,0 0 0,-1 0 0,0 0 1,-4 0-1,-1 0 68,-1 0 0,-3 0 0,23 0 0,-14 0 0</inkml:trace>
  <inkml:trace contextRef="#ctx0" brushRef="#br0" timeOffset="1684">36535 0 25559,'-97'0'0,"45"0"0,0 0 0,-1 0 0,-1 0 0,-4 0 0,-1 0 0,-1 0 0,-2 0 0,-3 0 0,-2 0 0,0 0 0,-2 0 0,-6 0 0,-3 0 0,-2 0 0,-1 0-110,-5 0 1,-1 0 0,-4 0 0,-2 0-1,-5 0 1,-2 0 0,33 0 0,0 0-1,-1 0 28,1 0 0,0 0 0,-1 0 0,-1 0 0,-1 0 0,0 0 0,1 0 0,0 0 0,-1 0 0,-2 0 0,-1 0 0,-1 0 0,-3 0 0,0 0 0,0 0 0,3 0 0,1 0 0,-1 0 0,-5 0 0,-1 0 0,0 0 0,0 0 0,0 0 0,0 0 0,-2 0 0,0 0 0,-1 0 0,-4 0 0,-1 0 0,-1 0 0,-2 0 0,-1 0 0,0 0 0,-1 0 0,-1 0 0,1 0 16,2 0 0,0 0 1,-4 0-1,9 0 1,-3 0-1,-1 0 1,0 0-1,-2 0 1,-1 0-1,1 0 1,0 0-1,1 0 1,1 0-1,0 0 0,0 0-10,0 0 0,-1 0 1,3 0-1,4 0 0,-3 0 1,6 0-1,-2 0 1,-1 0-1,-1 0 0,-2 0 1,-4 0-1,-3 0 0,0 0 14,19 0 1,-1 0-1,0 0 1,-2 0-1,-4 0 1,-2 0-1,0 0 1,1 0 0,0 0-1,0 0 1,1 0-1,0 0 1,1 0-1,0 0 1,0 0-1,2 0-14,1 0 0,1 0 1,1 0-1,0 0 0,-23 0 1,1 0-1,0 0 1,1 0-1,0 0 0,0 0 1,1 0-1,0 0 0,1 0 53,-1 0 0,-1 0 1,3 0-1,4 0 1,2 0-1,0 0 1,-1 0-1,1 0 0,1 0 1,1 0-1,1 0 1,0 0-60,-1 0 0,1 0 0,-1 0 0,2 0 0,-1 0 0,0 0 0,2 0 0,-1 0 0,1 0 0,2 0 0,1 0 0,0 0 15,5 0 1,0 0 0,0 0 0,3 0 0,0 0 0,1 0 0,1 0 0,1 0 0,0 0 0,2 0 0,-1 0 0,1 0 139,-30 0 1,2 0-1,13 0 1,3 0-1,10 0 1,2 0 0,8 0-1,2 0-73,-42 0 327,23 0 1,30 0 0,44 0-132,41 0 1,36 0-1,20 0 1,-38 0 0,3 0-190,6 0 1,4 0 0,11 0 0,5 0 0,7 0 0,4 0 0,-29 0-1,1 0 1,1 0 73,2 0 0,1 0 1,0 0-1,3 0 0,1 0 1,1 0-1,2 0 0,1 0 1,0 0-1,3 0 1,1 0-1,0 0-81,4 0 0,0 0 0,-1 0 0,-1 0 0,-1 0 0,1 0 0,5 0 0,1 0 0,0 0 0,-1 0 0,0 0 0,1 0-52,2 0 0,0 0 0,0 0 0,4 0 0,0 0 0,0 0 0,-23 0 1,0 0-1,-1 0 0,1 0 0,-1 0 0,1 0 0,-1 0 0,0 0 52,21 0 0,0 0 0,-1 0 0,-1 0 0,0 0 0,-1 0 0,-3 0 0,-1 0 0,0 0 0,0 0 0,1 0 0,-1 0 0,1 0 0,1 0 0,-2 0 0,-8 0 0,-1 0 0,-1 0 0,-1 0 0,0 0 0,-1 0 0,-4 0 0,0 0 0,-2 0-63,0 0 0,-1 0 1,-1 0-1,31 0 1,-2 0-1,-2 0 0,-2 0 1,-3 0-1,-1 0 63,-7 0 0,-1 0 0,-8 0 0,-1 0 0,-3 0 0,-2 0 0,-5 0 0,-2 0 0,-4 0 0,-1 0 0,33 0 0,-14 0 0,-12 0 327,-32 0 1,-78 0 0,-50 0-206,38 0 1,-2 0 0,-5 0 0,-2 0 0,-5 0 0,-2 0 0,-3 0 0,-3 0-96,-4 0 0,-2 0 1,-9 0-1,-3 0 1,30 0-1,-2 0 0,0 0 1,-2 0-1,0 0 1,0 0 7,0 0 1,1 0 0,-1 0 0,-3 0-1,-1 0 1,-1 0 0,-1 0 0,-2 0 0,-1 0-1,-7 0 1,-1 0 0,-3 0-36,18 0 0,-2 0 0,0 0 0,0 0 0,-2 0 0,0 0 0,-1 0 0,-1 0 0,-5 0 0,-2 0 0,0 0 0,-1 0 0,1 0 0,-1 0 0,0 0 0,0 0-62,-2 0 1,0 0-1,0 0 1,-1 0-1,-2 0 1,0 0-1,-1 0 1,0 0 0,-2 0-1,-1 0 1,1 0-1,-1 0 1,0 0-1,0 0 1,0 0-1,0 0 4,1 0 0,1 0 0,-1 0 0,1 0 0,-2 0 1,1 0-1,-1 0 0,1 0 0,-2 0 0,-1 0 0,1 0 1,-1 0-1,19 0 0,-1 0 0,1 0 0,-1 0 0,0 0 0,-1 0 0,-1 0 0,-1 0 0,1 0 0,1 0 1,-17 0-1,1 0 0,1 0 0,-1 0 0,1 0 0,0 0 1,0 0-1,0 0 0,3 0 0,1 0 0,-1 0 0,1 0-4,1 0 1,-1 0-1,1 0 1,0 0-1,1 0 1,0 0-1,1 0 1,0 0 0,2 0-1,0 0 1,1 0-1,1 0 1,1 0-1,0 0 1,1 0-1,0 0 0,3 0 1,1 0-1,0 0 1,1 0-1,1 0 1,1 0-1,0 0 1,1 0 0,-1 0-1,1 0 1,0 0-1,0 0 1,1 0-1,0 0 1,1 0-1,-1 0-20,-24 0 0,0 0 0,1 0 0,7 0 0,0 0 0,1 0 0,1 0 0,0 0 0,0 0 0,2 0 0,0 0 0,0 0 0,2 0 0,-1 0 0,0 0 0,-1 0 0,-1 0 0,0 0 0,5 0 0,0 0 0,0 0 0,2 0 0,-1 0 0,2 0 8,2 0 0,2 0 1,0 0-1,0 0 1,1 0-1,0 0 1,2 0-1,2 0 1,-1 0-1,-1 0 0,0 0 1,0 0 73,0 0 0,0 0 0,1 0 0,4 0 0,1 0 0,-1 0 0,1 0 0,0 0 0,1 0 0,-32 0 0,2 0 0,1 0 0,0 0 0,-1 0 0,0 0 0,0 0 0,1 0 0,2 0 0,0 0 122,4 0 1,2 0 0,1 0 0,1 0 0,0 0 0,-1 0 0,3 0 0,-1 0-15,3 0 0,1 0 1,5 0-1,1 0 1,3 0-1,1 0 1,3 0-1,2 0 14,4 0 1,1 0 0,1 0 0,0 0 0,5 0 0,1 0 0,3 0 0,2 0 122,-41 0 1,5 0 0,9 0 0,4 0 245,6 0 1,12 0 491,8 0-656,14 0 1,34 0 0,37 0-83,23 0 1,20 0 0,1 0 0,12 0-124,-40 0 1,1 0 0,5 0 0,2 0 0,9 0 0,2 0 0,2 0 0,1 0-1,3 0 1,1 0 0,5 0 0,3 0 0,4 0 0,2 0 0,4 0 0,2 0-70,-30 0 0,1 0 0,0 0 0,2 0 0,0 0 0,1 0 0,6 0 0,2 0 0,0 0 0,2 0 0,1 0 0,1 0-135,2 0 0,1 0 0,1 0 0,4 0 0,1 0 0,0 0 0,0 0 0,1 0 0,-1 0 0,-1 0 0,1 0 0,-2 0 0,-2 0 0,-2 0 0,0 0 0,-5 0 0,0 0 0,-1 0 0,0 0 0,-1 0 0,0 0 0,1 0 0,-1 0 0,1 0 0,1 0 0,1 0 0,-1 0 0,-6 0 0,-1 0 0,0 0 0,1 0 0,1 0 0,-1 0 0,-2 0 0,-1 0 0,0 0 0,-1 0 0,1 0 0,-2 0 0,0 0 0,0 0 0,0 0 0,-2 0 0,1 0 0,-1 0 0,-2 0 0,0 0 0,-1 0-32,30 0 1,-2 0 0,-3 0 0,-1 0-1,-6 0 1,-2 0 0,0 0 0,-1 0 38,-1 0 1,-3 0 0,-11 0 0,-2 0 0,-5 0 0,-2 0 0,-5 0 0,-1 0 72,45 0 0,-12 0 0,-13 0 985,-8 0-863,-29 0 0,-45 0 0,-40 0 1,-24 0-121,-21 0 0,36 0 0,-3 0 0,-10 0 0,-3 0 0,-6 0 0,-2 0 0,-3 0 0,-2 0 0,-4 0 0,-1 0 0,-8 0 0,-2 0 0,31 0 0,-1 0 0,-1 0 26,-4 0 0,-2 0 1,1 0-1,3 0 1,0 0-1,-1 0 1,-3 0-1,-2 0 0,1 0 1,-1 0-1,0 0 1,0 0-27,-4 0 0,-1 0 0,-1 0 0,-4 0 0,-1 0 0,-1 0 0,-5 0 0,0 0 0,0 0 0,-2 0 0,0 0 0,0 0-76,2 0 0,0 0 1,0 0-1,-1 0 0,0 0 1,1 0-1,-1 0 1,1 0-1,-1 0 0,22 0 1,1 0-1,-1 0 0,0 0 52,-2 0 0,-1 0 0,0 0 1,1 0-1,2 0 0,0 0 1,1 0-1,-1 0 0,-1 0 1,1 0-1,-1 0 0,0 0 1,1 0-1,0 0 0,0 0 1,0 0 23,0 0 0,-1 0 0,1 0 0,0 0 0,-1 0 0,-1 0 0,0 0 0,0 0 0,0 0 0,-1 0 0,1 0 0,-1 0 0,2 0 0,-1 0 0,1 0 0,1 0 0,-23 0 0,0 0 0,2 0 0,2 0 0,0 0 0,1 0 0,3 0 0,0 0 0,0 0 0,1 0 0,0 0 0,0 0-82,0 0 0,-1 0 0,2 0 0,7 0 0,1 0 0,0 0 0,0 0 0,0 0 0,0 0 0,3 0 0,-1 0 0,1 0 29,2 0 0,0 0 0,-1 0 0,2 0 0,0 0 0,0 0 0,1 0 0,0 0 0,-1 0 0,1 0 0,-1 0 0,1 0-29,1 0 0,1 0 0,0 0 0,0 0 0,0 0 0,0 0 0,1 0 0,-1 0 0,0 0 0,-2 0 0,0 0 0,-1 0 40,-2 0 0,0 0 1,0 0-1,3 0 1,0 0-1,1 0 1,-2 0-1,1 0 0,-1 0 1,3 0-1,-1 0 1,1 0 41,0 0 0,1 0 0,-1 0 0,0 0 0,0 0 0,0 0 0,3 0 0,0 0 0,0 0 0,1 0 0,1 0 0,0 0 0,-29 0 0,0 0 0,0 0 0,2 0 0,3 0 0,1 0 0,1 0 0,0 0 111,0 0 1,1 0 0,5 0 0,1 0 0,2 0-1,1 0 1,2 0 0,1 0-112,-1 0 0,0 0 0,-4 0 0,-1 0 0,-1 0 0,0 0 0,-1 0 0,1 0 0,1 0 0,1 0 0,0 0 0,1 0 0,-1 0 0,1 0 0,-4 0 0,1 0 0,-4 0 0,1 0 0,7 0 0,1 0 0,-4 0 0,1 0 0,1 0 0,1 0 0,-2 0 0,1 0 0,0 0 0,1 0 0,-2 0 0,0 0 0,4 0 0,-1 0 0,2 0 0,1 0 0,2 0 0,0 0 0,-1 0 0,-1 0 0,1 0 0,0 0 122,2 0 1,1 0 0,3 0 0,2 0 0,2 0 0,0 0 0,2 0 0,0 0-1,0 0 1,1 0 0,3 0 0,0 0 0,1 0 0,1 0 0,2 0 0,0 0 40,2 0 1,1 0 0,-48 0 0,48 0 0,1 0 0,-47 0 81,2 0 1,8 0 0,7 0 0,2 0-124,5 0 1,-5 0-1,2 0 1,5 0 122,5 0 1,0 0 0,6 0 0,-1 0 81,1 0 1,2 0 0,6 0-1,-1 0 1,-11 0 0,-2 0-22,0 0 1,4 0-1,-4 0-61,0 0 1,8 0 0,11 0 0,-1 0-242,-3 0 1,-1 0 0,0 0 0,-1 0 31,1 0 0,-1 0 0,1 0 0,0 0-36,-1 0 0,5 0 0,-5 0 0,-3 0 0,-14 0 0,14 0 0,4 0 0,26 0 0,-12 0 0,34 0 0,-12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4:56.088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27314 31 25840,'-78'0'-5,"20"0"1,0 0 4,6 0 0,5 0 0,-3 0 0,-7 0 0,-3 0 0,-4 0 0,-8 0 0,-5 0 0,-11 0 0,1 0 0,-8 0 0,0 0 0,-4 0 0,47 0 0,-1 0 0,-1 0 0,0 0 0,-2 0 0,1 0 0,0 0 0,1 0 0,1 0 0,0 0 0,0 0 0,1 0 0,-1 0 0,-1 0 0,-2 0 0,1 0 0,-44 0 0,49 0 0,0 0 0,-46 0 0,3 0 0,43 0 0,-1 0 0,-46 0 0,0 0 0,4 0 0,-4 0 0,-2 0 0,48 0 0,-1 0 0,0 0 0,0 0 0,0 0 0,1 0 0,-48 0 0,6 0 0,3 0 0,9 0 0,3 0 0,6 0 0,10 0 0,6 0 0,2 0 0,-4 0 0,11 0 0,-3 0 0,50 0 0,23 0 0,33 0 0,22 0 0,-5 0 0,3 0 0,2 0 0,13 0 0,6 0 0,-45 0 0,1 0 0,1 0 0,0 0 0,0 0 0,-1 0 0,2 0 0,1 0-123,1 0 0,2 0 0,11 0 0,2 0 0,3 0 0,1 0 0,4 0 0,1 0 90,4 0 0,1 0 1,-1 0-1,1 0 1,7 0-1,2 0 1,0 0-1,0 0-90,0 0 0,0 0 0,1 0 0,-2 0 0,-3 0 0,-1 0 0,2 0 0,0 0 0,0 0 0,1 0 0,4 0 0,0 0 0,-4 0 0,0 0 0,-1 0 0,0 0 108,0 0 1,1 0 0,-2 0 0,2 0 0,5 0 0,0 0 0,1 0 0,0 0 14,0 0 0,0 0 0,-31 0 0,0 0 0,0 0 0,27 0 0,0 0 0,3 0 0,0 0 0,0 0 0,0 0 0,-31 0 0,2 0 0,-2 0 0,33 0 0,-2 0 0,-2 0 0,-1 0-1,-2 0 1,0 0 0,-1 0 0,0 0 0,5 0 0,0 0 0,0 0 0,0 0-3,0 0 0,-2 0 1,-3 0-1,-1 0 1,-7 0-1,-1 0 1,-1 0-1,-1 0-1,-3 0 1,-1 0 0,0 0 0,-1 0 0,-5 0-1,-2 0 1,-2 0 0,0 0-77,-1 0 0,0 0 0,-4 0 0,0 0 0,3 0 0,0 0 0,-2 0 0,0 0 78,-1 0 1,-2 0 0,0 0 0,-1 0 0,-7 0-1,-1 0 1,48 0 0,-6 0 1,0 0 0,-8 0 0,-9 0 0,-8 0 0,-6 0 0,4 0 0,-4 0 0,-2 0 0,-7 0 0,-7 0 491,3 0 1,7 0-405,2 0 896,-15 0-492,-10 0 1,-95 0-310,-20 0 0,29 0 0,-1 0 0,-25 0 1,-5 0-183,-5 0 0,-4 0 0,0 0 0,-6 0 0,48 0 0,-1 0 0,-3 0 0,0 0 0,-2 0 0,1 0 0,-2 0 0,0 0-123,-4 0 0,-1 0 0,-3 0 0,-2 0 0,-6 0 0,-3 0 0,-4 0 0,-1 0 89,-3 0 0,-1 0 0,-4 0 1,-2 0-1,-3 0 0,0 0 1,-5 0-1,0 0-48,31 0 0,-1 0 0,-1 0 0,-3 0 0,0 0 0,-1 0 0,2 0 0,1 0 0,0 0 0,2 0 0,0 0 0,0 0 0,2 0 0,0 0 0,1 0 0,-1 0 0,0 0 0,0 0 0,0 0 0,1 0 0,0 0 0,0 0 0,-1 0 0,1 0 39,-33 0 1,0 0 0,0 0-1,0 0 1,9 0 0,0 0-1,0 0 1,0 0 42,-1 0 0,1 0 0,-1 0 0,0 0 0,4 0 0,1 0 0,4 0 0,1 0-84,4 0 1,1 0 0,6 0 0,2 0 0,5 0 0,0 0 0,4 0 0,0 0 83,4 0 0,1 0 0,4 0 0,1 0 0,-31 0 0,5 0 0,4 0 0,10 0 0,4 0 327,19 0 1,22 0 0,32 0-309,24 0 0,29 0 1,8 0-1,11 0-19,12 0 0,-46 0 0,1 0 0,9 0 0,2 0 0,2 0 0,2 0 0,3 0 0,1 0 0,3 0 0,0 0 0,-4 0 0,1 0 0,3 0 0,1 0 21,3 0 1,1 0-1,9 0 1,3 0-1,6 0 1,2 0-1,-31 0 1,1 0-1,1 0-21,3 0 0,1 0 0,0 0 0,2 0 0,0 0 0,1 0 0,2 0 0,1 0 0,0 0 0,-2 0 0,0 0 0,0 0 0,-2 0 0,0 0 0,-1 0 0,-4 0 0,0 0 0,-2 0 0,29 0 0,-2 0 0,0 0 0,0 0 0,1 0 0,0 0 0,-31 0 0,0 0 0,0 0 0,1 0 0,-1 0 0,1 0 0,29 0 0,0 0 0,-2 0 0,0 0 0,1 0 0,2 0 0,1 0 0,0 0 0,-1 0 0,0 0 0,-2 0 0,0 0 0,0 0 0,0 0 0,-7 0 0,0 0 0,-1 0 0,1 0 0,-2 0 0,0 0 0,2 0 0,-1 0 0,-2 0 0,0 0 0,-3 0 0,-1 0-57,-2 0 0,-1 0 1,-1 0-1,-1 0 1,1 0-1,0 0 1,-2 0-1,-1 0 57,-3 0 0,-1 0 0,-5 0 0,-2 0 0,-7 0 0,-1 0 0,-1 0 0,0 0-10,-1 0 0,-1 0 0,-1 0 0,-1 0 0,47 0 0,-8 0 10,-7 0 0,-5 0 0,-5 0 0,0 0 0,-7 0 0,1 0 0,-9 0 0,-3 0 0,-2 0 0,-5 0 983,3 0 0,-11 0 0,2 0-518,-18 0-393,-8 0-72,-7 0 0,-41 0 0,10 0 0,-32 0 0,7 0 0,-13 0 0,-3 0 0,-8 0 0,-3 0 0,3 0 0,8 0 0,5 0 0,-3 0 0,-6 0 0,-7 0 0,-9 0 0,-5 0 0,-6 0 0,43 0 0,-1 0 0,-3 0 0,-1 0 0,-2 0 0,0 0 0,-4 0 0,-1 0 0,1 0 0,0 0-104,0 0 0,0 0 0,-3 0 0,0 0 0,-1 0 0,0 0 0,-1 0 0,0 0 104,-2 0 0,0 0 0,2 0 0,0 0 0,-2 0 0,0 0 0,-1 0 0,-2 0 0,0 0 0,-1 0 0,-6 0 0,-1 0 0,2 0 0,0 0 0,2 0 0,-1 0-123,1 0 0,1 0 0,-3 0 0,0 0 0,1 0 0,-1 0 0,-2 0 0,-1 0 80,-2 0 0,1 0 0,2 0 0,1 0 0,1 0 0,0 0 0,-1 0 1,-1 0 42,-1 0 0,-1 0 0,-6 0 0,0 0 0,2 0 0,1 0 0,1 0 0,1 0 0,1 0 0,1 0 0,-2 0 0,-1 0 0,-2 0 0,-1 0 0,-2 0 0,-1 0 0,-1 0 0,0 0 0,0 0 0,0 0 0,2 0 0,1 0 0,0 0 0,-1 0 0,1 0 0,0 0 0,-3 0 0,1 0 0,1 0 0,-1 0 0,4 0 0,0 0 0,1 0 0,1 0 0,-2 0 0,1 0 0,1 0 0,-1 0 0,1 0 0,-1 0 0,2 0 0,-1 0 0,0 0 0,1 0 0,9 0 0,1 0 0,0 0 0,0 0 0,1 0 0,1 0 0,1 0 0,2 0 0,2 0 0,2 0 0,5 0 0,1 0 0,5 0 0,1 0 0,-36 0 0,11 0 0,5 0 0,8 0 0,34 0 0,35 0 0,35 0 0,25 0 0,17 0 0,16 0 0,-43 0 0,1 0 0,7 0 0,2 0 0,3 0 0,2 0 0,3 0 0,1 0 0,2 0 0,1 0 0,6 0 0,1 0 0,0 0 0,1 0 0,0 0 0,1 0-99,1 0 1,2 0 0,2 0-1,2 0 1,-26 0 0,2 0-1,0 0 1,4 0 0,1 0-1,1 0 52,3 0 0,2 0 0,0 0 0,2 0 0,0 0 0,1 0 0,-1 0 0,1 0 0,-1 0 0,2 0 0,1 0 0,-1 0-35,2 0 0,-1 0 0,1 0 0,4 0 0,-1 0 0,1 0 0,-1 0 0,0 0 0,0 0 0,-1 0 0,-1 0 0,1 0 14,0 0 1,0 0 0,0 0-1,-1 0 1,-1 0 0,0 0-1,4 0 1,0 0 0,-1 0 0,0 0-1,-1 0 1,0 0 67,-2 0 0,1 0 0,-1 0 0,1 0 0,1 0 0,-2 0 0,-6 0 0,0 0 0,-1 0 0,3 0 0,1 0 0,0 0 0,0 0 0,1 0 0,0 0 0,-1 0 0,0 0 0,0 0 0,0 0 0,-1 0 0,0 0 0,-2 0 0,-2 0 0,0 0 0,-1 0 0,-1 0 0,-1 0 0,-2 0 0,0 0 0,-1 0 0,2 0 0,-1 0 0,0 0 0,1 0 0,-1 0 0,1 0-82,-2 0 0,0 0 0,0 0 0,1 0 0,0 0 0,-1 0 0,-5 0 0,-1 0 0,0 0 0,0 0 0,1 0 0,-1 0-65,32 0 0,0 0 0,-4 0 1,0 0-1,-3 0 0,0 0 147,-2 0 0,1 0 0,-2 0 0,2 0 0,5 0 0,0 0 0</inkml:trace>
  <inkml:trace contextRef="#ctx0" brushRef="#br0" timeOffset="516">36535 31 24234,'-83'0'0,"-1"0"0,4 0 0,1 0 0,8 0 0,2 0 0,7 0 0,2 0 0,5 0 0,0 0 0,-1 0 0,-1 0 0,-2 0 0,0 0 0,-3 0 0,0 0 0,-2 0 0,-1 0 0,-2 0 0,-1 0 0,0 0 0,0 0 0,-3 0 0,0 0-123,-1 0 0,-1 0 0,-5 0 0,0 0 0,4 0 0,1 0 0,1 0 0,0 0 53,-1 0 1,1 0-1,2 0 1,0 0-1,-4 0 1,1 0-1,0 0 1,0 0 69,0 0 0,1 0 0,-1 0 0,0 0 0,3 0 0,0 0 0,0 0 0,-1 0 0,-2 0 0,0 0 0,4 0 0,0 0 0,2 0 0,0 0 0,8 0 0,2 0 0,5 0 0,1 0 0,-36 0 0,13 0 929,8 0-929,14 0 0,48 0 0,31 0 0,29 0 0,26 0 0,-30 0 0,4 0 0,9 0 0,2 0 0,5 0 0,0 0 0,3 0 0,1 0 0,7 0 0,1 0 0,-2 0 0,-1 0 0,4 0 0,1 0-123,1 0 0,1 0 0,4 0 0,2 0 0,-1 0 0,0 0 0,-1 0 0,-1 0 90,-2 0 1,0 0 0,1 0 0,1 0 0,1 0 0,0 0 0,1 0 0,0 0 32,2 0 0,-2 0 0,-3 0 0,-3 0 0,-7 0 0,-1 0 0,-4 0 0,0 0 0,-5 0 0,1 0 0,3 0 0,0 0 0,-7 0 0,0 0 0,-1 0 0,1 0 0,3 0 0,-2 0 0,-5 0 0,0 0 0,6 0 0,0 0 0</inkml:trace>
  <inkml:trace contextRef="#ctx0" brushRef="#br0" timeOffset="1950">36448 31 25756,'-61'0'0,"0"0"0,1 0 0,1 0 0,2 0 0,0 0 0,3 0 0,1 0 0,2 0 0,-1 0 0,-1 0 0,-1 0 0,4 0 0,0 0 0,-4 0 0,-1 0-123,-3 0 0,-1 0 0,-4 0 0,-2 0 0,0 0 0,-2 0 0,1 0 0,-1 0 53,0 0 0,0 0 1,-4 0-1,0 0 0,-5 0 1,-1 0-1,-3 0 1,1 0-54,-3 0 0,1 0 0,-4 0 0,-1 0 0,0 0 0,-1 0 0,-3 0 0,-2 0 33,-3 0 1,-2 0-1,26 0 1,0 0 0,-1 0-1,1 0 1,0 0 0,0 0-1,-1 0 1,0 0-1,0 0 8,-1 0 0,-1 0 0,0 0 0,0 0 0,0 0 0,-1 0 0,-2 0 0,0 0 0,0 0 0,0 0 0,-1 0 0,0 0 31,1 0 1,-1 0 0,0 0 0,1 0 0,0 0 0,0 0 0,6 0 0,0 0 0,0 0 0,0 0 0,-1 0 0,2 0 50,0 0 0,1 0 0,0 0 0,0 0 0,0 0 0,1 0 0,-28 0 0,0 0 0,3 0 0,0 0 0,1 0 0,-1 0 0,2 0 0,-2 0 0,-4 0 0,0 0 0,1 0 0,0 0-123,3 0 0,0 0 0,-4 0 0,2 0 0,6 0 0,1 0 0,-4 0 0,0 0 49,-5 0 1,0 0-1,-2 0 1,0 0 0,30 0-1,1 0 1,-1 0 0,1 0-1,-1 0 1,0 0 73,-1 0 0,-1 0 0,1 0 0,0 0 0,-1 0 0,0 0 0,-3 0 0,-1 0 0,-1 0 0,1 0 0,-1 0 0,0 0 0,1 0 0,0 0 0,0 0 0,-1 0 0,1 0 0,1 0 0,-26 0 0,2 0 0,1 0 0,0 0 0,3 0 0,0 0 0,0 0 0,1 0 0,6 0 0,0 0 0,2 0 0,1 0 0,0 0 0,1 0 0,3 0 0,-1 0 0,-3 0 0,-1 0 0,1 0 0,-1 0-98,2 0 0,0 0 0,-3 0 0,1 0 1,1 0-1,1 0 0,-2 0 0,-1 0 98,-2 0 0,0 0 0,-5 0 0,1 0 0,2 0 0,0 0 0,0 0 0,1 0 0,1 0 0,0 0 0,-1 0 0,1 0 0,-2 0 0,0 0 0,-2 0 0,1 0 0,2 0 0,0 0 0,1 0 0,1 0 0,6 0 0,1 0 0,-2 0 0,1 0 0,0 0 0,1 0 0,-2 0 0,1 0 0,1 0 0,1 0 0,1 0 0,1 0 63,-1 0 0,0 0 1,2 0-1,-1 0 1,-1 0-1,1 0 1,0 0-1,0 0-63,1 0 0,-1 0 0,4 0 0,1 0 0,4 0 0,0 0 0,-2 0 0,0 0 0,-2 0 0,0 0 0,0 0 0,-1 0 0,3 0 0,0 0 0,1 0 0,0 0 0,3 0 0,-1 0 0,-2 0 0,0 0 0,2 0 0,0 0 0,-2 0 0,0 0 0,-1 0 0,0 0 0,3 0 0,1 0 0,-1 0 0,2 0 0,-1 0 0,0 0 0,0 0 0,0 0 0,2 0 0,0 0 0,-2 0 0,0 0 0,1 0 0,2 0 122,2 0 1,1 0 0,-3 0 0,0 0 0,4 0 0,0 0 0,-1 0 0,-1 0-58,-2 0 1,0 0 0,2 0 0,0 0 0,-3 0 0,0 0 0,2 0 0,0 0-66,1 0 0,0 0 0,-1 0 0,-1 0 0,0 0 0,0 0 0,-1 0 0,0 0 0,1 0 0,0 0 0,1 0 0,0 0 0,0 0 0,0 0 0,-2 0 0,0 0 0,-3 0 0,0 0 0,2 0 0,0 0 0,0 0 0,0 0 0,1 0 0,0 0 0,0 0 0,0 0 0,-2 0 0,2 0 0,0 0 0,1 0 0,-1 0 0,0 0 0,1 0 0,0 0 0,-2 0 0,0 0 0,0 0 0,0 0 0,-1 0 0,-2 0 0,-3 0 0,1 0 0,3 0 0,0 0 0,-2 0 0,0 0 0,2 0 0,0 0 0,1 0 0,0 0 0,-1 0 0,-2 0 0,-2 0 0,-1 0 0,-1 0 0,0 0 0,1 0 0,1 0 0,-3 0 0,0 0 0,0 0 0,1 0 0,-2 0 0,0 0 85,-1 0 1,-1 0-1,2 0 1,0 0-1,1 0 1,-1 0 0,0 0-1,1 0-85,-1 0 0,0 0 0,0 0 0,-1 0 0,-2 0 0,1 0 0,0 0 0,0 0 0,1 0 0,1 0 0,5 0 0,0 0 0,-1 0 0,1 0 0,-1 0 0,0 0 0,0 0 0,0 0 0,5 0 0,0 0 0,-2 0 0,-1 0 0,1 0 0,2 0 0,0 0 0,0 0 0,1 0 0,0 0 0,-2 0 0,0 0 0,1 0 0,0 0 111,4 0 1,0 0 0,-1 0 0,0 0 0,-2 0 0,0 0 0,-1 0 0,0 0-112,-2 0 0,0 0 0,2 0 0,0 0 0,0 0 0,0 0 0,0 0 0,0 0 0,0 0 0,0 0 0,-2 0 0,0 0 0,-3 0 0,0 0 0,1 0 0,1 0 0,2 0 0,2 0 0,1 0 0,0 0 0,1 0 0,0 0 0,-2 0 0,0 0 0,-2 0 0,2 0 0,4 0 0,1 0 0,-1 0 0,0 0 0,1 0 0,0 0 0,0 0 0,-1 0 0,0 0 0,0 0 0,0 0 0,0 0 0,1 0 0,0 0 0,1 0 0,1 0 0,-2 0 0,0 0 0,2 0 0,-1 0 0,0 0 0,-2 0 0,0 0 0,0 0 0,3 0 0,1 0 0,2 0 0,0 0 0,1 0 0,1 0 0,1 0 0,-1 0 0,0 0 0,0 0 0,-2 0 0,1 0 0,-1 0 0,-1 0 132,2 0 1,0 0 0,3 0 0,1 0-1,-49 0 1,48 0 0,1 0-133,-1 0 0,-1 0 0,1 0 0,-1 0 0,2 0 0,-1 0 0,-46 0 0,2 0 0,45 0 0,-1 0 0,-44 0 0,0 0 0,2 0 0,10 0 0,-7 0 0,5 0 0,-4 0 0,7 0 0,-3 0 0,3 0 0,3 0 0,3 0 0,-6 0 0,1 0 152,1 0 0,3 0 1,7 0-1,-2 0-152,-4 0 0,5 0 0,-5 0 0,4 0 245,2 0 1,0 0 0,1 0 0,-1 0-148,0 0 0,6 0 1,2 0-1,0 0 111,0 0 0,0 0 0,-3 0 1,5 0-210,0 0 0,4 0 0,-6 0 0,2 0 62,3 0 0,3 0 0,2 0 0,-1 0-62,1 0 0,-1 0 0,1 0 0,0 0 0,-1 0 0,1 0 0,0 0 0,-1 0 0,1 0 0,-1 0 0,-3 0 0,-8 0 0,6 0 0,-12 0 0,4 0 0,-4 0 0,6 0 0,0 0 0,8 0 0,-2 0 0,3 0 0,3 0 0,5 0 0,1 0 0,5 0 0,-6 0 0,16 0 0,-9 0 0,12 0 0,1 0 0,10 0 0,9 0 0,39 0 0,-8-14 0,28-2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5:06.917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19092 0 24598,'48'0'0,"0"0"0,3 0 0,5 0 0,5 0 0,11 0 0,0 0 0,0 0 0,8 0 0,0 0 0,0 0 0,3 0 0,-16 0 0,5 0 0,-5 0 0,-6 0 0,0 0 0,-7 0 0,2 0 0,-8 0 0,-8 0 0,-11 0 0,-5 0 0,-27 0 0,-21 0 0,-10 0 0,-17 0 0,-5 0 0,3 0 0,-9 0 0,4 0 0,4 0 0,1 0 0,-3 0 0,-8 0 0,-6 0 0,-2 0 0,-2 0 0,-6 0 0,-8 0 0,-9 0 0,46 0 0,-2 0 0,-2 0 0,-2 0 0,-1 0 0,-1 0 0,-2 0 0,-1 0 0,0 0 0,-1 0 0,-3 0 0,-2 0-123,-2 0 0,-1 0 0,3 0 0,0 0 0,-5 0 0,-1 0 0,5 0 0,-1 0 93,1 0 0,0 0 0,-3 0 0,0 0 0,-2 0 0,1 0 0,-1 0 0,1 0 30,2 0 0,1 0 0,4 0 0,1 0 0,-2 0 0,0 0 0,1 0 0,-1 0 0,0 0 0,1 0 0,6 0 0,2 0 0,-1 0 0,1 0 0,2 0 0,0 0-44,1 0 0,0 0 0,0 0 0,-2 0 0,-1 0 0,-1 0 0,2 0 0,2 0 44,2 0 0,2 0 0,-48 0 0,6 0 0,-1 0 0,-2 0 0,16 0 0,-8 0 0,8 0 0,0 0 0,3 0 0,-9 0 0,4 0 0,4 0 0,-5 0 0,3 0 0,0 0 0,-2 0 0,4 0 0,-7 0 0,2 0 0,6 0 0,-1 0 0,4 0 0,-1 0 0,6 0 1,13 0 0,0 0 0,5 0 490,3 0 1,8 0-363,0 0 1,8 0 261,-8 0-377,21 0-9,-2 0 1,58 0-5,11 0 1,21 0 0,-2 0-1,13 0-1,16 0 0,-42 0 1,2 0-1,8 0 0,2 0 1,6 0-1,1 0 0,4 0 0,3 0 0,9 0 0,3 0 0,-25 0 0,0 0 0,2 0 0,7 0 0,1 0 0,2 0-71,6 0 1,1 0 0,2 0 0,7 0-1,2 0 1,2 0 0,-21 0 0,1 0 0,1 0-1,0 0 1,4 0 0,0 0 0,0 0-1,1 0 9,1 0 1,1 0-1,0 0 1,0 0-1,-2 0 1,-1 0-1,1 0 1,-1 0 0,1 0-1,-1 0 1,0 0-1,0 0 1,-3 0-1,1 0 1,-1 0-1,0 0 0,0 0 1,-1 0-1,1 0 1,0 0-1,2 0 1,1 0-1,1 0 1,-1 0 0,3 0-1,-1 0 1,1 0-1,0 0 1,-1 0-1,-1 0 1,1 0-1,-1 0 0,-3 0 1,0 0-1,0 0 1,0 0-1,-2 0 1,-1 0-1,0 0 1,0 0 0,0 0-1,0 0 1,-1 0-1,1 0 1,0 0-1,1 0 1,-1 0-1,1 0 43,0 0 0,0 0 0,0 0 1,0 0-1,1 0 0,1 0 1,-1 0-1,0 0 0,-1 0 0,-2 0 1,1 0-1,-1 0 0,-1 0 1,0 0-1,0 0 0,-1 0 19,0 0 0,-1 0 0,0 0 0,1 0 0,2 0 0,1 0 0,0 0 0,-1 0 0,2 0 0,-1 0 0,0 0 0,1 0 0,1 0 0,0 0 0,1 0 0,0 0 0,0 0 0,1 0 0,0 0 0,-1 0 0,1 0 0,-1 0 0,0 0 0,0 0 0,-4 0 0,0 0 0,0 0 0,0 0 0,-1 0 0,1 0 0,-1 0 0,0 0 0,0 0 0,-1 0 0,-1 0 0,1 0 0,1 0 0,-1 0 0,0 0 0,0 0 0,20 0 0,0 0 0,0 0 0,-3 0 0,-1 0 0,0 0 0,-1 0 0,-2 0 0,1 0 0,-3 0 0,0 0 0,0 0 0,1 0 0,-1 0 0,0 0 0,-2 0 0,1 0 0,-1 0-82,-1 0 0,-1 0 0,1 0 0,1 0 0,0 0 0,-2 0 0,-5 0 0,-2 0 0,0 0 0,0 0 0,1 0 0,-1 0 0,-1 0 0,0 0 0,-1 0 0,1 0 0,0 0 0,-1 0 0,0 0 0,-1 0 0,-1 0 0,-1 0 0,-1 0 0,0 0-17,-1 0 1,-1 0 0,0 0-1,0 0 1,-2 0 0,1 0-1,29 0 1,0 0 0,-1 0-1,-1 0-12,-1 0 1,-2 0 0,-5 0 0,-1 0 0,-5 0 0,0 0 0,0 0 0,0 0 109,-1 0 0,0 0 0,1 0 0,0 0 0,-7 0 0,-2 0 0,-4 0 0,-1 0-33,-3 0 0,0 0 0,-4 0 0,-1 0 0,0 0 1,-1 0-1,-3 0 0,-1 0 29,45 0 0,1 0 0,-19 0 1,-3 0 331,-2 0 1,-14 0 0,-4 0 655,-7 0-492,-23 0 1,-14 0-247,-37 0 1,-18 0 0,-39 0 0,-9 0-124,40 0 1,-2 0 0,-4 0 0,-2 0 0,-9 0 0,-2 0 0,-8 0 0,-1 0-15,-7 0 0,-1 0 1,-1 0-1,-2 0 0,-6 0 1,-2 0-1,30 0 0,-1 0 1,0 0-185,-2 0 0,0 0 0,-1 0 0,-4 0 1,0 0-1,-2 0 0,0 0 0,-1 0 0,-1 0 1,-3 0-1,-1 0 0,-1 0 76,-3 0 0,-1 0 0,-1 0 0,-5 0 0,-1 0 0,-1 0 0,19 0 0,-1 0 0,-1 0 0,1 0 0,-3 0 0,1 0 0,-1 0 0,0 0-62,-1 0 1,0 0-1,0 0 1,0 0-1,-4 0 1,-1 0-1,1 0 1,0 0 0,5 0-1,1 0 1,0 0-1,-1 0 1,-3 0-1,-1 0 1,0 0-1,0 0 0,-3 0 1,1 0-1,-2 0 1,0 0-1,-3 0 1,0 0-1,-1 0 1,0 0 0,-1 0-1,1 0 1,-1 0-1,1 0 1,0 0-1,0 0 1,-1 0-1,0 0 7,-1 0 0,-1 0 1,0 0-1,-1 0 0,0 0 1,-1 0-1,0 0 1,-1 0-1,17 0 0,-1 0 1,0 0-1,0 0 1,0 0-1,1 0 0,-1 0 1,0 0-1,0 0 0,1 0 0,0 0 0,0 0 1,1 0-1,-1 0 0,1 0 1,-1 0-1,-1 0 1,1 0-1,1 0 0,0 0 1,-13 0-1,1 0 1,0 0-1,0 0 0,-1 0 1,1 0-1,-1 0 0,1 0-7,1 0 1,0 0-1,0 0 1,0 0-1,0 0 1,1 0-1,-1 0 1,1 0 0,3 0-1,-1 0 1,1 0-1,1 0 1,4 0-1,0 0 1,0 0-1,1 0-14,3 0 0,1 0 1,0 0-1,1 0 0,-20 0 1,1 0-1,1 0 1,4 0-1,1 0 0,2 0 1,2 0-1,1 0 0,2 0-23,5 0 1,0 0 0,2 0-1,4 0 1,0 0 0,2 0-1,-23 0 1,2 0 0,4 0-1,1 0-24,4 0 0,1 0 0,5 0 0,3 0 0,9 0 0,2 0 0,9 0 0,2 0 478,-34 0 1,21 0-353,8 0 242,16 0 1,37 0 0,30 0 0,24 0-83,21 0 1,21 0 0,-36 0 0,3 0 0,6 0 0,2 0-55,6 0 0,4 0 0,11 0 0,3 0 1,6 0-1,2 0 0,-31 0 0,1 0 1,2 0-29,2 0 1,1 0 0,2 0 0,7 0 0,0 0 0,2 0 0,1 0 0,0 0 0,0 0 0,2 0 0,0 0 0,0 0-12,2 0 0,0 0 0,2 0 0,5 0 1,1 0-1,3 0 0,-17 0 0,3 0 0,1 0 1,1 0-1,5 0 0,0 0 0,2 0 1,0 0-121,-16 0 1,1 0 0,1 0 0,-1 0 0,1 0 0,2 0-1,0 0 1,0 0 0,0 0 0,-1 0 0,-1 0 0,0 0 0,0 0-1,-1 0 1,1 0 0,1 0 0,-1 0 0,1 0 0,0 0-1,0 0 0,0 0 1,0 0 0,1 0 0,-1 0 0,0 0 0,2 0-1,-1 0 1,0 0 0,1 0 0,-1 0 0,1 0 0,0 0 0,-1 0-1,0 0 1,0 0 0,-2 0 0,-1 0 0,1 0 0,-1 0-1,-1 0 0,0 0 1,-1 0 0,0 0 0,-1 0 0,1 0 0,1 0-1,0 0 1,-1 0 0,1 0 0,-1 0 0,0 0 0,1 0 0,-1 0-1,0 0 1,0 0 0,0 0 0,0 0 0,0 0 0,0 0-1,0 0-12,18 0 1,1 0-1,-1 0 1,-1 0-1,-3 0 1,0 0-1,-1 0 1,0 0 0,-5 0-1,-1 0 1,0 0-1,0 0 1,0 0-1,0 0 1,0 0-1,-1 0 0,0 0 1,-1 0-1,0 0 1,1 0-1,-1 0 1,1 0-1,-1 0 1,0 0 0,-2 0-1,-1 0 1,0 0-1,-1 0 1,-3 0-1,0 0 1,-1 0-1,0 0-14,22 0 0,-1 0 1,1 0-1,0 0 0,1 0 1,0 0-1,-25 0 1,1 0-1,-1 0 0,0 0 1,25 0-1,0 0 0,-1 0-6,-2 0 0,-1 0 0,-1 0 0,-4 0 0,-1 0 0,-1 0 0,-4 0 0,-1 0 0,0 0 0,0 0 0,0 0 0,-1 0 16,-1 0 0,0 0 0,0 0 0,-3 0 0,1 0 0,-2 0 0,-2 0 0,-2 0 0,0 0 0,-4 0 0,0 0 0,-2 0 142,32 0 0,-2 0 0,-3 0 0,-1 0 0,0 0 1,-1 0-1,-3 0 0,-1 0-76,-3 0 0,-1 0 0,-3 0 0,-2 0 0,-8 0 0,-2 0 0,-2 0 0,0 0 122,-4 0 1,0 0 0,-4 0 0,0 0 0,-3 0 0,-2 0 0,-4 0 0,-1 0 122,41 0 1,-8 0 0,-14 0 0,-5 0 245,-8 0 1,-13 0 491,-3 0 0,-11 0-492,-5 0 1,-18 0-165,-22 0 1,-3 0 0,-24 0-1,-7 0 1,10 0 0,-8 0 163,2 0 1,-10 0-165,-8 0 1,-3 0 0,3 0-1,8 0 1,0 0 0,-2 0-83,-6 0 1,0 0 0,13 0 0,-5 0-77,-8 0 1,-16 0 0,-14 0 0,40 0 0,-4 0-170,-8 0 0,-4 0 0,-12 0 0,-4 0 0,20 0 0,-2 0 0,-1 0 0,-5 0 0,-2 0 0,0 0-82,-5 0 0,0 0 0,0 0 0,-4 0 0,-1 0 0,1 0 0,2 0 0,1 0 0,1 0 0,2 0 0,1 0 0,0 0-8,5 0 1,0 0-1,1 0 1,-2 0 0,1 0-1,1 0 1,4 0 0,1 0-1,2 0 1,-30 0-1,3 0-33,3 0 0,2 0 0,1 0 0,1 0 0,-5 0 0,-1 0 0,-6 0 0,-1 0 112,30 0 0,-1 0 0,0 0 0,-3 0 0,-2 0 0,1 0 0,3 0 0,0 0 0,0 0 0,-4 0 0,1 0 0,-2 0 11,-2 0 0,0 0 0,-1 0 0,-3 0 0,-1 0 0,0 0 0,-1 0 0,0 0 0,0 0 0,1 0 0,-1 0 0,0 0 0,0 0 0,-1 0 0,0 0 0,0 0 0,0 0 0,-1 0 0,-4 0 0,-1 0 0,0 0 0,-2 0 0,1 0 0,-1 0 0,-2 0 0,1 0 0,0 0 0,0 0 0,0 0 0,1 0 0,5 0 0,1 0 0,0 0 0,1 0 0,1 0 0,0 0 0,0 0 0,0 0 0,1 0 0,1 0 0,0 0 0,0 0 0,5 0 0,1 0 0,0 0 0,3 0 0,1 0 0,1 0 0,3 0 0,0 0 0,1 0 0,-1 0 0,1 0 0,-1 0 0,0 0 0,-1 0 0,1 0 0,-1 0 0,-1 0 0,1 0 0,-1 0 0,-1 0 0,1 0 0,-3 0 0,0 0 0,0 0 0,3 0 0,0 0 0,-1 0 0,-1 0 0,-1 0 0,-1 0 0,0 0 0,-1 0 0,0 0 0,-2 0 0,-1 0 0,1 0 0,2 0 0,1 0 0,-1 0 0,1 0 0,0 0 0,1 0-82,0 0 0,0 0 0,0 0 0,1 0 0,0 0 0,0 0 0,-1 0 0,0 0 0,0 0 0,0 0 0,0 0 0,0 0-17,1 0 1,0 0 0,0 0-1,2 0 1,0 0 0,2 0-1,-26 0 1,1 0 0,2 0-1,1 0 80,0 0 1,1 0-1,-2 0 1,0 0-1,8 0 1,1 0-1,6 0 1,3 0-56,5 0 0,2 0 1,4 0-1,1 0 1,0 0-1,0 0 0,-2 0 1,0 0 73,-1 0 0,0 0 0,0 0 0,0 0 0,4 0 0,0 0 0,-1 0 0,-1 0 0,-1 0 0,-2 0 0,0 0 0,-1 0 0,-3 0 0,0 0 0,1 0 0,0 0 0,-1 0 0,-1 0 0,-2 0 0,0 0 0,-4 0 0,0 0 0,-3 0 0,0 0-123,1 0 0,-1 0 0,-4 0 0,0 0 0,3 0 0,0 0 0,-2 0 0,-1 0 89,-1 0 1,0 0 0,1 0 0,0 0-1,4 0 1,1 0 0,4 0 0,1 0 33,3 0 0,1 0 0,5 0 0,0 0 0,-3 0 0,-2 0 0,1 0 0,0 0 122,1 0 1,1 0 0,0 0 0,1 0 0,4 0 0,-1 0 0,-1 0 0,-2 0-45,-2 0 0,-2 0 0,-5 0 0,-1 0 0,-1 0 0,0 0 0,0 0 0,0 0-76,-2 0 1,1 0-1,2 0 1,0 0-1,-5 0 1,-2 0-1,-2 0 1,0 0 79,-3 0 0,0 0 0,3 0 0,0 0 0,4 0 0,0 0 0,0 0 0,0 0-80,1 0 0,0 0 0,-2 0 0,0 0 0,4 0 0,2 0 1,1 0-1,1 0 0,3 0 0,1 0 0,-1 0 0,1 0 0,4 0 0,0 0 0,-1 0 0,1 0-7,-1 0 0,1 0 1,3 0-1,1 0 0,3 0 1,-1 0-1,-2 0 1,-1 0 6,1 0 0,-1 0 0,-4 0 0,-1 0 0,0 0 0,1 0 0,-1 0 0,0 0-1,3 0 1,0 0 0,-1 0 0,-1 0 0,0 0 0,-1 0 0,-1 0 0,0 0-1,-1 0 1,-1 0 0,-3 0 0,-1 0 0,7 0 0,1 0 0,-2 0 0,0 0-1,0 0 1,0 0-1,1 0 1,0 0-1,-1 0 1,0 0-1,4 0 1,0 0-1,3 0 0,-1 0 1,2 0-1,0 0 0,0 0 1,0 0-1,1 0 0,1 0 0,2 0 0,0 0 0,-3 0 1,0 0-1,5 0 0,-1 0 1,-2 0-1,-1 0 0,-2 0 0,0 0 0,3 0 0,0 0 0,-7 0 0,-1 0 0,4 0 0,0 0-1,1 0 1,0 0-1,0 0 1,0 0 0,-2 0-1,1 0 1,-2 0 0,0 0-1,-1 0 1,0 0-1,0 0 1,0 0-1,4 0 1,0 0 0,0 0-1,0 0 0,0 0 0,0 0 1,0 0-1,0 0 1,1 0-1,1 0 0,0 0 1,1 0-1,1 0 0,0 0 0,0 0 1,0 0-1,-4 0 0,0 0 1,1 0-1,0 0 0,3 0 0,0 0 0,2 0 1,1 0-1,-45 0 0,47 0 1,0 0 162,-1 0 1,0 0 0,0 0 0,0 0 0,-44 0 0,0 0-106,0 0 0,-3 0 0,49 0 0,-1 0 0,-1 0 0,0 0-58,1 0 1,0 0 0,-47 0 0,2 0 0,0 0-1,0 0 1,44 0 0,0 0 0,-2 0-1,1 0 1,-1 0 0,1 0-1,0 0 1,-1 0 0,1 0 0,0 0 0,1 0 0,0 0 0,-3 0 0,0 0 0,0 0 0,1 0 0,0 0 1,1 0-1,-43 0 0,0 0 1,0 0 0,45 0 0,0 0 0,-45 0 0,8 0 0,3 0 1,10 0-1,-7 0 1,1 0-1,1 0 0,-8 0 0,8 0 1,0 0-1,-2 0 1,-1 0-1,-5 0 1,8 0 228,5 0 1,3 0 0,-3 0 0,-2 0-230,-3 0 0,8 0 1,8 0-1,0 0 243,2 0 1,-7 0 0,8 0 0,-1 0-77,6 0 0,6 0 0,-1 0 1,-3 0 45,-2 0 0,0 0 0,6 0 0,-4 0-214,-2 0 1,-8 0 0,8 0 0,3 0 36,2 0 0,0 0 1,-2 0-1,-3 0-38,3 0 1,2 0 0,3 0 0,-3 0 0,-5 0 1,3 0 0,-8 0 1,2 0 1,0 0 0,3 0 0,5 0 0,-5 0-4,6 0 0,34 0 0,8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5:21.199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720 0 24543,'-37'0'0,"2"0"0,35 0 0,16 0 0,19 0 0,2 0 0,6 0 0,8 0 0,-3 0 0,8 0 0,-5 0 0,-3 0 0,0 0 0,2 0 0,4 0 0,2 0 0,18 0 0,-1 0 0,1 0 0,1 0 0,8 0 0,5 0 0,2 0 0,-2 0 0,3 0 0,-11 0 0,-2 0 0,-4 0 0,-10 0 0,-2 0 0,-4 0 0,7 0 0,-7 0 0,4 0 0,-17 0 0,3 0 0,-5 0 0,-6 0 0,-18 0 0,-27 0 0,-19 0 0,-29 0 0,-3 0 0,-7 0 0,4 0 0,3 0 0,1 0 0,4 0 0,-4 0 0,-4 0 0,-2 0 0,-10 0 0,-4 0 0,-2 0 0,-13 0 0,-3 0 0,43 0 0,-1 0 0,0 0 0,-1 0 0,-4 0 0,0 0 0,3 0 0,0 0 0,-2 0 0,-1 0-56,-1 0 0,0 0 0,0 0 0,0 0 0,1 0 0,0 0 1,3 0-1,0 0 56,4 0 0,0 0 0,-47 0 0,3 0 0,6 0 0,10 0 0,10 0 0,22 0 0,0 0 0,21 0 0,6 0 0,21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5:39.734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0 216 24817,'0'48'0,"0"11"0,0 5 0,0 3 0,0-3 0,0-8 0,0 3 0,0-3 0,0-3 0,0-2 0,0-3 0,0 0 0,0 0 0,0 0 0,0-8 0,0 0 0,0 3 0,0 2 0,0 3 0,0 3 0,0 2 0,0 3 0,0 3 0,0-3 0,0 5 0,0 1 0,0 7 0,0-5 0,0 5 0,0 3 0,0 0 0,0 0 0,0 0 0,0 1 0,0-9 0,0 0 0,0 2 0,0 4 0,0-6 0,0-3 0,0-2 0,0-6 0,0 6 0,0 0 0,0 2 0,0-16 0,0 3 0,0-5 0,0-16 0,0-6 0,0-21 0,0 13 0,0 11 0,0 14 0,0 15 0,0 3 0,0 11 0,0-3 0,0 5 0,0 3 0,0 11 0,0 8 0,0 7 0,0-46 0,0 1 0,0 6 0,0 2 0,0-4 0,0 0 0,0 0 0,0-2-54,0 0 1,0 0-1,0 2 1,0 1-1,0-2 1,0 0-1,0 1 1,0 0 53,0-1 0,0 0 0,0 3 0,0 0 0,0-4 0,0-1 0,0 3 0,0 1 0,0 2 0,0 0 0,0-3 0,0 1 0,0 5 0,0 2 0,0-2 0,0-1 0,0 2 0,0 0 0,0-2 0,0-1 0,0 4 0,0 1 0,0-2 0,0 0 0,0 0 0,0 0 0,0 0 0,0 0 0,0-4 0,0 0 0,0 0 0,0 0 0,0 0 0,0 0 0,0 0 0,0 0 0,0 0 0,0 0 0,0 0 0,0 0 0,0 0 0,0 1 0,0 0 0,0 0 0,0 3 0,0 0 0,0 3 0,0 0-1,0 0 1,0-1 0,0 0 0,0-1 0,0-4 0,0 1-1,0 1 1,0 2-123,0 2 0,0 2 0,0 0 0,0 1 0,0-1 0,0 0 0,0-1 0,0 0 116,0 1 0,0 1 1,0 2-1,0 0 0,0 5 1,0 1-1,0 3 1,0 1 1,0 0 0,0 1 0,0 3 1,0-1-1,0-7 0,0-1 1,0 1-1,0 1-118,0 2 0,0 1 0,0 3 0,0 1 0,0-2 0,0 0 0,0-5 0,0-1 71,0-3 0,0 0 1,0-3-1,0 0 0,0 1 1,0 0-1,0 1 1,0-1 47,0-1 1,0 0 0,0 3-1,0 0 1,0-7 0,0 0-1,0 2 1,0 1-1,0 1 1,0 0 0,0 0 0,0 0 0,0-1 0,0 0 0,0-2 0,0 1 0,0-2 0,0 0 0,0 1 0,0 0 0,0 6 0,0 0 0,0 1 0,0 0 0,0-1 0,0-1 0,0-1 0,0-2 0,0-1 0,0-1 0,0-1 0,0 0 0,0 1 0,0 1 0,0 1 0,0-1 0,0 1 0,0 0 0,0-2 0,0 1 0,0-2 0,0 0 0,0-1 0,0 2 0,0 5 0,0 1 0,0 2 0,0 1 0,0 2 0,0 0 0,0 4 1,0 0-1,0-6 0,0-1 0,0 0 1,0 1-1,0-1 0,0 0 0,0 7 1,0 0-1,0-4 0,0-2 0,0-3 1,0-1-1,0-3 0,0 0 1,0 0-1,0 2 1,0 3-1,0 0 1,0-1-1,0-1 0,0 0 1,0-1 0,0-6 0,0-1 0,0 0-1,0-1 1,0-1 0,0 0 0,0 0 0,0 0 0,0 0 0,0-2 0,0-4 0,0-1 0,0-3 0,0 1-27,0-2 0,0 1 1,0-1-1,0 0 0,0-1 1,0 0-1,0 2 1,0-1 26,0-2 1,0 0 0,0 1-1,0 0 1,0 38 0,0 6-1,0 0 1,0-42 0,0-1 0,0 35 0,0-5 0,0-6 0,0-7 0,0-6 1,0-8 186,0-6 0,0-10-187,0 1 908,0-12-907,0-5 983,0-3-553,0-18-304,0-24 0,0 7-126,0-26 0,0 13 0,0-13 0,0 8 0,0-8 0,0 0 0,0-8 0,0-10 0,0-6 0,0-11 0,0 0 0,0 6 0,0-1 0,0-2 0,0-8 0,0-10 0,0 39 0,0 0 0,0-2 0,0 0 0,0-5 0,0 1 0,0 1 0,0 0 0,0-1 0,0-1 0,0-2 0,0 0 0,0-3 0,0 1 0,0-3 0,0 1-121,0 2 0,0-1 0,0 0 0,0 1 0,0-2 0,0 0 0,0-5 0,0-1 121,0-5 0,0 0 0,0 1 0,0-1 0,0-5 0,0 0 0,0-1 0,0-1-123,0 0 0,0-1 0,0-7 0,0-2 0,0-1 0,0-1 0,0-2 0,0 0 18,0 1 1,0 1-1,0 4 1,0 1-1,0-3 1,0 0-1,0-3 1,0-2 104,0 29 0,0-1 0,0 0 0,0-25 0,0-1 0,0 29 0,0-2 0,0 2 0,0-31 0,0 2 0,0 0 0,0 0 0,0 28 0,0-1 0,0 1 0,0-2 0,0 1 0,0-1 0,0 0 0,0 1 0,0 0 0,0 1 0,0 0 0,0 1 0,0-3 0,0 1 0,0-1 0,0 1 0,0-1 0,0 1 0,0-2 0,0-1 0,0 1-82,0-2 0,0 0 0,0 0 0,0 2 0,0 1 0,0 0 0,0-4 0,0 0 0,0 0 0,0 2 0,0 0 0,0-1 0,0 0 0,0-1 0,0 0 0,0 0 0,0 0 0,0 0 0,0-3 0,0-1 0,0 0 0,0 1 0,0 1 0,0-1 48,0 2 0,0 1 0,0-1 1,0 1-1,0 0 0,0 0 0,0 1 1,0 0-1,0 0 0,0 0 1,0 0-1,0 0 34,0 0 0,0 0 0,0 0 0,0 0 0,0 1 0,0 0 0,0 1 0,0 0 0,0 0 0,0 0 0,0 1 0,0-1 0,0 0 0,0 0 0,0 0 0,0-2 0,0 0 0,0-1 0,0 1 0,0-1 0,0 0 0,0 0 0,0 0 0,0 0 0,0 1 0,0 1 0,0 0 0,0 4 0,0-1 0,0 1 0,0-2 0,0 1 0,0-1 0,0 1 0,0-1 0,0 1 0,0-1 0,0 0 0,0 1 0,0-31 0,0 1 0,0 31 0,0 0 0,0 1 0,0-33 0,0 0 0,0 33 0,0-1 0,0 0 0,0 1 0,0-1 0,0 0 0,0-2 0,0-1 0,0 1 0,0 0 0,0 0 0,0 1-123,0-30 0,0 2 0,0 5 0,0 0 0,0 1 0,0-1 0,0 0 0,0 0 70,0 0 1,0 1-1,0 4 1,0 1-1,0-1 1,0 1 0,0 5-1,0 0 53,0 3 0,0 0 0,0 0 0,0 1 0,0 4 0,0 0 0,0 1 0,0 1 20,0 2 1,0 0 0,0 2 0,0 1 0,0 5 0,0 0 0,0 0 0,0 0-21,0 0 0,0 0 0,0 5 0,0 1 0,0 1 0,0 1 0,0-46 0,0 2 0,0 0 0,0 0 0,0-1 245,0 1 1,0 0 0,0 0 0,0 0-177,0 0 0,0 11 1,0 5-1,0 5-69,0 3 0,0 8 0,0 3 0,0-1 245,0 1 1,0 8 0,0-4 0,0 7 81,0 2 1,0 0 0,0 0-1,0 0 1,0-8 0,0-3-1,0-2 1,0 15 0,0-4 151,0-4 0,0 3-479,0-13 0,0 3 248,0-3-248,0 5 0,0 22 0,0 13 0,0 13 0,0 43 0,0-24 0,0 35 0,0-30 0,0 11 0,0 0 0,0-10 0,0-4 0,0-42 0,0 24 0,0-34 0,0 28 0,0 1 0,0 2 0,0 11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5:44.450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0 192 24744,'0'-37'0,"0"-8"0,0 18 0,0-8 0,0 11 0,0 0 0,0 24 0,0 16 0,0 19 0,0 21 0,0 5 0,0 11 0,0-10 0,0-6 0,0-6 0,0-2 0,0-8 0,0 0 0,0 3 0,0 3 0,0 10 0,0 0 0,0 0 0,0 2 0,0-4 0,0 10 0,0 2 0,0 4 0,0 2 0,0-3 0,0-2 0,0-3 0,0 0 0,0 8 0,0-3 0,0-5 0,0 6 0,0-6 0,0 5 0,0 3 0,0 0 0,0 0 0,0 3 0,0 5 0,0 3 0,0 5 0,0-5 0,0-1 0,0 1 0,0 10 0,0 1 0,0 5 0,0-49 0,0 1 0,0 48 0,0-49 0,0 1 0,0 1 0,0 0 0,0 4 0,0 0 0,0-3 0,0-2 0,0 0 0,0 0 0,0 47 0,0-46 0,0 0 0,0 2 0,0-1 0,0 2 0,0 0 0,0 2 0,0 0 0,0-2 0,0 0 0,0 1 0,0 0 0,0 0 0,0 0-75,0-2 0,0 1 0,0 8 1,0 0-1,0-4 0,0-1 0,0 2 1,0 0 74,0 2 0,0-1 0,0-4 0,0 1 0,0 7 0,0 0 0,0-1 0,0 0 0,0 0 0,0 0 0,0 1 0,0-1 0,0-4 0,0 0 0,0 0 0,0 0 0,0-1 0,0 2 0,0 3 0,0 0 0,0 0 0,0 0 0,0 0 0,0 0 0,0 2 0,0-1 0,0-4 0,0 0 0,0 6 0,0 0 0,0 0 0,0-1 0,0 2 0,0 0 0,0 6 0,0-1 0,0-5 0,0 0 0,0 3 0,0 0-123,0 1 0,0 0 0,0 0 0,0 0 0,0 0 0,0 0 0,0 0 0,0 0 105,0 0 0,0 0 0,0 1 0,0 1 0,0 2 0,0 0 0,0 1 0,0 1 15,0-4 0,0 1 0,0 3 0,0-1 0,0-6 0,0-1 0,0 5 0,0 0 0,0-1 0,0 1 0,0 5 0,0 0 1,0-2-1,0-1 0,0-3 0,0-1 0,0-1 1,0 0-1,0-2 1,0 1-1,0 2 1,0 1-1,0-1 1,0 1-1,0-2 1,0 0-1,0 3 1,0-1 0,0-7-1,0 0 1,0 2-1,0 0 0,0 3 1,0 0 0,0-2 0,0-1 0,0 7 0,0 0 0,0-3 0,0-2-1,0-2 1,0-2 0,0 4 0,0 0 0,0-2 0,0 1 0,0 2-1,0 0 1,0 0 0,0 0 0,0 3 0,0-1 0,0-5 0,0-2 0,0 4 0,0 0-1,0 1 1,0 0 0,0-1 0,0-1 0,0-1 0,0-2 0,0-1 0,0-1-1,0 1 1,0-1 0,0-4 0,0 1 0,0 3 0,0 0 0,0-2 0,0 0-69,0-3 1,0 0 0,0 2 0,0-1 0,0-8 0,0 0 0,0 1 0,0-1 68,0 0 0,0 1 0,0 6 0,0 0 0,0-4 0,0 0 0,0-1 1,0-1-1,0 1 0,0 0 0,0-2 0,0 0 0,0 6 0,0 0 0,0-2 0,0 1 0,0-1 0,0 0 0,0 5 0,0-1 0,0-5 1,0 0-1,0 2 0,0 1 0,0 1 0,0 1 0,0 1 0,0 1 0,0-1 0,0-1 0,0-2 0,0-1 0,0 1 0,0-1 0,0 0 0,0-1 0,0 1 0,0-1 0,0-1 0,0 0-1,0 2 1,0-1 0,0-4 0,0 0 0,0 0 0,0-1 0,0 46-2,0-2 1,0-5-1,0 0 1,0-1-10,0-7 1,0 5 0,0-2 0,0 2 8,0 0 1,0-11 0,0 3 0,0-5 136,0-3 1,0-8 0,0-3 0,0-2-137,0-6 0,0 6 0,0-3 0,0-3 330,0-2 1,0-3 0,0 3-300,0 5 0,0-13 1,0 7 166,0 4 0,0-14 0,0 8-198,0-3 1,0-8 18,0 3 0,0 1-20,0 7 0,0 0-3,0 0-1,0-11 4,0 8 0,0-7 1,0 10 0,0-16 0,0 0 0,0-8 1,0 16 1,0-8-1,0 8 0,0 0 2,0 8 0,0 0 0,0-11 0,0-13 0,0-13 0,0-11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5:48.700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721 601 24878,'6'-34'0,"10"10"0,2 2 0,22 14 0,0 0 0,8 8 0,11 3 0,2 2 0,1 3 0,-12 8 0,-9-5 0,1 0 0,4-1 0,4 6 0,4-5 0,2 0 0,-3-1 0,-2 1 0,-3-6 0,0 3 0,0-2 0,0-4 0,0-2 0,0 0 0,0 0 0,0 0 0,0 0 0,-8-2 0,0-6 0,-8-6 0,8-10 0,-11 0 0,6 0 0,-22 11 0,-15-6 0,-22 11 0,5 0 0,-13 8 0,-3 0 0,-21 0 0,3 0 0,-11 0 0,0 0 0,-5 0 0,5 0 0,5 0 0,11 0 0,0 3 0,0 5 0,-8-5 0,0 5 0,0-3 0,-3 3 0,0-5 0,-7 5 0,4-6 0,3-2 0,3 0 0,6 0 0,-4 0 0,-2 0 0,6-2 0,2-6 0,5-14 0,-13-10 0,16-10 0,8 2 0,5 2 0,3-2 0,11 11 0,2-17 0,24 17 0,11-11 0,3 19 0,13-3 0,0 16 0,8-3 0,0 0 0,0 9 0,0-6 0,0 5 0,0 3 0,0 0 0,0 0 0,3 0 0,5 0 0,-2 0 0,10 0 0,2 0 0,4 0 0,-6 0 0,-3 0 0,-2 0 0,-6 0 0,6 0 0,0 0 0,2 0 0,-16 3 0,3 2 0,-2 3 0,-1 0 0,3-8 0,-11 0 0,-2 0 0,-22 0 0,-45 0 0,0-3 0,-32-5 0,11 6 0,2-6 0,-5 5 0,3 3 0,-9-3 0,4-5 0,2 6 0,8-6 0,-3 5 0,-5 3 0,3 0 0,-9 0 0,1 0 0,0 0 0,-1 0 0,-2 0 0,8 0 0,5 0 0,3 8 0,0 0 0,0-3 0,0-2 0,11-3 0,13 0 0,59-8 0,21 0 0,21-3 0,-16 6 0,1-3 0,-4 0 0,-10 8 0,1-3 0,-1-5 0,2 6 0,4-6 0,2 5 0,-3 3 0,6 0 0,-1 0 0,4 0 0,4 0 0,-7 0 0,-3 0 0,-5 0 0,-3 0 0,8 0 0,0 3 0,-3 5 0,6-6 0,-3 6 0,-3-5 0,6-3 0,0 0 0,2 0 0,-5 0 0,8 0 0,0-8 0,8 0 0,-10-8 0,-6 8 0,-16 0 0,-6 8 0,-9 0 0,-12 11 0,8-9 0,-18 20 0,8-9 0,-11 11 0,-11 0 0,-13-8 0,-16 0 0,2-8 0,-2 8 0,8-11 0,-8 3 0,-2 3 0,-14-3 0,2 0 0,-10-8 0,3 0 0,-6 0 0,3 0 0,11 0 0,-3 0 0,2 0 0,-2 0 0,6 0 0,-9 0 0,3 0 0,0 0 0,-8 8 0,8 0 0,2-3 0,4-2 0,-6-3 0,-3 0 0,-2 0 0,7 0 0,-2 0 0,6-3 0,2-5 0,0 3 0,-1-11 0,9 8 0,0-8 0,0 11 0,-8-3 0,-8 5 0,0 3 0,0 0 0,8 0 0,8 3 0,0 5 0,8-3 0,-8 11 0,8-8 0,-8 8 0,0-3 0,-8 3 0,-8 3 0,0-11 0,-3 8 0,3-8 0,14-3 0,-6-13 0,16-8 0,0-16 0,16 6 0,5-20 0,11 20 0,11 2 0,13 13 0,5 11 0,11 0 0,-21 0 0,23 0 0,-26 0 0,30 8 0,-6 0 0,-11 0 0,3-8 0,0 8 0,16 0 0,0-3 0,-8-2 0,0-3 0,3 0 0,2 0 0,6 3 0,2 2 0,3 3 0,8 8 0,-8-5 0,-2 2 0,4 3 0,1 8 0,3 0 0,-1 8 0,3-2 0,-8-9 0,3 8 0,-3-10 0,-3 0 0,-10-3 0,-3 0 0,0 2 0,8-10 0,-8 0 0,0-8 0,-8 0 0,8 0 0,0 0 0,8 0 0,-8 0 0,0 0 0,0-8 0,8 0 0,-16-2 0,0 2 0,-21 5 0,21-18 0,-19 7 0,0-10 0,-2 11 0,-22-8 0,-2 18 0,0-8 0,2 11 0,11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0:34.256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35 5677 11486,'-19'-10'0,"3"2"0,16 8 0</inkml:trace>
  <inkml:trace contextRef="#ctx0" brushRef="#br0" timeOffset="600">594 4524 11446,'0'0'0</inkml:trace>
  <inkml:trace contextRef="#ctx0" brushRef="#br0" timeOffset="1150">1817 2777 11508,'0'0'0</inkml:trace>
  <inkml:trace contextRef="#ctx0" brushRef="#br0" timeOffset="1641">3580 1939 11356,'10'20'0,"-2"3"0,-8-21 0,0 13 0,0-5 0</inkml:trace>
  <inkml:trace contextRef="#ctx0" brushRef="#br0" timeOffset="2092">5030 1503 11356,'35'-35'0</inkml:trace>
  <inkml:trace contextRef="#ctx0" brushRef="#br0" timeOffset="2576">5449 36 11456,'-19'-10'-1,"-5"2"1,22 0 0,-5-1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0:43.972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 0 12094,'0'0'0</inkml:trace>
  <inkml:trace contextRef="#ctx0" brushRef="#br0" timeOffset="825">402 1258 11766,'-19'-20'0,"4"5"0,15 7 0,0-2 0,7-7 0,3-1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0:45.520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0 11759,'0'0'0</inkml:trace>
  <inkml:trace contextRef="#ctx0" brushRef="#br0" timeOffset="684">611 786 11686,'-9'20'0,"1"-5"0,0-15 0,-2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9:23.449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88 2630 11853,'0'-52'0,"0"9"0,0-4 0,0 10 0,0-15 0,0-12 0,0-8 0,0 0 0,2 10 0,4 12 0,5-10 0,-3 5 0,8-20 0,-7 13 0</inkml:trace>
  <inkml:trace contextRef="#ctx0" brushRef="#br0" timeOffset="400">88 2752 11870,'-20'-39'0,"11"-7"0,11-7 0,2 1 0,7 2 0,3-1 0,1-3 0,1-4 0,-3 1 0,-1-3 0,2-2 0,-5 0 0,1-4 0,-2 4 0,-4 2 0,3 2 0,-1 3 0,-2-1 0,-2-2 0,-2-1 0,0 3 0,0-8 0,0 6 0,0-12 0,8 20 0,2-1 0</inkml:trace>
  <inkml:trace contextRef="#ctx0" brushRef="#br0" timeOffset="783">193 2001 12029,'-12'-23'0,"0"0"0,7 5 0,-5-13 0,2-6 0,-4 0 0,7-9 0,1-3 0,2-1 0,4-4 0,2-5 0,3-5 0,3-4 0,-4-1 0,4 1 0,-1 2 0,1 2 0,-4-4 0,4-2 0,-3 6 0,-3 2 0,4 13 0,-2-5 0,-2-2 0,-2 11 0,-2-6 0</inkml:trace>
  <inkml:trace contextRef="#ctx0" brushRef="#br0" timeOffset="1184">245 1634 12151,'-21'-19'0,"3"-4"0,10-4 0,-1-12 0,1-8 0,2 3 0,6-20 0,0-4 0,0-16 0,0 9 0,0 12 0,0 13 0,0-10 0,0 4 0,0-14 0,8 4 0,4-4 0,3 8 0,3 9 0,-1 11 0</inkml:trace>
  <inkml:trace contextRef="#ctx0" brushRef="#br0" timeOffset="2201">158 936 12170,'-10'-10'0,"4"-19"0,4-14 0,2-3 0,-2-1 0,-3-5 0,3 11 0,-4 0 0,-4 24 0,8-30 0,-13 26 0,15-24 0,0 5 0,2 14 0,9-3 0,-7 12 0,4-16 0,0 13 0,-6-5 0,5 8 0,-7-1 0,-7 9 0,-3 1 0,-8 8 0,9 0 0,-7 8 0,6 1 0,1 9 0,-7-9 0,6 7 0,-7-14 0,7 6 0,3-8 0,7-24 0,2 9 0,3-20 0,5 12 0,0-3 0,5 1 0,-3-4 0,3 2 0,3-2 0,-6 11 0,-1-5 0,-7 15 0,12-15 0,-14 13 0,5 1 0,-22 24 0,11-9 0,-12 17 0,16-15 0,0 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0:47.238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176 0 11510,'-18'27'0,"1"-9"0,7-11 0,2-7 0,8 0 0</inkml:trace>
  <inkml:trace contextRef="#ctx0" brushRef="#br0" timeOffset="607">53 1327 11360,'-17'20'0,"7"-5"0,2-15 0,1 0 0,-3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0:55.319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53 1 11520,'-27'10'0,"10"-3"0,9-7 0,8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3:31.116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168 18 13391,'-62'-7'0,"17"5"0,4-6 0,30 8 0,3 8 0,25 1 0,18 9 0,10-1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47.028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36 0 12325,'-8'45'0,"-4"-4"0,4-12 0,1-4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47.694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70 12340,'10'-19'0,"-2"-5"0,-8 15 0,0-1 0,0 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48.179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1 12460,'0'0'0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48.578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0 12849,'29'0'0,"10"0"0,-12 8 0,18 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49.046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1 12439,'3'37'0,"9"-8"0,0-8 0,13-3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49.496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98 0 12307,'-45'28'0,"16"-1"0,12-4 0,11-11 0,6 19 0,9-12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49.929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140 0 12083,'-25'35'0,"-4"-2"0,-4-4 0,11-2 0,5-3 0,11-5 0,-2 6 0,8-7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9:31.266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4299 53 12369,'27'18'0,"-2"-9"0,-15-1 0,-41-23 0,9 11 0,-30-8 0,5 8 0,-7 2 0,2-4 0,1 5 0,10-5 0,-5 4 0,-5 2 0,-3 0 0,-4 0 0,-4 0 0,0 0 0,-6 0 0,2 0 0,-6 0 0,-4 0 0,1 0 0,5 0 0,2 0 0,4 0 0,-2 2 0,8 2 0,1 1 0,-5 7 0,-2-6 0,27 7 0,-1-11 0,47 6 0,9-8 0,21-2 0,23-2 0,6-1 0,-8-1 0,8 6 0,-6-2 0,-6-4 0,0 4 0,1-4 0,3 4 0,2 2 0,-4 0 0,4-2 0,-2-2 0,-3-1 0,-3-1 0,-2 6 0,1 0 0,7 0 0,4 0 0,-12 0 0,-9 8 0,-49-1 0,-23 5 0,-16-6 0,-3-4 0,-3 0 0,-3 3 0,-2-3 0,3 4 0,1-4 0,0-2 0,-3 0 0,-3 0 0,-6 2 0,-4 4 0,-8-4 0,-1 4 0,-3-4 0,-3-2 0,-5 0 0,-5 0 0,-4 0 0,0 0 0,47 0 0,-1 0 0,-44 0 0,0-2 0,0-4 0,45 5 0,-1 0 0,-46-5 0,0 4 0,4 2 0,4 0 0,0 0 0,-1 0 0,3 0 0,9 0 0,14 0 0,0 0 0,2 0 0,0 0 0,4 0 0,5 2 0,1 4 0,23-4 0,27 6 0,31-8 0,4 0 0,23-2 0,1-4 0,-7 4 0,-3-4 0,-1 2 0,-1-2 0,11 4 0,-3-3 0,1 3 0,0 2 0,-1-6 0,1 0 0,2 2 0,2 2 0,1 2 0,-9-2 0,-1-2 0,-3-1 0,-5-1 0,5 6 0,-14 0 0,-19 0 0,-30 0 0,-32 6 0,-27-1 0,-3 1 0,1-4 0,10 2 0,6 2 0,2 0 0,4-4 0,-4 2 0,-2 1 0,-10 1 0,-8-6 0,-1 0 0,-1 0 0,1 6 0,-9 0 0,1-2 0,2-2 0,-2-2 0,13 0 0,2 0 0,2 0 0,-1 0 0,3 0 0,8 0 0,5 0 0,7 0 0,-8 0 0,15 0 0,-23 0 0,54-2 0,12-4 0,30-4 0,22-7 0,10 5 0,8 2 0,-2 3 0,-20-1 0,13 4 0,-3-2 0,-10 0 0,7 4 0,-5-3 0,-7 3 0,-8-4 0,-20 4 0,5 15 0,-32 5 0,-9-3 0,-20-3 0,-6 0 0,-11 5 0,6-5 0,-5-1 0,3 3 0,9-6 0,-13-2 0,16 3 0,9-7 0,38 4 0,17-4 0,38-4 0,-2-2 0,0-2 0,8 1 0,0 3 0,6-2 0,4-2 0,-1 0 0,-5 6 0,-2 0 0,-4 0 0,2 2 0,-6 4 0,2 5 0,-13 1 0,-2 6 0,-26-3 0,-17 12 0,-18-1 0,-7-3 0,-12-6 0,-6 3 0,-4 3 0,-3-4 0,-9 5 0,-3-5 0,-6-1 0,2-1 0,-2 0 0,-4 1 0,-6-1 0,-3 7 0,-5-1 0,9-4 0,7-5 0,7 1 0,11-5 0,1 0 0,16 5 0,16-15 0,30 0 0,22-9 0,8-7 0,15-1 0,-2-1 0,0 1 0,8-1 0,-4 3 0,2 1 0,0 3 0,0-1 0,6-4 0,0 3 0,0 1 0,-8 8 0,-2-3 0,0-1 0,-1 8 0,-1 0 0,-27 2 0,-31 9 0,-19 3 0,-13 1 0,-4 3 0,-5-1 0,-6 1 0,-3-1 0,-5 1 0,-1-1 0,-2 1 0,-6-1 0,6 1 0,1-1 0,3 1 0,-2-1 0,0 0 0,-1 1 0,-1-1 0,19-11 0,28-12 0,38-5 0,37-16 0,-4 1 0,-4 3 0,-1 6 0,1-1 0,2 1 0,6-1 0,-6 3 0,-1 1 0,-3 2 0,2 1 0,8-7 0,-15 9 0,-14 5 0,-43 13 0,-23 9 0,-21 3 0,1-1 0,-7 1 0,-4 2 0,0 1 0,-4-7 0,4 1 0,1-1 0,-3 0 0,2-1 0,-6-4 0,22 1 0,-7-7 0,38-10 0,15-13 0,12-7 0,28-7 0,5 4 0,3 2 0,13-6 0,3 2 0,4-4 0,1-2 0,7 0 0,0 2 0,-3 2 0,-1 2 0,2 2 0,-4-4 0,-10 3 0,-10 3 0,-7 8 0,-8 5 0,-8 0 0,-9 3 0,-18 17 0,-12 15 0,-11 6 0,-8 4 0,-8 2 0,2-12 0,-4 8 0,4-6 0,3-1 0,-3 1 0,-2-4 0,-2 4 0,2 3 0,-3-7 0,1 4 0,2-1 0,2-1 0,2 0 0,0-5 0,0-1 0,16-7 0,5 1 0,32-11 0,-3-4 0,36-13 0,1 0 0,-3-7 0,-1 1 0,3 0 0,-1-3 0,6 5 0,-7-6 0,5 0 0,4 0 0,1-1 0,-7-3 0,0 4 0,1 2 0,-3 0 0,-1 3 0,-3-1 0,-1 6 0,2 5 0,-16 20 0,-20 9 0,-7 3 0,-23 17 0,-12 1 0,-2-3 0,-10 6 0,0-4 0,-3-2 0,-5 6 0,-1-1 0,-2 1 0,-5 2 0,3-6 0,-8 5 0,-2-1 0,-2 0 0,-2 5 0,2-3 0,2 0 0,2-1 0,10 5 0,0-8 0,9-4 0,8-4 0,-2-6 0,10 10 0,12-12 0,-6 10 0,30-35 0,5-15 0,19-16 0,16-20 0,-1 3 0,-3 3 0,-10 7 0,-6 3 0,6-2 0,2-8 0,4 3 0,5-11 0,-3 7 0,-16 17 0,16-2 0,-37 52 0,-2 16 0,-10 14 0,-3 5 0,-7 6 0,-5 4 0,1 4 0,3 2 0,-4 6 0,-4 3 0,-4 5 0,-6 5 0,-2 2 0,2-3 0,-2-1 0,-2 0 0,-5-9 0,5-8 0,2-12 0,2-10 0,8-11-8,0-8-9,16-15 1,-1-14 0,20-23 2,6-8 0,-3 2 0,3-1 7,1-1 1,3-13 0,-1-5 0,-1 1 4,-2-3 0,5 3 1,6-1-1,-1 3 2,-3-3 0,6-3 0,5-5 0,4-3 0,7-2 0,2 12 0,5-1 0,-1 9 0,2 9 0,-7 5 0,1 15 0,0 7 0,-20 14 0,0 27 0,-17 9 0,-6 20 0,-10-5 0,-5-5 0,3 4 0,0 2 0,-1 1 0,-3-1 0,-7 8 0,-4-1 0,-4 9 0,-6 4 0,-4-7 0,0 3 0,-5-6 0,-5-6 0,-5-4 0,2-11 0,5-7 0,5-7 0,-1-11 0,-1-1 0,14-15-12,-2-14 1,12-8 4,11-21 1,11-2 0,11-11-1,5 3 3,1 3 0,1-1 0,1 4 0,2-4 2,3-1 1,7-9 0,-4-5 0,4 2 0,4 2 1,-4-5 0,12 1 0,-1 4 0,5 5 0,-4 7 0,-1 9 0,1 4 0,7 7 0,9 16 0,-23 12 0,-12 23 0,-16 18 0,-3 23 0,-10 9 0,-7 3 0,-4-14 0,-1-10 0,-3-6 0,-3 3 0,-4 1 0,0 2 0,-6-2 0,4-7 0,-6-4 0,-6-3 0,4-1 0,-5-8 0,1-4 0,0-6 0,-4-3 0,3-3 0,-5 1 0,-1-9 0,7-3 0,-12-4 0,-11-2 0,14-10 0,9-7 0,24-12 0,23-10 0,15 2 0,10-2 0,12-1 0,3 1 0,7-2 0,5 2 0,-4 2 0,4 2 0,-3 1 0,-3-1 0,-7 13 0,-4 5 0,-3 23 0,-11 9 0,-17 16 0,-16 14 0,-15-2 0,-4 1 0,-2 5 0,5-5 0,-1 1 0,4-2 0,1-5 0,1 5 0,-1 0 0,1 1 0,-1-5 0,1 2 0,-1-4 0,-7-16 0,-4-3 0,-4-3 0,-6-5-2,-7 2 1,-9-9-5,-15 3 0,12-8 1,12-9 0,11-9 3,17-15 0,11-11 0,7-1 1,9 5 1,7-15-1,1 3 1,1 2 0,-1-1 0,1 1 0,-1-5 0,1-1 0,-1 2 0,-1 2 0,-3 1 0,-3 1 0,-2-1 0,-3 5 0,-5-4 0,0-3 0,-2-9 0,-3 6 0,1 11 0,-6 1 0,2-9 0,2 9 0,8-18 0,4 6 0,4-2 0,9 11 0,5-7 0,-5 7 0,4-1 0,-3 5 0,-3 6 0,3 6 0,3-2 0,-4 12 0,6-18 0,-19 37 0,-12 4 0,-5 14 0,-18 9 0,5-1 0,-5 7 0,12-14 0,-6 3 0,5-5 0,-11 5 0,8-1 0,-5 1 0,17-9 0,40-16 0,15-17 0,11 1 0,-19-2 0,5 2 0,2-1 0,3-7 0,11 4 0,5-2 0,3 0 0,3 0 0,0-6 0,2 0 0,4 0 0,-3 6 0,7 2 0,-2 0 0,-5-1 0,1 5 0,-2-4 0,0 2 0,-4 3 0,-2 3 0,1 2 0,-1-1 0,-2 1 0,-1-1 0,1 3 0,-4 1 0,0 2 0,-4 1 0,6-5 0,-2 3 0,-3 1 0,-3 6 0,-2-5 0,1-1 0,-1 2 0,1-3 0,-3 5 0,-1 0 0,-3 0 0,1 1 0,5 3 0,0-2 0,16-6 0,8 6 0,6 1 0,-1 5 0,-3 0 0,-8 0 0,-3 0 0,-2 0 0,-5 1 0,-8 5 0,-15-4 0,-4 14 0,-14-1 0,5 9 0,-9-7 0,8-5 0,-15-8 0,15 11 0,-21-13 0,-25 6 0,8-8 0,-34 0 0,22 0 0,8 8 0,3 1 0,16 9 0,0-1 0,0 1 0,-4-1 0,-8 1 0,1-1 0,-28-5 0,4-1 0,12-7 0,0 4 0,21-8 0,-6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50.393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36 53 12210,'-10'-28'0,"-6"11"0,7 9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50.793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88 35 12281,'-29'-10'0,"-10"-5"0,19 5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52.031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1 12526,'10'19'0,"-2"4"0,-8-13 0,7 7 0,11-7 0,9-2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52.660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0 12314,'18'27'0,"-16"-9"0,4-3 0,-14-5 0,8 7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53.310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53 0 12085,'-52'0'0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53.745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0 12258,'20'17'0,"3"-7"0,-21 6 0,21-7 0,-3 9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54.279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0 115 11991,'10'-45'0,"-2"3"0,7 22 0,-11 12 0,11 18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54.778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0 11945,'0'0'0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55.246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18 12165,'37'-8'0,"-4"-2"0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55.794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1 12289,'18'11'0,"-1"-5"0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9:59.863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1293 1510 12377,'-35'10'0,"8"-2"0,9-8 0,10 0 0,8 0 0</inkml:trace>
  <inkml:trace contextRef="#ctx0" brushRef="#br0" timeOffset="2267">1363 1510 12377,'-45'0'0,"10"0"0,18 0 0,9 0 0,0-7 0,-2-11 0,-7-3 0,-1-8 0,1 7 0,0-11 0,-1 0 0,1-7 0,5 11 0,0 5 0,1 7 0,-7-12 0,7 5 0,-1-5 0,0 12 0,-5-6 0,7 7 0,-5-9 0,13 15 0,-14 2 0,6 16 0,1 2 0,-7 7 0,-1 1 0,-3-1 0,-20-7 0,10-4 0,-10-12 0,9 0 0,2-11 0,11 1 0,-5-13 0,7-2 0,-7-10 0,9 4 0,5-5 0,1-1 0,2 10 0,6-8 0,0 6 0,0-11 0,4 13 0,8-2 0,-8 19 0,27 1 0,-8 21 0,12 11 0,-12 1 0,-17 22 0,-4 1 0,-2 11 0,-8-1 0,-4-3 0,-3-1 0,-4-14 0,-5 2 0,-3-6 0,-8 0 0,-8-11 0,-3-13 0,9-10 0,2-7 0,6-17 0,0-6 0,9-4 0,9 4 0,1-15 0,-2-8 0,3 13 0,5 2 0,-2 2 0,0 10 0,6-9 0,0-1 0,0-12 0,0 17 0,8-5 0,17 29 0,8 1 0,8 22 0,-2 11 0,-16 18 0,-2 5 0,-9 7 0,-6 7 0,-12-1 0,-11-2 0,-13-9 0,-10-7 0,-7-11 0,-3-5 0,-3-13 0,7-3 0,-1-8 0,16-10 0,2-7 0,8-2 0,3-11 0,7 1 0,-1-6 0,-2 1 0,5-3 0,-3-4 0,8-4 0,-2-7 0,4-6 0,2-1 0,8 3 0,4 10 0,17 5 0,6 12 0,4 4 0,-4 7 0,7 10 0,5 8 0,-12 18 0,-6 17 0,-10 9 0,-7 15 0,-4 1 0,-10 2 0,-4-10 0,2-13 0,-8-10 0,-1 2 0,-5-11 0,-5-3 0,0-5 0,-12-1 0,8-3 0,-14-8 0,14-2 0,-8-4 0,12-5 0,-1-13 0,5-5 0,1-11 0,7 7 0,-1-8 0,8 0 0,-2-11 0,4 5 0,4 2 0,4 3 0,8 5 0,15 2 0,6 6 0,13-8 0,-1 6 0,-6 15 0,5-1 0,3 1 0,-5 9 0,3 1 0,1 8 0,1 11 0,-10 16 0,-12-1 0,0 7 0,-2-2 0,-3 0 0,-3-4 0,0-2 0,3 0 0,1 0 0,0-4 0,-5 7 0,-1-1 0,-11 9 0,-12-3 0,-7-11 0,-22-19 0,8-3 0,-14-2 0,14-2 0,-8-3 0,12-7 0,-1-11 0,5-4 0,1-8 0,3-2 0,3-4 0,2-2 0,7-5 0,-3 1 0,2 8 0,10-3 0,5-1 0,9 12 0,9-4 0,0 12 0,12 0 0,7 13 0,-3 12 0,-8 13 0,-6 14 0,-10 14 0,2 4 0,-5 3 0,-8-5 0,-3 7 0,-1-7 0,-6-5 0,8 9 0,2 13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56.328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1 12327,'0'0'0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57.979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0 140 12139,'10'-27'0,"5"0"0,-3 3 0,3 5 0,3-6 0,-1 7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58.609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1 12243,'0'52'0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59.578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0 12089,'0'0'0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00.160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17 12080,'19'-9'0,"12"1"0,-11 8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00.928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36 11925,'20'-18'0,"-5"1"0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01.643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1 11915,'0'0'0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02.276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0 11929,'17'20'0,"-7"-5"0,5-15 0,-5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02.742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158 1 12114,'-13'23'0,"-5"1"0,-3-7 0,-14 12 0,8-8 0,1-3 0,17-18 0,1-10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30.736"/>
    </inkml:context>
    <inkml:brush xml:id="br0">
      <inkml:brushProperty name="width" value="0.68571" units="cm"/>
      <inkml:brushProperty name="height" value="0.68571" units="cm"/>
      <inkml:brushProperty name="color" value="#DACEB1"/>
    </inkml:brush>
  </inkml:definitions>
  <inkml:trace contextRef="#ctx0" brushRef="#br0">162 1 14504,'-37'9'-65,"-4"-3"56,-3 4 1,16 2 6,17 11-1,15-4 0,21 7 1,2-9-1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0:08.946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100 175 12360,'48'10'-28,"3"-5"25,3-3 0,4-2 1,0 0-1,6 0 2,4 0 1,10 0 0,3 0 0,5 0 0,1 0 0,-7 0 0,-5 0 0,-5 0 0,-6 0 0,8 0 0,-4 2 0,4 4 0,-14-2 0,2 6 0,-9-1 0,-3 1 0,1-6 0,5 2 0,6-4 0,4-2 0,-8 0 0,3 0 0,-7 0 0,-5 0 0,1 0 0,-5 0 0,7 0 0,-46-8 0,-15-4 0,-30 5 0,-15-1 0,3 2 0,5 0 0,1 0 0,-5 6 0,-1-2 0,1-3 0,5 3 0,-1-4 0,-3 2 0,1-2 0,-6 4 0,9-4 0,-5 4 0,-7 2 0,-1-5 0,-6-1 0,4 0 0,2-2 0,-6 6 0,0-5 0,-8 1 0,-7 0 0,3-2 0,1 4 0,1-3 0,0-3 0,-5 6 0,7-4 0,6 2 0,8 1 0,6-3 0,1 2 0,9 4 0,16-6 0,19 8 0,26 0 0,1 0 0,22 0 0,-5 0 0,12 0 0,7 0 0,8 0 0,0 0 0,-7 0 0,-9 0 0,3 0 0,19 0 0,2 0 0,-4 0 0,-2 0 0,-4 0 0,8 2 0,-2 2 0,0 2 0,0 0 0,-10-6 0,2 2 0,-2 3 0,-1-3 0,-1 4 0,4-4 0,-11 0 0,3 2 0,1 2 0,-16 0 0,11-6 0,-11 0 0,-8 0 0,-29 0 0,-27 0 0,-27 0 0,-16 0 0,0 0 0,5-6 0,14 0 0,1 2 0,-1 2 0,1 2 0,-4-2 0,-8-4 0,7 4 0,-7-3 0,8 3 0,11 2 0,49 0 0,31 0 0,33 0 0,10 0 0,-6 0 0,-3 0 0,-1 0 0,4 0 0,4 2 0,5 3 0,18-3 0,-47 1 0,1 0 0,0-1 0,1 0 0,-1 1 0,1 0 0,1-1 0,0 0 0,1 2 0,1 2 0,-1-2 0,0 1-31,1 0 0,-1 0 0,-1-2 0,0 0 0,-2 1 0,-1 1 0,1 0 0,-1 0 31,0 0 0,1 0 0,-2-2 0,1 0 0,-2 2 0,0 1 0,48 6 0,-3-2 0,-2 3 0,-4-5 0,0 2 0,-1 3 0,-5-3 0,-13 0 0,-2-1 0,-4 1 0,2 0 0,-10 3 0,-5-1 0,9-2 0,-2 1 0,-8 5 0,-3-4 0,-24-5 0,0 9 0,-24-12 82,-5 7 1,-21-7 0,-24 2-83,-5-4 0,-2-2 0,3 0 0,-3 0 0,-6 0 0,-6-6 0,-6-2 0,-5 1 0,-4-1 0,-10-4 0,44 8 0,1 0 0,-3 1 0,-1-1 0,-1 0 0,-1 0 0,-3-2 0,0 0 0,1 3 0,0 0 0,-2 1 0,1-1 0,0-1 0,2 0 0,4 3 0,1 0 0,-41-5 0,5 4 0,7 2 0,3 0 0,7 0 0,-5 0 0,16 0 0,-4 0 0,11 0 0,16 0 0,39-6 0,37 1 0,14 1 0,1-4 0,-4 2 0,7 2 0,3 2 0,6 2 0,7-2 0,5-2 0,2-1 0,1-1 0,8 4 0,5-2 0,5-2 0,-46 3 0,2 0 0,1 3 0,1 0 0,0 0 0,0 0-36,2 0 1,1 0-1,2 0 1,2 0-1,-1 0 1,0 0 0,-3 0-1,0 0 36,-3 0 0,-1 0 0,43 0 0,-4 0 0,-2 0 0,0 0 0,-6 0 0,-7 0 0,-1 0 0,1 0 0,0 0 0,-1 2 0,-7 2 0,-6 2 0,-10 2 0,4-4 0,-3 3 0,-5 3 0,-2-4 0,-9 6 0,4-9 0,-16 5 0,-58-8 71,-35 0 0,-20 0 0,20 0 0,-6 0-71,-5 0 0,-1-6 0,-11-1 0,-6-1 0,-2 0 0,-2-4 0,3 5 0,-5-3 0,48 3 0,0 0 0,-4 2 0,-1 1 0,0-1 0,-1 0 0,1 0 0,0 0 0,-1 0 0,1 1 0,3 1 0,2 2 0,-46-5 0,3 2 0,9-2 0,7 4 0,14-4 0,6 4 0,-8 2 0,2 0 0,8 0 0,21 0 0,23 0 0,24 0 0,11 0 0,30 0 0,1 0 0,10 0 0,-6 0 0,-3 0 0,-1-1 0,2-3 0,4-2 0,2 2 0,4 2 0,10 2 0,4-2 0,-1-4 0,8 4 0,-1-4 0,5 5 0,0 1 0,2 0 0,-5 0 0,-9 0 0,-5 0 0,-10 0 0,-2 0 0,-2 0 0,4 0 0,-5 0 0,-1 0 0,-21-8 0,-22 4 0,-26-8 0,-21 6 0,-14-3 0,-5 1 0,5 2 0,-1 6 0,-1 0 0,-3 0 0,-3-6 0,-2 1 0,-4 1 0,-2 2 0,-8 2 0,-6 0 0,0 0 0,-1 0 0,-5 0 0,-11 0 0,-4 0 0,0 0 0,2 0 0,8 0 0,-1 0 0,1 0 0,4 0 0,5 0 0,10 0 0,6 0 0,4 0 0,3 0 0,-3 0 0,10 0 0,-5 0 0,12 0 0,-1 0 0,22 0 0,59 0 0,-6 0 0,41 0 0,-12 0 0,-6 0 0,-3 0 0,1 0 0,4 0 0,-2 0 0,9 0 0,0 0 0,3 0 0,4 0 0,4 0 0,7 0 0,9 0 0,-9 0 0,4 0 0,-1 0 0,-1 0 0,-3 2 0,-5 2 0,-3 1 0,-6-1 0,-10-2 0,4-2 0,4 0 0,-15 2 0,7 4 0,-8-4 0,-5 6 0,-18-8 0,-37 0 0,-30 0 0,-15 0 0,-9 0 0,6 0 0,4 0 0,-1 0 0,-3 0 0,-4 0 0,0 0 0,-8 0 0,2 0 0,-6 0 0,1 0 0,-7 0 0,-1 0 0,-5 0 0,-1 0 0,9 0 0,8 0 0,12-2 0,10-4 0,13 4 0,23-6 0,24 8 0,15 0 0,29 0 0,8 0 0,-7 0 0,7 0 0,-6 0 0,0 0 0,2 0 0,6 0 0,0 0 0,6 0 0,6-6 0,11 1 0,2 1 0,2 2 0,-42 2 0,1 0 0,-1 0 0,1 0 0,1 0 0,1 0 0,-3 0 0,0 0 0,2 0 0,-1 0 0,45 0 0,2 0 0,0 0 0,-15 0 0,-3 0 0,-5 0 0,-1 0 0,-3 0 0,4 0 0,-4 0 0,-2 0 0,-1 0 0,1 2 0,2 2 0,4 1 0,-10 1 0,4-6 0,-3 0 0,1 0 0,-4 0 0,0 0 0,1 0 0,-3 0 0,2 0 0,0 0 0,-2 0 0,8 0 0,-32 0 0,-22 0 0,-39 0 0,-6-2 0,-32-2 0,-1-1 0,-4-1 0,6 6 0,-6 0 0,0 0 0,-6-6 0,-5 0 0,-3 0 0,-3-2 0,-3 7 0,-1-5 0,-2 2 0,-4-2 0,2 4 0,-5-4 0,7 4 0,10 2 0,5 0 0,4 0 0,8 0 0,31 6 0,31 0 0,31 0 0,29-6 0,8 0 0,2 0 0,-4 0 0,9 0 0,-3-2 0,-2-4 0,0 4 0,4-4 0,7 4 0,12 2 0,1 0 0,1 0 0,-2 0 0,0 0 0,2 0 0,-4 0 0,0 0 0,-5 0 0,-5 0 0,-7 2 0,4 2 0,1 2 0,-11 6 0,4-7 0,0 1 0,1 2 0,5 2 0,-4 5 0,1-1 0,-1-3 0,4-1 0,-2 4 0,-3-3 0,-1 3 0,-8-6 0,-2-1 0,-2-1 0,-3 0 0,-3 6 0,-4-4 0,-3 1 0,9-5 0,-3 2 0,3 4 0,-4-8 0,-7 5 0,-10 1 0,-24-6 0,-22 4 0,-10-4 0,-26-2 0,-13 0 0,-8 0 0,2 0 0,10-2 0,9-2 0,-1-2 0,-18-5 0,-6 3 0,0-2 0,8 6 0,13-4 0,-3 1 0,2 5 0,3-6 0,1 0 0,5 6 0,8-4 0,-4-1 0,-13 1 0,23 0 0,-2-2 0,52 0 0,8-3 0,16 5 0,1 4 0,1 2 0,1 0 0,3 0 0,1 0 0,3 0 0,3 0 0,6 0 0,4 0 0,2 0 0,0 0 0,-1 0 0,3 0 0,0 0 0,0 0 0,-4 0 0,-10 0 0,0 0 0,-4 0 0,-1 0 0,1 2 0,4 4 0,3-4 0,5 4 0,-2-4 0,-12 3 0,4 1 0,1-2 0,-13 4 0,-3-2 0,0 7 0,3-11 0,-9 14 0,-31-14 0,-27 3 0,-2-3 0,-28-2 0,-1 0 0,-18 0 0,2 0 0,8 0 0,12 0 0,-5 0 0,1 0 0,-8 0 0,-2 0 0,-6-2 0,-6-3 0,3 3 0,-7-6 0,2 2 0,5 0 0,1-1 0,2 3 0,0-2 0,24 0 0,16 4 0,36-4 0,21 4 0,26-4 0,-3-1 0,14 1 0,0-2 0,12 4 0,-12-2 0,-8 3 0,-1 1 0,1 2 0,4 0 0,2 0 0,-4 0 0,6 0 0,4 0 0,6 0 0,-2 0 0,4 0 0,-7 0 0,-5 0 0,2 0 0,-7 0 0,-3 0 0,-2 0 0,-5 0 0,1 0 0,5 0 0,-13-2 0,-5-2 0,2-2 0,-2 0 0,9 6 0,1 0 0,5 0 0,-11 0 0,0 0 0,-16 0 0,16 0 0,-22 0 0,6 0 0,-7 8 0,7-6 0,10 6 0,10-8 0,-1 0 0,-1 0 0,-8 0 0,0 0 0,8 0 0,-7 0 0,7 0 0,-16 0 0,-1 0 0,-17 0 0,-1 0 0,8 0 0,-13 0 0,21 0 0,-15 0 0,1 7 0,6-5 0,-7 6 0,1-8 0,13 0 0,-11 0 0,13 0 0,-15 0 0,-6-2 0,-16-4 0,-7-3 0,-16-9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31.402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10 53 13787,'-10'-20'0,"10"-3"0,10 13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32.469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0 13040,'0'0'0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33.520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0 13435,'0'0'0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34.070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30 13161,'0'-29'-1,"16"36"0,-12 17 0,11 26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34.603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36 13031,'35'-35'0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35.053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 1 13057,'35'35'0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37.570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1 11739,'0'0'0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38.120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 35 11695,'19'-9'0,"12"-7"0,-12 6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38.643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70 11625,'8'-37'0,"2"4"0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32.244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 1 12291,'0'0'0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3:42.895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1031 205 12924,'37'-16'-93,"-8"-7"1,-13-2 52,-5-4 36,-7-1 4,4-5 0,-8 8 0,-4 8 0,-8 19 0,7 0 0,-15 23 0,-1 4 0,1-1 0,-7 3 0,2 2 0,0-4 0,3 2 0,-3 2 0,-2 2 0,-2 4 0,-8 4 0,-2 7 0,-2 8 0,-7 5 0,1 5 0,-1 0 0,1 5 0,-1-9 0,9 3 0,4-9 0,4-4 0,10 1 0,-3-1 0,5 0 0,1 1 0,1-1 0,2 1 0,1 1 0,2 4 0,1-2 0,-7 8 0,1 0 0,-1-1 0,-1 6 0,-3 1 0,-1 8 0,2 1 0,0 13 0,-1-5 0,-1 4 0,2 4 0,3-7 0,6 1 0,7-8 0,3-3 0,4 3 0,3-5 0,7-4 0,4-6 0,7 2 0,2-6 0,2 2 0,4 0 0,4-14 0,4 3 0,4-3-5,1 1 1,-1 1-1,6 0 1,1-1-7,-1-4 0,5-3 0,6-5 0,2 0 0,4-6 1,2 0 0,2-10 0,0-4-1,0-5 1,7 0 0,3-9-1,1-1 1,1-2 0,-1-2 0,9-2 1,3-4 0,6-5 0,-4-11 0,-2-3 0,-2 0-30,2 0 0,-44 9 0,1 1 0,4 0 0,1 1 0,0-2 0,0 1 36,0 0 1,-1 1 0,0-3-1,1 1 1,-1 1 0,0 0-1,3-1 1,1-1 0,2 0 1,0-1 0,-4 4-1,-1 1 1,3 1 0,0 1-1,-2 1 1,-1 1 0,0 0 0,1 0 0,-2 0 1,0 1-1,3 0 0,1 0 1,-1 1-1,0 1 0,0-1 0,1 2 0,-3 3 1,0 0-1,3-2 0,1 0 0,1 1 1,2 0-1,4 1 0,0-1 0,-6-1 0,0 2 0,4 2 0,0 2 0,-2 0 0,-2 2-1,1 1 1,-1 1 0,4 2 0,0 2 0,-1 0-1,0 1 1,-2 1 0,0 1-1,-1 0 1,-1 1-1,-5 1 1,0 2-1,2 1 1,-1 2 0,-1 1-1,-1 1 0,-1 0 0,0 1 0,-3-1 0,-1 2 0,-1 2 0,0 1 0,-2-1 0,-1 2-3,0 1 0,-1 0 1,37 27-1,-7 7 1,-7-1-4,-7 0 1,-11-4 0,-3 8 0,-3 4-1,-3 3 0,-8 3 0,-3-6 0,-3 2-1,-4 4 0,-3-3 0,-5 7 0,-3-3-1,-2-3 1,-3 4-1,-5-1 1,0 3-1,0 3 0,-7-5 0,-5-2 0,-4-3-1,-1 3 1,-8 0 0,-2 9 0,-2 2 0,-1-3 1,-1 3-1,-7-5 1,-3 5 1,21-40 1,1-1-1,-18 43 1,2 5-1,2-3-1,4 2 0,-2-2 1,8 4-1,1-4 0,3-5 1,2-5 0,1 5-1,2-1 1,3 4 1,1 3 0,-3-5-1,3 0 1,2 1 0,2-1 0,6-2 0,0-3 62,0-7 1,8-3-1,6-4 1,5-2-62,4-2 0,8-2 0,-2 2 1,4-6-1,2-3 0,2-1 1,4 2-1,6 5 0,3 1 1,10-6 0,4 2-1,6-2 1,6 3 0,-4-11 0,3 3 0,-3-7 0,-2-5 0,7-2 0,3-4 0,0-4-1,-5-6 1,3-5 0,-1-5 0,1-3 0,0-2 0,-1-2 0,-3-6 0,2-2 1,-2-4 0,-1 2 0,3-8 0,3-1 0,1-3 1,5-3-1,-3-3 1,5-3 0,6-2 1,-9 6 0,1-3 0,-3 5 1,-3 2 0,3 1 0,3 2 0,-5 5 0,-10 1 1,-3 2 0,-6 4 0,1-2 0,4-1 0,-6-1 0,-2 8 0,-4 3 0,-1 7 0,-7 4 0,1 1 0,0 1 0,-3-1 0,5 2 0,-7 5 0,3 3 0,3 0 0,1 6 0,-2-4 0,-5 4 0,1 2 0,-6 2 0,4 2 0,-6 2 0,-6-3 0,-2 5 0,-6 0 0,2-1 0,-1 1 0,-5 0 0,-3-4 0,-3 1 0,3-1 0,2 2 0,-1 4-2,-3 7 1,-5 0 0,-7-1-1,0 3 0,-1 0 0,-5-7 1,-6-4-1,-3-1 0,-3-5 0,-1 4 0,-3-4 0,-1-2 1,-2 0 0,2 0-1,-7 2 0,-3 3 1,4-3 0,0 6-1,-2-2-1,-2-1 1,-2 1 0,0-6-1,0 0 0,0 0 0,8-6 0,2 0 1,2 2-2,0 2 0,-1-4 1,7 4 0,-1 10 1,7-6-1,1 13 1,2 1 1,0-13 0,5 15-1,-3 3 0,0-17 0,6 19 0,2-9 0,4 15 0,3-16 0,11 1-1,3-5 0,-2-13 0,9 4 1,6 2 0,11 4 0,3-2 1,1-10-1,-5-6 0,1-5 2,0-7 0,1 3 0,16-8 0,-11 0 0,5-6 0,-25 0-1,7 0 1,-16-2-1,11-4 1,0 4 0,11-4 0,-13 2 0,8-2 0,0 4 0,5-3 0,-9 10 0,-2 7 0,-10 5 0,4 7 0,-13-3 0,1 8 0,-3-11 0,3 5 0,3-8 0,3 9 0,6 1 0,12-2 0,-4 2 0,4-1 0,-12-5 0,-4 14 0,-15-13 0,-3 5 0,1-16 0,-6 7 0,6-14 0,-16 13 0,-2-13 0,-7 14 0,-1-14 0,9 6 0,1-8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0:16.663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682 3127 12561,'-30'-22'0,"1"5"0,4-6 0,2-12 0,7-8 0,18-9 0,4-1 0,6 1 0,3-6 0,5-2 0,1-3 0,2-2 0,6-3 0,-5-2 0,-1 0 0,2 0 0,-5 0 0,5 0 0,-2 2 0,0 4 0,3-2 0,-5 8 0,2 0 0,-1-2 0,3 4 0,-2-7 0,0 3 0,3 4 0,-5-4 0,8 0 0,2-2 0,2-4 0,2 5 0,0 3 0,0 6 0,0 5 0,7-1 0,3 9 0,0 6 0,-6 8 0,-5 13 0,-4 22 0,5 19 0,-10 14 0,-12 7 0,-3 4 0,-2 5 0,-4 5 0,-2 5 0,-4 7 0,-4 4 0,-6-1 0,3 5 0,-3-7 0,-2 3 0,-1 3 0,-9 3 0,-1 1 0,-2-2 0,-4-3 0,-2 1 0,-2-5 0,0 0 0,0-1 0,0-9 0,0-10 0,0-3 0,1-3 0,-7-7 0,0-6 0,2-8 0,2-8 0,-1-12 0,-9-5 0,0-10 0,-11-13 0,14-10 0,9-22 0,9 5 0,7 1 0,2-6 0,-1 3 0,3-5 0,3-1 0,-4-6 0,7-2 0,-3-2 0,0-4 0,7-8 0,-5-4 0,2 1 0,4-1 0,2 2 0,2 6 0,0 3 0,0 3 0,2-1 0,4 1 0,6 2 0,11-4 0,6 18 0,0 11 0,6 14 0,-2 5 0,14 1 0,-1 7 0,5 12 0,-5 4 0,-3 5 0,-8 13 0,-2 7 0,-4 8 0,2-1 0,-8 9 0,-1 2 0,-3 1 0,-1 8 0,-3 0 0,-3 1 0,-6 1 0,-6 0 0,-6 8 0,-8 0 0,-7 4 0,-6-5 0,-10-2 0,-4-1 0,-6-2 0,-3 4 0,-2-10 0,-1-4 0,1-3 0,1-10 0,3-1 0,3-7 0,3-7 0,-1-7 0,2-5 0,-2-8 0,-3-16 0,5-7 0,12-16 0,6 0 0,3 0 0,3-2 0,-1-4 0,3-5 0,3-5 0,-3-7 0,5-2 0,0-2 0,4-4 0,4-4 0,4-6 0,4-3 0,6-1 0,11-5 0,6 3 0,6-1 0,6 1 0,2-1 0,5 7 0,-3 4 0,-3 6 0,1 12 0,-4 9 0,2 5 0,-2 7 0,-1 8 0,3 13 0,-4 10 0,4 19 0,-12 16 0,-8 22 0,-5-7 0,-5-3 0,-1 3 0,4-1 0,-5 5 0,-1 7 0,0-5 0,-4 6 0,2-2 0,-3 0 0,-3 1 0,-5-5 0,-7 4 0,-4 6 0,-9-4 0,-2-1 0,-2-7 0,0-5 0,0 3 0,-6-5 0,0-1 0,0-3 0,6-4 0,0-2 0,-2 0 0,-2 0 0,-2-8 0,0-4 0,0-3 0,-8-3 0,-3 1 0,1-9 0,-2-3 0,9-20 0,-1-9 0,8-8 0,6 2 0,7 0 0,1-2 0,-1-20 0,1-3 0,1 2 0,5-1 0,-3 3 0,8-3 0,2 1 0,2 0 0,2-3 0,2-1 0,4-2 0,6 2 0,9 1 0,4 5 0,2 1 0,4 3 0,2 7 0,2 0 0,0 6 0,0 4 0,-6 8 0,2-1 0,6 9 0,-2 7 0,6 12 0,-6 11 0,-6 18 0,-6 16 0,-11-9 0,-6 16 0,-4-5 0,-2-3 0,-2 3 0,-4-1 0,-6 2 0,-3 5 0,-3-5 0,1 6 0,-3-2 0,-3 1 0,-4-5 0,-6-6 0,2 1 0,2-6 0,2-5 0,-4-5 0,2-2 0,-3-1 0,3-17 0,-6-1 0,10-10 0,-10-8 0,12-12 0,0-13 0,3-7 0,5-5 0,1-10 0,3-1 0,7-6 0,-4 13 0,2-3 0,0-2 0,0-1 0,6 1 0,0-4 0,0-9 0,2 7 0,2-12 0,4 3 0,2-1 0,7-8 0,8 0 0,1 4 0,-1 6 0,6 8 0,-2 10 0,6 1 0,6-1 0,-4 7 0,5 6 0,-1 10 0,0 5 0,1 5 0,1 3 0,10 6 0,-7 6 0,5 6 0,-7 6 0,-5 3 0,-2 5 0,-4 3 0,-2 6 0,-2 4 0,-6 4 0,4 8 0,-1 13 0,-11-10 0,-9 11 0,-4-7 0,-2-2 0,-14-3 0,-5-2 0,-8-3 0,-10-3 0,0 0 0,-9-2 0,-3 0 0,-1-4 0,3-10 0,-3 0 0,-11-3 0,15-13 0,-7-7 0,15-21 0,10-16 0,11-6 0,9-5 0,6-8 0,2-6 0,2-6 0,4-10 0,4 0 0,9-3 0,2-2 0,3-3 0,13-3 0,-2 0 0,3 1 0,5 9 0,-4 7 0,6 8 0,-1 6 0,1 3 0,1 13 0,5 5 0,-3 8 0,-1 3 0,-1 1 0,7 6 0,-1 1 0,6-1 0,3 15 0,1 6 0,-20 8 0,-3 13 0,-10 6 0,0 10 0,-5 2 0,-3-3 0,-11 21 0,-10 3 0,-10 2 0,-11-10 0,-5-13 0,-3-2 0,-8 1 0,1-3 0,-11 4 0,-1-6 0,-3-6 0,-1 2 0,-1-8 0,-1-1 0,-4-3 0,0-9 0,-12-4 0,8-12 0,-2-6 0,17-5 0,14-6 0,8 1 0,7-9 0,1-6 0,-1-7 0,3-1 0,1-2 0,5-3 0,1-6 0,2-1 0,6-7 0,2 0 0,4 2 0,5 2 0,13 8 0,5-1 0,4 1 0,4 9 0,1 6 0,5 8 0,2 4 0,1 9 0,9 11 0,3 3 0,-12 17 0,1 9 0,-8 9 0,-4 7 0,-8 5 0,-4 7 0,-5 1 0,-7-1 0,-3 0 0,-8 1 0,-2-3 0,-4-3 0,-11 1 0,-12-7 0,-6 0 0,-6 2 0,-4-7 0,-9 5 0,-2-4 0,-2-2 0,-3-6 0,5-2 0,-4-1 0,-2-5 0,11-8 0,-1-3 0,2-2 0,-1-4 0,12-10 0,3-8 0,-3-7 0,17-6 0,-1-8 0,8-2 0,5-4 0,2-7 0,8-12 0,0-4 0,8 0 0,3 13 0,7 3 0,5 1 0,4 8 0,8-2 0,2 7 0,4 4 0,-2 5 0,11 8 0,10-1 0,-5 9 0,9 3 0,-8 4 0,-4 2 0,-5 8 0,0 5 0,-1 7 0,-1 3 0,-4 2 0,-12-2 0,-6 6 0,-4 4 0,-9 2 0,-4 12 0,-18 7 0,-9 20 0,-8-14 0,-8-9 0,-10-5 0,1 7 0,-7-1 0,-5 0 0,4-9 0,-2-6 0,5-8 0,4-4 0,13-9 0,-7-10 0,23-24 0,3-15 0,15-15 0,15-9 0,11 5 0,1-2 0,4-5 0,8 3 0,3-8 0,3 0 0,3 2 0,11 2 0,7 7 0,7 1 0,9 0 0,3 9 0,4 8 0,3 12 0,1 9 0,2 6 0,-6 8 0,0 4 0,-3 8 0,-12 0 0,-3 13 0,-7-2 0,-3 0 0,-7 8 0,-11-1 0,-10 3 0,-6 1 0,-6 5 0,-9 8 0,-8 11 0,-14 12 0,-10-8 0,-5-6 0,-10-5 0,-7-3 0,-1-1 0,0 1 0,-5-3 0,1 0 0,-1-5 0,1-7 0,2 0 0,7-9 0,-3-3 0,2-2 0,0-11 0,-1-8 0,18-19 0,5-22 0,19-15 0,9-16 0,7 4 0,5 0 0,6-6 0,10-1 0,4 1 0,1 2 0,11 2 0,9 0 0,4 2 0,1 4 0,1 12 0,0 13 0,2 8 0,4 8 0,-14 13 0,-2 12 0,-12 16 0,-5 15 0,-2 9 0,-8 11 0,-4 1 0,-6 4 0,-11-1 0,-6 8 0,-4 7 0,-2 8 0,-4 3 0,-6 1 0,-11-3 0,-10 3 0,-10 3 0,14-41 0,-2-1 0,-1 2 0,-1-1 0,1 0 0,-2 0 0,-2-4 0,-1-1 0,-4 0 0,0-1 0,-1 2 0,-2 0-27,-2 1 0,-1-1 1,5-4-1,-1-2 1,-3-2-1,0-2 1,3-3-1,-1-2 27,-38 18 0,1-6 0,3-8 0,-5-8 0,17-11 0,7-22 0,11-7 0,13-18 0,9-8 0,5-13 0,9-14 0,4 4 0,5-6 0,1-4 0,7-7 0,7-1 0,9-7 0,-7 42 0,3-1 0,2 1 0,3 1 0,4-1 0,4 1 0,2 0 0,4 1-50,3 1 0,3 1 0,1-1 0,1 1 0,5 0 0,1 0 0,1 2 0,1 1 50,-1 4 0,1 2 0,-1 7 0,0 4 0,-1 6 0,1 3 0,-1 3 0,1 3 0,0 2 0,-1 2 0,39 0 0,-6 14 0,-7 10 51,-10 9 0,0 6 0,-12 4 0,-6 3-51,-7 7 0,-16 11 0,-7 6 0,-9 6 0,-3 6 0,-12 3 0,-13 9 0,-14-1 0,-14 0 0,19-38 0,-2-1 0,-7 3 0,-2-1 0,0 3 0,-2-1-46,-1 0 1,-1-1 0,-2-4 0,0-1 0,1 1 0,-1-1 0,0-1 0,1-1 45,-2 0 0,0 0 0,6-5 0,1-1 0,-4-2 0,0-2 0,-33 24 0,5-9 0,-1-8 0,2-14 0,4-10 0,5-9 0,13-8 0,5-8 0,4-9 0,2-10 0,8-8 0,6-6 0,7-8 98,8-7 1,5-8-1,2-10 1,5-3-99,6-3 0,13-1 0,12-8 0,-13 41 0,2 0 0,4-4 0,3 0 0,3 2 0,3 1 0,3-4 0,2 1 0,2 0 0,3 1-74,2-1 1,2 1-1,6 1 1,1 1 0,0 1-1,0 1 1,3 2 0,0 3 73,0 3 0,0 4 0,-1 5 0,1 4 0,-3 5 0,0 3 0,-2 2 0,0 3 0,-2 3 0,-1 2 0,42-1 0,-10 11 0,-9 3 88,-6 7 0,-8 11 1,-6 7-1,-8 4-88,-11 7 0,-15 0 0,-7 9 0,-11 9 0,-10 7 0,-10-4 0,-15 11 0,-12 3 0,-7 2 0,18-38 0,-2 1 0,-2 3 0,-2 0 0,-4 0 0,-1-1 0,-4 1 0,-2-1 0,-1 4 0,-1-1 0,-3 1 0,0-1 0,-2 1 0,-1 0-63,-3 1 0,-1-1 0,5-6 0,0-1 1,-4 1-1,-1-2 0,5-4 0,0-2 63,1-4 0,1 0 0,3-2 0,1-2 0,2-1 0,1-1 0,-39 16 0,9-8 0,10-14 0,3-11 144,-4-4 1,26-12-1,-1-7 1,16-14-145,7-14 0,9-5 0,5-20 0,8-8 0,7-5 0,14-12 0,-8 45 0,1 1 0,5-4 0,3-1 0,3-5 0,4 2 0,2 2 0,4 1 0,7-6 0,3 1 0,2 3 0,3 0-95,2 0 0,2 1 0,4-1 0,2 2 0,3 1 1,2 3-1,3 0 0,2 3 95,-2 2 0,1 3 0,-1 1 0,0 4 0,-3 4 0,1 2 0,0 2 0,0 2 0,0 1 0,0 3 0,-5 4 0,0 3 0,-4 4 0,-2 3 0,-5 1 0,-1 2 0,42 0 0,-6 14 0,-5 10 0,-9 11 0,-11 10 0,-9 5 0,-9 9 0,-7 3 123,-8 8 0,-13 0 1,-15 14-1,-8 1-123,-13 8 0,-11 5 0,7-42 0,-3 1 0,-3 0 0,-4 0 0,-2 0 0,-3-1 0,-6 1 0,-2-1 0,-3 3 0,-3-1 0,-1 1 0,-2-1-88,-4 1 1,-1-1 0,4-3 0,-1-1 0,-4-1 0,-2-1 0,1-2 0,0-1 84,-2-1 0,0-2 0,0-3 1,0-3-1,-2-3 0,0-2 1,2-1-1,2-1 2,3-4 1,1-2 0,3-4-1,1-2 1,3-3 0,1-1-1,-44 6 248,4-5 1,17-4 0,4-12-248,0-8 0,20-7 0,-7-18 0,13-4 0,7-5 0,12-13 0,17-7 0,6-7 0,6-9 0,13-3 0,16-3 0,11 1 0,-19 43 0,3 1 0,4-5 0,4 1 0,5-4 0,3 1 0,4-4 0,3 1-106,3-3 0,2 1 0,5 2 1,2 2-1,2 1 0,2 1 0,1-1 1,2 1 105,0 0 0,1 1 0,8-3 0,1 3 0,-2 3 0,-1 2 0,-1 4 0,0 1 0,-3 3 0,1 2 0,-4 5 0,0 3 0,-4 4 0,-1 2 0,-1 1 0,-2 1 94,-1 1 1,-1 3-1,-6 3 1,-2 2-1,39 2 1,-7 6-95,-11 6 0,-3 6 0,-19 11 0,-13 8 0,-13 8 0,-5 6 0,-18 9 0,-8 4 0,-12 6 0,-19 4 0,-17 2 0,-10 2 0,29-34 0,-2-1 0,-6 2 0,-1 0 0,-3 3 0,-2 0 0,-1-1 0,-3-1-73,-1 2 0,-2-1 0,-7 2 1,-1 0-1,0 1 0,-2-1 1,-2 0-1,-2 0 73,-2-2 0,-1-1 0,-1 0 0,0-2 0,1-4 0,0 0 0,1-2 0,-1 0 0,1-2 0,0-2 0,0-2 0,0-2 0,9-2 0,0-3 0,4-4 0,2-3 0,2-3 0,3-2 0,-36 1 0,15-10 0,8-6 211,9-10 0,13-9 0,18-14 1,6-7-212,5-8 0,6-6 0,14-8 0,11 0 0,14 0 0,12-6 0,15-1 0,-26 38 0,2 0 0,3 0 0,2 0 0,4-2 0,3 1 0,1 1 0,3 2 0,1 0 0,2 1-48,3-1 0,1 2 0,3-2 0,2 0 0,0 1 0,0 2 0,0 3 0,0 2 48,1 3 0,0 2 0,-3 2 0,0 3 0,2 3 0,0 3 0,-3 1 0,-1 2 0,-4 3 0,-2 1 0,41 0 0,-21 14 0,-8 11 0,-8 14 0,-13 10 0,-12 9 0,-14 2 0,-11 5 0,-22 9 0,-11 11 0,-14 3 0,-13 1 0,22-38 0,-2-1 0,-6-2 0,-2 0 0,-3 3 0,-1 1 0,-3 3 0,-3 1 0,-7 2 0,-3-1 0,-1 1 0,-2 1 0,-1-1 0,-2 0-40,-1 1 0,-2-1 1,-3 3-1,-1 1 1,-3 0-1,-1-2 1,-2 0-1,-2-1 40,0-1 0,-1-3 0,5-4 0,1-3 0,6-4 0,0-2 0,5-2 0,0-2 0,3-2 0,0-2 0,6-4 0,0-3 0,3-3 0,1-1 0,-39 6 0,13-9 0,4-7 0,18-8 0,6-5 0,7-6 0,14-11 0,7-8 0,9-8 119,7-8 1,6-9 0,6-2 0,7 0-120,9-2 0,13 3 0,13-7 0,9-2 0,7-2 0,5 6 0,7 4 0,8 6 0,-39 28 0,1 1 0,1-2 0,1 2 0,2 1 0,1 3 0,-3 0 0,1 1 0,-2 2 0,1 1 0,1 2 0,1 3 0,45-2 0,-2 6 0,-4 4 0,-13 10 0,-20 4 0,-7 5 0,-8 6 0,-14 8 0,-12 12 0,-13 4 0,-19 7 0,-18-7 0,-10 5 0,-5 6 0,-10-2 0,-6 8 0,29-30 0,-2-2 0,-4 2 0,-1 0 0,-6 3 0,-1 0 0,-5 0 0,-1-2 0,1-2 0,0 0 79,0-2 0,-1 0 0,-2-1 1,0-2-1,0-2 0,1-1 0,0-2 1,0 0-80,2-1 0,1-3 0,4-4 0,1-3 0,-31 6 0,7-11 0,8-5 0,8-4 0,11-4 0,6-5 0,9-14 0,8-10 0,18 8 0,24-3 0,9 9 0,6 4 0,10-7 0,3-1 0,5 0 0,1 0 0,8-4 0,6 3 0,6 1 0,4 0 0,-1 2 0,-5 5 0,-2 3 0,-4 3 0,4 6 115,-4 12 1,-21 15 0,-16 16-116,-21 8 0,-22 3 0,-13-9 0,-6 2 0,-5-2 0,-5 3 0,-9 1 0,-5 0 0,-5-1 0,-4-1 0,-1-6 0,-1-2 0,0-4 0,6-4 0,2-7 0,2-1 0,-10-7 0,6-4 0,17-16 0,26-11 0,17-12 0,14-2 0,13 2 0,6-6 0,4-4 0,15-5 0,7-8 0,7-4 0,10-3 0,-31 31 0,3-2 0,6-3 0,3-1 0,3-3 0,2 0 0,6-1 0,0-1 0,5-1 0,0 1 0,3-1 0,2 0 0,1 1 0,1 1-75,2 1 0,-1 0 0,0 3 0,0 1 0,-5 4 1,-1 4-1,-6 2 0,-2 3 75,-5 5 0,-1 1 0,-7 4 0,-1 1 0,42-2 0,-10 3 0,-11 6 0,-13 4 0,-11 2 0,-24 23 0,-11 12 0,-28 10 0,-20 4 0,-6-3 0,4-15 0,-1-2 0,3-7-1,2-13 0,4-9 150,7-23 1,11-8 0,21-27-1,9 0-149,10-7 0,10-8 0,-14 27 0,1-1 0,4-3 0,2 1 0,2-3 0,2 1 0,5-2 0,1 1 0,4-1 0,2 1 0,2 0 0,3 1-53,-1 1 1,3 1 0,0 5 0,0 3 0,-5 5 0,-1 2 0,1 3-1,-1 2 53,1 1 0,0 2 0,-3 1 0,-1 1 0,33-19 0,-9 11 0,-6 4 0,-3 7 0,-7 9 0,0 7 0,1 3 0,-14 4 0,-6 5 0,-6 11 0,-12 17 0,-13 13 0,-11 3 0,-7-3 0,-17-11 0,-6 2 0,-3 2 0,-5 5 0,-7-3 0,-5 1 0,-5 5 0,-9 0 0,-3-3 0,0-5 104,-1-4 1,5-4 0,-6-2-1,3-6-104,-1-6 0,8-5 0,8-14 0,0 0 0,7-10 0,3-7 0,13-10 0,16-6 0,11-4 0,2-4 0,4-9 0,10-9 0,8 5 0,7 5 0,8-1 0,12 3 0,7-1 0,9 1 0,5-1 0,10 7 0,1 2 0,3 2 0,0 12 0,-7 6 0,1 7 0,0 4 0,-4 6 0,-8 14 0,-13 11 0,-12 8 0,-16 12 0,-11 4 0,-6 3 0,-6 3 0,-11 7 0,-16 4 0,-10 4 0,-9 2 0,18-34 0,-2-1 0,0 2 0,0 0 0,-2 1 0,-1 0 0,-2-1 0,-2-1 0,-2 1 0,-1-2 0,-1 0 0,1 0 0,1-1 0,1 0 0,2-1 0,0-2 0,-34 20 0,12-18 0,6-14 0,21-15 0,16-20 0,17-13 0,12-10 0,11-3 0,5-11 0,5-9 0,6-6 0,5-4 0,7-3 0,3-7 0,-19 37 0,1-1 0,2-2 0,1 1 0,4-1 0,2 1-66,1-1 0,1 1 0,7-3 0,1 1 0,3 1 1,1 1-1,2 0 0,0 1 66,2 0 0,1 2 0,-2 5 0,0 3 0,-5 6 0,-1 1 0,-1 3 0,-1 0 0,-4 2 0,1 2 0,1 0 0,-1 3 0,29-8 0,-10 9 0,-12 12 0,-13 18 0,-20 13 0,-27 18 0,-19 0 0,-18-1 0,-5 5 0,-16-4 0,-4-1 0,-6 1 0,0 5 0,-9-1 0,-4 2 0,41-26 0,1 0 0,-3 2 0,0 1 0,1-4 0,-1 0 0,-3 1 0,-1 1-47,-1-1 1,-2 0 0,-7 0 0,0-1-1,1 1 1,-1 1 0,0-3 0,0 0 46,0 1 0,0-1 0,1-2 0,0-1 0,0 1 0,0 1 0,1-4 0,1-1 0,3-3 0,2-1 0,2-2 0,3-1 0,-35 4 253,3-6 1,26-16-254,15-13 0,20-24 0,28-19 0,9 0 0,11-2 0,14 0 0,13-3 0,-23 34 0,4 0 0,2-1 0,3 0 0,5-3 0,1 1 0,2 1 0,1 2 0,2 1 0,1 0-40,2 3 0,1 0 0,-2 1 0,0 0 0,4 4 0,1 2 0,-2 2 0,0 1 40,-2 3 0,-1 2 0,0 1 0,-1 3 0,34-2 0,-8 4 0,-5 7 0,-14 14 0,-7 15 0,-20 9 0,-22 13 0,-16-5 0,-15-4 0,-15-2 0,-11 1 0,-7 3 94,-5 2 1,-6 8-1,-12-5 1,-5 3-95,-5-1 0,-3-7 0,43-18 0,-1 1 0,-2-2 0,-1 1 0,-1-1 0,-1 0 0,0-1 0,-1-3 0,2-1 0,0-3 0,0 1 0,1-2 0,0-3 0,1-1 0,-41 9 0,3-10 0,11-3 0,10-1 0,6-4 0,8-3 0,3-9 110,9-7 1,-1-8 0,14-16-111,0-13 0,3-2 0,15-14 0,9 2 0,15 20 0,16-5 0,8 11 0,8 7 0,3 4 0,4 4 0,5 4 0,5 2 0,7 1 0,1 7 0,-4 1 0,0 5 0,0-3 0,2 8 0,0 2 0,-4 4 0,-10 8 0,-15 10 0,-22 1 0,-21 8 0,-13-2 0,-13 5 0,-12-5 0,-7 2 0,-3 4 0,-10 2 0,-5 2 0,-4 0 0,-7 0 0,-9 6 0,38-21 0,0 0 0,1 0 0,-1-1 0,0 0 0,-1-1 0,-41 11 0,-4-2 0,7-3 0,11-9 0,13-7 0,15-14 0,24-13 0,7-14 0,16-6 0,12-8 0,13 5 0,10-3 0,10-4 0,13-9 0,4-4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32.826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 0 12466,'0'0'0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33.327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88 35 12531,'-27'-10'0,"1"-5"0,9 13 0,-1-6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33.777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1 140 12477,'17'-27'0,"-7"-14"0,13 20 0,-4-12 0,16 16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34.228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42 0 12313,'-18'23'0,"1"1"0,11-15 0,12 9 0,3-4 0,17 3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34.643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53 1 12298,'-27'17'0,"2"9"0,30-7 0,7 6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35.094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 1 12061,'0'37'0,"0"-4"0,15-8 0,5 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35.509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142 1 11855,'-52'27'0,"0"-4"0,23-11 0,21-12 0,27-10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35.958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70 0 12084,'-17'23'0,"-1"1"0,1-16 0,-1 7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36.358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35 1 12433,'-16'44'0,"-3"-1"0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36.908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70 0 12252,'-25'27'0,"6"-2"0,-7-7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0:21.312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16 2498 12384,'-16'-24'0,"16"1"0,24 7 0,24 11 0,8 3 0,8 2 0,14-6 0,9 0 0,10 2 0,-46 3 0,1 0 0,5-1 0,1-2 0,1 2 0,0-1 0,2 0 0,0 0-114,-1-1 0,1 0 0,0 3 0,2 0 0,1-3 0,2 0 0,1 1 0,2 1 114,4-1 0,1 0 0,-5-1 0,0 0 0,5 2 0,1 0 0,-1-1 0,0-2 0,-1 0 0,1 1 0,3 1 0,0 0 0,2-2 0,1 0 0,-2 0 0,-1 0 0,-5 0 0,0 1 0,-1 1 0,-1 0 0,-4-2 0,0 0 0,1 1 0,0 0 0,1 2 0,-2 0 0,-10 1 0,-1 1 0,-2-1 0,-2 2 0,41-1 0,-11 0 0,-5 0 0,-14 1 147,-10 5 1,-27 4-148,-25 7 0,-25-1 0,-27-2 0,-12-3 0,-10 3 0,-13 1 0,37-7 0,-1 0 0,-2-1 0,-1-1 0,-1 1 0,-1-2 0,-5-2 0,-2 0 0,1 2 0,0 0 0,-4 0 0,-2-1-77,-5 2 1,-1-2 0,2-2 0,0 0 0,-7 1-1,-1 0 1,0-2 0,-1 0 76,-2-1 0,-1 0 0,-4 0 0,-1 0 0,-1 0 0,-2 0 0,-1 0 0,0 0 0,1 0 0,1 0 0,3 0 0,0 0 0,3 0 0,1 0 0,3 0 0,1 0 0,2 0 0,3 0 0,8 0 0,4 0 0,6 0 0,3 0 0,-39 0 0,15 0 0,10 0 0,16 0 0,29-2 107,23-4 1,23 2 0,33-6-1,8 1-107,12-1 0,19-2 0,-41 4 0,3-1 0,6 1 0,2 0 0,5 2 0,1 1 0,4-3 0,2 2 0,4 3 0,3 0 0,5 0 0,2 0-82,-25 1 0,2-1 0,0 1 0,3 1 0,0 0 0,2 1 0,8-2 0,1 0 0,2 0 0,2 1 0,0 1 0,2 1 33,3 0 1,1 2 0,0-1 0,2-1 0,1 1 0,0 1 0,1 1 0,1 1 0,-1 1 0,-2 0 0,0 1 0,-1-1 48,-4 1 0,-1-1 0,-1 1 0,-7 1 0,-1 1 0,-1-1 0,-4 0 0,-1 0 0,-1-1 0,-3 1 0,0 0 0,-1 0 0,29 4 0,-2 1 0,-11-4 0,-3 1 0,-9 2 0,-3 0 0,-6-3 0,-3 1 166,-5-1 0,-2-1 1,46 4-1,-19 0-166,-10 1 0,-8 3 0,-43-6 0,-28-5 0,-38-3 0,-33-2 0,-11 0 0,39 0 0,-3-2 0,-3 0 0,-2-1 0,-2 1 0,-2 0 0,-7-4 0,-2 0 0,-3-1 0,-3 0 0,-8 0 0,-1-1 0,2-1 0,-2 0 0,-7 1 0,0-1 0,-1 0 0,0-1-82,29 2 0,-1 0 0,-1 0 0,-8 1 0,-1 0 0,-2 0 0,-5-2 0,-1-1 0,-1 0 0,-3 0 0,-1 0 0,0 1 51,-1 0 1,0 0-1,1 0 1,1-2-1,1 0 1,0 2-1,0 0 1,0 2 0,1-1-1,1 1 1,1 0-1,-1 0 31,1 0 0,0 1 0,2-1 0,10 2 0,2-1 0,1 0 0,3 0 0,1 1 0,2-1 0,-22-4 0,3 0 0,10-2 0,2 1 0,9 4 0,2 0 0,10-1 0,3-1 491,-29-7 1,28-1-382,38-6 1,42 3 0,33-5 0,19 2-111,-34 11 0,1 0 0,5 0 0,3 1 0,9 2 0,3 3 0,6-2 0,2 2 0,2 0 0,3 0 0,8 3 0,4 0 0,-28 0 0,1 0 0,1 0 0,4 0 0,1 0 0,2 1-82,4 0 0,1 1 0,0 0 0,4 0 0,0 1 0,2-1 0,6 1 0,2 0 0,0 0 0,1 1 0,1-1 0,1 1 37,-23 0 0,1 0 0,-1 1 0,2 0 0,0 1 0,2 1 0,-1 0 1,0 0-1,0 2 0,0 0 0,-1 0 0,0 0 0,23 1 0,0 1 1,-3 0 44,-5 0 0,-1 1 0,-2-1 0,-6-1 0,-2 0 0,0 1 0,-6 0 0,-1 1 0,0 1 0,-4-1 0,-1 0 0,-1 0-49,31 5 1,-4-1 0,-14-2 0,-4 1-1,-5 2 1,-3 0 0,-8-2 0,-3 1 48,-8-2 0,-1-1 0,32 10 0,-13-3 491,-14 0 1,-30-5-430,-30 0 1,-23-8 0,-35 1 0,-14-3-63,-11-2 0,36 0 0,-3 0 0,-7 0 0,-2 0 0,-6 0 0,-2 0 0,-2 1 0,-3-2 0,-7-2 0,-3-1 0,-2-2 0,-2 0 0,-5-1 0,-2-2-82,30 4 0,-1-1 0,-1 0 0,-1-1 0,-2-1 0,-1 0 0,-4-1 0,-2 1 0,-1 0 0,-5-1 0,-1 0 0,-1-1 57,-5 0 0,-2 0 0,-1-1 0,18 3 0,-1 0 1,-1-1-1,0 1 0,-2 0 0,-2-1 0,1 1 1,-1 0-1,-1 1 0,1-1 0,-1 1 0,1 0 22,1 1 1,0 0-1,0 0 1,1 1-1,2 0 1,1 0-1,0 0 1,0 1-1,2-1 1,-1 1 0,1-1-1,1 1 1,-23-2-1,1 0 1,1 1 2,3-1 0,0 0 0,4 0 0,11 2 0,3 0 0,3 0 0,-25 0 0,6-1 0,14 0 0,4 0 0,13 0 0,6 0 0,-16-2 94,37-11 0,49 10 0,46-9 0,25 1-94,-32 9 0,3-1 0,5-1 0,2 0 0,11 1 0,2-1 0,4 0 0,3 0 0,5 0 0,2 1 0,-24 4 0,2 0 0,0 0 0,4 1 0,0 0 0,1 0 0,4 0 0,0 0 0,0 1-82,1 0 0,-1 1 0,1 0 0,4 0 0,1 1 0,0-1 0,3 1 0,1 0 0,0 0 0,8 0 0,0 1 0,3 0 68,-20 0 0,2 0 0,0 1 0,0 0 0,-2 0 1,-1 1-1,0 0 0,1 0 0,3 2 0,1 1 1,0 0-1,-1 1 0,-1 0 0,-1 0 0,0 0 1,0 1 13,-1 0 0,0 0 0,0 0 0,0 1 0,-2-1 0,-1 1 0,0 0 0,0 0 0,22 2 0,0 1 0,-2 0 0,-4-1 0,-2 1 0,-1 0 0,-8-1 0,-1 1 0,-1 0 0,-6-1 0,-1 1 0,-1 0 0,23 5 0,-2 0 0,-4 1 0,-3-1 163,-6 1 1,-3-1 0,-12-2 0,-5-1 0,27 14 0,-23-3-101,-17-4 1,-30-1 181,-20-3 1,-23-7 0,-34-3 0,-15-1-152,-20 0 0,38-2 1,-3-2-1,-6-2 1,-3-2-1,-5 0 0,-2-2-94,-4-1 0,-3-1 0,-7-3 0,-4 0 0,27 2 0,-2 0 0,0 0 0,-3-1 0,0 0 0,0 0-82,0 1 0,0 1 0,-1-2 0,-2-1 0,0 0 0,-2 0 0,-3-1 0,-1 1 0,-2-1 0,-5-1 0,-2-1 0,-1 0 55,17 2 0,0 0 1,-2-1-1,1 1 1,-1 0-1,0 1 1,-1-1-1,0 0 1,-4-1-1,0 0 0,0 0 1,0 0-1,1 0 1,0 0-1,0 0 1,0 1 21,1 0 0,0 0 1,0 1-1,0-1 1,0 1-1,0 0 1,1-1-1,0 1 1,2 1-1,1-1 1,1 0-1,0 0 1,-21-2-1,1 0 1,2 0 4,7 2 0,1-1 0,3 0 0,9 1 0,2 0 0,2 0 0,-19-1 0,4-1 0,10-1 0,4 1 0,12 0 0,6 0 0,-8-4 16,50-3 0,38 5 0,49-11 1,17 5-17,-41 10 0,3 0 0,6 1 0,2 1 0,6 0 0,1 0 0,7 1 0,2 1 0,6-2 0,2 0 0,0 3 0,1 0 0,10 1 0,2 1 0,-32 0 0,-1 1 0,2 0-82,1-1 0,0 0 0,1 0 0,4 1 0,1 1 0,0-1 0,5-1 0,2 0 0,0 0 0,4 1 0,1 1 0,1 1 77,1 0 1,0 1 0,1 1-1,3 0 1,1 0 0,0 1-1,1 1 1,0 1 0,1 0-1,0 0 1,1 1 0,0-1 4,1 2 0,1-1 0,-2 2 0,-8-1 0,-1 1 0,-1 1 0,0 1 0,-1 1 0,-2 0 0,-6-1 0,-1 1 0,-2 0 0,-4-1 0,-1 1 0,-2 0 0,26 5 0,-2 1 0,-8-1 0,-3 1 0,-7-2 0,-3 1 0,-9-3 0,-5 1 0,29 10 0,-23-8 491,-8 1 1,-34-3-439,-28-3 1,-23 2 0,-41-9 0,-10-1-54,-9-2 0,34-2 0,-2 0 0,-7 0 0,-2 0 0,-7 0 0,-2-2 0,-9 0 0,-1-2 0,1 0 0,-3-1 0,-9-3 0,-2-2 0,1 1 0,-2-1 26,33 2 0,-1 0 0,-1 1 0,-5-1 0,-1 2 0,-1-2 0,-3-1 0,0-1 0,-2 0 0,-5 0 0,0 0 0,-1-1-26,-3 0 0,-1 0 0,1 0 0,-3 0 0,0-1 0,0 0 0,-2 0 0,0 1 0,-1-1 0,-1 1 0,1-1 0,-1 0 0,-1 0 0,0 1 0,2-1 0,7 3 0,1 0 0,2 0 0,0 1 0,2 0 0,0 1 0,5 0 0,1 1 0,1 0 0,4 0 0,0 0 0,1 0 0,-30-5 0,4-1 0,12 0 0,3 0 0,10 2 0,4 1 0,13 2 0,4 0 0,-19-8 0,60-1 0,43-5 0,33 4 0,25 3 0,-32 8 0,3 0 0,6-1 0,3-1 0,9 1 0,1 0 0,7 1 0,1 1 0,8 2 0,2 0 0,-28 0 0,0-1 0,2 1 0,4 0 0,2 1 0,0-1-26,4 2 0,2-1 0,-1 1 0,2 1 0,0-1 0,0 1 0,5-1 1,0 1-1,1 1 0,0-1 0,1 0 0,0 1 26,1 1 0,0 0 0,1 0 0,2 1 0,0 1 0,0 1 0,1 1 0,1 2 0,-1-1 0,-2 1 0,-1 1 0,-1 0 0,-4-1 0,-1 2 0,-2-1 0,-7-2 0,-1 1 0,-1 0 0,-4 1 0,-1 1 0,-1 0 0,-2 0 0,-1 0 0,0 1-52,-2 0 1,-1 0-1,-1 0 1,20 3-1,-2-1 1,-6-1-1,-2 0 1,-9-3-1,-2 1 52,-7-1 0,-2-1 0,-3 1 0,-3 0 0,31 8 983,-10 1-937,-32-8 0,-49-3 0,-40-9 0,-17-2-46,-17-1 0,-12-9 0,41 8 0,-3 0 0,-3-1 0,-2-1 0,-3-1 0,-1 0 0,-7 1 0,-2 1 0,-7 0 0,-3 0 0,-1 1 0,-2 1-90,-2-2 1,-2 0-1,25 1 1,-1-2 0,-1 1-1,-2-1 1,-1 0 0,0 0-1,-4 1 1,0-1-1,-1 0 84,-5 0 1,0-1 0,-2 1 0,-5 1 0,-1 0-1,-1 0 1,19 0 0,-1 0 0,-1 0 0,0 0-1,-1 1 1,0-1 0,-1 0 0,0 0-3,0 0 1,0 0-1,0 1 1,0-1-1,-1 1 1,1 1-1,-1 0 1,2 0-1,-19-3 1,1 0-1,1 0 1,0 2-1,1-1 1,1 1 7,1 0 0,1 0 0,1 1 0,2-1 0,0 0 0,3 0 0,7 1 0,2 0 0,2 0 0,-25-2 0,5 0 0,14 1 0,3 0 0,15 2 0,4-1 116,-25-7 0,49-3 0,45 5 0,37-2-116,26 1 0,-25 6 0,3 0 0,9-2 0,2 0 0,3 1 0,2 1 0,4-2 0,1 0 0,10 3 0,1 0 0,7 0 0,1 1 0,5-1 0,2 2-82,-31 0 0,1 0 0,0 0 0,2-2 0,0 0 0,0 0 0,0 2 0,0 0 0,1 0 0,2 1 0,2 0 0,0 0 76,3 0 0,0 0 0,2 1 0,8-1 0,0 2 1,2-1-1,3 0 0,0-1 0,0 2 0,0-1 0,-1 1 1,1 0-14,-3 0 0,1 1 0,-1 0 0,0 1 0,0 1 1,0 1-1,-2 1 0,0 2 0,-1-1 0,0 1 1,0 1-1,-1 0 19,-1 0 0,-1 0 0,-1 0 0,-5-2 0,-2 1 0,-1 0 0,-7 1 0,-2 0 0,0 0 0,30 5 0,-2-1 0,-6 1 0,-2 0 0,-6-4 0,-3 1 0,-10 1 0,-4-1 0,-10-2 0,-3 0 491,31 2 1,-22 5-341,-21-5 0,-32-3 0,-25-2-151,-30-4 0,-25-8 0,-13-2 0,-12-1 0,43 2 0,-3 0 0,-8 1 0,-4 0 0,-5-1 0,-3-1 0,-5-2 0,-3 1 0,-4-1 0,-2 0 0,-6 0 0,0-1 0,1 0 0,0 0 0,28 3 0,-1 0 0,0-1-22,-3 0 1,-1 0 0,-1 0 0,-10-1 0,-3 1-1,0-1 1,-8-2 0,-2 0 0,-1-1 0,23 3 0,-1 1-1,-1-1 1,1 0 21,-3 0 0,0 0 0,0 0 0,-1-1 0,0 1 0,-1-1 0,1 0 0,-1 1 0,2 0 0,0 0 0,0 1 0,0-1 0,3 0 0,0 0 0,0 1 0,1-1 0,-20-1 0,0 0 0,2 0 0,5 0 0,0 0 0,4 0 0,11 3 0,2-1 0,2 1 0,-30-4 0,3-1 0,8 1 0,4-1 0,11-1 0,4 0 0,15 4 0,5 1 245,-23-7 1,41 3 0,35-3 0,27 3-175,24 1 0,28 6 0,-34 1 0,3-1 0,7 0 0,2 0-69,7 1 0,2 0 1,7-2-1,1 1 1,6 1-1,1 2 1,3-1-1,1 0-101,3 0 1,2 0 0,3 1-1,2 1 1,-27 1 0,1 1-1,1 1 1,3-1 0,0 0-1,0 0 93,3 0 0,1-1 0,1 2 0,3-1 0,1 1 1,1 0-1,-1 0 0,1 1 0,0 0 0,1 2 0,1 1 1,0 0 5,0 1 0,-1 1 0,1 1 0,-3 1 0,0 0 0,0 0 0,-4 2 0,-2 1 0,0 0 0,-5 0 0,-1-1 0,-2 1 0,-3 0 0,-1 0 0,-1-1 0,26 4 0,-1-1 0,-5 1 0,-2-1 0,-6 1 0,-3 0 0,-6-2 0,-4 1 0,-8-1 0,-3-1 0,30 5 0,-15 1 0,-16-1 0,-17-7 0,-37 4 0,-23-9 0,-22-1 0,-17-2 0,-13-2 0,25 0 0,-1 0 0,-7 0 0,-1 0 0,-5 0 0,-2 0 0,-11 0 0,-3-2 0,-3 0 0,-1-1 0,-3-3 0,0 0 48,-5-2 0,-1 0 0,-2 0 0,-2-1 0,29 3 0,-1 0 0,-2 0 0,-3 0 1,-2 0-1,-1-1-48,-4 0 0,-1-1 0,-1 0 0,-3 0 0,0-1 0,0 0 0,-2-1 0,0 0 0,0-1 0,0 2 0,0-1 0,0 0 0,0 0 0,1 0 0,0-1 0,3 1 0,0 0 0,2-1 0,7 1 0,2 1 0,2-1 0,-27-2 0,3 1 0,9 1 0,2 0 0,11 2 0,2 1 0,4 0 0,2 0 0,6 2 0,2-1 0,-42-8 0,25 4 3,22-1 0,34 1 1,24-4 241,35 3 1,23 5 0,15-6 0,14 1-222,-39 6 0,1 0 0,8 0 0,2 0 0,5 3 1,2 0-1,5 0 0,1-1-24,4 1 0,3 0 1,9-2-1,2 0 1,2 1-1,0 0 0,2 1 1,0 0-83,-31 1 0,1 1 0,1-1 0,2 1 0,1 0 0,2 0 0,3 1 0,2 0 0,-1 1 0,2 1 0,-1 0 0,1 1 56,0 1 1,-1 1 0,0 0 0,-3 1 0,-2 1 0,-1-1-1,-6-1 1,-1 0 0,-1 1 0,27 3 0,-2 1 25,-4 1 0,-3 0 0,-8 0 0,-3-1 0,-9-2 0,-3 0 0,-11-1 0,-4 1 491,29 8 1,-22-5-425,-13 0 0,-27-8-67,-26 1 0,-34-3 0,-38-2 0,-1 0 0,-6 0 0,40 0 0,-1-2 0,-7 1 0,-3-1 0,-3-2 0,-2 0 0,-5-1 0,-1 0 0,-1 0 0,-1-2 0,-3-2 0,0-1 0,-3 0 0,-1-1-99,-2 0 1,-2-2 0,-9-2-1,-3-1 1,29 7 0,-2-1-1,0 0 1,-1 0 0,0-1-1,1-1 97,-2 1 1,1-1 0,-1 0-1,0 1 1,0-1 0,0 0-1,2 0 1,0 0 0,1 0-1,3-1 1,0 0 0,2 0 1,-29-8 0,3 1 0,9 2 0,5 1 0,17 3 0,4 1 0,-39-14 327,23 0 1,35 3 0,29-3-254,33 2 0,28 7 1,30 7-1,16-1-74,-44 7 0,3 0 0,9-2 0,2 1 0,3 2 0,1 2 0,4 0 0,1 0 0,3 1 0,1 0 0,6 1 0,1 0 0,2 0 0,0 0 0,-1 1 0,-1 0-95,1 2 0,0 0 0,-2 1 1,-1 2-1,4 2 0,0 1 1,-3 0-1,-1 0 95,-5-1 0,-1 1 0,-4 2 0,-3 1 0,-13 0 0,-3 0 0,-2-2 0,-2 1 0,-3-1 0,-3-1 0,40 7 0,-15-3 0,-14-1 0,-15 2 0,-15-7 0,-11 7 245,-24-8 1,-15 0 0,-32-4 0,-1 2-230,-4 1 1,-14 1 0,-17-6 0,39 0 0,-1 0-17,-3 0 0,-1 0 0,-7 0 0,0 0 0,0 0 0,0 0 0,-3 0 0,0-2 0,-3-1 0,0 0 0,-7 2 0,-2-1 0,-1-4 0,-1 0 0,-1-1 0,-1 0-79,-1 0 1,-1-1-1,4-1 1,-1 0 0,-2 1-1,1-1 1,3 0 0,1 0 78,3 1 0,2-1 0,13 0 0,4 0 0,-29-8 265,20 0 1,28 5 0,32 2-266,25 2 0,27 3 0,24 5 0,12 0 0,7 0 0,-37 0 0,3 0 0,0 0 0,2 0 0,6 0 0,2 0 0,4-1 0,2 2 0,4-1 0,3 2 0,4-1 0,1 1 0,1 2 0,2 0-99,2 1 1,1 0 0,4 0-1,2 2 1,-29-2 0,1 1-1,-1 0 1,2 0 0,-1 1-1,0-1 94,-1 2 0,0 0 0,0 0 0,30 1 0,-2 1 0,-12 2 0,-1 1 0,-5-1 0,-1 0 5,-6-1 0,0 1 0,-4 0 0,0 1 0,-8-2 0,-2-1 0,-6 2 0,-3 0 0,33 9 0,-15 0 0,-19 3 0,-6 5 0,-26-4 0,-21-2 152,-25-3 1,-23-5 0,-12-1 0,-10-4-152,-11-3 0,37-1 1,-3 0-1,-6-3 0,-2 0 1,-3-1-1,-2 0 0,-3-1 0,-2 0 1,-7-2-1,-1 0 1,-1-1-1,-1 0 0,-4-2 1,-1-2-92,-4-1 1,-2-1-1,23 3 1,-1 0 0,-1-1-1,-2-3 1,0-1 0,0 0-1,-1 0 1,-1 0-1,1 1 78,-1 0 1,0 0-1,2 0 1,2-2-1,2 0 1,-1 0 0,1 1-1,0 1 1,1-1-1,-25-6 1,2-1 11,9-1 0,3 1 0,11 3 0,6 0 0,-18-9 323,20 4 0,39 3 0,36 3-323,34 1 0,29 8 0,11-2 0,-39 4 0,3 0 0,3-1 0,2 1 0,6 1 0,2 0 0,4-2 0,2 0 0,5 1 0,1 2 0,4-1 0,3 2 0,9 2 0,2 2 0,2 0 0,0 1 0,-32-1 0,1 0 0,0 1-82,2-1 0,1 1 0,1 0 0,2 2 0,1 1 0,2 0 0,3 0 0,2 2 0,-1 0 0,1 0 0,-1 2 0,0-1 60,-2 1 1,0 1 0,-1 0 0,-3 2 0,0 0 0,-3 1 0,22 5 0,-4 0 0,-4 1 0,-3 1 21,-6-1 0,-4 0 0,-10-3 0,-4-1 0,33 22 0,-25-4 0,-31-2 0,-31-2 0,-25-4 0,-26-10 0,-19-9 0,-9-2 0,-13-4 0,39-3 0,-3 0 0,-4-2 0,-2 0 0,-2-2 0,-1 0 0,-3-2 0,-2-2 0,-1 0 0,-1-1 0,-3-1 0,0 0 0,-1 0 0,0 1 80,-1-1 1,1 0 0,1 0 0,2-1 0,4 0 0,0-1 0,3-1 0,0 0-81,4 2 0,1-1 0,2-1 0,2-1 0,-40-11 0,19 3 0,22 2 0,52-3 0,31 5 245,23 7 1,25 4 0,-3 2 0,10-1-195,7 1 1,6 4 0,-45 1 0,2 2 0,2 0 0,1 1-52,1 1 0,0 0 0,1 0 0,0 2 0,0 1 0,0 1 0,1 1 0,-1 0 0,0 1 0,0 1 0,-5-2 0,-1 1 0,-6 2 0,-1 1 0,27 12 0,-18-5 0,-26-2 125,-26-1 0,-16-8 0,-30-3 1,-6-1-126,-3 0 0,-8 2 0,-2-4 0,-2 1 0,-10 9 0,-8-4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38.041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0 53 12191,'10'-27'0,"5"9"0,-5 11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38.558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123 53 12471,'-45'-8'0,"10"6"0,10-21 0,8 4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39.044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105 55 12454,'-27'-19'38,"-6"-4"-27,14 13-11,1 8 0,11 4 0,7 15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39.459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36 18 13129,'-20'9'-20,"5"-16"0,15-13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39.982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140 280 12702,'-17'-52'0,"-1"-1"0,1 9 0,0 3 0,7 12 0,-6 4 0,7 7 0,-9 8 0,1 3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40.675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106 1 12693,'-45'0'0,"2"0"0,32 0 0,5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41.129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55 1 12464,'-37'0'0,"20"7"0,19 3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41.560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37 0 12316,'-17'30'0,"-1"1"0,16-14 0,4 10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42.009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53 1 12257,'-17'37'-16,"-1"-12"1,1-17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43.194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35 18 11826,'-17'19'0,"7"-4"0,2-22 0,32-11 0,5-9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0:23.244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961 3965 13425,'-19'-9'0,"-5"-7"0,22 14 0,-13-21 0,13-4 0,-4-20 0,4 2 0,2-1 0,0-3 0,0 3 0,-2-3 0,-4 1 0,4-11 0,-3 5 0,3-8 0,2-2 0,0 12 0,0-1 0,0 1 0,0-1 0,2 1 0,3 0 0,5-1 0,8 1 0</inkml:trace>
  <inkml:trace contextRef="#ctx0" brushRef="#br0" timeOffset="384">926 4105 13425,'-10'-52'0,"3"11"0,7 0 0,0 6 0,0-11 0,0-3 0,0 1 0,0-11 0,0-5 0,0-15 0,2 9 0,3 10 0,-3 5 0,4 1 0,-4-4 0,-2-6 0,2 4 0,2-1 0,2 3 0,-2 0 0,-2-2 0,-1 4 0,3-3 0,2 3 0,2 2 0,-2 1 0,3 1 0,9 0 0</inkml:trace>
  <inkml:trace contextRef="#ctx0" brushRef="#br0" timeOffset="833">944 4070 13425,'0'-62'0,"5"2"0,3 3 0,2-7 0,-6 8 0,3-10 0,-1 6 0,0 2 0,0-8 0,-4 4 0,2-2 0,2 0 0,1 2 0,-3-4 0,2 2 0,-2-2 0,6-2 0,-1 0 0,3 2 0,0 2 0,-7 0 0,5-4 0,0 4 0,0 6 0,1-5 0,7 1 0</inkml:trace>
  <inkml:trace contextRef="#ctx0" brushRef="#br0" timeOffset="1334">1013 4070 13425,'-19'-19'0,"-2"-22"0,15 0 0,0-5 0,6-19 0,6-4 0,0-13 0,-1 10 0,3 2 0,-6 6 0,4-11 0,-4 1 0,-2-2 0,0-5 0,0-10 0,0-3 0,0 3 0,-2-6 0,-4-2 0,1 47 0,-1 0 0,-2-4 0,0 1 0,2 2 0,0-1 0,1-1 0,-1 0 0,-1 0 0,0 1 0,-1-1 0,1-1 0,-1 2 0,0 0 0,2-3 0,0 1 0,3 2 0,1 1 0,0-44-246,2 14 0,7-2 0,3 5 0</inkml:trace>
  <inkml:trace contextRef="#ctx0" brushRef="#br0" timeOffset="1783">1031 2760 13425,'-10'-41'0,"4"1"0,6-11 0,4-13 0,2-2 0,6 12 0,-5-12 0,1 6 0,0 2 0,4-7 0,-7 5 0,1-2 0,2-4 0,-6-7 0,4-5 0,-2-2 0,1-3 0,-3-2 0,4-7 0,-2-3 0,2-4 0,-5 46 0,0 0 0,5-46 0,-5 47 0,0-1 0,-2-2 0,2-1 0,1 1 0,1 0 0,0-2 0,0 1 0,-1 4 0,0 1 0,0-46 0,4 4 0,0 6 0,0 3 0,1 9 0,3-1 0,7 14 0</inkml:trace>
  <inkml:trace contextRef="#ctx0" brushRef="#br0" timeOffset="2667">594 2952 13425,'-35'27'0,"8"-9"0,-2-18 0,12-23 0,3-5 0,14-30 0,2-10 0,2-13 0,2 1 0,1 5 0,-3 16 0,4-5 0,2-4 0,-1-7 0,5-1 0,-2 2 0,1 3 0,3 1 0,1 0 0,1 4 0,-1 8 0,3 7 0,3 16 0,2 20 0,4 15 0,-11 29 0,-14 23 0,-6 3 0,-4-1 0,-8 0 0,3 2 0,-5 5 0,-1 1 0,-1 0 0,1 4 0,-3-4 0,-3-2 0,4 4 0,-5-4 0,5 0 0,1 1 0,1-5 0,-1-10 0,1-5 0,0-4 0,-1-10 0,-3-29 0,3-27 0,12-27 0,18-22 0,4 5 0,-1 5 0,-1 17 0,-3 3 0,3 1 0,1 8 0,5-3 0,3-1 0,-2 2 0,9 0 0,-9 8 0,-4 49 0,-11 19 0,-12 15 0,-5 10 0,-5-9 0,-1-6 0,-7 1 0,1-3 0,0-1 0,-2 1 0,-2 4 0,-8-5 0,0 3 0,0 4 0,-2-7 0,-2-1 0,-4-4 0,-1-2 0,5-2 0,-4-6 0,1-10 0,14-13 0,5-21 0,11-6 0,16-22 0,6 0 0,8 1 0,9-7 0,-2-3 0,0 5 0,0 5 0,6-3 0,-1 8 0,2 6 0,5 2 0,4 14 0,-20 17 0,-3 29 0,-20 14 0,-10 21 0,-5-6 0,-6-4 0,3-9 0,-3-2 0,4-3 0,1 1 0,-5 0 0,-1-6 0,1-16 0,21-19 0,4-19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43.942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88 1 12080,'-43'19'0,"22"4"0,-2-13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44.509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0 0 12089,'0'0'0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45.059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0 18 11801,'28'-10'0,"-11"2"0,-9 8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45.560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 0 11678,'17'28'0,"3"-1"0,3-4 0,-11-11 0,11 19 0,-13-12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45.958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0 0 11545,'18'19'0,"-9"-3"0,7-16 0,-6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54.943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 70 12161,'0'-29'6,"0"-2"-6,0 29 0,15-6 0,5 8 0,15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55.573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71 1 12380,'-35'17'0,"15"1"0,5-1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56.358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35 1 12548,'-19'9'0,"3"-1"0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56.940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 0 12008,'0'0'0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57.425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53 1 12045,'-52'17'0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0:40.896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5337 7669 13425,'-53'10'0,"14"-4"0,5-12 0,12-29 0,3-21 0,5-14 0,8-15 0,-3-1 0,-1-7 0,0-4 0,7 47 0,0-1 0,-1-3 0,-1-2 0,0-3 0,0-1 0,0-3 0,0 0 0,3 4 0,0 0 0,-1-1 0,1 0 0,0 1 0,2 1 0,0 1 0,0 0 0,-1 1 0,0 1 0,-1-1 0,0-1 0,-1 4 0,0 0 0,-1-44 0,2 13 0,2 11 0,0 7 0,0 7 0,8 13 0,-4 34 0,6 32 0,-3 26 0,5 30 0,-6-1 0,0 11 0,1 7 0,-3 2 0,1-45 0,0 1 0,3 48 0,-6-49 0,0 1 0,1 1 0,1 1 0,0 1 0,-2 0 0,0 2 0,0-1-31,-1-1 1,0 1 0,2-1-1,0 0 1,0 0 0,0 1 0,-1 2-1,0 0 31,-2 4 0,1-1 0,2-5 0,0 0 0,1 4 0,0-1 0,0-4 0,0 0 0,-1-1 0,2-1 0,1 1 0,1-1 0,-2-1 0,0-1 0,5 43 0,-5-11 0,3-9 0,-2-3 0,0-8 0,-12-48 0,-2-34 0,0-26 0,1-18 0,-7-14 0,2-7 0,-3-10 0,6 44 0,0-1 0,1 1 0,1-1 0,0-5 0,0 0 0,2 0 0,-1 1 0,-1 2 0,0-1 0,2-2 0,0 0 0,0 0 0,1-1 0,-1 1 0,2 0 0,1 1 0,0 1 0,0-44 0,2 8 0,2 8 0,4 7 0,4 20 0,9 7 121,4 5 1,-7 20-122,7 1 0,-2 25 0,9 13 0,-7 22 0,-6 4 0,-3 15 0,-4 3 0,-3 1 0,1 8 0,-4 9 0,2 7 0,-2-1 0,-2 2 0,-2 9 0,0 5 0,0-48 0,0 0 0,-4 2 0,0-1 0,-1 1 0,-2-1 0,0 0 0,-1-1 0,-1-1 0,0-1 0,-8 48 0,-1-10 0,1-3 0,-1-11 0,7-14 0,-1-7 0,-1-9 0,-3-7 0,-1-16 0,-13-20 0,1-31 0,4-20 0,10-17 0,3 3 0,0-11 0,3-11 0,-5-1 0,8-7 0,2 2 0,2 0 0,2 42 0,0 1 0,2-47 0,4 0 0,6 4 0,3 11 0,5 7 0,1 5 0,2 6 0,6 11 0,-3 14 0,1 8 0,4 14 0,10 11 0,-6 14 0,-1 9 0,-8 11 0,-7 5 0,-1 9 0,-1 5 0,0 5 0,1 6 0,-1 4 0,1 8 0,-1 0 0,1 0 0,-3 0 0,-1 0 0,-2 2 0,1 3 0,-5-3 0,-2 2 0,-4-8 0,-4-2 0,-4-12 0,-12-17 0,-11-29 0,-4-22 0,4-15 0,2-9 0,0-9 0,0-7 0,3-8 0,-3-12 0,0-7 0,0-9 0,16 44 0,1-3 0,-2-3 0,0-2 0,2-4 0,-1 0 0,-1-6 0,1 0 0,3-3 0,2-2 0,-3-6 0,1-1 0,0 0 0,2 0-89,1-1 0,0-1 1,0-1-1,1-1 0,1 2 1,2-1-1,-2 1 0,0-1 89,1 3 0,0 1 0,1 3 0,0 0 0,1 6 0,0 1 0,0 0 0,0 0 0,0-2 0,0 2 0,0 6 0,0 2 0,0 2 0,0 1 0,2-43 0,4 10 0,-2 5 0,5 16 0,-1 4 0,6 12 0,-6 33 0,5 28 0,-1 28 0,-6 25 0,5 6 0,1 10 0,-2 7 0,5 1 0,-5 13 0,-4-48 0,-1 0 0,2 4 0,-2-1 0,-2-1 0,0 1 0,2 1 0,0 0 0,-1-1 0,1-1-27,1-1 0,-2 1 1,-2 3-1,0 0 0,1 3 1,0-1-1,-2 1 0,0 0 27,-1-1 0,0 1 0,0 1 0,0 0 0,0-2 0,0 0 0,0 3 0,0 1 0,0 2 0,0 0 0,-1-6 0,0-2 0,-1 0 0,0-1 0,-6 42 0,-2-8 0,-1-9 0,-7-9 347,1-10 0,-4-23-347,-9-26 0,9-20 0,-8-25 0,8-11 0,3-14 0,-5-10 0,0-6 0,1-4 0,3-1 0,1-3 0,1-5 0,-1-2 0,1-5 0,-1 13 0,3-2 0,1 5 0,3 2 0,5 6 0,-4 8 0,2 2 0,7 4 0,12 9 0,-3 22 76,15 19 1,-7 26 0,7 18-77,-4 11 0,-1-1 0,-1 13 0,1-1 0,-1 4 0,-5 4 0,0 2 0,-1-1 0,-1 1 0,3 2 0,-7 2 0,-2 2 0,-2-3 0,-2-5 0,0 2 0,-10-16 0,-7-1 0,-2-26 0,-11-27 0,-1-10 0,6-13 0,2-6 0,2-4 0,-3-2 0,5-2 0,-6-2 0,1-3 0,1-3 0,-2 4 0,4-5 0,-3-1 0,3 2 0,-4-5 0,1 5 0,3-1 0,2-1 0,1-1 0,1-11 0,7-1 0,4-4 0,10 22 0,14 18 0,-3 18 0,20 24 0,-4 15 0,2 21 0,-4-3 0,-6-1 0,-3 3 0,-3 3 0,1 4 0,-1 2 0,1 0 0,-3 4 0,-1-2 0,-3 2 0,-7 2 0,2 0 0,-4-4 0,-4 6 0,-6-10 0,-9-6 0,-6-26 0,-18-11 0,12-15 0,-14-14 0,8-11 0,0-8 0,10-4 0,0 0 0,-1 0 0,1-8 0,4-1 0,-2-3 0,1 1 0,3-1 0,1-5 0,3-1 0,3 1 0,-1 0 0,7-1 0,2 1 0,2-1 0,4 5 0,4-5 0,11 9 0,12-3 0,12 22 0,6 25 0,-1 21 0,-3 14 0,-10 4 0,-6 4 0,-2-4 0,-3 7 0,1 3 0,-2 1 0,-1 8 0,-5 1 0,-1-1 0,-3 2 0,-7-6 0,2 6 0,-4-1 0,-2-1 0,0 0 0,-2-7 0,-4-5 0,-5-5 0,-9-10 0,-9-2 0,-2-4 0,-15-1 0,-7-13 0,-5-22 0,2-9 0,7-19 0,3-7 0,13 11 0,0-10 0,5 4 0,7 5 0,-4-7 0,2 0 0,1 0 0,3 1 0,7-5 0,3 5 0,1-3 0,4-9 0,10-10 0,13 15 0,16 14 0,6 18 0,5 24 0,-5 11 0,-4 9 0,-2 6 0,0 2 0,0 0 0,0 0 0,-6 7 0,-2 3 0,0 0 0,0-5 0,-11 3 0,1-2 0,-1 0 0,-1 1 0,-5-1 0,-4 12 0,-12-7 0,-6 6 0,-3-9 0,-12 2 0,-8 1 0,-8-3 0,-9-2 0,-1-12 0,1-6 0,1-13 0,5-10 0,5-10 0,4-5 0,2-11 0,0-5 0,0-7-8,1-9 0,4 2 0,1-3 0,-2-3 3,-2 1 1,6-6 0,4 11-1,3-1 3,3-1 0,5 8 1,1-2 0,9-1 0,2 1 1,11 14-2,18 9 0,-5 11-2,11-5 0,4 8-2,7-2 1,3 8-2,-3 10 1,-11 9-1,-12 20 1,-13 11 3,-10 12 0,-13 0 1,-11-5-1,1-15 1,-2-11 0,-2-2 0,-8-7 0,0-3 0,0-2 1,-2-9 0,-8-4 0,-13-4 1,11-10 0,-7-6 0,10-7 0,3-8 0,-6 2 0,6-4 0,3-4-1,1-4 1,2-4-1,0 3 1,2-5-2,4 0 0,4 3 0,7 7-2,1 0 3,7-8 0,12 2 0,15 1 1,14 12 0,14 19 0,5 1 0,-9 0 0,10 4 0,-1-2 0,-7-5 0,15 5 0,0-8 0,4 12 0,-21 4 0,-23 16 0,-30 7 0,-23 8 0,-2-4 0,-4-4 0,-5-7 0,-10-1-1,-20 1 1,-4-9 0,-5-3-2,3-4 1,11-2 0,9 0 0,-1-2 0,1-4 1,6-3 0,-4-9 0,2 1 0,-1-1 0,9-1 0,9-2 0,4-5 0,2-1 0,8-4 0,4-10 0,13 3 0,10-9 0,14 22 0,21 2 0,9 15 0,24 4 0,2 8 0,-17 0 0,5 7 0,-6 1 0,-1-2 0,-7 5 0,-1-5 0,0 0 0,13 5 0,8-3 0,4 3 0,-16 3 0,-5 1 0,-18 4 0,-13 1-2,-16 11 1,-10-4 0,-12 9-6,-1-3 1,-16 6-1,1 0 3,-5-4 1,0-6-1,8-16 1,0 0 1,0 1 1,-1-1-1,-7-1 2,-10-4 0,-3 1 0,-8-9 0,4-6 0,-2 0 0,15-10 0,-1-1 0,1-3 0,-3-3 0,3-2 0,-3-5 0,-3-1 0,9 4 0,3-4 0,4 2 0,2 3 0,6-5 0,0-2 0,15-4 0,18 2 0,31 8 0,14 7 0,15 16 0,-6 0 0,-4 0 0,1 0 0,1 0 0,4 0 0,2 0 0,-6 2 0,3 2 0,-5 2 0,-2-2 0,5-1 0,-3 1 0,-6 4 0,-3 2 0,-4-4 0,-4 5 0,3 3 0,-5 17 0,0 10 0,-9 13 0,-17 2-1,-9-5 1,-9-5 0,-15-9-7,-5-2 0,2-4 0,-4-13 0,-6-1 0,2 1 0,-9-3 4,-5-3 0,-1 3 3,-20-3 0,6 1 0,-6 1 0,10-4 0,5-2 0,3 3 0,0-5 0,-3 0 0,-3 2 0,4-7 0,-5 5 0,5-4 0,2-2 0,5-6 0,1-3 0,-3-7 0,6 1 0,3-14 0,16-1 0,7-4 0,13-1 0,4 0 0,10-4 0,13 4 0,14-4 0,11 12 0,3 0 0,-1 7 0,-9 9 0,6-3 0,3-1 0,4 3 0,3 0 0,1 1 0,-2 1 0,-2-4 0,-1 9 0,-1 1 0,14 2 0,4 2 0,-8 9 0,-15 9 0,-16 9 0,-18 8 0,-7 6 0,-6 9 0,-6 8 0,-13-1 0,-16-11 0,-6-11 0,-5-11 0,5-5 0,-11-4 0,-3-1-2,1-2 0,-4-6 1,7 5-2,-11 3 1,6-7 0,-10-1-1,6-4 2,2-2 1,-3 0 0,5 0 0,-2 0 0,2 0 0,-5-8 0,3-3 0,2-5 0,2-1 0,7-6 0,1-3 0,-1-1 0,2-4 0,3 4 0,7-4 0,0-6 0,2 8 0,4-6 0,11-4 0,12-7 0,16 11 0,13 6 0,16 1 0,16 5 0,-5 4 0,0 5 0,1 4 0,3 7 0,2-5 0,3-2 0,5 4 0,-6-3 0,-2-1 0,-1 0 0,7 6 0,4-2 0,2 5 0,-6 2 0,-10 5 0,-11 14 0,5 15 0,-17 7 0,-11 11 0,-10-3 0,-14-3-1,-6-7 1,-9 9 0,-2-2-1,-1-5-7,-1-3 1,-4-2 0,-10 0 3,-2-2 0,1-4 0,3-14 0,-2 1 2,-2-1 0,-1 1 1,1-3 0,-6-3 1,-15 1 0,-2-7-1,4-2 1,4-2 0,5-4 0,1-4 0,-3-5 0,-5-7 0,-6-3 0,14-2 0,9 1 0,6 1 0,2-2 0,2-5 0,2 1 0,7-6 0,-1 4 0,4-4 0,3-10 0,5-3 0,5-10 0,12-3 0,1 15 0,17 9 0,5 6 0,17 0 0,-3 5 0,0 5 0,5 1 0,12 1 0,4 0 0,0 7 0,-11 2 0,-1 2 0,1 0 0,-7 1 0,3 7 0,5 3 0,-9 5 0,-1 9 0,-11 5 0,-2 15 0,-7 19 0,-9 4 0,-9 14 0,-14-9 0,-7-8-3,-7-13 0,-3-13-8,2-4 0,-12-7-1,-12 1 1,-9-11 6,-2-7 0,-10-5 1,4-5 3,2-7 0,0-5 1,19-5-1,0-3 1,1-2 0,-7-8 0,5-6 0,-1 0 0,4-1 0,4 3 0,0-8 0,1-1 0,1-3 0,-2-1 0,13 0 0,3-1 0,2 1 0,3-8 0,5-4 0,3-4 0,8-2 0,8 15 0,5 9 0,8 7 0,9 6 0,8 4 0,3 6 0,2 11 0,-4 4 0,3 2 0,3 1 0,-4-1 0,7 8 0,7 4 0,-5 3 0,2 9 0,-7-1 0,-2 1 0,-12 5 0,4 2 0,-2 2 0,0 4 0,-6 2 0,-4 4 0,-3 2 0,-3 2 0,0 9 0,-1 1 0,-4 5 0,-5-4-1,-7-5 1,-4-2-10,-7 1 0,-9-3-3,-14-8 1,-3 0 7,-4 0 0,-4-2 0,-5-4 3,3-6 1,5-4 0,3-3 0,-8-4 1,6 1 0,-15-7 0,-6-2 0,14-4 0,-15-6 0,-1-6 0,12-5 0,-6-4 0,13-5 0,8-1 0,2 4 0,0-8 0,1-4 0,-1-4 0,7-2 0,5 1 0,4-13 0,3 3 0,5-20 0,5-2 0,12-2 0,5 6 0,7 12 0,5 12 0,6 1 0,-2 8 0,2 8 0,2 2 0,14 7 0,7 8 0,9 3 0,-13 3 0,12 12 0,-7 9 0,-7 8 0,-11 10 0,-2 2 0,-4 4 0,2-2 0,-7 7 0,-3 3 0,-2 1 0,-1-3 0,-3-1 0,-1 1 0,-2-3 0,-9 1 0,3-2 0,-4 9 0,-10-5 0,-3 3 0,-5-5 0,-3-12 0,-4-8 0,-7 0 0,3-5 0,-4 1 0,-6-7 0,0-1 0,-9-7 0,-5-2 0,-1-10 0,7-6 0,1-11 0,5-6 0,4-4 0,4-2 0,10-6 0,-3-1 0,3-5 0,-2-7 0,5-1 0,-1-9 0,7-2 0,4-1 0,3-11 0,5-2 0,0 1 0,0 3 0,0 4 0,2 2 0,3 1 0,7-1 0,4 8 0,3 3 0,2 7 0,3 5 0,7 5 0,0 9 0,8 4 0,1 5 0,9 15 0,-1 9 0,-7 7 0,-14 13 0,0 3 0,1 6 0,-7 4 0,2 4 0,-3 2 0,-3 2 0,-5 1 0,-3-1 0,-1 6 0,-2 17 0,-6 6 0,0 1 0,-4-7 0,-8-5 0,-1-15 0,-14-7 0,1-6 0,5 0 0,-6-6 0,-4 1 0,-8-1 0,2-12 0,-7 3 0,-5-6 0,16-6 0,-8-10 0,6-8 0,2-7 0,0-6 0,4-8 0,6-2 0,4-4 0,3 0 0,4-11 0,5-4 0,7-14 0,2 2 0,3 4 0,7 6 0,11 11 0,-1 4 0,7 8 0,-16 16 0,24 7 0,-8 24 0,1 19 0,-7 22 0,-4 7 0,-9-14 0,-4 12 0,-4-3 0,-2 1 0,0 0 0,0 6 0,0 1 0,0-1 0,-2-6 0,-4 4 0,-6-2 0,-3 0 0,-5-7 0,-1-10 0,-2-4 0,-14-10 0,0-8 0,-6-11 0,10-10 0,-4-19 0,-1-9 0,9-1 0,-4-13 0,5-1 0,7 1 0,2-3 0,1-5 0,1-1 0,-1 1 0,9-6 0,1-3 0,2-3 0,0-7 0,0 1 0,8-6 0,4 4 0,6 2 0,3 1 0,3 3 0,1 5 0,4 9 0,6 9 0,10 1 0,2 5 0,4 13 0,1 19 0,7 7 0,9 7 0,-10 9 0,-13 11 0,-12 0 0,-2 4 0,-3 2 0,-3 6 0,-3 1 0,-3 3 0,-1 3 0,-8 3 0,2 3 0,-5 3 0,-1 1 0,0 8 0,0-2 0,-1 4 0,-5 2 0,-6-1 0,-9 1 0,-5-2 0,-1-4 0,4-9 0,-8-11 0,-6-1 0,6-12 0,-10-14 0,8-32 0,-7-26 0,10-21 0,7-12 0,6 4 0,5 4 0,-1 0 0,5-9 0,0-7 0,0-3 0,2-10 0,6 45 0,0-1 0,0-2 0,0-1 0,0-1 0,0 0 0,4-5 0,0-1 0,2 2 0,0 0 0,1-1 0,1 0 0,1 2 0,0 1 0,0 5 0,1 1 0,12-44 0,3 4 0,2 6 0,2 11 0,6 4 0,0 10 0,0 6 0,-4 9 0,4 4 0,7 4 0,-5 18 0,4 7 0,-10 28 0,4 15 0,-10 11 0,-11 15 0,-4-7 0,-3 8 0,-3 5 0,-2 1 0,-2 5 0,0 1 0,0 0 0,-2-2 0,-2-4 0,-3-6 0,-3-3 0,0-3 0,-3-2 0,1-3 0,-7-6 0,-11-12 0,-8-14 0,-3-15 0,8-9 0,10-15 0,5-7 0,7-7 0,-3-15 0,8-11 0,0-6 0,-1-5 0,5-11 0,-4-9 0,4-4 0,1 46 0,2-1 0,1-2 0,2-2 0,-1-5 0,1 0 0,1-1 0,0 0 0,1 0 0,2 2 0,-1 3 0,1 1 0,1 3 0,0 2 0,-1 2 0,1 1 0,9-44 0,1 17 0,2 13 0,3 15 0,7 18 0,-2 8 0,2 17 0,-2 16 0,-6 17 0,-3 10 0,-3 0 0,-1 4 0,-5 5 0,5 6 0,-6 7 0,1 3 0,1 0 0,-8 6 0,1-4 0,-3 6 0,-2 5 0,0-3 0,0 4 0,0-4 0,0-2 0,-2-5 0,-3 1 0,-7 0 0,-3-5 0,-3-13 0,-1-5 0,-5-1 0,3-22 0,-8-8 0,8-24 0,-3-19 0,7-8 0,5-8 0,-3-13 0,3-10 0,-4-9 0,-1-6 0,5-11 0,1-3 0,5 47 0,0 0 0,1-3 0,0-1 0,-2-5 0,-1-2 0,3-5 0,0-2 0,-1-1 0,1 0-56,-2 2 0,2 1 0,3-2 0,0 2 0,-2 4 0,0 0 0,1 0 0,0 0 56,1-2 0,-1 2 0,-1 9 0,2 1 0,1 1 0,2 1 0,-1-39 0,0 10 0,0 3 0,2 10 0,4 4 0,3 0 0,9 12 0,-1 7 0,3 24 0,3 15 0,-4 14 0,5 15 0,-5 8 0,-2 8 0,1 5 0,-1 11 0,1 3 0,-1 6 0,-5 4 0,0 2 0,-1 0 0,-1-1 0,5 1 0,-5 0 0,0-2 112,-4-4 0,-4-4 0,-2-7 0,0-1-112,0 0 0,-8-7 0,-8-6 0,-11-8 0,0-16 0,-20-15 0,18-9 0,-10-15 0,8-5 0,4-4 0,4-9 0,-4-5 0,0-3 0,-1-3 0,5-7 0,-4-4 0,0-2 0,0 2 0,5-6 0,-3 2 0,2-7 0,0-5 0,-7-1 0,9-7 0,4 3 0,3 3 0,8-1 0,-3 9 0,1 6 0,4 2 0,10 14 0,3 19 0,15 33 0,3 25 0,6 12 0,-10 0 0,8 4 0,-4-5 0,2-1 0,-3 0 0,-1-2 0,-2-2 0,0-2 0,1 1 0,-5 6 0,4 5 0,-11-8 0,0 8 0,-12-22 0,-12 5 0,-9-17 0,-20-1 0,-8-6 0,-3-6 0,7-5 0,7-5 0,3-1 0,0-1 0,0-1 0,0-4 0,-6-5 0,-2-7 0,1 1 0,-1-1 0,2 0 0,6-2 0,1-2 0,-1-2 0,5 1 0,3 3 0,2-4 0,10 20 0,-1-11 0,37 38 0,7 0 0,10 8 0,1 3 0,-6 1 0,4-1 0,12 6 0,-1 1 0,2-3 0,-7-2 0,-14-1 0,2-1 0,-5 3 0,-3 3 0,-15-9 0,-14 3 0,-8-11 0,-21 0 0,-2-18 0,-9-5 0,5-3 0,4 1 0,2-4 0,0-3 0,-2-1 0,-3-4 0,1 0 0,-8 0 0,1 2 0,1-2 0,-5-2 0,5-2 0,0 2 0,5 4 0,3-2 0,2 8 0,8-1 0,15 9 0,24 3 0,5 4 0,28 10 0,5 4 0,3 4 0,-5 5 0,-1-1 0,1-2 0,5-1 0,1 7 0,0-1 0,-3 1 0,-9-1 0,3 0 0,-2 3 0,-4 3 0,-10-1 0,-6 7 0,-13-6 0,-10 6 0,-24-10 0,-16-1 0,-7-16 0,-1-16 0,1-7 0,8 0 0,-2-7 0,5 1 0,1 0 0,0 4 0,-2-6 0,-2-2 0,-2-2 0,-7-2 0,3 0 0,1 0 0,3 0 0,4 0 0,4 0 0,4 0 0,11 8 0,44 13 0,22 18 0,14 12 0,12 13 0,-10 0 0,4 6 0,2 6 0,5 3 0,3 9 0,0 1 0,-1 4 0,-33-25 0,0 2 0,-2 3 0,-1 0 0,0-1 0,0 0 0,-1-2 0,-1 1 0,-1 2 0,-2 0 0,-3 1 0,0 0 0,29 38 0,-2 1 0,-4-2 0,-7-7 0,-3 1 0,3 0 0,-1-4 0,-1-10 0,-6-15 0,-4-14 0,-1-15 0,1-10 0,-2-12 0,2-11 0,-14-22 0,1-9-4,1-10 0,-6-14 1,3-7-1,-7-9-2,-3-7 0,-10 47 0,0 0 0,2-4 0,0-1 0,-1-2 0,-1 0 2,1-1 0,0-1 1,0-2-1,-2 0 1,-2 6-1,-2 0 1,0-1-1,-2 1 1,1 1 1,-1 2 0,-7-43 0,-5 13 0,-1 18 2,1 18 0,7 17 0,-4 40 0,9 28 0,1 20 0,4 14 0,5-7 0,9 8 0,7 10 0,5 3 0,-11-33 0,1 3 0,-2 2 0,1 2 0,0 3 0,1 0 0,-1 7 0,1 0 0,0 1 0,-1 2 0,-1 6 0,-1 3-99,0 7 1,-1 2 0,1 8-1,-2 2 1,-5-29 0,-1 2-1,-1-1 1,1-1 0,-2 0-1,1 0 82,-2 0 0,0 0 0,0-1 0,-1-3 0,0 1 0,0-1 0,1 32 0,0-1 0,2-3 0,0-3 17,1-7 0,0-1 0,0-10 0,1-3 0,3-16 0,0-3 0,10 41 0,5-17 0,-5-20 0,10-42-1,-11-32 1,-5-32 0,-15-30 0,-4 2-1,-5-3 1,-11-8 0,-1-6 0,0-2 0,10 46 0,1 1 0,1-4 0,0-1 0,-2-3 0,-1 0 0,0-3 0,1-1-93,-1-2 1,1-2 0,1-7-1,1-1 1,-4 0 0,0-2 0,0-5-1,-1-3 93,0-5 0,-1-2 0,4 25 0,-1-1 0,1 0 0,-1-1 0,0 0 0,1 0 0,-1 2 0,1 0 0,-1 0 0,-7-29 0,-1 0 0,4 5 0,0 2 0,-3 5 0,-1 3 0,2 6 0,1 2 0,2 8 0,-1 2 0,-1 10 0,1 3 0,-5-19 983,2 14-958,-7 17 1,11 47 0,0 27-26,9 19 0,14 18 0,7-4 0,7 11 0,3 10 0,-9-39 0,1 1 0,-2 5 0,-1 0 0,1 2 0,-1 1 0,1 0 0,0 0 0,2 1 0,1 0 0,-2 4 0,1 0 0,0 5 0,1 2-110,-1 3 1,-1 3 0,3 9 0,-1 2-1,-2 3 1,-1 1 0,-3-28 0,0 2-1,-1 0 102,1 2 0,0 1 0,-1 1 0,0 1 0,0 0 0,0 0 0,1 0 1,0-1-1,0-1 0,2 27 0,-1-2 8,-2-7 0,1-2 0,1-9 0,2-2 0,-1-9 0,1-2 0,-1-10 0,1-2 737,12 33-737,-9-32 0,3-42 0,-7-34 0,-4-20 0,-12-22 0,-10-8 0,-5-14 0,-5-11 0,9 45 0,-1 0 0,2-4 0,-1-1 0,-1-4 0,-1 0 0,0-5 0,-1 0 0,1-5 0,-1-2 0,1 0 0,0-1 0,-1-2 0,1-2-99,-1-3 1,1-3 0,-4-4-1,1-2 1,6 23 0,-1-2-1,1-1 1,0-2 0,-1 0-1,0-1 94,-2-1 1,1-1-1,0 1 1,1 1 0,1 1-1,0 1 1,1 5-1,-1 1 1,1 0 0,-6-28-1,1 2 5,0 6 0,1 1 0,2 7 0,1 3 0,0 12 0,1 4 0,0 7 0,0 3 0,-8-34 0,2 26 0,1 9 491,1 8 1,-1 24-467,1 15 0,7 12-25,4 22 0,4 19 0,2 17 0,0 3 0,0 5 0,6 9 0,-2-37 0,0 1 0,0 4 0,2 1 0,0 4 0,1 2 0,-2 8 0,0 2 0,0 5 0,1 1 0,1 1 0,0 1-99,0 3 1,2 1 0,2 8-1,1 2 1,-4-27 0,1 0-1,-1 1 1,1 3 0,0 0-1,0 1 96,1 1 1,1 1 0,-1 0 0,1-1 0,0 1 0,0-2 0,1-3 0,-1-1 0,1-1 0,6 31 0,-1 0 2,0-3 0,1-2 0,-1-4 0,1-3 0,-1-9 0,1-3 0,-2-10 0,1-4 0,-3-8 0,1-3 0,16 29 327,-8-20 1,1-31 0,-9-29-315,-3-39 1,-6-15-1,-12-35 1,-8-6-14,4 43 0,-1-1 0,-2-7 0,-1-2 0,-3-4 0,-1-2 0,0-3 0,1-1 0,-1-4 0,1-1 0,-1-2 0,1 1 0,0 0 0,-1 1 0,1-3 0,-1 1-112,1-3 1,-1-1-1,-1-9 1,-1-2 0,2-1-1,0 0 1,1 1-1,1 1 112,-1 2 0,1 0 0,2 3 0,0 2 0,0 2 0,-1 1 0,1 3 0,-1 1 0,2 3 0,-1 3 0,-3 2 0,-1 4 0,2 10 0,-1 1 0,-2 3 0,-3 2 0,1 1 0,-2 3 0,-22-37 0,-1 19 0,5 12 0,-8 30 245,3 25 1,9 29 0,19 23 0,13 5-236,8 3 1,9 10 0,11 13 0,6 8-11,-13-42 0,1 1 0,3 5 0,1 1 0,1 4 0,1 0 0,1 5 0,0 0 0,3 5 0,1 0 0,1 3 0,0 1 0,0 2 0,0 2 0,4 6 0,0 3-82,-9-26 0,1 2 0,0 1 0,3 6 0,1 2 0,1 1 0,2 3 0,1 2 0,-1-1 0,1 2 0,-1 0 0,0 0 51,0 0 0,-1 1 0,-1 0 0,-2-3 0,-1-1 1,0 1-1,-1 2 0,-1-1 0,-1 0 0,0-1 1,-1-1-1,-2 0 31,-1-2 0,0 0 0,-1-1 0,0 1 0,0 0 0,-1 0 0,-4-6 0,0 0 0,-1-1 0,0 2 0,0 0 0,-1-1 0,1 0 0,0 0 0,-2 0 0,4 30 0,-3-2 0,1-8 0,-2-1 0,-2-10 0,-1-1 213,-2-8 1,0-2 0,1-13 0,-1-3-214,0 25 0,-2-28 0,-10-36 0,-5-32 0,-7-37 0,-7-22 0,9 34 0,-1-3 0,-2-5 0,-1-2 0,-5-9 0,0-2 0,0-5 0,-1-2 0,-2-3 0,-2-1 0,-1-4 0,0-1 0,2-4 0,0-1 0,-3 4 0,0-1 0,-1-1 0,0-2-90,-1-2 1,0-1-1,9 25 1,1-1 0,-1-1-1,1-3 1,0 1 0,0-1-1,2 1 1,0 0-1,0 0 82,1 1 0,0-2 0,1 2 0,1 2 0,0 1 0,1-1 1,2 1-1,0 0 0,1 0 0,-5-29 0,2 2 8,1 5 0,3 1 0,0 5 0,2 1 0,4 12 0,1 0 0,0 2 0,0 1 122,1 1 1,1 2 0,0-1 0,0 1 0,-1 4 0,0 2 0,3 6 0,0 1-35,1-37 0,4 19-88,4 15 0,10 22 0,7 27 0,0 28 0,3 22 0,-1 24 0,6 18 0,-16-40 0,1 2 0,2 4 0,1 1 0,-1 6 0,1 2 0,4 7 0,0 2 0,1 4 0,-1 1 0,-1 3 0,0 1 0,4 2 0,-1-1 0,-2 0 0,0-1 0,3 5 0,1 1-89,2 4 1,0 2 0,-10-27 0,-2 0 0,1 0 0,1 4 0,0 0 0,0 0 0,-2-3 0,-1 0 0,-1-1 88,6 29 0,-1 0 0,-1-4 0,-1 0 0,-1-2 0,1-1 0,-2-1 0,1-1 0,-2-4 0,-1-1 0,-2-2 0,-1-1 0,-3-14 0,-2-2 0,-1-3 0,-1-2 327,0-5 1,0-3 0,2 37-290,-6-22 0,-16-33 1,-5-29 1,-4-26 0,-8-28 0,4-8 0,-4-12-40,-2-10 0,15 34 0,-1-2 0,1-3 0,-1 1 0,1-2 0,0 1 0,-2 0 0,1-1 0,2 3 0,1-1 0,-2 1 0,-1 0 0,3 1 0,-1 1 0,1 1 0,1 1 0,-8-43 0,8 20 0,11 39 0,18 31 0,11 39 0,8 25 0,4 14 0,2 7 0,3 6 0,-18-40 0,-1-1 0,2 0 0,1-1 0,-3 3 0,0 1 0,1 2 0,-1 1 0,0 3 0,1 2 0,1 4 0,0 0 0,-2 0 0,-1 0 106,-1 0 0,-1 0 0,-4-2 1,-1 0-1,0-3 0,-1-1 1,-1-4-1,0 0-106,-2-4 0,-1-1 0,6 33 0,-14-24 0,-4-34 0,-6-25 0,-7-29 0,-10-26 0,-1-10 0,-3-7 0,-6-4 0,-1-7 0,3 1 0,-2-3 0,-4-3 0,2-3 0,-5 2 0,3 5 0,8 5 0,0 9 0,8 8 0,0 4 0,-1 7 0,9 13 0,5 8 0,1 9 0,1 23 0,4 27 0,12 6 0,5 17 0,5-1 68,1-1 1,3 12 0,1 6-1,4 8-68,3 4 0,-1 9 0,-12-39 0,1 1 0,-2 2 0,-1 0 0,0 3 0,-1-1 0,0 1 0,0-1 0,-3-3 0,-1-1 0,9 46 0,1-10 0,-8-8 0,-3-44 0,-9-31 0,-3-39 0,-3-29 0,-8-4 0,1-9 0,-5-11 0,9 37 0,-1-2 0,2 0 0,-1 1 0,-2-1 0,1-1 0,-2 1 0,0-1 0,3-1 0,-1-2 0,-2-3 0,-1 0 0,0-3 0,-1-1 0,-1 0 0,1 0 0,1 2 0,1 2 0,1 10 0,1 1 0,-10-40 0,7 11 0,9 10 0,6 43 0,12 19 0,5 24 0,6 13 0,1 11 0,9 5 0,5 5 0,5 7 0,6 9 0,7 9 0,-27-37 0,0 2 0,-1 2 0,0 1 0,2 0 0,1 1 0,0 6 0,0 1 0,1 4 0,2 0-82,1 5 1,1 1 0,1-1 0,0 2 0,-2 2 0,0 0 0,-1-1 0,0 0 81,-2-2 0,0 0 0,1 0 0,0 0 0,-4-5 0,-2-2 0,-1-7 0,-1-2 0,17 28 0,-7-20 0,-4-17-1,-2-7 1,-13-17-4,1-20 1,-11-31 0,-4-21 0,-10-4 0,-9-6 1,-12-6 0,14 28 0,-1-3 0,-3-2-1,-1-1 1,-3-2 1,-1 0-1,-1-2 1,0-1 0,-1 1-1,0 0 1,-1-5 0,1-1-67,0-3 0,0-2 0,-3-4 1,0-1-1,-1 0 0,1 0 1,1 3-1,0 0 68,0 4 0,2 0 0,3 8 0,1 0 0,1 4 0,1 1 0,-15-39 0,6 13 0,4 18 0,10 33 0,3 27 0,6 27 0,6 14 0,8 11 0,9 9 0,10 5 0,8 11 0,6 7 0,-18-40 0,1 1 0,1 1 0,0 1 0,1 5 0,1 1 0,-1-3 0,0 1 0,1-1 0,0 1 40,2 0 0,1 0 1,-3 1-1,2-1 1,2 3-1,2-1 1,-1 0-1,0 1-40,-1-1 0,0-2 0,-1-3 0,0-2 0,23 29 0,-3-7-3,-3-10 1,-5-1-1,-7-18-24,0-6 21,-16-14 0,1-29 0,-22-19 143,-12-14 0,-9-9 0,-14-6 0,-2-8-139,-1-8 1,-9-7 0,25 35 0,0-2-1,-3 0 1,-1-1 0,0 1 0,-2-1 0,-3-2 0,0 0 1,1 0-1,0 1 0,-3-5 0,-2-1-78,-3-5 1,-1 0 0,-2-3 0,-2 0 0,-4-3 0,-1 0 0,4 3 0,1 0 78,3 1 0,1 2 0,2 6 0,2 3 0,4 2 0,2 1 0,3 5 0,2 1 0,-17-33 96,10 16 0,27 33 0,12 27-96,15 27 0,18 19 0,10 14 0,7 10 0,-24-30 0,0 0 0,3 3 0,0 1 0,2 2 0,2-1 0,1 3 0,1-1 0,1 2 0,2 0 0,5 3 0,2 2 0,2 4 0,1 1 0,3 1 0,1 0-109,3 1 0,2 0 0,1 3 0,2 0 0,4 1 1,1-2-1,0 0 0,-2-1 109,-1-3 0,-2 0 0,-6-6 0,-3-1 0,-12-6 0,-3-1 0,-3-2 0,-1-1-1,-1-1 0,-2 0 1,27 31-1,-5-4 0,-11-12-16,-11-8 0,-2-15-9,-10 2 312,-7-19 0,-43-47-287,-20-28 1,-13-12-1,2 12 1,-6-7 0,30 30 0,0-1 0,-2 1 0,0 0 0,-1-3 0,0 0 0,-1 1 0,-1-1 0,-1-2 0,0 0 0,-1-3 0,-1-1 0,-4-3 0,-1-1 0,-2-4 0,1-1-68,-1-2 1,1 0-1,-3 0 1,1 1-1,3-2 1,0 0-1,2-1 1,-1 1 67,1-1 0,1 2 0,6 6 0,2 1 0,2 1 0,0 1 0,3 4 0,0 2 0,-25-37 0,2 3 0,3 7 0,7 6 875,9 9-875,7 9 0,23 20 0,10 15 0,17 18 0,19 23 0,11 16 0,12 8 0,10 8 0,-34-26 0,1 0 0,4 3 0,1 0 0,2 1 0,0 1 0,0 0 0,1 1 0,-1 0 0,1 0 0,1-1 0,0 1 0,0 0 0,-1 1-65,2 1 1,-1 1 0,3 2 0,-1 1-1,2 3 1,-1 1 0,0-1 0,-1 1 64,-3-3 0,-1 1 0,-2-2 0,-1 0 0,-2 2 0,-1-1 0,0 0 0,0-1-1,-1 1 1,-1-3-1,24 26 1,-6-10 538,-13-18-542,-8-16 0,-14-34 0,-11-20 0,-18-10 3,-13-9 0,-16-10 0,-14-11 0,-9-5 1,24 31 0,-2 0 0,-3-6 0,-1-1 0,-6-6 0,0-1 0,-1-3 0,-1-1 0,0-1 0,-1 0 0,-4-3 0,-2-1 0,-6-5 0,-3-2 0,19 19 0,-2-1 0,0-2-82,-5-4 0,0-1 0,0-1 0,3 2 0,-1 0 0,2 0 0,-1-4 0,1-1 0,1 1 0,5 5 0,0 1 0,2 0 54,-15-20 0,3 1 0,6 4 0,3 2 0,6 9 0,2 3 0,4 6 0,2 1 28,-17-29 0,9 13 0,8 11 478,5 1-478,13 23 0,26 15 0,18 31 0,12 15 0,7 12 0,7 18 0,-22-21 0,3 2 0,4 3 0,1 1 0,6 5 0,1 1 0,1 2 0,-1 2 0,3 5 0,1 0 0,-2 2 0,0 0-96,1 3 0,1 0 1,4 7-1,2 2 0,-18-24 1,0 1-1,0 1 0,0 1 1,-1 1-1,0 0 96,-2-1 0,0 0 0,-1 0 0,20 22 0,-1-1 0,-5-4 0,-2 0 0,-1-4 0,-1-1 0,-1-2 0,-1-2 0,-5-8 0,-2-3 0,-6-5 0,0-3 0,25 30 0,-6-14 0,-9-15 0,-4-10 0,-8-16 245,-10-25 1,-10-3 0,-20-30 0,-11-4-215,-9-5 0,-14-16 1,-7-20-1,20 39 1,-2-1-32,-5-3 0,0-1 0,-4-6 0,0 0 0,-4-4 0,-1-1 0,-2-4 0,1-2-110,-5-4 1,1-1 0,0 1 0,-1 0-1,-7-10 1,-1-1 0,19 26 0,1 0-1,-1-1 101,-2-1 1,1-1 0,-2 0 0,-2-3-1,-1 0 1,1-1 0,-1-1 0,1-1-1,1 0 1,-1 1 0,1 0 0,0 0 8,2 2 0,0 1 0,0 0 0,1 2 0,0 0 0,0 0 0,2 2 0,1 0 0,-1 1 0,1-1 0,-1 1 0,1 0 0,-1-1 0,0-1 0,1 2 0,-12-22 0,3 1 0,5 3 0,3 2 0,4 6 0,2 2 192,5 4 1,1 2 0,4 8-1,2 3 1,-9-33-193,5 12 0,13 24 0,18 34 0,17 31 0,9 22 0,7 21 0,-10-22 0,3 1 0,6 9 0,3 1 0,5 6 0,1 1 0,3 5 0,1 1 0,4 2 0,1 0 0,1 8 0,2 2 0,-19-25 0,2 0 0,-1 2-82,2 2 0,1 1 0,0-1 0,1 0 0,0 0 0,0 0 0,0 3 0,0 0 0,-1 1 0,1 0 0,-1 0 0,0 1 56,0 0 1,0 1 0,-1 0-1,-1 1 1,-2 0 0,1 0-1,1-1 1,-1-1 0,-1 0-1,-1-3 1,-2 0 0,-1-1 25,13 25 0,-1-3 0,-2-9 0,-1-2 0,-7-3 0,-2 0 0,-1-5 0,1-2 163,0-3 1,-2-1 0,-6-9 0,-1-1 0,20 35 0,-9-15-146,-12-12-18,-6-16 0,-15-20 0,-12-21 0,-15-19 0,-18-22 0,-7-7 0,-7-12 0,-5-10 0,26 31 0,-2-1 0,-4-6 0,-2-1 0,-1-2 0,-1-1 0,0 0 0,1-2 0,-1-4 0,0-1 0,-1 1 0,-1-2 0,-2-5 0,1-2-99,-5-5 1,1-1 0,-1-5-1,-1-1 1,13 21 0,0-1-1,-1-1 1,1-1 0,0-1-1,0-1 84,-1-1 1,1-2-1,0 0 1,1 1 0,1-1-1,-1 0 1,-1 0-1,-1 0 1,1 0 0,1 2-1,0-1 1,1 2 14,1 3 0,1 2 0,0 0 0,-15-27 0,1 3 0,4 6 0,0 1 0,1 0 0,1 0 104,1 1 0,0 1 0,4 11 0,1 2 0,5 2 0,2 2 0,3 6 0,1 3-104,-19-41 0,9 7 0,7 15 37,3 4-37,10 19 0,22 38 0,19 32 0,11 23 0,9 20 0,-13-22 0,2 3 0,4 8 0,2 3 0,4 5 0,3 2 0,3 4 0,1 1 0,-2 3 0,2 2 0,-13-24 0,1 2 0,0 0 0,1 2 0,0 0 0,1 1-82,1 3 0,1 0 0,1 2 0,3 3 0,2 1 0,-1 1 0,3 6 0,1 2 0,0 0 0,2 2 0,0 1 0,1 0 44,-13-17 1,0 1-1,1 0 1,-1 0-1,2 1 1,1 1-1,0 1 1,0-1-1,-1 0 1,0 0 0,0 0-1,0 0 1,-1-2-1,-1 0 1,0-1-1,0 0 38,10 16 0,-1-1 0,0-1 0,-4-6 0,-1-2 0,0 0 0,-5-6 0,1-1 0,-2-2 0,14 21 0,-2-3 0,-5-9 0,-4-4 0,-12-16 0,-2-5 0,10 21 983,-12-17-967,-17-26 1,1-15-1,-12-23 1,-10-12 74,-9-10 1,-10-14 0,-12-13 0,-6-7-97,-3-9 1,19 35-1,0-1 1,-3-4-1,0-1 1,-4-3 0,0 0 4,-2-1 0,1-1 0,1-2 0,0 0 0,-2 1 0,-2 0 0,0-5 0,-1-1-99,-2-3 1,-1-3 0,-2-6-1,-1-1 1,14 21 0,0-1-1,0 0 1,-1-3 0,1 0-1,-1-2 95,-1-2 0,1-1 0,-1 0 0,-1-5 1,0 0-1,-1-1 0,-1-1 0,0 0 1,0 0-1,1 0 0,1 1 0,0-1 4,3 3 0,0 0 0,1 1 0,-1 3 0,1 1 0,0 0 0,2 3 0,1 1 0,1 0 0,-1 0 0,1 0 0,-1 0 0,-14-29 0,1 2 0,4 5 0,1 3 0,0 2 0,0 0 0,1 4 0,0 1 140,0 3 0,1 2 1,2 5-1,2 2 1,5 8-1,1 1 1,-15-37 354,13 19-495,7 27 0,14 20 0,10 33 0,14 25 0,13 25 0,18 12 0,-18-30 0,2 3 0,4 5 0,2 3 0,5 6 0,3 2 0,4 5 0,1 2 0,2 2 0,1 2 0,2 3 0,0 1 0,-1-3 0,-1 0 0,3 6 0,1 1 0,-1 1 0,2 1-82,-18-26 0,1 2 0,0 0 0,3 6 0,0 2 0,0 0 0,4 6 0,0 0 0,0 2 0,1 2 0,-1 1 0,0 1 48,0-1 0,0 1 1,0 0-1,-1 0 1,1 1-1,-1 0 1,-1 0-1,1-1 1,-1 0-1,1 1 1,0 0-1,-1 0 34,1 1 0,-1 1 0,1-2 0,-4-7 0,1-1 0,-1-2 0,-2-3 0,0 0 0,-1-2 0,-3-5 0,-1-1 0,0 0 0,12 21 0,-1-1 0,-6-10 0,-3-2 0,-7-10 0,-3-2 0,-3-7 0,-2-3 983,10 26-954,-10-19 1,-9-22 35,-8-23 0,-24-37 0,-22-33-65,-9-6 0,19 27 0,-2-2 0,-2-1 0,0-1 0,-4-4 0,-2-3-2,-2-3 1,-1-2-1,1 0 1,1 0-1,-7-8 1,0 0-1,2-1 1,-1 0-98,1 0 1,-1-2 0,-5-5-1,-1-3 1,17 23 0,0-1-1,0-2 1,-4-5 0,-1-1-1,-1-1 93,-1-4 1,0-1-1,-1-1 1,0-4 0,-1-1-1,1-2 1,-2-2-1,-1-1 1,2 0 0,-1-2-1,1-1 1,0 1-5,0-2 0,-1 0 1,3 0-1,4 7 1,2 1-1,1-1 0,-2 2 1,1-1-1,1 1 1,1 3-1,0 0 1,0 0 9,1 1 0,-1 1 0,1-1 0,1-1 0,1 1 0,0-1 0,1 3 0,1 0 0,0 1 0,2 1 0,1 1 0,1 0 0,-10-26 0,2 2 0,3 6 0,2 3 0,4 9 0,3 2 0,2 7 0,1 2 0,3 7 0,1 2 0,-10-37 0,7 15 0,9 18 0,9 26 0,13 33 0,11 27 0,11 26 0,9 24 0,-15-27 0,2 3 0,4 6 0,2 2 0,5 8 0,1 2 0,2 6 0,0 3 0,-13-22 0,2 1 0,-1 0 0,0 2 0,0-1 0,0 1-7,-1 0 0,0 0 0,1 0 0,0-2 0,1 0 0,0 1 0,-3 2 0,0 0 0,0 2 0,0 2 1,0 1-1,0 2 7,1 2 0,0 2 0,-1 0 0,-3-3 0,-2 0 0,0-1 0,-1 0 0,1-1 0,-2-1 0,8 27 0,-4-2 0,-3-4 0,-1-2 0,-1-7 0,-1-2 0,-4-5 0,0-1 0,1-7 0,-1-2 245,-1-8 1,-1-1 0,13 40 0,0-20 293,-5-11-539,-13-15 0,-13-32 0,-13-24 0,-10-22 0,-8-16 0,-6-9 0,-15-10 0,-5-14 0,28 34 0,-2-1 0,-1-3 0,-2-1 0,0-4 0,-1-1 0,-2-2 0,0-1 0,0-3 0,-1-2 0,-5-5 0,-2-2 0,-4-7 0,-1-3 0,16 23 0,-1-2 0,0-1-82,-2-2 0,1-1 0,0-1 0,1-4 0,1-1 0,-1-1 0,-2-3 0,0-1 0,0-1 0,0 0 0,0 1 0,-1-1 52,0-1 1,-1 1 0,2 2-1,3 8 1,1 2 0,1 1-1,-13-24 1,3 3 0,6 14-1,2 3 30,5 9 0,2 3 0,-18-29 491,6 18 1,-1 35-438,1 23 0,18 26 0,19 30-54,17 14 0,17 20 0,-9-39 0,4 1 0,3 6 0,2 1 0,3 3 0,0 0 0,3 5 0,0 1 0,1 1 0,0 2 0,1-1 0,0 0-57,-1 1 1,-1 0 0,0-4 0,-2 0 0,-1 1 0,-2 0 0,-2-4 0,-2-1 56,-2-4 0,-1 0 0,-2-1 0,-1-3 0,12 35 0,-4-9 0,-12-14 0,-9-46 0,-10-25 245,-4-19 1,-5-17 0,-11-3 0,-3-7-144,-2-8 1,-4-4 0,-8-4 0,-4-5-103,-1-11 0,-5 1 0,21 39 0,0-1 0,-2-1 0,0-1 0,-1-4 0,0-1 0,-2-3 0,0-2 0,-3-2 0,0 0 0,1 0 0,2 0 0,3 2 0,4 1 0,5 10 0,3 2 0,-4-32 0,9 12 0,15 35 0,15 27 0,12 28 0,10 20 0,8 16 0,-19-18 0,2 2 0,2 4 0,2 1 0,3 3 0,0 1 0,2 7 0,1 2 0,4 3 0,0 1 0,1 3 0,1 3-84,3 6 0,1 2 1,0 3-1,1 3 1,-14-24-1,2 0 1,-1 2-1,1 1 1,0 0-1,0 1 84,1 1 0,0 0 0,0 1 0,-2 4 0,0 2 0,0 0 0,3-2 0,1 1 0,0-1 0,-2 1 0,0-1 0,0 1 0,-2-3 0,-1 0 0,0-1 0,2 1 0,0-1 0,0 0 0,0 0 0,-1-1 0,1 1 0,1 0 0,0 0 0,1 1 0,-1 1 0,1 0 0,0-2 0,-3-4 0,0-3 0,0 0 0,16 25 0,-1-3 0,-5-10 0,-1-5 0,-5-9 0,-2-3 0,-10-7 0,0-5 0,20 14 0,-5-17 0,-12-24 0,-12-28 0,-7-21 0,-6-15 0,-8-13 0,-4-10-4,-8-15 0,3 35 0,-3-2 0,-7-7 0,-1-1 0,-1-2 0,-1-2-3,0-1 0,0 0 0,-1-1 0,-1 0 1,-3-2-1,0-1 0,-2-2 0,-1 0-105,-1-3 0,-2-1 0,1 0 1,-2 0-1,1-6 0,-1-1 1,-1 0-1,0-1 112,-4-2 0,0-2 0,-1-2 0,0-1 0,13 27 0,-1 0 0,0-2 0,0-1 0,-1 0 0,1-1-82,-1 1 0,1-1 0,1 0 0,1-1 0,1 1 0,1-1 0,-2-1 0,1 1 0,0-2 0,1 1 0,0 0 0,0-1 78,0-1 0,1 0 0,0 1 1,3 5-1,0 0 0,0 2 1,-8-32-1,2 1 0,2 8 1,1 2 3,1 5 0,1 3 0,3 5 0,2 4 0,2 7 0,0 3 0,2 7 0,-1 2 491,-8-35 1,1 26-451,3 11 1,7 26-42,4 27 0,8 15 0,8 41 0,11 4 0,10 10 0,-15-28 0,1 3 0,6 4 0,1 2 0,1 6 0,0 1 0,3 5 0,1 1 0,1 1 0,2 0 0,2 4 0,2 1 0,-1 2 0,0 0-21,-1 1 0,1 3 1,5 6-1,0 2 0,-11-25 1,0 0-1,0 1 1,3 3-1,0 1 0,1 1 21,1 1 0,1 0 0,-1 1 0,1 2 0,0 1 0,0 0 0,-1 1 0,1 0 0,-1 0 0,0-1 0,-1 1 0,1-1 0,-1 1 0,0-1 0,0 0 0,-3-7 0,-1-1 0,1 1 0,0-1 0,0 0 0,-1-1 0,-1-4 0,-1-2 0,0 0 0,12 25 0,-1-2 0,-2-8 0,-2-2 0,-3-8 0,-2-2 0,-1-7 0,-1-4 0,17 35 0,-11-26 327,-4-27 1,-15-25 0,-2-30-295,-9-25 0,-18-30 0,-8-7 0,6 35 0,-1-3-33,-5-3 0,-1-2 0,0-9 0,-2-2 0,-7-7 0,-2-2 0,-2-4 0,0-1 0,-1-3 0,-2-3 0,12 24 0,0-2 0,-1 0 0,-1-2 0,-1 0 0,1 0 0,0-1 0,0-1 0,1-1-82,-2-1 0,1-2 0,-1-1 0,-2-7 0,-1-2 0,0-1 0,0-3 0,0-3 0,0 1 0,-2-4 0,0 0 0,1 0 33,0-1 1,1-1-1,0 2 1,2 4 0,1 1-1,1 2 1,3 5 0,1 2-1,1 1 1,2 4-1,2 1 1,-1 1 48,3 6 0,0 1 0,1 1 0,-7-26 0,2 2 0,5 12 0,3 4 0,-1 9 0,1 2 0,0 8 0,0 3 0,-12-42 0,-4 17 0,4 6 0,2 8 0,2 19 983,5 6-968,8 20 1,-3 28 0,7 30 0,4 15-16,6 14 0,11 23 0,-3-38 0,2 3 0,-1 5 0,1 2 0,1 3 0,1 3 0,3 7 0,1 1 0,0 5 0,0 1 0,0 1 0,-1 0-90,0 4 1,-1 1-1,-4-27 1,0 1 0,1 2-1,0 4 1,1 2 0,-1 2-1,2 6 1,1 2-1,0 1 70,1 6 1,1 1-1,-1 1 1,0 3-1,-1 1 1,1 0-1,-3-24 1,0 1-1,0-1 1,0 0-1,1 0 1,0 1-1,0-1 1,0 0 19,1 1 0,1-1 0,-1 0 0,1 0 0,5 21 0,-1-1 0,2-2 0,-1-3 0,2-3 0,-1-1 0,-1-7 0,0-1 0,0-3 0,-1-3 0,0-2 0,1-3 0,10 20 0,0-3 0,-1-7 0,0-3 0,-3-9 0,0-4 0,-3-7 0,0-5 0,22 16 245,-14-29 1,-10-42 0,-7-24 0,-13-22-157,-9-17 1,-7-17-1,-1 35 1,-1-3-1,-3-4 1,-1-2-90,-2-4 0,-1-2 0,-4-5 0,-1-2 0,2-2 0,0-1 0,-2-3 0,-1-1-99,0-3 1,0-1 0,-3-7-1,0-2 1,9 30 0,0 0-1,0 0 1,-1-2 0,0-1-1,0 0 98,0-3 0,-2 0 0,1-1 1,0-5-1,-1-1 0,1-1 0,-3-9 1,1-1-1,1-1 0,-1-2 1,1 0-1,0-1-81,1 0 0,0-1 0,2 1 0,0 3 0,0 0 0,4 3 0,3 6 0,4 1 0,0 1 0,0 6 0,1 0 0,1 3 61,0-28 0,3 3 1,1 9-1,2 3 0,1 14 1,2 5-1,0 10 1,3 5 20,13-24 327,-1 19 1,20 50 0,-8 22-287,-3 28 0,-5 22 1,-4 1-1,1 10-41,-1 5 0,1 10 0,-9-44 0,-1 1 0,1 3 0,0 1 0,-1 1 0,1 2 0,0 3 0,0 0 0,-1-3 0,1 1 0,0 1 0,0 2-42,-1 0 0,1 2 0,-1 5 0,0 0 0,-1-2 0,-1-1 0,-1 1 0,0-2 42,-1 1 0,0-2 0,-1-4 0,-1-1 0,-1-5 0,-2-2 0,1 46 0,0-11 0,2-17 950,4-12-950,4-13 0,5-9 0,5 21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6:04.011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58 1 12211,'-4'45'0,"-7"1"0,-12 2 0,10-20 0,7-16 0,12-20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6:05.661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10 18 12352,'-10'19'0,"20"-6"0,17-19 0,9-5 0,4-4 0,-6-2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0:19:21.749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86 0 12313,'-25'27'0,"10"-8"0,-8-8 0,16-7 0,-9 4 0,16-1 0,0 3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0:19:22.349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17 0 12212,'-7'29'0,"-3"-6"0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0:19:21.034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104 2021 12037,'34'-11'0,"0"-1"0,-5-1 0,-1-10 0,4-3 0,5-11 0,-5-3 0,-3 10 0,-1-4 0,-5 1 0,-4 1 0,-2-2 0,-7 0 0,-3-8 0,-7-2 0,0-7 0,0 5 0,0 0 0,0-1 0,0-10 0,0 3 0,-2-1 0,-3 8 0,1 3 0,-8 4 0,-1-4 0,-10-7 0,4 7 0,-6 4 0,1 4 0,5 2 0,-4-1 0,4 1 0,2 0 0,0 0 0,-1-5 0,1-6 0,6 1 0,1-11 0,3 2 0,1 5 0,6-9 0,2 9 0,4 3 0,3 12 0,8-1 0,8 9 0,4-3 0,5 5 0,4-4 0,2 3 0,-6 6 0,-3 7 0,5-2 0,-2 3 0,8 1 0,0 1 0,-10 2 0,8 6 0,0 2 0,11 4 0,-7-2 0,-4 7 0,-10 1 0,-1 5 0,-6 2 0,5 4 0,-14-12 0,1 19 0,-19-10 0,-7 14 0,3-6 0,-15 1 0,14-6 0,-8 5 0,11 1 0,2 3 0,16-3 0,8-7 0,20-10 0,6-4 0,11-8 0,0-2 0,4-4 0,-4-6 0,-15 3 0,6-2 0,-5-1 0,3 3 0,-4-7 0,0 7 0,0-3 0,3 1 0,3 0 0,-2-6 0,-5-1 0,1 1 0,-6 6 0,6-1 0,-2-1 0,0-2 0,0-2 0,-6 0 0,1 0 0,-1-1 0,8-1 0,3-3 0,11 8 0,1-3 0,0 11 0,-6 1 0,-7 12 0,-4 10 0,-4 4 0,-2 14 0,-7-3 0,-4 14 0,-6 5 0,-6 6 0,-3 2 0,-8-2 0,-2 4 0,-4 4 0,-5-8 0,-4-8 0,-2-14 0,-1-1 0,1 0 0,0 0 0,0 1 0,0-1 0,0 0 0,0-5 0,0-1 0,-1 3 0,1 1 0,0 2 0,6 0 0,-1 1 0,1-1 0,-6 0 0,0 6 0,0 0 0,-6 8 0,0-3 0,-6-3 0,5-2 0,-3-4 0,-2-1 0,-5-1 0,0 0 0,3-4 0,-3 5 0,4-5 0,-10 10-1,4-4 1,1-1-2,1-1 0,6-6 0,-1 1 0,8-6-1,-2 5 0,4-7 2,10 19 0,3-11-1,12 11 1,5-12 0,12-5 0,9-10 0,8-1 0,6-7 0,-6 7 1,0-6-2,-6 5 1,-7 0 0,-2 7 0,-16-1 1,-11 11-1,-15 1 1,-10 7-1,-13-8 1,-3 10 0,-7 1 0,5-7 0,3-5 0,7-10 0,1 0 0,0 0 0,0 0 0,-1 0 0,-1 0 0,-4 0 0,0 1 0,-7-1 0,-1 0 0,-1-4 0,3 4 0,0-3 0,-11 8 0,-2-3 0,2-1 0,0-1 0,6 0 0,1 0 0,5 0 0,-3-6 0,8 1 0,0-6 0,6 5 0,0 0 0,-6 1 0,0-1 0,4-7 0,1 2 0,9-4 0,-14-2 0,6 0 0,-12 0 0,12-8 0,-6-3 0,7-6 0,-7-6 0,-2-4 0,3-7 0,4 0 0,7-1 0,7 1 0,-2 0 0,6-8 0,5-4 0,5 8 0,7-2 0,0 16 0,0-16 0,7 13 0,3 0 0,7 3 0,0 6 0,-7 1 0,5 8 0,-6-6 0,9 5 0,1-7 0,3 0 0,-10 0 0,18 0 0,-11 7 0,0-5 0,4 13 0,-21-13 0,6-2 0,-8-2 0,-16-6 0,-3 8 0,-15 15 0,0 7 0,13 11 0,4 7 0,4-3 0,-5 9 0,9 1 0,3 10 0,4-3 0,6 8 0,8-11 0,-3-5 0,20-18 0,-8 3 0,18-9 0,-10 1 0,11-6 0,-2-13 0,6-6 0,-6-4 0,-2-2 0,-4-11 0,12 2 0,-2-4 0,-4-4 0,4 4 0,0-8 0,0-1 0,-1-3 0,-1 4 0,-5 3 0,-1 1 0,0 4 0,-5 0 0,-1-2 0,1 11 0,-3-11 0,-8 29 0,-17 13 0,-6 26 0,-9 1 0,3 9 0,-4 0 0,3 0 0,-1-2 0,-6 4 0,2 2 0,-8 4 0,2-6 0,1-4 0,-7 4 0,4 0 0,0-2 0,1-2 0,-7 4 0,5 0 0,-3-4 0,1-6 0,3 3 0,-9-5 0,11-3 0,-8-19 0,20-23 0,3-4 0,8-19 0,8 7 0,3-8 0,5-1 0,3 6 0,3-6 0,7 0 0,5 4 0,4-6 0,2 2 0,0 10 0,-6 9 0,1 4 0,-1 2 0,10 7 0,7 5 0,-1 5 0,1 5 0,-9 7 0,-14 5 0,-5 6 0,-4 5 0,-9 1 0,-5 5 0,-5-4 0,-5 10 0,-7-3 0,-5-7 0,-6 4 0,-5 2 0,-12 10 0,2-6 0,-8-11 0,6-7 0,-6-10 0,16-5 0,-8-10 0,15-9 0,0 1 0,14-22 0,11 3 0,15-4 0,8-2 0,11 13 0,4 2 0,-10 2 0,6 2 0,2 0 0,-2 7 0,10 4 0,-6 4 0,6 2 0,-8 10 0,2 7 0,-12 2 0,-5 10 0,-4-7 0,-2 7 0,-7 0 0,-4 10 0,-12 1 0,-6-5 0,-10-7 0,1-13 0,-8 3 0,4-13 0,-9 1 0,11-4 0,-9-17 0,15-8 0,15-19 0,10-6 0,11 1 0,9-3 0,4 1 0,5-2 0,3-1 0,5 1 0,10-1 0,2 1 0,-1 0 0,-3-1 0,-4 10 0,-3 6 0,-6 8 0,-4 3 0,-9 10 0,-2 7 0,-16 16 0,-1 1 0,-16 16 0,-3 0 0,-12 3 0,2-9 0,-8-7 0,-1-8 0,-10 1 0,-6-5 0,-11-5 0,17-5 0,2-9 0,10-4 0,7-5 0,2-5 0,2-3 0,1-4 0,5-6 0,3-3 0,8-2 0,0-3 0,0-3 0,10 6 0,5-2 0,6 5 0,0 0 0,6 5 0,-1-1 0,3 2 0,-1 4 0,-1 8 0,3 3 0,-3 0 0,-2 1 0,5 10 0,-1-1 0,3 4 0,6 9 0,-4 16 0,-9 1 0,-13 21 0,-9 12 0,3 11 0,-6 8 0,-6 1 0,-5-3 0,-4-17 0,-4-10 0,-2 0 0,-2 2 0,-8 2 0,3-6 0,-4 1 0,-3-1 0,1 0 0,0-2 0,0-1 0,-1-3 0,7-7 0,-1 2 0,1-11 0,3-28 0,8-18 0,7-19 0,10-10 0,6-2 0,2 3 0,1 6 0,4 9 0,3 3 0,1 4 0,2-6 0,4-3 0,-2-2 0,7-1 0,4 3 0,7 3 0,1-9 0,7 5 0,3 1 0,-3 1 0,1 10 0,3-2 0,-1 4 0,-5 2 0,-1 7 0,-4 4 0,-2 12 0,8 5 0,-12 6 0,6 6 0,-14 5 0,9 12 0,-11-4 0,5 4 0,-2 4 0,1 1 0,-3 7 0,-8 5 0,-7-1 0,-5 13 0,-18-6 0,-10 7 0,-7-8 0,-5-3 0,-1 0 0,-4-4 0,-5 4 0,-5 2 0,5-6 0,-1 2 0,0-6 0,2-5 0,-1 1 0,-1-7 0,6-8 0,-11-9 0,22-14 0,1-9 0,16-4 0,-5-13 0,11-4 0,1-13 0,3-8 0,4-2 0,3 0 0,5 7 0,7 9 0,2-3 0,4-1 0,4-1 0,9 3 0,2 1 0,2-2 0,7 5 0,-3-1 0,2 4 0,-1 8 0,-7-1 0,6 10 0,4 3 0,-14 2 0,12 7 0,-14 13 0,2 15 0,-9 17 0,-14 18 0,-3 5 0,-10 4 0,-4-10 0,-3 12 0,-10-8 0,-2-2 0,-2-3 0,-7-10 0,1 5 0,-5 3 0,-6 1 0,-2 3 0,-7-3 0,-1-1 0,-3-3 0,-10 1 0,0 4 0,-1-5 0,1-5 0,4-6 0,6-5 0,-5-6 0,20-17 0,4-18 0,21-1 0,13-27 0,9-10 0,7 10 0,1-17 0,0 6 0,0 2 0,0-1 0,2 2 0,2 3 0,2-3 0,5 4 0,-3-1 0,0-1 0,0 2 0,3 3 0,-5 6 0,0 1 0,2 0 0,1 5 0,8 1 0,1 1 0,-1-1 0,-7 3 0,1 29 0,-11 18 0,-5 7 0,-18 26 0,-5 6 0,-5-6 0,1 12 0,0-4 0,-2-3 0,3-4 0,-8 3 0,3 0 0,1 3 0,-6 1 0,-3 2 0,-1 2 0,-1-3 0,6-7 0,-5 2 0,-3-2 0,-1 0 0,-1-1 0,3-11 0,3-5 0,3-4 0,-1-7 0,2-1 0,4 1 0,-6-10 0,16-4 0,1-15 0,1 15 0,-5 8 0,-3 4 0,-2 7 0,0-3 0,0 9 0,-1-4 0,1-2 0,0 0 0,0 1 0,0-7 0,0 1 0,0-8 0,0 11 0,7-21 0,12-5 0,13-23 0,6-10 0,-2 1 0,-2-3 0,4 2 0,13-1 0,-5 3 0,0 8 0,-7 0 0,7 0 0,-1 7 0,14 3 0,-6 7 0,-1 7 0,-12 12 0,-12 16 0,-5-11 0,-12 11 0,2-20 0,-7 13 0,-1-9 0,-5 10 0,8-16 0,-7 2 0,7-15 0,-2-15 0,-1-8 0,8-9 0,-1-8 0,3-4 0,2-7 0,-2-10 0,-2 2 0,-4 6 0,-1 1 0,3 9 0,-5-5 0,-5-3 0,-4-5 0,1-1 0,-6 6 0,2 0 0,0-1 0,-5 3 0,3 3 0,0 6 0,0 4 0,1 0 0,1-4 0,4 4 0,-4-4 0,4 4 0,2 5 0,0-3 0,5 4 0,1-10 0,-1 3 0,-5 11 0,0 1 0,0 16 0,8 1 0,1 8 0,0 0 0,1 19 0,-5 15 0,-3 6 0,4 21 0,-5 6 0,5-5 0,1-5 0,1-3 0,-1-3 0,-1 1 0,-6 1 0,0 4 0,0-11 0,0-1 0,-1-26 0,1-19 0,6-5 0,-1-24 0,1 2 0,-6-18 0,-2 1 0,-2-2 0,-2 6 0,0 10 0,6 1 0,0-1 0,0-2 0,0 3 0,2-1 0,1-5 0,3-3 0,1-4 0,-1 1 0,5-11 0,4 5 0,2-11 0,10 19 0,7-1 0,4 19 0,13 15 0,-15 14 0,10 9 0,-6 7 0,5 11 0,4-1 0,-3 0 0,-2 0 0,1 1 0,-5-1 0,6 0 0,-16-7 0,10-2 0,-21-16 0,3-5 0,-10-16 0,1-1 0,-8-15 0,1 3 0,-6-9 0,0 3 0,0-11 0,-1 0 0,7 12 0,0-6 0,-3-2 0,-1 7 0,-2-9 0,0 2 0,0-7 0,0 1 0,-1 4 0,1 9 0,0-3 0,8 4 0,1-12 0,8 6 0,0-6 0,8 23 0,-6-4 0,5 21 0,-30 2 0,18-6 0,-32 3 0,20-20 0,4 11 0,-2-10 0,13 12 0,-4 4 0,12 12 0,5 5 0,12 18 0,4-2 0,5 3 0,-1-3 0,-3-3 0,-5 1 0,7-2 0,7 6 0,-3 3 0,6 0 0,-4-3 0,-8-8 0,1-4 0,0-10 0,5 11 0,-15-13 0,19 3 0,-25-8 0,27 0 0,-13 0 0,-1 0 0,-1 0 0,0 0 0,-4-2 0,7-4 0,-10-3 0,4-8 0,-14 0 0,22-8 0,-18 6 0,5-14 0,-9 14 0,-1-5 0,-5 7 0,6 7 0,-16 2 0,-9 18 0,-12 7 0,8-4 0,-1 10 0,6-15 0,-8 22 0,7-18 0,-1 12 0,9-14 0,1 5 0,24-13 0,8 4 0,16-12 0,-7 0 0,-11-11 0,-3 11 0,-1-16 0,-1 12 0</inkml:trace>
  <inkml:trace contextRef="#ctx0" brushRef="#br0" timeOffset="2164">3118 35 12018,'0'36'0,"0"-4"0,0-22 0,0-3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0:19:23.912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69 0 11924,'-26'10'0,"1"5"0,8-6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0:19:24.682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1 11881,'0'0'0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0:19:25.183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69 1 11837,'-19'20'0,"-3"-2"0,10-5 0,-3-4 0,15-1 0,0-8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0:19:26.250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0 12074,'0'0'0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0:19:26.831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113 0 12282,'-36'8'-35,"-12"-6"35,35 6 0,-3-16 0,26-2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0:48.110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2661 7594 12368,'-52'7'0,"23"-5"0,7 0 0,28-17 0,6-14 0,1-10 0,-1-2 0,-4-6 0,0-3 0,-7-4 0,5-5 0,-4-5 0,-2-3 0,0-3 0,0 2 0,0 2 0,0 2 0,-2 7 0,-2-3 0,-3 4 0,-3 4 0,-2-9 0,-5 7 0,-1-8 0,1-2 0,1 12 0,3 1 0,1 5 0,1-5 0,-5 5 0,2-3 0,3 2 0,5 11 0,-6 7 0,8 7 0,-3 22 0,7 23 0,2 20 0,3 13 0,7 1 0,-2-9 0,1 10 0,3 3 0,-4-17 0,-1 14 0,1-5 0,0-3 0,-4 3 0,3-1 0,1 2 0,0 5 0,-4 3 0,3 8 0,-1 1 0,-4 5 0,0-2 0,0 7 0,1 3 0,-1 1 0,-2-5 0,-2-5 0,0-3 0,0-2 0,0 4 0,0-4 0,0-8 0,0 8 0,0-1 0,-6-3 0,1-7 0,-1-21 0,6-12 0,0-71 0,0-19 0,0-12 0,0 22 0,0-4 0,0-6 0,-2-10 0,-2-6 0,-2-1 0,2-3 0,2-5 0,0 8 0,-1-5 0,-3-1 0,0-6 0,6 2 0,0 3 0,0 5 0,6 9 0,0-2 0,-1 7 0,3 5 0,-4 3 0,6 9 0,-1 2 0,1 3 0,-4 2 0,6 5 0,-9 10 0,11 32 0,-8 35 0,-2 20 0,0 14 0,0-7 0,1 6 0,-1 6 0,0 5 0,0 13 0,2 3 0,-2 0 0,-1-46 0,1 0 0,-1 0 0,0-1 0,0 3 0,0 1 0,1 1 0,0 1 0,-3 2 0,0 0 0,2-3 0,0-1 0,-1-3 0,0-1 0,3 39 0,-3-8 0,4-5 0,-14-37 0,-9-16 0,-1-32 0,-3-26 0,4-10 0,-1-5 0,8-13 0,-11-6 0,0-13 0,1-9 0,1-6 0,10 44 0,0-1 0,1-2 0,-1 0 0,0-5 0,1-1 0,-4-6 0,0-1 0,1-7 0,1 0 0,1-1 0,0-1-85,2-1 1,1 1 0,3-1 0,0 1 0,-2-2 0,0 0 0,1 2-1,1-1 85,0 3 0,2 1 0,-1 2 0,2 2 0,0 10 0,0 2 0,0 1 0,0 0 0,0 2 0,0 1 0,0 2 0,0 1 0,0-45 0,0 10 0,0 9 0,6 6 0,-1 5 0,-1 3 0,4-2 0,-2 7 0,7 24 0,-11 45 0,4 39 0,-4 13 0,-2 6 0,0-10 0,0 6 0,0 4 0,0 9 0,0 3 0,0 3 0,0 5 0,-6-5 0,0 12 0,3-2 0,1 1 0,2 5 0,-2-6 0,-2 0 0,-2 2 0,0-8 0,6 1 0,-2-11 337,-4-5 0,5-6-337,-5 4 0,4-12 0,2 2 0,8-42 0,1-28 0,1-25 0,3-12 0,-7-17 0,-2-4 0,-2-5 0,-2-15 0,0-11 0,0 47 0,0 0 0,0-3 0,0-1 0,0-2 0,0 0 0,-1-7 0,0 0 0,-1-4 0,0 0-75,0-3 1,-2 0 0,1-1 0,1 1-1,1 2 1,2 0 0,-1 1 0,0 0 74,0 2 0,0 0 0,0 0 0,0 0 0,0 6 0,0 2 0,0 4 0,0 1 0,0-43 0,0 10 0,2 4 0,3 7 0,7 10 0,-2 4 0,1 21 0,3 2 0,-2 16 0,5 17 0,-9 12 0,9 27 0,-3 8 0,-4 7 0,5 3 0,-5 13 0,1 4 0,1 5 0,0 13 0,3 7 0,-1 0 0,-2 2 0,-7 2 0,0-44 0,0 1 0,0 0 0,0 1-36,0 0 1,-1 0 0,-1 3 0,-2 1 0,2-3 0,0 0-1,-2 0 1,0 1 35,-1-1 0,0 0 0,0 2 0,0-1 0,0-4 0,0-1 0,0 43 0,0-10 0,0-9 0,0-10 288,0-2 1,0 0-289,0 6 0,0-8 0,0-25 0,6-37 0,0-35 0,-2-12 0,-2-5 0,-2-1 0,0 1 0,0 0 0,0-9 0,0-5 0,0-5 0,0-5 0,0-8 0,-2 3 0,-2-4 0,-2-3 0,2 38 0,0-1 0,2-1 0,0 0 0,-1-2 0,-1 1 0,-2-1 0,2 1 0,2 1 0,0-1 0,-2 0 0,0 0 0,1-2 0,0 1 0,1-2 0,-1 1 0,-3 3 0,0 1 0,-2-44 0,0 2 0,1 0 0,-7-6 0,4 6 0,-1 2 0,-1 2 0,8 1 0,-4 1 0,3 2 0,-1 3 0,0 12 0,6 10 299,0 0-299,0 21 0,0 14 0,0 40 0,0 24 0,0 14 0,0 1 0,2 4 0,4 6 0,-4 10 0,3 2 0,-1-1 0,2 3 0,-4-4 0,4 7 0,-4 1 0,-2-3 0,0-1 0,0-8 0,0-1 0,0 1 0,0-6 0,-2-3 0,-4-7 0,-4-6 0,-13-50 0,0-27 0,0-31 0,5-27 0,1 7 0,-1 7 0,6-5 0,1-6 0,-3-7 0,7 42 0,-1-1 0,0-4 0,0-2 0,2-3 0,1-1 0,0-2 0,2-2-76,-1-2 0,0-2 0,3-5 0,0-1 0,-2-2 0,0-1 0,2-2 1,0 0 75,1 1 0,0 1 0,0 4 0,0 1 0,0-1 0,0 0 0,0 2 0,0 0 0,0 1 0,0 1 0,0 3 0,0 2 0,1 1 0,0 1 0,1 5 0,0 0-1,1 3 1,0 1 0,1-1-1,0 0 1,0-41 0,3 5 0,3 15 0,-6 5 0,4 13 0,0 5 0,3 4 0,-1 15 0,1-2 0,1 11 0,-2 20 0,-2 24 0,-1 17 0,-5 15 0,4-3 0,-2 9 151,2 12 1,-4 3 0,6 13 0,-3 3-152,1 0 0,2 6 0,-4 1 0,4 2 0,-4-44 0,1-1 0,0 0 0,0-1 0,2 3 0,0 1 0,-2-2 0,-1 0 0,0 2 0,0-1 0,3-1 0,0 1 0,-2 1 0,-1 0 0,1-1 0,0-1 0,-2-2 0,0-1 0,5 36 0,-3-2 0,-1-5 1,-2-6 0,-2-14-1,0-2 0,-8-23 0,5-22 0,-7-40 0,2-19 0,0-12 0,4-1 0,-1-7 0,1-7 0,-4-11 0,2-13 0,3 46 0,0-1 0,-1 2 0,1-1 0,2-5 0,0 0 0,-2 1 0,0-1 0,2-4 0,0-2-74,1-5 1,0 0-1,0 3 1,0 0-1,0-6 1,0-2 0,0 2-1,0-1 74,0-1 0,0 0 0,2 1 0,2 0 0,-1 3 0,0 1 0,-1-1 0,1 2 0,2 3 0,-2 2 0,-2 2 0,0 1 0,3 6 0,0 1 0,-1 0 0,0-1-12,-1 0 1,1 0-1,9-41 1,-6-5-1,-2 11 12,-2 6 0,4-1 0,-1-3 0,1 5 0,2 10 0,-4 8 0,6 8 0,-3-4 0,7 19 0,-12 20 0,2 38 0,-8 18 0,0 21 0,-6-4 0,3 8 146,3 10 0,-4 0 0,2 8 1,2-1-147,2 1 0,2 1 0,0 7 0,0-3 15,0-4 0,0 5 1,0-7-1,2 5-15,4 3 0,-2-9 0,8 7 0,-1-5 0,-1-7 0,3 1 0,-5 0 0,0 0 0,0-6 0,0 1 0,-5-7 0,3 3 0,-2-1 0,-2-8 0,0 2 0,4-4 0,-4 5 0,4-1 0,-5-23 0,-2-29 0,-5-36 0,-6-12 0,2-11 0,-1-5 0,-3-6 0,-1-4 0,-3-4 0,1-1 0,-1-7 0,1-5 0,-1 1 0,1-9 0,-1 2 0,1-2 0,9 44 0,0-1 0,1-3 0,1-1 0,1 1 0,0 1 0,-3-45 0,-3 6 0,5 6 0,0 3 0,-2 7 0,6 14 0,-3 3 0,3 31 0,2 17 0,0 49 0,0 21 0,0 8 0,0 2 0,0 10 0,0 9 0,0-38 0,0 3 0,0 3 0,0 2 0,0 2 0,0 0 0,0 3 0,0 0 0,0 6 0,0 2 0,0 7 0,0 1 0,0 7 0,0 3-90,0 7 1,0 2-1,0-32 1,0 0 0,0 1-1,-1 3 1,1 1 0,-1 0-1,0-1 1,-1-1-1,1 0 62,-1 0 1,0 0 0,0 0-1,0 0 1,0 1 0,0 0-1,2-1 1,0-1 0,0 1-1,0-1 1,0 0 0,0-1 27,0 30 0,0 0 0,0-4 0,0 0 0,0-1 0,0 0 0,0-1 0,0-1-71,0 1 0,0-2 0,-1-9 1,0-3-1,0-2 0,-2-2 0,0-9 1,-1-2 70,-1-6 0,0-2 0,-5 35 0,-3-17 0,1-16 0,-2-24 0,-9-22 0,-2-32 0,-4-28 0,3-9 0,1-8 0,4-13 0,-6-11 0,14 40 0,1-1 0,0-2 0,2 0 0,0-3 0,1-1 0,0-6 0,0-2 0,1-3 0,-1-2-95,0-4 0,0-1 0,1-3 0,-1-1 0,0-7 0,0-1 0,1 0 0,1-1 95,1-2 0,0-2 0,3 26 0,0-2 0,2 0 0,0-2 0,1-2 0,1 1 0,-1-3 0,0 0 0,0 0 0,-1 2 0,1 0 0,1 1 0,0 1 0,2 1 0,0 0 0,0 2 0,1-1 0,-1 2 0,3-31 0,0 2 0,-1 2 0,1 3 0,0 9 0,0 3 0,1 5 0,1 2 0,-1 8 0,0 2 0,-1 7 0,0 1 0,-1-42 0,5 14 983,-2 5-939,-2 35 1,0 22 0,-1 48 102,-1 27 1,-2 8 0,-2 26-1,0 1-147,0 6 0,0-44 0,-2 1 0,1 4 0,-2 2 0,0 7 0,-1 2 0,-1 7 0,0 1 0,0 5 0,0 1 0,-1 5 0,-1 1 0,0 2 0,0 2-90,-2 5 1,-1 2-1,4-25 1,0 2 0,0 2-1,-1 7 1,-1 1 0,0 2-1,1 3 1,1 0-1,0 1 49,0 1 1,0-1 0,0 0-1,1-3 1,-1 0 0,2-1 0,-1 0-1,1-1 1,1-1 0,0-2 0,2-1-1,-1 0 41,1-3 0,1-1 0,-1-3 0,1 24 0,0-4 0,0-9 0,0-5 0,0-11 0,0-4 0,0-10 0,0-4 0,2 36 784,4-21-784,-4-22 0,6-51 0,-8-33 0,-2-17 0,-4-12 0,-6-14 0,-9-13 0,8 40 0,1-2 0,-2-4 0,0-1 0,1-9 0,-1-2 0,-1-3 0,-1-3 0,2-6 0,-1-3-99,-1-5 1,1-2 0,1 0-1,1-2 1,4 26 0,-1 0-1,2-1 1,-1-2 0,1 0-1,1-1 85,2-3 1,0-1-1,0-1 1,-1-3-1,1-1 1,0 0-1,3 0 1,0-1-1,1 0 1,-1 2-1,2-1 1,0 2 13,0 5 0,2 0 0,0 2 0,0 5 0,1 2 0,1 0 0,5-22 0,2 2 0,-1 4 0,1 3 0,0 4 0,1 4 0,0 14 0,0 4 0,5-41 0,0 26 0,1 18 0,1 25 0,5 19 0,-5 27 0,4 22 0,-3 15 0,-3 18 0,1 11 0,-9-33 0,1 1 0,1 2 0,-1 0 0,2 4 0,0 1 0,1 8 0,-1 3 0,-1 1 0,-1 2 0,2 3 0,0 1 49,-1 0 0,-1 1 1,-1 4-1,-1 1 1,0 3-1,-2 2 1,-2-24-1,-1 1 0,0 1-49,-1 6 0,1 2 0,-1 0 0,2-1 0,0 0 0,0 1 0,-1 7 0,-2 1 0,1 0 0,-1-1 0,1-1 0,-1 0 0,0 0 0,-1-1 0,1 0 0,-1-2 0,0-1 0,0 0 0,0-2 0,0-1 0,0-2 0,0-3 0,0-2 0,0-1 0,0 24 0,0-3 0,-3-13 0,-2-3 0,0-14 0,-2-4 0,-8 39 0,-3-21 0,-1-30 0,-4-27 0,-6-24 0,-6-31 0,-4-23 0,-4-18 0,21 32 0,-1-3 0,-2-7 0,-2-2 0,-3-8 0,0-2 0,-1-5 0,0-3 0,-2-8 0,0-3 0,1-2 0,2-2 0,9 26 0,0-1 0,1-1 0,-1 0 0,0-1 0,1 0-22,-2-3 0,2 1 0,-1-3 0,2-4 1,0-2-1,1-1 0,-1-6 0,1-2 1,1 0-1,1-2 0,1-1 0,1 0 22,1 2 0,1 0 0,2 0 0,3 4 0,2 0 0,0 1 0,-1 3 0,1 0 0,0 0 0,1 2 0,1 1 0,1-1 0,0 1 0,1-1 0,0 3 0,0 8 0,1 1 0,1 1 0,1-32 0,2 2 0,1 7 0,1 1-53,2 5 1,0 1 0,-2 1-1,-1 1 1,1 7 0,0 1 0,0 5-1,2 2 53,-2 7 0,3 4 0,14-32 0,1 15 0,-1 18 291,2 19 0,-2 18 0,9 22-291,-1 17 0,7 18 0,-5 25 0,6 14 0,0 11 0,-20-40 0,-1 1 0,0 5 0,-1 3 0,0 2 0,1 2 0,0 3 0,-1 2 0,-3 1 0,-1 1 0,-2 1 0,-1 0 0,-2 0 0,-2 0-49,-3 0 1,0 0-1,0 0 1,1 1 0,-1 0-1,0 0 1,-1-1-1,0 0 49,0-4 0,-2 0 0,-3-4 0,-2 0 0,1-4 0,-1 0 0,-1-2 0,0-1 0,1-1 0,-2-1 0,-10 36 0,-7-10 0,3-11 245,2-10 1,-7-3 0,-3-5 0,-4-5-77,-2-10 0,1-8 0,-5-13-36,-8-9 1,3-24-1,-9-30 1,9-18-134,1-19 0,20 31 0,1-4 0,-3-9 0,0-2 0,0-7 0,1-1 0,0-4 0,2-1 0,2-6 0,1-1 0,-2-5 0,1-2 0,8 30 0,0-1 0,1-1-99,1-2 1,0 0 0,1 0-1,2 3 1,1 1 0,2 0-1,0-33 1,2 2 0,0 7-1,2 2 94,0 5 0,0 3 1,0 6-1,2 2 0,0 11 1,2 2-1,1 6 0,1 3 5,10-30 0,1 17 0,3 19 146,3 10 0,-2 20 0,8 19-146,2 11 0,2 22 0,2 4 1,0 7-1,0 5 0,0 9 0,2 8 0,2 9 0,2 6 0,-1 5 0,-5 3 0,-18-44 0,-1 1 0,-1 1 0,-1 1 0,0 3 0,-2 2 0,-3 1 0,-1 1 0,0 1 0,0 2-52,-2 2 1,-1 0-1,-1-1 1,-2 0 0,-4 4-1,-4 0 1,-1 1 0,-3 0 51,-3 1 0,-1 0 0,0-4 0,0 0 0,0-4 0,-3-2 0,1-6 0,-3-1 0,-19 37 0,-5-19 0,4-20 245,-2-13 1,-11-19 0,5-20 0,5-14-236,3-11 0,-2-16 1,0-7-1,1-8-10,-3-4 0,4-12 0,-7-12 0,22 40 0,1-1 0,1-1 0,-1-1 0,-1-3 0,0-2 0,4-4 0,1-1 0,1-2 0,1 0-51,1-3 0,1 0 0,5 2 0,1 0 0,-1-2 1,2 0-1,3 2 0,2 1 51,2 3 0,1 0 0,3 2 0,1 1 0,8-42 0,5 12 0,7 13 0,3 12 0,10 15 0,3 10 0,7 10 0,0 15 0,3 10 0,6 14 0,5 13 0,-3 10 0,6 17 0,0 5 0,-2 5 0,-2 11 0,-8 7 0,-24-38 0,-1 1 0,2 4 0,0 1 0,-5-3 0,-1 1 0,0 6 0,0 1 0,-3 0 0,-1 0 6,-1 1 1,-1 1 0,-3 2-1,-3 2 1,-1 4 0,-2 0 0,-4 3-1,-1 0-6,-1 0 0,-2 0 0,0-4 0,0 0 0,0 0 0,-2 0 0,0-2 0,-2 0 0,0 0 0,-3-2 0,-3-9 0,-1-3 0,-15 38 0,-1-16 0,-4-12 0,-8-13 0,-1-11 0,-1-10 0,-2-11 0,4-5 0,-13-10 102,-14-4 1,13-5-1,-14-13 1,4-7-103,3-7 0,-4-15 0,-6-11 0,1-4 0,-1-2 0,37 32 0,2-1 0,-1-2 0,2-2 0,-1-2 0,1-1 0,2-3 0,0-1 0,2 3 0,2-1 0,1 1 0,3 1 0,-13-41 0,6 5 0,11 10 0,11 8 0,6 22 0,9 14 0,8 30 0,5 24 0,-2 20 0,3 12 101,-3 8 0,4 6 0,-2 2 0,-1 2-101,-3-3 0,-3 1 0,-3 0 0,-3 3 0,-2 3 0,-2-4 0,-6 3 0,0-1 0,0-5 0,-8 5 0,-4-4 0,-3-6 0,-3-8 0,-1-19 0,-5-6 0,-9-24 0,-5-11 0,5-19 0,4-18 0,7-8 0,-1-3 0,2-7 0,1-9 0,3 0 0,-1-5 0,1-7 0,-1-4 0,1-7 0,1 0 0,5-1 0,-3 1 0,6 0 0,1 3 0,-1 9 0,2 7 0,6 15 0,4 18 0,8 24 0,1 20 0,14 46 0,-1 5 0,-3 2 0,-6-8 0,3 3 0,3 1 0,-2 12 0,6-6 0,-1-2 0,-5 0 0,-2-2 0,-1 6 0,-1-2 0,1 2 0,-3-10 0,-3 3 0,2-32 0,-9-16 0,-1-28 0,-10-45 0,-5-12 0,-5-11 0,8 35 0,-1-1 0,0 0 0,0-1 0,0-3 0,-1-1 0,-2 0 0,1-2 0,1-5 0,0 0 0,-1-2 0,-1 0 0,2 2 0,1 2 0,0-1 0,0 1 0,1 8 0,1 1 0,-5-45 0,6 12 0,8 19 0,10 20 0,5 28 0,14 28 0,-4 11 0,-1 6 0,3 4 0,-4 10 0,2 4 0,4-1 0,-6 7 0,-1-3 0,-7 7 0,-5 3 0,1 6 0,-5-2 0,2 6 0,-6-18 0,-4-1 0,-12-41 0,-3-26 0,3-23 0,0-7 0,1-8 0,1-8 0,-6-10 0,5-4 0,-3 1 0,3-1 0,-3-4 0,8 9 0,2 5 0,2 8 0,4-2 0,4 1 0,6 5 0,11 12 0,6 14 0,6 1 0,6 2 0,-2-6 0,7 2 0,5-6 0,5-4 0,0-5 0,6 3 0,-2 1 0,-3-1 0,-3 10 0,-2 10 0,1 3 0,-3 14 0,-3 12 0,-14 27 0,-16 25 0,-15 4 0,-13-3 0,-5-13 0,-9-7 0,-4-4 0,-14-16 0,-9-7 0,3-8 0,-5-6 0,3-4 0,3 2 0,7-7 0,-4-3 0,1-1 0,-12-3 0,3-1 0,-1-5 0,-1-5 0,3-4 0,0-2 0,1-2 0,5-3 0,11 1 0,13-12 0,9-9 0,7 14 0,12-7 0,7 13 0,9 5 0,5 7 0,10 5 0,4 6 0,5 5 0,5 4 0,1 8 0,0 0 0,1 0 0,7 2 0,4 4 0,2 4 0,-2 0 0,2 5 0,-6-5 0,2-1 0,4 1 0,2-6 0,-6 2 0,-17 0 0,13-6 0,-39 23 0,-7 12 0,-22 10 0,-15 1 0,-2-7 0,-4-8 0,-2 0 0,-2-6 0,-2 0 0,-4 1 0,3-5 0,-7-7 0,0-5 0,1-1 0,-7-2 0,-9-8 0,-4-4 0,6-6 0,11-9 0,1-4 0,1-2 0,10-8 0,12-6 0,3 2 0,5-11 0,5-1 0,10 3 0,8 9 0,11 12 0,5 2 0,5 3 0,4 3 0,4 1 0,3 1 0,7-1 0,5 1 0,5 0 0,5-1 0,6 1 0,0 7 0,13 2 0,1 2 0,-3 1 0,5 1 0,-9 9 0,-3 7 0,-6 4 0,-2-5 0,-12 1 0,-7 1 0,-6 3 0,-12 9 0,-4 4 0,-11 12 0,-8 4 0,-8-1 0,-8-1 0,-15-6 0,-14 4 0,4-6 0,-11 0 0,5-10 0,3-6 0,-9-7 0,2-2 0,-3-3 0,-2-3 0,-1-2 0,1-2 0,-3-2 0,-3-4 0,-2-3 0,-8-11 0,2-1 0,0-2 0,2-8 0,12 3 0,-1-1 0,1 0 0,7 6 0,7-6 0,7-2 0,7 0 0,13-10 0,13 2 0,15-13 0,10 9 4,6 6 1,4 2-1,4 2 1,7 4-2,9 6 0,5 5 0,8 7 1,-1 5-4,1 4 0,0 2 0,0 4 0,-2 8 0,-4 11 0,2 2 0,-8 6 0,-4 4 0,-5 4 0,-6 0 0,-8-6 0,-1 2 0,1 3 0,0 15 0,-15 5 0,-9 0 0,-16 6 0,-11-8 0,-7-5 0,-4-8 0,-4-1 0,-8-1 0,-4-2 0,-2-2 0,-1-10 0,-5-4 0,3-3 0,1-3 0,-3-7 0,-8-6 0,-1-8 0,-1-8 0,18-13 0,1-8 0,4-6 0,0-9 0,14 3 0,3-2 0,7 1 0,5 5 0,8-6 0,2 1 0,4 1 0,5 3 0,13 7 0,5 0 0,4 0 0,10 2 0,5 2 0,6 4 0,5 1 0,1 3 0,-2 6 0,4 1 0,0 4 0,-2 5 0,-7 5 0,-1-2 0,0-2 0,11 0 0,1 8 0,-2 4 0,-6-2 0,-21 8 0,0 1 0,0 10 0,-2 10 0,-4 12 0,-6 7 0,-11 18 0,-6 2 0,-6 0 0,-6-14 0,-8 6 0,-7 4 0,0-6 0,-9-4 0,1-5 0,2-7 0,-6-3 0,2-12 0,-8-8 0,0-7 0,-7-16 0,3-16 0,1-11 0,7-16 0,11 5 0,3-11 0,7 5 0,9-3 0,3 2 0,2-1 0,0-3 0,0-1 0,2 5 0,3 2 0,7 3 0,4-1 0,7-8 0,2 5 0,2-1 0,4 4 0,8 3 0,4-1 0,-1 0 0,1 6 0,6 2 0,-5 12 0,3 5 0,-1 4 0,-1 6 0,2 12 0,-9 10 0,-6 9 0,-1 6 0,-8 4 0,-4 3 0,-5 7 0,-6 3 0,-8 7 0,0 7 0,0-8 0,-2 6 0,-4-11 0,-6-11 0,-5-5 0,-7-4 0,-5-2 0,-4-13 0,-4-1 0,-3-5 0,-5-6 0,-5-10 0,3-5 0,4-7 0,8-3 0,2-4 0,4-3 0,4-7 0,8-7 0,1-3 0,5-3 0,-3-3 0,8-1 0,2-1 0,2 1 0,4 1 0,4 1 0,6 2 0,3-1 0,12 2 0,6 14 0,6 4 0,6 6 0,1 11 0,-11 7 0,12 10 0,-28 9 0,-1 15 0,-16 16 0,-12 15 0,-7-4 0,-7 0 0,1-13 0,-6 2 0,-4 3 0,-2-3 0,-2 1 0,-6 1 0,-9-2 0,-8 11 0,-10-6 0,-2 1 0,-4-3 0,3-3 0,-9 2 0,1-9 0,1-7 0,3-5 0,7-11 0,0-3 0,0-6 0,0-14 0,2-10 0,2-13 0,2-13 0,8-5 0,-2-15 0,5 0 0,7 2 0,5-4 0,14 8 3,9 2 0,9-10 12,9 2 1,9-4-1,9 17-3,9 12 1,2 4-1,4 12-3,4 2 1,6 3-8,3 7 0,1 5-2,11 12 0,-25 2 0,-10 15 0,-17 6 0,-6 19 0,-12-3 0,-9-2 0,-6 5 0,-8-1 0,-2 1 0,-4-1 0,3 1 0,-9-7 0,-3-2 0,-7-2 0,-3 2 0,-4-6 0,6-10 0,4-8 0,-3-11 0,-7 2 0,10-14 0,-4-9 0,29-16 0,23-14 0,17-1 0,15 1 0,-1 7 0,0 3 0,6 2 0,-2 0 0,4 2 0,2 4 0,6-2 0,2 9 0,1 7 0,13 7 0,3 14 0,-8 9 0,-5 13 0,-7 3 0,-5 15 0,0 3 0,0 1 0,-2 6 0,-4-1 0,-5-5 0,-5 3 0,-2-1 0,1-7 0,-8-14 0,-3-6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0:19:27.447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87 0 12448,'-44'0'-6,"17"8"0,12 2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0:19:28.250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69 0 11817,'-27'17'0,"3"0"0,14-7 0,2-3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6:11.599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717 63 12453,'7'-37'0,"-5"12"0,-9 32 0,-15 17 0,-3 7 0,0 4 0,5 0 0,-1-1 0,-2 1 0,-8 8 0,2 4 0,-4 5 0,-2 6 0,0-3 0,0 5 0,0 0 0,0 4 0,0 2 0,2-2 0,4-6 0,6-3 0,3-3 0,3 0 0,-1 1 0,3 11 0,1 0 0,5-4 0,1-4 0,-4-3 0,4-1 0,1 0 0,-1 1 0,0 1 0,2 2 0,-3 3 0,-1-3 0,0 0 0,6 0 0,-2 3 0,3-3 0,1 4 0,4 0 0,3 2 0,5-13 0,10-1 0,3-3 0,8-2 0,6 1 0,-4-7 0,0-6 0,0-4 0,2 4 0,0-3 0,-1-3 0,3-2 0,4-5 0,4-1 0,-1 0 0,7-5 0,-5-2 0,7-2 0,5-5 0,2-1 0,6-5 0,0-7 0,6-8 0,0-5 0,9 0 0,3-6-4,1-4 1,-5 4-1,-3-1 1,-1-1-4,0-2 1,11 0 0,-4 2 0,1 4 1,1 2 0,0-6 1,5 4-1,1 0 3,2 3 1,-43 12-1,1-1 1,-2 1-1,1 1 1,1 0-1,1 0-29,0 1 1,1 1-1,4 0 1,2 1-1,-1 0 1,0 0-1,0 1 1,-1 1 29,0-1 1,0 2 0,0 2 0,1 0 0,4-2 0,0 0-1,0 1 1,0 1-1,-1 0 1,1 2 0,0-1 0,0 2 0,-6 0 0,0 0 0,1 0-1,-1 0 0,0 0 0,0 0 1,-1 1-1,-1 2 1,45 6-1,-6 9-2,-4 1 1,-9 8 0,-4 2 0,-6 3-2,-6-3 0,-4 9 1,-10-3-1,-3 4-2,-7 4 1,-3 2 0,-4 7 0,-4 0-2,-5 1 1,-11-1 0,-1 2 0,0 5-1,-3 5 0,-1 2 0,-8 0 0,0-2-2,0 2 1,0 2 0,-2-1-1,-4-1-1,-5-2 1,-5 2 0,-1 10 0,-3 4-1,-3-1 0,2 7 0,-7-5 1,1 3-2,0-3 0,4 10 1,-4-5-1,3-1 0,9-2 0,-1-3 1,11 3-1,1-3 60,2-2 0,2-10 0,2-10 0,3-4-60,7-2 1,9 5-1,3-3 1,-1-5 0,2-5 1,-5-1-1,5-4 1,0 1 1,4-1 0,-2-10 0,2-5 0,4-5 1,6-1 0,6-3 1,7-3-1,1-6 1,-1-5 1,10-6 0,8-5-1,10-4 1,5-5 1,2-10 0,1 0 0,-1-4 1,0-2 0,6 0 0,-46 17 0,0-1 0,44-20 1,-2-2 0,-43 21 0,1 0 0,0 1 0,-1 1 0,46-21-1,-3-2 0,-8 1 0,1 5 0,1 0 1,3 0 1,-1 0-1,-2 0 1,-3 0 0,-2 0 1,5 0 0,-1 0 0,1 2 0,-2 4 0,-1 4 0,-6 7 0,3 1 0,3 0 0,-6 1 0,1 4 0,-3 7 0,-2 3 0,-6 2 0,0 2 0,0 3 0,-2 7 0,4 5 0,-8 5 0,-1 3 0,-3 2 0,2-4 0,-1 7 0,-5 1 0,1 2 0,-3 2 0,1 1 0,-3 3 0,3 2 0,-7 2 0,1-5 0,-2 5 0,0 2 0,5 1 0,-5 5 0,-4-3 0,-6-1 0,0-1 0,-8 9-2,-2 3 1,-9 8-1,-6 4 1,-6-8-5,-6-6 1,-11 2 0,-12 1 0,-6-1-1,-6 2 0,2-4 1,-6 8-1,3 0 0,3-2 1,4-3-1,4-11 1,6-1-8,5 1 1,1-1 3,13 5 0,0 3 0,8 12 2,4 3 0,4-17 0,5 5 0,1-6 1,1-1 0,-3 1 1,9 3-1,-4 1 1,-1 2 0,5 0 0,2-3 0,3-1 0,3-2 0,2 3 1,2-13-1,0 1 0,-1 0 1,9-5-1,4-8 1,3-5 0,3 0 0,-1-11 0,2 3 2,4-1 1,8-9 0,4-1 0,-8-6 0,-5-6 1,-5-3-1,0-11 1,-1-3 0,-5-6 0,3 2 0,-6-4 0,1-6 0,-5-6 0,4-9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6:13.132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42 2097 13071,'-18'44'0,"7"7"0,-1-5 0,16 3 0,2-3-2,7-5 1,7-12-1,3-5-6,6-5 0,4-7 0,6-3-1,7-1 1,5 4 0,15-5-1,0 3 1,0-4 0,-10 4 0,4-3-1,2-3 0,4-2 0,8-2 0,4 0 0,1 0 0,-3-7 0,5-7 0,3-7-1,1-8 1,-5-4 0,-5-4 0,-1-4 1,2-6 1,-4-3-1,1-3 1,-5 1 0,-4 0 1,-9-1 0,-1 1 0,-6 0-1,1-1 1,-8 7-1,-4-1 1,-6 0 0,0 3 1,-4-9-1,0 5 1,0-5 1,0 3 1,-5 2 0,1-5 0,-4 1 2,-1-1 0,-1 3 0,1-1 1,-1-1 0,-5 5 0,-2-9 0,-3 2 0,-1 9 0,-6-13 0,0 8 0,0-9 0,0 5 0,0 2 0,2 5 0,4 0 0,9 9 0,13-3 0,5 4 0,-2 4 0,9 2 0,-3 4 0,-2 2 0,6-4 0,2 3 0,3-1 0,9-4 0,-3 4 0,6 0 0,-3 0 0,-3-1 0,8 7 0,2-2 0,0 3 0,-4 3 0,-1 7 0,-1 2 0,4 3 0,2-1 0,-5 0 0,1 6 0,-4 0 0,-2 0 0,1 0 0,-1 0 0,1 0 0,-1 0 0,4 0 0,4 0 0,5 0 0,1 8 0,-10 3 0,2 5 0,-6 1 0,-7 1 0,0-1 0,-1 1 0,-3-1 0,6-1 0,1-1 0,3 3 0,1-10 0,0 7 0,1-3 0,-1-3 0,8-5 0,10 12 0,10-7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6:14.549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53 7580 12815,'-17'-52'0,"1"-20"0,5-2 0,5 2 0,4 4 0,4-2 0,4-7 0,5-3 0,5-3 0,1 5 0,1 4 0,-1 7 0,1 2 0,1 1 0,2-5 0,5-1 0,1 0 0,2-2 0,8-4 0,5-5 0,-16 38 0,1 1 0,-1-2 0,2 0 0,4 0 0,0 1 0,2-1 0,0 1-40,2-1 1,2 0 0,1-1 0,1 1 0,4-1 0,0 1 0,0-1 0,1 2 39,1 3 0,1 1 0,1 1 0,1 2 0,4 2 0,1 0 0,1 1 0,1 0 0,1 0 0,2 2 0,-2 5 0,0 2 0,1-2 0,-1 1 0,0 2 0,0 2 0,0 1 0,1 1 0,1 1 0,0 1 0,3 1 0,0 1 0,0 2 0,-1 1-2,-4 2 1,0 0 0,-2 0 0,-1 1 0,-2 5 0,1 2 0,0-1 0,0 0-6,3-1 1,-1 0-1,-4 3 1,-1 0-1,1-1 1,1 1-1,45 4-7,-6 9 1,-2 9-1,-3 5 1,-5 1-2,-5 4 0,-4 4 1,-4 6-1,-4 5-1,-6 5 0,-6 3 1,-5 4-1,-8 6 1,-8 4 0,-4 12 0,-8 5 0,-1 6 5,-9 0 1,-5 8 0,-4-48 0,-2 1 0,0 4 0,-2 1 2,-1 3 1,-1 0 0,-2-1-1,-2 0 1,-1 6 0,-1 0 0,-2 0-1,-1 1-61,-1 0 0,-1 1 0,0 0 0,-1 0 0,1 2 0,-1 0 1,1 1-1,-1 0 62,1-2 1,-1 0 0,2 1 0,-1-1-1,1-2 1,1-2 0,1 2 0,1 0 0,0 3 0,1-2 0,0-8 0,2-1 0,4-3 0,1 0 1,1-4-1,2-1 70,0 41 1,4 1 0,6-19-1,9-7-73,10-11 0,8-9 0,6-9 0,8 0 1,7-4 1,0-12-1,8-1 1,4-9 0,6-3 0,13-4 1,10-10-1,2-8 3,-49 4 0,-1-1 0,0 1 1,1-1-1,2-2 0,1-1 1,0 0-1,1 0-25,1 1 0,0-1 0,-1 3 0,-1-1 0,1-1 0,1-1 1,-5 1-1,0 1 22,44-10 1,-5 3 0,-4 3-1,-5 5 127,-10 5 0,-2 4 1,-10 4-1,-2 6-125,-2 9 0,-9 8 1,-4 12-1,-4 4 0,-2 6 1,-2 5 0,-4 6 0,-4 8 0,0 8 0,-11 2 1,3 9-1,-1 6 1,-1 4 1,-7-46 0,0 1 0,-1 2 0,-1 1 0,0 0 0,-2 1-32,0 1 0,0 0 0,2 2 0,1 1 0,-2 3 0,0 0 0,1-1 1,0 0 31,0-1 0,-1-1 0,0 2 0,0 0 0,2-1 0,0 0 1,-1 4-1,-1 1 0,2 2 0,0 1 0,0-2 0,-1-1 0,1-2 0,0 0 0,-1-3 0,0 0 0,1 0 0,-1 0 0,-1-1 0,0-1 0,1-1 0,0 0 0,0-2 0,-1-1-1,5 44 0,5-13 1,-1-9-1,5-5 52,5-6 0,7-6 0,-2-13 1,6-10-53,6-10 1,5-5-1,10-5 1,5-3-1,1-6 0,9-8 2,11-10 0,5 4 0,6-15 0,-43 10 0,-1-1 0,3-2 0,-1 1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7:19.059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53 8209 11371,'-11'-39'0,"1"0"0,2-6 0,-4 1 0,7-14 0,1 3 0,2 3 0,2-6 0,0-3 0,2-1 0,4-4 0,-3-2 0,9-1 0,2-1 0,1 0 0,3-6 0,-1 1 0,1-1 0,-1-2 0,6 4 0,3-9 0,-1-2 0,0-1 0,6-5 0,-2 10 0,6-5 0,6-1 0,-20 41 0,1 1 0,26-43 0,-1 7 0,1 1 0,8 8 0,5-3 0,-1 3 0,0 2 0,0 2 0,-4 2 0,4 2 0,3-2 0,1 6 0,4 4 0,-2 5 1,-2 5 0,-6 9 0,6 0 0,0 8 1,-2 4 0,6 1 1,-6 7-1,2 0-1,0-1 1,0 8-1,4 5 1,-2 3-2,-2 2 1,-8 0-1,4 2 1,-1 3-1,-1 7 0,6-4 0,-4 0 0,0-3 0,0 1 0,6 6 0,-4-6 0,2-1 0,0 3 0,-5-4 0,5 8 0,0 1 0,-2 3 0,-2 1 0,-8 3 0,1 1 0,-1 2 0,8 8 0,2-3 0,1-1 0,-5-4 0,4 2 0,2-1 0,2-5 0,-2-5 0,4-5 0,-4-5 0,4 2 0,2-2 0,-2-4 0,-2-4 0,-4-4 0,-2-2 0,-2 5 0,-4-5 0,1 0 0,-3 1 0,2-3 0,-13-8 0,-2-1 0,-2-2 0,4-8 0,-1 2 0,-1-4 0,-2-2 0,-8-6 0,0-2 0,2-1 0,2-5 0,0-7 0,-4-2 0,-3-1 0,-1-1 0,-6 0 0,4-6 0,-5 4 0,-6 2 0,-3-6 0,-5 2 0,2-6 0,-2-6 0,-10 5 0,-6-7 0,-3 0 0,-3-3 0,-5-10 0,0-2 0,0 1 0,-3 3 0,5 2 0,-6-3 0,2-1 0,3-2 0,5 6 0,3 5 0,4-1 0,3-3 0,1 1 0,6 4 0,0 3 5,0 0 0,0 7 0,0-7 0,0 2 3,0 1 0,0-3 0,2 4 0,4-1 0,5 1 1,13 2-1,5 4 1,4 2 0,2 2 0,7 6 0,7-4 0,5 2-1,4 3 1,3 11 0,-3 5 0,8 4-2,7 2 1,-1 0 0,6 2 0,-2 2-2,-1 2 0,1 8 1,-4-2-1,-1 5-1,-1 6 0,4 3 0,-10 5 0,4-2-2,2 2 0,0 4 0,2 4 0,1 4-2,3 1 0,5 5 0,-3 7 1,2 3-2,3-3 0,-5-2 0,-3-1 0,-3-1 0,-2 1 0,4-1 0,-2-1 0,-6-3 0,-4-1 0,2-6 0,-6 4 0,-2-1 0,-2 1 0,-7-6 0,0 2 0,5-4 0,6-2 0,4-8 0,-7-6 0,-7-5 0,-3-4 0,-2-7 0,-5 5 0,5-2 0,2-4 0,-7-2 0,3 0 0,-6 2 0,-6 2 0,-2-2 0,-5-8 0,1-2 0,-6-1 0,-5 1 0,0-8 0,5-7 0,1 0 0,-1 9 0,1-7 0,-1 3 0,-5 5 0,-1 7 0,3-7 0,1 1 0,5-8 0,1 11 0,3 5 0,-1 2 0,-4-2 0,5-4 0,-13 12 0,-11-27 0,-19 9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7:20.692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 1 12606,'9'37'0,"-3"3"0,-4 15 0,-2 11 0,0 2 0,-2-8 0,-2-14 0,-2 3-3,3 1 1,1 3 0,2-1-2,0 1 1,7 11 0,7 0 0,7-4 0,8-4 1,4-4-1,2 1 1,0 1-2,0 4 0,8-3 0,3 3 1,5-4-4,1-1 1,1-7 0,1-1 0,4-1-3,6 1 0,-2-6 1,2 2-1,0-6-1,-2-6 1,6 4-1,-4-4 1,4 2-1,2-2 0,0 2 0,0-8 0,2-1 0,3-3 0,-3-9 0,6-4 0,-2-4 0,-1-2 1,9 0-1,-5-2 1,1-6 0,-5-10 0,-3-1 1,-4-10-1,-2-2 1,-2-2 1,-2-2-1,4-2 1,-4-2 0,-2-2 1,1-7 0,-3 3 0,4-1 1,0-1 0,-2 3 1,-5-5-1,1 2 2,2-1 1,0-1 0,-3 1 0,1 3 1,2 3 1,2 1 0,-4 8 0,3 4 0,-3 5 0,0 5 0,0 4 0,3 3 0,-3 6 0,-2 4 0,-1 2 0,-1 2 0,0 4 0,1 4 0,-3 9 0,-1 2 0,-3 3 0,1 1 0,5-4 0,1 6 0,-1 6 0,-7-7 0,-3 9 0,-1-4 0,0-4 0,6 8 0,-5-4 0,1 4 0,0-2 0,-1-2 0,-3 4 0,4 1-1,1 5 1,-3-4 0,4 4-1,-2-4-5,-5-2 0,7 0 0,0-2 0,1-4-2,1-6 0,-3-4 0,5-1 0,-1-3 0,7-3 0,-9-4 0,7-8 0,-3-4 0,1-8 0,1-1 1,2-15-1,3 1 1,1 0 0,2-2 0,-4-6 0,4 0 0,2 0 1,-5 0 0,1 0 0,-4 0 0,-1 1 0,-1-3 1,0-2-1,-1-2 1,-4 2 1,1-3 0,-5-1 0,1 0 1,5 1 1,-6-5 0,-3 6 0,-3 2 1,-2 3 0,0 1 0,0 0 0,-2 0 1,-4 0 0,4 0 0,-4 0 0,4 0 0,2 0 0,-6 0 0,-2 0 0,-1 0 0,-5 0 0,4 6 0,-2 0 0,-1-2 0,7-10 0,2-3 0,2-1 0,0 2 0,-10 10 0,6 4 0,-2 4 0,3 8 0,-17-1 0,18 7 0,-8-1 0,10 0 0,8-5 0,4 7 0,5 2 0,-3 1 0,-4 5 0,-9-6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7:23.342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104 350 13429,'-53'0'0,"20"-10"0,16-7 0,23-7 0,23-5 0,4 4 0,2 0 0,5 0 0,3-7 0,2 5 0,3 2 0,3 0 0,3 4 0,2-1 0,3 7 0,-1-1 0,-6 10 0,3 2 0,3 2 0,2 12 0,4 6 0,-6 5 0,-4 0 0,-1 5 0,1-1 0,2 0 0,3 0 0,-7 1 0,-5-5 0,1 2 0,3-2 0,1 5 0,-2-3 0,-1-2-7,-2-1 1,-7 5 0,7 2-1,-1 2-13,-1 0 0,-8 6 1,-8 8-1,0 2 0,-2 3 0,4 3 0,-7 1 0,-3 2 1,-2 5 1,-7-5 0,-2 6 0,-3-2 2,-3 0 1,-2-5 0,-4-9-1,-3 1 2,-7 0 0,-4-1 0,-3 3 0,-4-4 0,-6-1 1,-4-3 0,-4 8-1,-2 1 2,-2 3 0,-7-5 0,1 1 0,-5 1 3,-7 3 0,3 1 0,-6 1 0,0-1 3,0 0 1,4 1-1,-6-1 1,0 0 0,2 1 1,1-1 0,9 3 0,0 1 1,-1 2 0,3 6 0,3-6 0,4 1 1,1 1 1,7-6 0,-2 6 0,6-4 0,0-3 1,6 1 0,1-11 0,5 0 0,2-1 0,1 7 0,4-3 0,7 5 0,10 1 0,19-13 0,11-6 0,1-6 0,3-2 0,2-1 0,-4 1 0,4 6-1,-5-2 1,-8-6-6,-5 6 0,-6 3-4,-5 8 0,-4-7 3,-8 8 1,-10 0 0,-5 9 2,-7-3 0,-1-5 0,4-7 0,-5 2 1,-5 4 0,-2-2 1,-2 7-1,0 3 1,-4 1 1,-7 3-1,3-1 1,0 2-1,-2 5 0,7-7 0,-5 2 0,4-5-2,2-1 1,6-5 0,2 0-4,2 0 1,3 9 6,11 12 0,3 4 0,8 2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7:52.390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105 2795 11729,'-35'23'0,"0"1"0,16-1 0,4-6 0,15 1 0,23-32 0,-10 1 0,17-28 0,-9 4 0,-4 0 0,1-4 0,-7 5 0,1-17 0,-2-3 0,1-20 0,-3 12 0,0 8 0,-4 2 0,6-5 0,-3-3 0,-3 0 0,4-6 0,0 4 0,-1-6 0,1-5 0,4 3 0,-4-6 0,-1 3 0,1-1 0,6-2 0,-3 5 0,5-3 0,1 2 0,1 2 0,-1 4 0,3 2 0,3 2 0,-2 2 0,8-2 0,2 6 0,2 4 0,2-4 0,0-1 0,0 3 0,0 2 0,0-3 0,0 3 0,2 4 0,4-1 0,-4 8 0,3 5 0,-3 5 0,-2 4 0,2 1 0,2-1 0,2 6 0,-3 4 0,5 1 0,9 1 0,5 1 0,18 5 0,-5 3 0,-6 8 0,-2 8 0,-3 3 0,-7 12 0,-2 7 0,-13 3 0,-8-4 0,-7 0 0,1 4 0,-2 6 0,-7-1 0,-2 7 0,-1 2 0,-1 3 0,4-1 0,-9 9 0,1-2 0,2 2 0,-6 6 0,4 10 0,-4 4 0,-2 1 0,0-5 0,-2 2 0,-2-3 0,-2 3 0,0-10 0,6 2 0,0-6 0,0 8 0,0-6 0,0-4 0,2 2 0,4-6 0,6-1 0,3-1 0,3-11 0,-1 9 0,0-1 0,1-1 0,5 8 0,2 1 0,3-3-4,3-2 0,-4-1 0,2-3 1,2-2-5,2-1 1,2-16 0,2-4 0,4-11 1,-1-8-1,9-10 2,-1-4 0,-1-6 0,-10-13 2,3-10 0,-3 6 0,2-6 0,-6 2 0,-4 0 0,-5 2 0,5 0 1,0-2-1,-2 2 1,0 2-1,-6-2 1,5 2-3,1-2 1,-2 1 1,10-4 1,4 2 1,13-8 0,4 11 1,1 5-1,-1 5 0,-2 7-1,16 1 0,4 7-1,13-2 0,-7 6-1,-5 6 1,-10 3 0,-7 9 1,-6-6-1,-5-1-1,-7 3 1,-8 3 1,-3 7 0,6 10 0,3 13 0,-5 3 0,0-3 0,-7-2 0,-1-1-1,0 1 1,-2 2 0,-5 3 0,-1-2-2,1-1 1,-1-8-1,1 2 0,-1-5 1,1-1-1,1-2-2,4-3 1,-7-3-1,7-4 1,-5-4 0,11 5 0,2-7 0,9-5 1,-1 1-1,8-7 1,-1 0 0,7-6 1,-1 0-1,1 0 1,5-2-1,0-4 1,0 4 0,-5-4 0,-1 5-1,0 1 1,1 0 1,-1 0 0,-1 1 0,-5 5 0,-5 6 1,-10 3 0,-4 5-1,0 5 0,0 10 1,-3 4-1,5 13 1,2 8-1,2 6 0,-4 10 1,0 2-1,2 1 0,2 5 0,2-5 0,2-1 0,2-6-1,2-10 1,-1-22-1,-1-12 0,8-13 1,-9-11-1,7-16 3,-12-11 0,0-16 0,-6-5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7:55.223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210 4995 11536,'29'0'0,"10"-4"0,-15-7 0,5-15 0,0-14 0,-4 1 0,0 2 0,2-6 0,10-5 0,4-9 0,6-7 0,3 0 0,4-4 0,5-5 0,-27 34 0,0 0 0,28-41 0,-2 1 0,-6 7 0,-5 6 0,-12 10 0,-14-4 0,-7 0 0,-12 13 0,-18 0 0,-13 9 0,-8 5 0,2 2 0,-2 1 0,-3-1 0,-5-3 0,-7-5 0,-1-4 0,1-2 0,-1 5 0,1-7 0,0-1 0,-1-3 0,-3-7 0,2-2 0,5-4 0,5-8 0,3 0 0,6-9 0,2-1 0,4 3 0,4-7 0,7 5 0,1-3 0,-1 3 0,3-9 0,1 7 0,4 2 0,3 1 0,1 4 0,6 4 0,0 1 0,0 1 0,0-4 0,0 10 0,2-4 0,3-2 0,5-5 0,8-1 0,-1 0 0,1-1 1,-1-3 0,2-7-1,3-1 5,1 1 0,8 6 0,-2 1 0,4 2 0,2 5 1,6 3-1,2 6 1,1 8-1,5 7 0,1 4 0,3 7 0,1-1-1,4 6 1,-2 0 0,7 9 0,-1 3-1,0 2 0,8 9 0,5 4 0,1 4-2,2 2 0,-5 8 1,11 6-1,3 7-2,4 8 1,-3-2-1,-9 4 1,-1 4-1,-5 4 0,5 2 0,-4-6 0,-4 0 0,-4 0 0,-10-2 0,2-2 0,-5-2 0,-7 2 0,-3 0 0,-10 0 0,-4 0 0,-6 6 0,-3 0 0,-3 13 0,1 10 0,-9-11 0,-3 9 0,-2-6 0,2-1 0,-4 1 0,5 1 0,-1 1 0,0 4 0,6 2 0,-5 6 0,3-2 0,4 2 0,3 2 0,5 4 0,3 2 0,2 1 0,2-7 0,6-9 0,2-7 0,4-5 0,1-1 0,7-11 0,-5-8-1,-1-5 1,6-7 0,-3-1 0,3-3-5,-3 3 0,5-6 0,-5-3 0,7-3-2,5-2 1,2-2 0,6-3 0,-2-7 0,2-4 1,-4-7 0,0 0 0,-2 2-2,-3 1 1,-5 1 0,-1-3-1,1-1 0,-5-2 2,5 2 0,-2 9 3,-9-3 0,13 11 1,-1 0 1,-5 14 0,-7 7-1,-4 7 1,-10 9 0,-2-2 0,-1 4-1,-1 2 1,0 5 0,-5 3 0,-1 2-1,1 3 1,-1 3-1,-1 3 1,-3 2-1,-1 2 0,-8 6 0,2-3 0,-5 1-1,-1 4 0,-7 2 0,-5 0 0,-3-2-1,-3-2 1,-7 0 0,-4 4 0,-4-4-1,-2-6 1,-2 2-1,-4-2 1,-5-2-1,-5-1 0,-1-3 0,-3 1 1,-1-1-1,-2 0 0,-8 1 0,4-3 0,-2-1 0,0-3 1,0-5 0,-8 6 0,-2-1 0,-1-1 0,-7 3 0,6-5 0,1 2 0,-3 3 1,2-3-1,-1 1 1,7 1-1,2-2 1,0 5 0,-2-3 0,0 1 0,1-1 1,6 1 0,5-7 0,6-2 0,5-2 0,-1 1 0,7-1 0,2-4 0,2 0 0,8-6 0,2 2 0,2 3 0,-4 6 0,3 3 0,1-2 0,0-2 0,2 4 0,5-1 0,1-1 0,-1-2 0,-5-2 0,0 0 0,1 0 0,3 0 0,2 0 0,-9-16 0,-3 4 0,-12-11 0,3-4 0,-9-2 0,-11-5 0,-6 1 0,4 2 0,3 2 0,-3 0 0,-6-6 0,-5 0 0,-5 0 0,0-2 0,6-4 0,2-5 0,4-5 0,-7-9 0,7-2 0,1-3 0,1 1 0,10 0 0,-4-6 0,5 0 0,3 0 0,-5 1 0,13-1 0,1-2 0,2-4 0,4 2 0,4-5 0,5-1 0,5 0 0,4 5 0,1-7 0,4-2 0,3-1 0,3-2 0,9-1 0,5-7 0,8-2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0:58.243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4265 1799 11344,'-25'-21'0,"-4"4"0,6 11 0,-7 0 0,-4 6 0,-25 6 0,-7 2 0,-2 5 0,10-3 0,8-2 0,3 3 0,-5-5 0,-1 0 0,1 2 0,0-6 0,-1 3 0,1-3 0,-1-2 0,-5 0 0,-2 0 0,-2 0 0,-4 0 0,6-5 0,0-1 0,1 2 0,1 2 0,-8-4 0,4 0 0,0 2 0,4 2 0,5 0 0,5-1 0,1-3 0,-1 2 0,5 0 0,1 0 0,-1-2 0,10-1 0,-8 1 0,24 4 0,5-6 0,35 8 0,8 0 0,22 0 0,7 6 0,12 0 0,-4-1 0,-1 3 0,1-4 0,2 6 0,2-2 0,4-5 0,-3 5 0,7 0 0,0 0 0,-1 0 0,-5-1 0,0-3 0,-6 2 0,-4-2 0,-14 4 0,0-1 0,-5 3 0,2-4 0,-7 6 0,-7-1 0,-7 7 0,-32-7 0,-12 1 0,-19-8 0,-9 2 0,-6-4 0,-7-2 0,1 0 0,-12 0 0,2 0 0,-7-2 0,9-4 0,-4 4 0,15-4 0,-5 2 0,-6-2 0,-7 4 0,-7-5 0,-3 1 0,-7 0 0,-7-2 0,2 4 0,-2-1 0,47 2 0,-1 2 0,0-1 0,-1 2 0,1 0 0,0 0 0,0 0 0,1 0 0,-49 0 0,13 0 0,-1 0 0,6 0 0,7 0 0,4 0 0,12 0 0,3 0 0,11 0 0,38 0 0,35 0 0,8 0 0,19 0 0,0 0 0,7 0 0,-3 0 0,2 0 0,4 0 0,4 2 0,3 2 0,3 3 0,-2 3 0,3-6 0,-1 4 0,-2-3 0,-2 1 0,-10 6 0,-4-4 0,-4 1 0,-1-5 0,-32 10 0,-27-8 0,-15 0 0,-35-6 0,-1 0 0,1 0 0,4 0 0,-3 0 0,-3 0 0,-4 0 0,-8 0 0,0 0 0,0 0 0,-1 0 0,-7 0 0,-7 0 0,-7 0 0,-1-6 0,6 0 0,0 2 0,-1 2 0,3 0 0,3-2 0,7-2 0,3 3 0,4 1 0,2 2 0,4 0 0,2 0 0,7 0 0,9 2 0,1 3 0,-11-1 0,1 8 0,5-8 0,21 4 0,36-8 0,30 0 0,14 0 0,-1 0 0,-3 0 0,5 0 0,14 0 0,13 0 0,-5 0 0,-6 0 0,-35 7 0,-29 5 0,-22-4 0,-25-1 0,-5-1 0,-5 0 0,-1 2 0,-1-4 0,1 2 0,0-3 0,-5-1 0,-3-2 0,-4 0 0,4 0 0,8 0 0,-8 0 0,-10 0 0,0-2 0,17-3 0,13 3 0,28-6 0,24 8 0,9 0 0,26 0 0,7 0 0,10 0 0,2 0 0,-2 0 0,-12 2 0,-11 4 0,-12-4 0,-35 7 0,-23-3 0,-23-4 0,-12 4 0,4-4 0,1-2 0,21 0 0,18-8 0,30-4 0,17-3 0,18-1 0,3 3 0,9 3 0,7 2 0,4-3 0,3 3 0,3 0 0,2 0 0,5 3 0,-3 5 0,-1-2 0,1-4 0,-4 4 0,-10-4 0,-6 4 0,-4 2 0,7 0 0,-1-2 0,-4-4 0,-13 4 0,-20-5 0,-23 7 0,-33 0 0,-49 0 0,13 0 0,-3 0 0,8 0 0,0 0 0,4 0 0,-1 0 0,3 0 0,0 0 0,0-2 0,5-2 0,3-4 0,3-2 0,3 5 0,3-7 0,12-2 0,0-9 0,25 8 0,16-9 0,24 9 0,17-9 0,3 5 0,4 2 0,2-1 0,10 1 0,6-1 0,9 1 0,8-1 0,-42 10 0,1 1 0,0 0 0,1 0 0,0 1 0,0 0 0,1 3 0,1 1 0,-3-3 0,0 0 0,1 1 0,-1 0 0,-2 2 0,-1 0 0,36 0 0,-15 2 0,-6 0 0,0 8 0,-2 4 0,-16 3 0,-34 9 0,-20-1 0,-21 2 0,-25-2 0,-12-5 0,-8 1 0,6-7 0,4-4 0,-4-1 0,2-3 0,-4 2 0,-2-2 0,-6-2 0,-1-2 0,-1 0 0,0 0 0,-5 0 0,0 0 0,-7 0 0,-3 0 0,8-6 0,9-2 0,6-1 0,6-5 0,0 4 0,12-1 0,11-1 0,41-11 0,21 0 0,14 1 0,14 9 0,-3 1 0,7 0 0,5 3 0,6-7 0,14 6 0,7-1 0,6-1 0,8 6 0,-2-3 0,-47 4 0,1 2 0,2 0 0,1 2 0,6 0 0,0 0 0,-1 1 0,-1 0 0,-3 0 0,0 0 0,-3 0 0,-1 0 0,44 2 0,-9 2 0,-7 4 0,-9 1 0,-16-3 0,-13 6 0,-4 1 0,-10 5 0,-4 5 0,-15-2 0,-14 9 0,-17-9 0,-26 2 0,-9-3 0,-4-5 0,8-1 0,-4-5 0,-6-1 0,-10 4 0,-4-4 0,1-1 0,-1 1 0,-5-2 0,1-6 0,-3 0 0,-3 0 0,-5 0 0,0 0 0,2-2 0,2-4 0,3 2 0,3-5 0,3-1 0,3 0 0,9 4 0,9-5 0,5-3 0,-10-1 0,0-3 0,8 1 0,15-1 0,20 1 0,17-12 0,27-1 0,12-4 0,17 8 0,3 1 0,3 0 0,6 2 0,12 5 0,5 1 0,5-1 0,-38 10 0,3 1 0,0-1 0,0 2 0,2 1 0,-1 0 0,2 2 0,1-1 0,3-2 0,0 0 0,1 3 0,1 0 0,1 1 0,0 0 0,0 1 0,0 0 0,-2 4 0,-1 0 0,-7 1 0,-2 0 0,47 6 0,-7 3 0,-8 9 0,-19 1 0,-9-2 0,-11 8 0,-12 6 0,-19-6 0,-22 6 0,-17-6 0,-22 0 0,1-5 0,3-5 0,-1-1 0,-9-1 0,-4 1 0,-4-1 0,-10-5 0,6-1 0,-7 1 0,-5-2 0,-3 3 0,-9-7 0,-3-2 0,-2-2 0,4-2 0,43 0 0,-1 0 0,-1 0 0,-1 0 0,-1 0 0,0 0 0,1 0 0,1 0 0,-45 0 0,2 0 0,4 0 0,-1 0 0,11-2 0,13-2 0,10-2 0,13-3 0,4-3 0,30-2 0,17-15 0,21 2 0,14-4 0,-3 4 0,-1 2 0,0 1 0,4 5 0,3-2 0,1-3 0,11 1 0,-1 6 0,5-1 0,6 1 0,8-1 0,1 1 0,1-1 0,2 1 0,3 1 0,12 3 0,4 1 0,0-2 0,-46 9 0,-1 1 0,43-6 0,-2 2 0,-1 4 0,-5 2 0,-5 2 0,-10 0 0,-10 0 0,-14 2 0,-5 4 0,-18 12 0,-17 9 0,-21 0 0,-15-2 0,-6-7 0,-3-1 0,-2 1 0,-13-1 0,-1-1 0,-5-3 0,-6-1 0,4-6 0,-2 3 0,-4-1 0,-6-4 0,-3-2 0,-7-2 0,3 0 0,-3 0 0,-1 0 0,-2-2 0,1-4 0,5-5 0,5-5 0,12-1 0,8-1 0,7 1 0,7-9 0,7-3 0,17-10 0,14-3 0,18-3 0,3 6 0,9-1 0,-1 5 0,4 6 0,4-8 0,4 6 0,2 0 0,1-2 0,15 2 0,1-1 0,8 3 0,8-2 0,9 6 0,1 2 0,5 5 0,6 7 0,2-3 0,4 8 0,-4 2 0,1 2 0,-9 2 0,4 0 0,-7 0 0,-7 0 0,1 8 0,-18 6 0,2 7 0,-8 2 0,-1 12 0,-18 4 0,-18 14 0,-11 5 0,-18-2 0,-11-5 0,-8-7 0,-6-9 0,-2-2 0,-1-4 0,-11-2 0,1-5 0,-9 1 0,-3-2 0,4-7 0,-4-4 0,0-1 0,0 1 0,-2-6 0,-6 2 0,0-4 0,0-2 0,0-2 0,-1-4 0,-3-6 0,-2-3 0,2-3 0,8 1 0,2-1 0,-2 1 0,4-1 0,0 1 0,4-1 0,8 1 0,-3-2 0,10-5 0,5-5 0,12 0 0,21-6 0,12 10 0,13-12 0,13-2 0,4 6 0,7-4 0,1 6 0,0 0 0,1 0 0,7 2 0,1 6 0,4 3 0,0 3 0,8 0 0,2 1 0,-2 4 0,0 5 0,4 7 0,2 0 0,3 0 0,-3 7 0,4 7 0,-4 5 0,-2 5 0,-1 9 0,-1 0 0,-6 5 0,-9 1 0,-9-2 0,-11 0 0,-3 4 0,-7 5 0,-13 3 0,-12 3 0,-14 3 0,-9 3 0,-12-17 0,-2-3 0,-2-1 0,-13-2 0,0-2 0,-6-2 0,-6-2 0,-2-7 0,-2 1 0,0-6 0,0-5 0,-7 2 0,-5-9 0,-3-1 0,-3-2 0,1-2 0,0 0 0,-3 0 0,-3 0 0,6-8 0,-2-3 0,7-3 0,5 3 0,1-5 0,10 4 0,8-3 0,11-3 0,8-1 0,4-4 0,12-8 0,11-16 0,12 14 0,20-8 0,1 6 0,3 2 0,9-1 0,-1-1 0,9-2 0,4-4 0,-4 4 0,5-4 0,3 5 0,1 1 0,10 0 0,4 2 0,4 2 0,2 2 0,2 7 0,6-1 0,7 3 0,6 3 0,6 7 0,-8 4 0,-3 5 0,-1 1 0,-5 0 0,-3 0 0,-5 0 0,-10 0 0,-7 1 0,-7 5 0,-1 6 0,1 5 0,1 5 0,-11 1 0,-6 16 0,-3 2 0,-14 15 0,-15 6 0,-10 0 0,-7-10 0,-6-11 0,-6-4 0,-4-2 0,-4 0 0,-2-2 0,-2-4 0,2-6 0,-3-3 0,-1-5 0,-2-1 0,-3-3 0,-3-7 0,-1 2 0,0-4 0,-1-2 0,-1-2 0,-4-4 0,-6-5 0,-4-5 0,4-1 0,0-1 0,-2-1 0,-2-4 0,6 1 0,3-5 0,7 0 0,5 0 0,3 3 0,5-3 0,0 0 0,6 0 0,6 4 0,10-8 0,-1-6 0,10 0 0,8-10 0,10-1 0,8 3 0,5 1 0,6-1 0,4 0 0,4 5 0,2-5 0,3 0 0,3 1 0,0 7 0,3 0 0,-1 6 0,1 0 1,5 4-1,3 1 1,4 5 1,2 6 0,2 3 0,8 0 1,4 6-2,5 4 1,-1 2 0,-1 0 0,-1 0-1,-4 0 0,-3 8 1,-5 4-1,-7 5-1,-13 7 1,-9-3 0,-8 8 0,-6 4-1,-3 6 0,-11 4 0,-5 9 0,-8 2 0,-5 6 0,-11-15 0,-3 2 0,-6-1 0,-4-7 0,-4 2 0,-4-4 0,-5-2 0,1-2 0,-1-4 0,-3-6 0,-1-4 0,-3-1 0,1-3 0,-2-3 0,-5-6 0,3-4 0,-8-2 0,-4 0 0,-6 0 0,3-8 0,-5-4 0,6-3 0,6-3 0,-4-1 0,8-2 0,2-5 0,5-1 0,13 6 0,1-4 0,8-1 0,7-3 0,7 0 0,5-6 0,12-2 0,12-9 0,5 5 0,7 4 0,3 8 0,8-2 0,2-4 0,3-4 0,-1-1 0,8 5 0,1 2 0,3 4 0,1-4 0,2 3 0,3-1 0,1 2 0,8 4 0,-2 8 0,6 1 0,6 4 0,-5 5 0,5 7 0,-4 0 0,-2 0 0,-8 2 0,-4 3 0,-4 7 0,-5 11 0,-10 8 0,-16 8 0,-11 2 1,-14 8-1,-4-1 0,-10 1 0,-9-11 0,-2 3 0,-4-2 0,-4 4 0,-4-5 0,-4-1 0,-1 0 0,-1-14 0,-3 7 0,1-9 0,-1-4 0,1 1 0,-7-3 0,-12-3 0,5-4 0,-3-8 0,8 0 0,4 0 0,-4-8 0,-5-2 0,-3 1 0,6-7 0,13 4 0,3-3 0,-5-5 0,6-3 0,10-6 0,14-12 0,9 8 0,14-5 0,6-1 0,3 6 0,3 4 0,-1-2 0,1-2 0,7-4 0,4-2 0,4-2 0,2-2 0,2 5 0,2-3 0,1 2 0,7 2 0,-3 4 0,5 2 0,5 2 0,10 8 0,0-3 0,4 7 0,2 5 0,2 5 0,2 7 0,-1 0 0,-5 0 0,0 5 0,-10 5 0,-1 4 0,-3 5 0,-9 8 0,-6-2 0,-8 3 0,-8 3 0,-4 4 0,-3 7 0,-5 11 0,-3-5 0,-10 7 0,-4-5 0,-13-3 0,-12-12 0,-2-1 0,-6-6 0,10-5 0,-6-6 0,-6-5 0,3 2 0,-13-9 0,-9-1 0,11-2 0,-9-2 0,6 0 0,-10-2 0,-2-4 0,4-5 0,3-5 0,11-1 0,1-1 0,0-1 0,1-4 0,5 1 0,0-7 0,8-2 0,12 4 0,7-2 0,18-8 0,6-6 0,13 5 0,2 5 0,4 15 0,4-1 0,4-5 0,9 9 0,1-5 0,5 3 0,4 3 0,6 7 0,-3-3 0,3 2 0,7 4 0,-1 2 0,6 4 0,-4 4 0,-2 6 0,-1 3 0,-1 5 0,-4 3 0,-5 6 0,-7 0 0,-7 4 0,-9 6 0,-4 4 0,-11-4 0,0 3 0,-7 1 0,-8 13 0,-12 6 0,-6-7 0,-3-11 0,-9-7 0,-1-4 0,-2-2 0,-4-2 0,-2-2 0,-4 3 0,-2-7 0,-2-4 0,-1-7 0,3-1 0,-2 3 0,-13-6 0,1-2 0,-7-6 0,8-6 0,19-4 0,21-7 0,24-1 0,11 8 0,24 5 0,11 9 0,10 3 0,-10 3 0,-7 4 0,-7 7 0,5 4 0,-3 0 0,3 1 0,-6 3 0,-5-4 0,-7 2 0,-2 10 0,-11 10 0,-8-16 0,-22-2 0,-17-12 0,-22 6 0,-5-3 0,-2-10 0,6-3 0,-1-1 0,1 0 0,-1 0 0,1-6 0,-2 0 0,-5 0 0,5 0 0,-2-2 0,7-4 0,9-6 0,9 3 0,1-3 0,21-7 0,9-10 0,15 9 0,22 5 0,4 3 0,5 2 0,7 6 0,3-3 0,4 1 0,2 0 0,4 0 0,8 6 0,6 0 0,5 0 0,-3 8 0,5 6 0,-10 7 0,-5 8 0,-4 4 0,-6 2 0,-9 2 0,-11 3 0,-20-1 0,-11 8 0,-18 3 0,-15 1 0,-11-12 0,-8-16 0,3-11 0,-5-1 0,-2-1 0,5-2 0,-7-8 0,-3 0 0,-7 0 0,9 0 0,-5 0 0,3 0 0,-4-2 0,1-4 0,9-6 0,13-3 0,17-9 0,20 1 0,29 2 0,25 9 0,6 6 0,2 4 0,-10 2 0,6 0 0,4 0 0,4 0 0,3 2 0,5 2 0,0 2 0,5 8 0,-6-3 0,-1 5 0,-8 1 0,-6 1 0,-10-1 0,-1 1 0,-11-1 0,-12 1 0,-17-1 0,18 8 0,-19-5 0,5 5 0,-9-8 0,-8-7 0,0-2 0,16 0 0,11-6 0,19 3 0,14-3 0,10-2 0,4 0 0,2 0 0,-10 0 0,-4 0 0,-12 0 0,6 0 0,1 0 0,17 0 0,-5 0 0,-5 0 0,-5 0 0,-13 0 0,5 0 0,9 0 0,-12 0 0,11 0 0,-25 0 0,-22 8 0,-35 4 0,-4-3 0,-26 1 0,-3-2 0,13 0 0,-17-5 0,4 3 0,0-2 0,-3-2 0,5-2 0,-2 0 0,-2 0 0,-8 0 0,3 0 0,-1 0 0,0 0 0,6 0 0,-4 0 0,2 0 0,-2-2 0,9-4 0,28 4 0,37-3 0,11 3 0,33 2 0,3 0 0,1 0 0,12 0 0,9 0 0,6 0 0,7 0 0,3 0 0,-45 0 0,0 0 0,1 0 0,-1 0 0,1 0 0,-1 0 0,47-6 0,0 0 0,0 2 0,-2 2 0,-4 2 0,-12 0 0,-5-2 0,-4-4 0,-4 4 0,-4-3 0,-4 3 0,0 2 0,2 0 0,8 0 0,0 0 0,0 0 0,0 6 0,0 1 0,-2 1 0,-4 0 0,0 5 0,-12-1 0,4 4 0,-40-7 0,-16-3 0,-20-2 0,-32 2 0,5-4 0,-17 4 0,0-4 0,-11-2 0,9 0 0,4 0 0,0-2 0,-8-4 0,0-4 0,0 0 0,-2-5 0,-7 3 0,-11-3 0,-7-3 0,43 9 0,0 1 0,3-1 0,1 0 0,-3 1 0,1-1 0,0 0 0,1 0 0,-46-6 0,4 3 0,13 6 0,12 4 0,12-3 0,4-1 0,27 0 0,11 14 0,43 1 0,14 1 0,7 0 0,6-6 0,9 2 0,10-3 0,9 1 0,5 0 0,4 2 0,6-2 0,-44-2 0,1 0 0,1-1 0,0 2 0,1 0 0,1 1-28,-1 1 0,0 0 1,-1-3-1,0 0 1,4 2-1,-1 0 1,-3-1-1,0 0 28,-3-1 0,-1 1 0,-1 1 0,-3 0 0,21 0 0,-8 2 0,-6 0 0,-33-6 0,-23 0 0,-27 0 0,-33 0 0,-4 0 0,-8-6 0,8-2 0,-6 0 0,-5 1 0,1-7 0,-8 4 0,-1-1 0,-2-1 0,-3 0 0,1-5 0,0-1 0,-1 1 0,-3-6 0,6-1 0,9 3 73,8 2 1,20-5 0,1 1-74,8 2 0,16-1 0,11-1 0,18 4 0,25-5 0,10 5 0,13 7 0,-1 3 0,9 1 0,6 4 0,9-4 0,3 2 0,1 3 0,1 1 0,3 2 0,3 0 0,-9 0 0,-5 0 0,-6 0 0,-4 0 0,-6 0 0,-8 9 0,-9 9 0,-16-1 0,-26 20 0,-19-6 0,-13 0 0,-8-8 0,-9 1 0,-1-5 0,-3-1 0,-10-7 0,2 1 0,-2 0 0,0-3 0,0-1 0,-8-8 0,-2 0 0,-1 0 0,-3-2 0,4-4 0,-3-5 0,-3-5 0,3-7 0,-1 0 0,12-1 0,10-1 0,7 4 0,14-8 0,0-2 0,18 3 0,11-1 0,14 8 0,15-2 0,12-5 0,12 1 0,3 0 0,-3 4 0,-1 9 0,5 3 0,5-3 0,12 0 0,7 1 0,-1 3 0,-2 2 0,0 3 0,3 5 0,5 1 0,0 5 0,-5 4 0,-9 7 0,-4 1 0,-1-1 0,-3 1 0,-8-1 0,-5 3 0,-10 3 0,-8-2 0,-10 8 0,1 3 0,-10 6 0,-10 3 0,-14-2 0,-15 2 0,-12-6 0,1-8 0,-1-6 0,-4-9 0,3-3 0,-7-1 0,-9-2 0,-10-6 0,8 0 0,6 0 0,-2-8 0,0-3 0,-1-5 0,-1-1 0,4-7 0,-8-1 0,0-2 0,2-4 0,4-2 0,11 0 0,8 2 0,8 2 0,2-2 0,12-10 0,5 4 0,18-4 0,5 4 0,17 3 0,3-1 0,0 2 0,2 4 0,5-4 0,5 5 0,2 1 0,3 4 0,3-2 0,3 1 0,2 3 0,3 2 0,-1 9 0,-6 4 0,2 4 0,5 2 0,1 0 0,4 2 0,-4 4 0,0 6 0,-4 5 0,7 4 0,-3 5 0,-4 1 0,-9-4 0,-7 4 0,-5 0 0,-6 1 0,-11 3 0,-12 9 0,-22 5 0,-11 4 0,-10-9 0,-6-9 0,5-17 0,-5-2 0,-2 1 0,-1-5 0,-11-2 0,-7-4 0,8-2 0,-8-2 0,8-4 0,3-6 0,-5-3 0,-2-5 0,-2-3 0,-4-6 0,-8-6 0,-1-4 0,1-2 0,2 3 0,10 1 0,4 2 0,5 0 0,7 0 0,13 4 0,15-4 0,18 4 0,18-8 0,9 8 0,6 8 0,8 3 0,3 3 0,5-1 0,5 1 0,4 0 0,1-1 0,3 3 0,0 3 0,10 2 0,-7 6 0,1-1 0,2 1 0,-2 9 0,0 9 0,-2 7 0,2 8 0,-11 6 0,-3 4 0,-3 4 0,-5 2 0,-1 1 0,-10 7 0,-4-3 0,-6-3 0,-5 5 0,-7 0 0,-13-1 0,-15 1 0,-16-17 0,-14-17 0,-11-9 0,-6-9 0,-6-7 0,2-7 0,6-7 0,12 1 0,-3-5 0,11 2 0,5-1 0,2-7 0,-2 2 0,0-4 0,2-2 0,-2 0 0,14 0 0,2 1 0,1-1 0,11-2 0,5-2 0,8-2 0,9 6 0,14 8 0,8 2 0,6 9 0,0 10 0,5 5 0,5 1 0,1 7 0,1 5 0,-1 5 0,0 7 0,1 9 0,-1 9 0,1 1 0,-1 0 0,-7 5 0,-7-3 0,-6 1 0,-9 1 0,0 0 0,-5 7 0,-9 4 0,-7-11 0,-8-1 0,-7-9 0,-9-8 0,-7 2 0,-11-7 0,-7-3 0,2-7 0,-5-5 0,-10-1 0,11-4 0,-9-8 0,8-4 0,5-1 0,2-5 0,8-9 0,12-4 0,11-8 0,20 13 0,23 5 0,8 3 0,8 4 0,3-3 0,4 7 0,3 2 0,1 2 0,8 2 0,-4 0 0,0 2 0,-4 4 0,-5 10 0,-7 9 0,-7 2 0,-8 4 0,-13 6 0,-13 9 0,-14 5 0,-15 7 0,-12-9 0,-23-20 0,3-12 0,-6-11 0,2-4 0,7-2 0,9-2 0,1-4 0,-9-4 0,5-7 0,4 0 0,16-11 0,16-7 0,26 1 0,22-9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7:57.090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88 158 12603,'-23'35'0,"0"0"0,5-4 0,7 4 0,7 3 0,-2 15 0,4-1 0,2 1 0,2-3 0,4-1 0,5-3 0,-1-13 0,2 4 0,1 2 0,-3-4 0,2 9 0,1 5 0,3-12 0,1 13 0,1 3 0,-1-7 0,1-5 0,-1-4 0,0-2 0,7 0 0,1-2 0,0-2 0,0-2 0,6-8 0,-1 2 0,5-3 0,5-3 0,1 1 0,8-1 0,-1 1 0,8-1 0,-7 1 0,1-1 0,-1 1 0,-12-3 0,1-1 0,3-3 0,10-1 0,-1 2-6,6-7 1,-3-3 0,-3-2-5,10 0 0,-11-2 0,7-3 0,-7-7-2,-5-3 0,-3-3 0,4-1 2,-3-5 1,5-3 0,-6-6 2,-2 4 0,-5-4 0,-1 4-2,2-4 0,-15-2 4,9 0 0,-6 0 1,8 0-1,-2 0 1,0 0 0,6 1-3,0-1 1,-4 5 1,4 1 0,4 6 1,13-6 0,-1 8 1,-4-3 0,9 11 1,-4 1 1,3 6-1,-7-3 0,-1 1 0,-9 0 0,9 2 0,7-5 0,-13 1 0,13-2 0,-9-1 0,-4-3 0,1-1 0,-1 1 0,4 3 0,-1 1 0,1 2 0,-6-3 0,2 1 0,15 6-1,2-5 1,8 7-1,4-2 0,-6 4-1,0 2 1,-2-2-1,2-4 1,-2 4 0,-4-4 0,-1 4 0,7 2 0,-20 0-1,3 0 1,-10 0-1,9 0 0,1-2 1,5-3 0,-1-5 0,-5-7-1,-5-1 0,-8 1 0,2-1 0,-6-7 0,6-4 0,-8 2 1,-9-2 0,-1-6 0,1-6 1,-1-6 0,1 7 0,-1-9 0,1 2 0,-1 5 0,0 1 2,1 12 0,-8 11 0,5 11 0,-13 14 0,6 3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2:13.186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1415 280 12793,'17'-35'0,"13"12"0,1 11 0,13 12 0,7 0 0,-3 0 0,1 0 0,5 0 0,8 0 0,14-5 0,5-1 0,5 2 0,1 2 0,6-4 0,2 0 0,0 2 0,0 2 0,4 0 0,-7-1 0,-5-3 0,-4 2 0,-5 0 0,-2 0 0,-10-2 0,-4 2 0,-14 2 0,5 1 0,-3-5 0,6 4 0,3-4 0,-1-4 0,-14 8 0,-22-11 0,-28 7 0,-13 0 0,-32 6 0,-9 0 0,6 0 0,-10 0 0,7 0 0,5 0 0,-8 6 0,-2 0 0,-2-2 0,0-2 0,0-2 0,-8 1 0,-4 3 0,-5 2 0,-5 0 0,-3-4 0,-2 2 0,-2 2 0,-6 1 0,5-3 0,5 4 0,6 2 0,-5-6 0,11 3 0,7-1 0,6 0 0,6 6 0,7-5 0,5 3 0,-5-6 0,22 12 0,21-15 0,32 5 0,22-12 0,16-3 0,0-1 0,0 0 0,-5 7 0,3-5 0,2-2 0,8 4 0,7-3 0,3-1 0,3 0 0,5 6 0,5-4 0,6 3 0,-48 2 0,1 0 0,2-3 0,0 0 0,-1 2 0,-1 0 0,45-3 0,-6-1 0,-11 2 0,-4 4 0,-6-2 0,-6-2 0,-6 1 0,0 5 0,-4-2 0,12-2 0,-11-2 0,-18 0 0,3 6 0,-7 0 0,10 0-1,-24 8 1,-15-6-2,-27 4 0,-6-4 0,-18-2 1,1 0 0,-7 0 0,-5 0 0,0 0 1,-6 0 0,6 0 0,-1 0 0,7 0 0,15 0 0,4 0 0,41 0 0,15 0 0,22 0 0,17-2 0,6-4 0,-10 4 0,6-4 0,-8 4 0,-3 2 0,-1 0 0,1 0 0,-1 0 0,14-6 0,4 1 0,2-1-2,-8 6 0,-28 0 1,-4 0-4,-31 0 5,7 0 0,8 0 0,-12 0 0,21-2 0,-8-4 0,1 4 0,17-6 0,0 8 0,-8 0 0,19 2 0,-11 4 0,-4-4 0,2 6 0,-21-8 0,5 2 0,-22 3 0,-9-3 0,-21 6 0,-8-8 0,7 8 0,8-6 0,5 6 0,21-8 0,-6-16 0,-7 12 0,-12-11 0,-20 15 0,4-2 0,3-4 0,-5 4 0,-2-4 0,-9 4 0,-2 2 0,-2 0 0,6 2 0,1 4 0,1-4 0,5 4 0,-13 2 0,-16-3 0,-7 7 0,5-6 0,5-2 0,10 3 0,13-1 0,-10-2 0,5 0 0,-12 0 0,-1 2 0,8 0 0,-12-6 0,4 0 0,10 0 0,9 0 0,-5 0 0,-1 0 0,-9 0 0,-2 0 0,-9 0 0,5-6 0,2-2 0,14-2 0,7 4 0,6-5 0,-9 5 0,-8-6 0,1 7 0,9-5 0,1 2 0,5 2 0,-11 6 0,7-2 0,-11-2 0,3-1 0,15-1 0,-13 6 0,5 0 0,-17 0 0,8 0 0,-2 0 0,3 0 0,3 0 0,0 0 0,-1 0 0,7 0 0,-1 0 0,6 0 0,-5 0 0,15 0 0,-18 0 0,8 0 0,8 0 0,-13 2 0,11 4 0,4-5 0,-8 9 0,4-4 0,2-2 0,4 8 0,8-9 0,-18 7 0,4-4 0,4-4 0,-2 6 0,6-8 0,0 0 0,9 0 0,10 0 0,39-8 0,2 6 0,31-4 0,-19 4 0,2 2 0,-3 6 0,14 0 0,3 0 0,1-4 0,-10 3 0,12-3 0,-8 6 0,-1-2 0,-5 0 0,-11 1 0,8-3 0,7 2 0,-17 6 0,15-6 0,-15 7 0,-2-3 0,-29 0 0,-24-5 0,-5-3 0,-23-2 0,9 6 0,-16 2 0,3 2 0,3-4 0,-3 5 0,-5 3 0,5-5 0,5 3 0,1 2 0,-1 1 0,6-3 0,-1-1 0,3 3 0,2 2 0,8-3 0,3 5 0,13-13 0,20 19 0,20-13 0,22-3 0,15-2 0,2-4 0,0-2 0,-12 0 0,2 0 0,-2 0 0,1 0 0,-1 0 0,2 0-2,-1 0 0,-3 6 0,-4 1-3,-3 3 1,1 2-1,-7 5 0,-18 18 2,-17 12 1,-14-12 0,-15 0 0,-8-10 0,-8-2 0,1-3 0,-9 3 0,-2-4 0,-1-1 0,-8-1 1,0 1-1,-1-1 0,-1 1 1,2-1-1,-8-1 0,0-5 1,8-3-2,11-8 1,16 0 1,10-4 0,27-8 1,7 1-1,22-12 1,4-3-1,11 3 1,-1 2-1,-2 1 0,-1-3 1,6 0-1,1 1 0,-1 3 0,8 0 1,4-3-1,4-1-1,2 2 1,-2 1 0,-2 3 0,-2-1-1,2 1 1,-12 5-1,1 2-1,1 3 1,-17 3-1,2 10 1,-24 3 0,-5 20 1,-16-9 0,-10 19 0,-5-8 0,-4-4 0,-7-4 0,5 4 1,-2 0-1,-4 1 0,-2-7 1,-2 4-1,-2-2 0,-3 1 1,3-1 0,-8-5-1,-4-1 1,9-7 0,-13-5 0,3-3 0,5-2 0,1-2 0,1-3 0,16-7 0,9-11 0,9-6 0,3-12 0,12 8 0,23-8 0,6 8 0,13-6 0,-1 8-1,1 8 1,3-2-1,1 2 1,2 1-1,5 3 1,-3 1 0,8 1-1,2 1 0,2 5 1,-2 3 0,4 8 0,-14 2-1,2 4 1,-21 21-1,-20 19 1,-15-3 0,-13 4 0,-5-9-1,-1-3 1,-1 0 0,1 0 0,-3 0 0,-3 0 0,2 6 0,-8 0 0,-2-3-1,-2-1 0,4-4 1,-1-2-1,-1-4-1,-2-1 0,-1-3 0,-3-6-3,-4 1 0,0-8 1,-11-5 0,5-5 1,-5-5-1,9-7 1,12-4-1,4-3 1,2-4 0,9-1 2,10-10 0,6-3 1,6-10 0,6 6 0,9-1 0,4 3 0,1 4 0,-1 4 0,6 8 0,-2-5 0,6 1 0,6 0 0,-3 0 0,9-2 0,0 4 0,-3-1 0,12 7 0,-1-2 0,3 5 0,2 4 0,-2 7 0,-5-5 0,-1 2 0,1 4 0,-7 2 0,1 2 0,-16 18 0,-2 11 0,-27 12 0,-16 9 0,-11-3 0,-12-7 0,8-8 0,-4-5 0,-2-2 0,-6 6 0,-1-4 0,-3 0 0,-3-3 0,3-5 0,-2-2 0,-1 1 0,-3-1 0,5-1 0,1-3 0,2-1 0,-13-8 0,23-8 0,4-19 0,21-2 0,32-12 0,5 6 0,4 0 0,9 3 0,5-1 0,3-2 0,3-2 0,-5-2 0,3 2 0,3 0 0,0-2 0,7 6 0,-3-7 0,-2 4 0,-2 1 0,-3 4 0,-5 0 0,-5 2 0,4 2 0,-14 19 0,-8 15 0,-19 5 0,-31 23 0,-8-1 0,-4-5 0,2-5 0,-2-1 0,-1 0 0,-7-6 0,4 3 0,1-5 0,-1-2 0,0-1 0,5-2 0,-3-3 0,-15-1 0,-3 2 0,24-5 0,4-7 0,31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2:21.952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350 1712 11585,'-29'0'0,"6"0"0,15 0 0,6 0 0,-21 0 0,19 0 0,-12-8 0,9-9 0,3-5 0,-8-7 0,8 8 0,-11-12 0,3 4 0,4 3 0,-7-6 0,5 4 0,0 1 0,-5 2 0,13 0 0,-14 5 0,14-5 0,-5 8 0,7-1 0,0 1 0,0-1 0,0 9 0,0-7 0,0-1 0,0-3 0,0-5 0,0 7 0,7 1 0,-5-8 0,14 5 0,-14-13 0,13 6 0,-11-8 0,8 0 0,-6 6 0,5 0 0,-5 12 0,6-7 0,-6 7 0,5-12 0,-7 7 0,12-11 0,-7 6 0,9-8 0,-1 0 0,1 1 0,7 6 0,-6 3 0,7 0 0,-1 5 0,2-5 0,8 8 0,-12 5 0,0 1 0,1-1 0,11-6 0,-6 7 0,0-1 0,-6 0 0,6-5 0,-15 7 0,17-5 0,-27 5 0,19-7 0,-21 7 0,6 2 0,-31 8 0,17 0 0,-25 8 0,19 2 0,-11 7 0,9-3 0,-3 3 0,1-3 0,-7 9 0,2-2 0,-9 3 0,7-3 0,-6 8 0,6-6 0,-6 6 0,7 1 0,-1 5 0,4-6 0,1 0 0,1-16 0,-1 18 0,8-19 0,-5 21 0,5-6 0,-7 8 0,-1-6 0,1 0 0,7-15 0,-5 17 0,5-17 0,-8 15 0,7-12 0,-1 6 0,8-15 0,-11 23 0,5-19 0,-7 13 0,7 0 0,-6-5 0,14 13 0,-7-12 0,3 8 0,4-15 0,-6 17 0,0-20 0,7 22 0,-15-13 0,14 13 0,-6-6 0,8 0 0,-7-2 0,5-7 0,-6-1 0,8 1 0,8-1 0,-6 1 0,13-1 0,-13 1 0,14-1 0,1-7 0,2 5 0,7-5 0,-9 0 0,8 5 0,-5-5 0,13 0 0,-12 5 0,8-3 0,-15-4 0,9-1 0,-13 1 0,15-6 0,-6 14 0,7-15 0,-9 15 0,1-6 0,-1 7 0,0-7 0,1 5 0,7-5 0,-5 0 0,13-2 0,-6-1 0,0-5 0,6 6 0,-6-8 0,8 0 0,8-2 0,3-4 0,-9 2 0,-2-7 0,-4-1 0,4-5 0,0-3 0,0-3 0,0 4 0,0-5 0,0-1 0,0 2 0,-1-1 0,1 7 0,-7 0 0,5-1 0,-26 12 0,-7 12 0,-15 0 0,-20 17 0,4-13 0,-4 7 0,-4-3 0,-13 3 0,1 1 0,5-1 0,-5-7 0,7-2 0,11-26 0,15-11 0,16-4 0,24-9 0,7-1 0,-4 6 0,14-4 0,-1 4 0,-1 2 0,2 0 0,0 1 0,4-1 0,1 0 0,-11 8 0,2 3 0,-4 13 0,-27 11 0,-14 13 0,-15 7 0,-10 3 0,4 2 0,-11-4 0,1 5 0,0 1 0,-7-4 0,1 4 0,-3 0 0,-3 1 0,7-7 0,-1 4 0,-2-2 0,-1 1 0,5-1 0,5-5 0,3-1 0,10-7 0,7-14 0,20-19 0,6 3 0,21-11 0,0 4 0,1-2 0,-5 2 0,8-2 0,4-3 0,4-1 0,9 4 0,-3 0 0,1 0 0,1 2 0,-1-4 0,7 8 0,-1 1 0,1 3 0,-3 3 0,8 5 0,-11 15 0,5 17 0,-19 12 0,-19 10 0,-10-1 0,-8 5 0,-8 5 0,-11-11 0,-6-2 0,-4-2 0,-4-2 0,-4-2 0,-3-2 0,-1-2 0,-6-8 0,7 2 0,-1-3 0,4-3 0,3-9 0,-3-8 0,21-12 0,9-17 0,21-13 0,15-15 0,2 7 0,4 7 0,8 1 0,3-1 0,1 0 0,0 0 0,5 3 0,-1 5 0,5 2 0,7 4 0,1-2 0,4 9 0,-6 7 0,-4 7 0,-7 6 0,-3 6 0,-1 8 0,-4 11 0,-8 8 0,-6 6 0,-3 4 0,-7 5 0,-9-1 0,-2 3 0,-8 7 0,-12-11 0,-9 3 0,-2-8 0,-4-4 0,-8-2 0,-4-2 0,1-4 0,-1-2 0,-3-2 0,3-5 0,-2-1 0,-1-7 0,-7-4 0,13-16 0,10-13 0,13-6 0,17-18 0,14 2 0,5-1 0,6 7 0,6 8 0,2-2 0,4 6 0,2-2 0,2 0 0,7 7 0,-3-1 0,1 5 0,1 7 0,-6 3 0,5 10 0,3 4 0,-14 13 0,-6 16 0,-20 8 0,-14 7 0,-17-3 0,-9-10 0,-4-10 0,0 0 0,0 0 0,-5-3 0,-3 3 0,0-2 0,1-4 0,-5-1 0,4-5 0,-1-3 0,11-6 0,-2-12 0,19-8 0,7-13 0,11-8 0,9-6 0,12 1 0,7-5 0,3 0 0,3-5 0,5 3 0,8-3 0,7-2 0,-2 1 0,5 5 0,-5 7 0,-2 8 0,6 2 0,1 11 0,-11 22 0,-15 25 0,-13 14 0,-20 1 0,-16 1 0,-7 0 0,-4-1 0,-8-5 0,-6 2 0,0-4 0,-2-2 0,-1-2 0,-9-2 0,1-4 0,0-2 0,-5-2 0,-7-5 0,-4-10 0,-7-8 0,17-10 0,23-13 0,17-10 0,18-10 0,10-2 0,5-3 0,16-5 0,8-5 0,10-8 0,11-8 0,-26 35 0,2-1 0,4-5 0,1 1 0,5-2 0,1 0 0,3-1 0,1 1 0,5 2 0,1 3 0,1 2 0,2 2 0,1 2 0,0 0-34,0 3 0,1 0 0,2 3 0,0 2 0,-8 5 1,-2 1-1,-3 5 0,-1 1 34,43-6 0,-19 2 0,-6 13 0,-8 4 0,-9 6 0,-14 7 0,-14 13 0,-15 18 0,-14 13 0,-16-1 0,-11-4 0,-9-13 0,-9 2 0,-5 2 0,-12 0 0,-2-6 0,-9-1 0,-7 1 0,37-14 0,-3-1 0,0 1 0,0-1 0,-2 0 0,-1-1 0,-1 0 0,-1-1 0,2-3 0,-2-1 0,-3 0 0,0-1 0,2 0 0,1-1 0,3 0 0,1-3 0,2-2 0,1-2 0,-19 1 0,7-4 0,17-14 67,16-11 1,19-16 0,24-15 0,5 3-68,4 1 0,14-6 0,0-3 0,8 1 0,9-2 0,12-2 0,-27 28 0,2 0 0,0 1 0,1 0 0,2 0 0,1 2 0,4 2 0,1 2 0,1-3 0,1 1 0,3 2 0,1 0-45,1 0 0,2 2 0,2 2 0,0 1 0,-5 2 1,-1 1-1,-1 4 0,1 1 45,-2 4 0,0 3 0,42-3 0,-9 10 0,-16 4 0,-16 8 0,-11 13 0,-14 27 0,-21 8 0,-20 16 0,-15-12 0,-12-8 0,-13 3 0,-12-1 0,-6-2 0,-6-2 0,33-27 0,-1-1 0,-6 1 0,-1 0 0,-2 1 0,-1 0 0,-1 2 0,-1-1 0,0-3 0,0 0 0,1-2 0,-1-1 0,-2 0 0,0 0 0,-2 0 0,0-1 0,-1-1 0,1-1 0,3-5 0,0-1 0,5-3 0,1-1 0,-38 4 0,11-7 0,14-7 0,8-2 0,7-3 0,14-7 0,12-11 0,13-28 0,12-17 89,14-7 1,5-3 0,12 8 0,6 0-90,4 0 0,5 1 0,10-1 0,4 2 0,1 4 0,-27 28 0,1 0 0,33-28 0,2 6 0,0 7 0,5 3 0,7 7 0,7 4 0,-42 21 0,1 1 0,0 2 0,1 3 0,-1 3 0,1 2 0,46-1 0,-2 4 0,-4 16 0,-13 7 0,-12 8 0,-12 8 0,-21 10 0,-6 1 0,-11 7 0,-11 3 0,-18 2 0,-14-4 0,-16 4 0,-15 3 0,-16-1 0,33-30 0,-1 0 0,-3-2 0,-2-2 0,-2 0 0,-1-2 0,2-2 0,-1-1 0,-1-1 0,0 0 0,-1 0 0,1-1 0,1-1 0,1-1 0,-2-4 0,3-3 0,-27 8 0,6-9 0,8-3 0,5-4 0,3-10 0,7-6 0,5-11 0,13 0 0,9-12 0,3 6 0,9-18 0,8 8 0,9-15 0,5 4 0,9 3 0,4 12 0,4-2 0,2-4 0,2 5 0,4-5 0,5 4 0,5 2 0,7 2 0,2 2 0,0 6 0,0 5 0,4 1 0,-5 13 0,-5 4 0,-6 6 0,-1 8 0,-12 13 0,-8 10 0,-7 4 0,-9 13 0,-19-5 0,-13 5 0,-6-11 0,-2-10 0,-8 0 0,-10-6 0,-3 0 0,-2 1 0,-1 3 0,-1-6 0,-2-2 0,-3-1 0,1-3 0,4-1 0,-4-5 0,11-3 0,24-29 0,34-10 0,24-10 0,14-8 0,19-3 0,7-4 0,-33 26 0,0 0 0,1-2 0,1 2 0,7-2 0,1 1 0,3-2 0,1 0 0,2 2 0,2 0-43,1 1 0,0 0 0,0 1 0,0 2 0,0 2 0,-1 1 1,-3 3-1,0 2 43,-4 2 0,-1 3 0,35-8 0,-17 24 0,-10 4 0,-23 17 0,-15 18 0,-19 10 0,-18 3 0,-16-13 0,-6 3 0,-4 1 0,-13-1 0,-2-5 0,-8 2 0,-8-2 0,-10 4 0,-1-3 0,-6-1 0,43-20 0,-1-1 0,-4 0 0,1-1 0,-2 0 0,1 1 0,-3-1 0,-1 1 0,0 0 0,-1-1 0,0-3 0,0-1 0,-37 10 0,4-3 0,5-3 0,6-7 0,9-4 0,16-14 0,12-10 0,20-11 0,17-13 85,8-5 1,12-5 0,9 11 0,4 2-86,8 2 0,0 4 0,9 2 0,1 4 0,-3 2 0,3 9 0,0 10 0,-7 10 0,1 14 0,-20 15 0,-34 21 0,-14-4 0,-10 1 0,-17-8 0,1-1 0,-3-1 0,-4 0 0,-8 0 0,-8-8 0,4-2 0,6-2 0,2-14 0,10 1 0,4-7 0,1-5 0,-3-9 0,23-9 0,11-15 0,12 4 0,6-16 0,4 14 0,8-8 0,1 17 0,16 1 0,6 15 0,6 8 0,-14 17 0,-11 20 0,-6 1 0,-14 1 0,-12 2 0,-7-5 0,-4 1 0,-8-6 0,-8 5 0,0-1 0,1 0 0,1-8 0,6-10 0,0-3 0,16-11 0,38-26 0,28-16 0,7-6 0,10 4 0,0-8 0,4 3 0,2-1 0,5-6 0,1 9 0,-2 3 0,-2 4 0,-12 9 0,-8-1 0,-25 23 0,-30 15 0,-30 17 0,-32 12 0,-4-3 0,-5 0 0,-4 1 0,-3 1 0,35-19 0,-1 1 0,-2-3 0,1 0 0,-1-1 0,1 1 0,-3 1 0,1 0 0,3-2 0,1-1 0,-44 17 0,7-6 0,7-2 0,12-11 0,27-5 0,26-30 0,34-12 0,12-10 0,17-8 0,1 5 0,-1 7 0,-5 4 0,-1 7 0,-13 7 0,2 11 0,-12 8 0,1 4 0,-13-4 0,13 21 0,3-21 0,17 6 0,1-8 0,-18 8 0,-35 1 0,-13 1 0,-22-2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2:33.318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3057 3107 11413,'0'-52'0,"-2"7"0,-2 0 0,-2-3 0,8-3 0,12-13 0,7 4 0,1 0 0,7 17 0,0 1 0,-2-1 0,6 8 0,-4 8 0,4 2 0,2 3 0,10 5 0,5 5 0,6 6 0,-5 6 0,-11 6 0,-3 8 0,-2 7 0,-6 0 0,-1 14 0,-3 14 0,-4 1 0,-9 26 0,-4-4 0,-10 4 0,-4-14 0,-6-12 0,-3-1 0,-5-9 0,-1-1 0,-2-2 0,-10-2 0,-2 0 0,-8-10 0,-9-7 0,5-11 0,0-12 0,16-9 0,2-15 0,16-16 0,7-19 0,6-6 0,4 4 0,3 12 0,3 7 0,8-5 0,5 4 0,0-1 0,2-1 0,3 5 0,8-2 0,3 1 0,2 1 0,2 2 0,-4 9 0,3 1 0,3 3 0,1 7 0,7 11 0,-1 7 0,10 5 0,-3 5 0,-11 9 0,-7 7 0,-14 1 0,-2 9 0,0 6 0,-5 1 0,3 15 0,-11 11 0,-8 14 0,-8-5 0,-6-7 0,-7-17 0,-3-3 0,-3 3 0,-4-1 0,-6 1 0,0-4 0,-2-3 0,8-7 0,-12-6 0,0 0 0,2-1 0,-2-1 0,-1-4 0,-11-8 0,-7-3 0,15-14 0,14-21 0,10-14 0,7-15 0,4-12 0,8-10 0,0 0 0,2 14 0,2-4 0,4 8 0,2 3 0,1 1 0,7-1 0,1 1 0,4 0 0,-3-1 0,5 3 0,0 3 0,4 7 0,-1 8 0,1 3 0,2-2 0,9 6 0,7 2 0,3 3 0,-1 20 0,-8 12 0,-10 15 0,-20 20 0,-3 7 0,-10 12 0,-4-8 0,3-1 0,-9-15 0,-2 1 0,-1 0 0,-3 3 0,-1-3 0,-2 0 0,-3-1 0,-7 5 0,0-4 0,-8 1 0,3-11 0,-5 0 0,4-6 0,-14-13 0,-7-14 0,16-10 0,7-13 0,11-6 0,15-2 0,3-10 0,4-7 0,4-20 0,4 4 0,-2 3 0,7 9 0,3 0 0,1-1 0,-1 1 0,1-2 0,5-3 0,-1-1 0,1 0 0,-1 5 0,2 1 0,3 0 0,7 3 0,-4 6 0,2 10 0,0 6 0,0 10 0,10 7 0,8 2 0,-9 16 0,7 12 0,-12 5 0,-10 6 0,2 4 0,-1 4 0,-3 1 0,-9 7 0,-6 5 0,-6 1 0,-6 16 0,-6-3 0,-9-19 0,-4 9 0,-1-7 0,1-5 0,-6 3 0,0 5 0,-6 1 0,-4-1 0,-1 1 0,3-1 0,-4 0 0,-1 1 0,-1-3 0,-2-3 0,5-6 0,-1-5 0,6-8 0,-4-5 0,4-4 0,3-11 0,-1-8 0,4-25 0,5-20 0,9-9 0,11 0 0,0 3 0,4-5 0,2-4 0,2 3 0,4-3 0,6 2 0,3 0 0,3-6 0,-1 4 0,1-1 0,-1 1 0,6 2 0,3 4 0,-1-1 0,0 3 0,6-4 0,-4 11 0,2 2 0,0 8 0,3 2 0,8 10 0,-1 13 0,8 22 0,-18 21 0,-4 25 0,-11-1 0,-7-3 0,-1 4 0,-8 0 0,-4-1 0,-5-3 0,-5 4 0,-3 2 0,-4 2 0,-7 4 0,-3 2 0,-3 2 0,-5 2 0,-6 4 0,-3 1 0,-5 5 0,-1-7 0,-2-3 0,-8-4 0,4-2 0,0-4 0,4-2 0,3-9 0,5-10 0,3-6 0,6-6 0,3-6 0,-3-11 0,4-14 0,-4-16 0,18-9 0,6-14 0,13-11 0,4-10 0,9 0 0,9 7 0,3 7 0,4-3 0,3 1 0,1-6 0,8 11 0,3-2 0,7 1 0,1 1 0,1-1 0,-3 5 0,3 4 0,-4 4 0,-1 2 0,-1 2 0,13 8 0,-15 17 0,0 27 0,-18 4 0,-29 26 0,-5 3 0,-5-14 0,-1 17 0,-3-7 0,-3-1 0,2 1 0,-9 2 0,-1 3 0,-2 1 0,-2 0 0,1-6 0,-3-1 0,-4-5 0,4-3 0,-6-8 0,1 0 0,5-12 0,-4-11 0,18-22 0,7-25 0,7-9 0,3-1 0,6-2 0,2 1 0,3 1 0,5-9 0,8 5 0,-1 1 0,1-3 0,-1 1 0,2-2 0,3-1 0,1 1 0,6 5 0,-4 3 0,3 1 0,6-10 0,7 7 0,0 15 0,-16 21 0,-9 26 0,-14 13 0,-12 2 0,-13-2 0,-6 2 0,-4 2 0,-2 4 0,-2 2 0,-2 1 0,-2-1 0,-1-2 0,1-2 0,-6 0 0,-3 0 0,-3-2 0,1-4 0,2-6 0,3-3 0,-4-5 0,3-3 0,-8-6 0,11-8 0,2-8 0,10-7 0,12-24 0,0-6 0,7-11 0,8 6 0,14-12 0,8 5 0,5 1 0,12 2 0,0-8 0,8 0 0,3 2 0,3-6 0,5 6 0,1 0 0,-1 3 0,-2 7 0,-1 5 0,-2 7 0,1 3 0,-1 12 0,5 7 0,-5 12 0,5 18 0,-21 3 0,-13 20 0,-15 4 0,-3 12 0,-9-5 0,-13-3 0,-3-8 0,-2 0 0,-4 0 0,-2 5 0,-4 3 0,-4 2 0,-5 3 0,-5-3 0,-1 1 0,-2 5 0,-5 5 0,-3-1 0,-6 3 0,2-4 0,2-2 0,14-9 0,-3-6 0,5-8 0,3-4 0,3-7 0,5-8 0,-4-3 0,2-3 0,-7-10 0,9-13 0,2-14 0,10-6 0,13-7 0,6-7 0,12-9 0,8-17 0,7 9 0,8 10 0,6-1 0,6 3 0,5 2 0,5 2 0,3 1 0,2 3 0,3 3 0,-3 6 0,0 10 0,2 2 0,4 2 0,0 6 0,3-3 0,-1 13 0,-4 5 0,4 6 0,-22 17 0,-24 18 0,-22 12 0,-15 7 0,-7-3 0,-5-1 0,-7-5 0,-5 1 0,-2 3 0,-3 1 0,-11 9 0,-5-1 0,-3 0 0,-3 2 0,0-4 0,-2 7 0,-4-3 0,-5-4 0,1-9 0,1-7 0,3-5 0,8-6 0,-2-3 0,10-9 0,4 0 0,-14-9 0,14-8 0,3-9 0,15-11 0,14-7 0,5-8 0,9 0 0,6-2 0,8-11 0,6-1 0,9-5 0,5 5 0,5 1 0,6 3 0,5 1 0,9 1 0,7 4 0,6 4 0,8 4 0,0 4 0,0 2 0,-2 1 0,-2 7 0,-2 1 0,2 5 0,-14 1 0,-1 6 0,-1-2 0,-25 10 0,4 14 0,-21 13 0,-8 11 0,-10 1 0,-5 0 0,-10 5 0,-5 1 0,-2 5 0,-3 4 0,-10 3 0,-6-3 0,-5 6 0,0 4 0,-6-4 0,-2-2 0,-4 0 0,-2 0 0,2-13 0,2-3 0,4-9 0,2-8 0,2-4 0,3-9 0,-3-4 0,17-7 0,-1-10 0,1-7 0,12-13 0,-6-10 0,17-6 0,3-8 0,5 3 0,10-12 0,8-6 0,4 2 0,7-1 0,0 1 0,11-8 0,1 1 0,2-1 0,9 0 0,3 0 0,1 2 0,1 4 0,0 4 0,7 9 0,2 3 0,2 1 0,1 18 0,-9 4 0,-1 11 0,-3 7 0,-3 1 0,9 6 0,-13 17 0,2 12 0,-16 14 0,-19 13 0,-12 3 0,-13-1 0,-7-6 0,-1 1 0,-4-1 0,-4 0 0,-4 1 0,-5 1 0,-7 4 0,3 3 0,-12 3 0,2-6 0,-1-4 0,-7-7 0,4-3 0,0-1 0,4-4 0,4-12 0,1-10 0,1-9 0,-1-6 0,7-6 0,1-5 0,3-9 0,7-11 0,7-6 0,3-15 0,10 7 0,9-19 0,4-2 0,4 9 0,6-11 0,9 6 0,10 2 0,8-10 0,6 2 0,5-6 0,5-1 0,3 5 0,4-8 0,7 4 0,2 2 0,1 10 0,-2 8 0,-2 9 0,2 6 0,2 2 0,0 4 0,-4 6 0,-6 8 0,-3 11 0,1 0 0,8 4 0,-21 4 0,1 6 0,-13 9 0,-9 7 0,-11 16 0,-11 7 0,-13 17 0,-7-6 0,-3-4 0,-8-1 0,2-1 0,-6 3 0,-6 3 0,-3 0 0,-9 8 0,-1 2 0,-4-2 0,1-2 0,-7 2 0,0-4 0,2-2 0,-4-6 0,10-11 0,6-8 0,-9-19 0,7-5 0,-8-24 0,9-15 0,13-8 0,14-7 0,15-2 0,1-13 0,10 8 0,11-11 0,7 7 0,3 6 0,8-7 0,0-3 0,8 0 0,8-2 0,5 3 0,4-5 0,4 2 0,2 4 0,2-6 0,8 0 0,2 2 0,2 7 0,5 3 0,-5 9 0,0 2 0,1 2 0,-13 16 0,0 5 0,-7 7 0,-1 5 0,-4 12 0,-7 9 0,-22 12 0,-11 18 0,-10 9 0,-8 10 0,-8-10 0,-7-3 0,0-3 0,-9 3 0,-3-1 0,-5 0 0,-7-3 0,-7 1 0,-1 5 0,1-1 0,-6 0 0,-3-1 0,-1-1 0,-4 0 0,-3 1 0,-5-3 0,-2-3 0,2-6 0,8-6 0,4-6 0,0-8 0,0-7 0,4-9 0,-2-12 0,5-11 0,7-1 0,13-10 0,0-2 0,8-16 0,6-7 0,7-6 0,8 5 0,12 1 0,8 5 0,7 1 0,2-5 0,10-3 0,6-2 0,4 2 0,5-4 0,10 1 0,6 1 0,4-2 0,2 6 0,0-3 0,0 9 0,0 7 0,0 4 0,0 2 0,-3 4 0,-3 8 0,-9 6 0,-7 13 0,7-2 0,-17 10 0,3 13 0,-23 4 0,-9 12 0,-11 4 0,-7-4 0,-11-2 0,-3 4 0,-6 4 0,-4 8 0,-4-5 0,-2 1 0,-1 0 0,-11 5 0,1-1 0,-9 1 0,-3-1 0,4 3 0,-6-3 0,-4 1 0,-6-1 0,5 2 0,-3-11 0,6-5 0,0-7 0,-2-7 0,0-3 0,4-5 0,-8-5 0,10-12 0,6-5 0,5-5 0,12-5 0,-1-5 0,3-3 0,16-8 0,3 8 0,3-4 0,9-15 0,6-3 0,9 3 0,17 1 0,7 10 0,5 2 0,5 3 0,-2 10 0,5 1 0,5 5 0,3-1 0,3 7 0,1-2 0,-2 1 0,-2 7 0,3-2 0,7 4 0,-16 4 0,5 6 0,-13 9 0,-20 5 0,-9 13 0,-11 11 0,-9 14 0,-9-3 0,-5-5 0,0-13 0,-7 2 0,-2-3 0,-3 5 0,-2-2 0,-2-2 0,-2-2 0,-5-4 0,5-4 0,0-6 0,-2-4 0,5-3 0,-11-5 0,-5-5 0,5-4 0,-5-4 0,3-4 0,5-5 0,9-14 0,-4-10 0,10 0 0,-2-6 0,6 2 0,6-2 0,7 3 0,4-15 0,3-13 0,3 10 0,10-14 0,7 12 0,9 6 0,5 3 0,10 0 0,1 1 0,3 5 0,6 4 0,-5 5 0,3 1 0,4 3 0,5 5 0,6 10 0,4 3 0,0 6 0,-13 12 0,-5 6 0,-5 3 0,-2 12 0,-2 6 0,-3 6 0,-8 4 0,-15-2 0,-9 9 0,-2 6 0,-9-5 0,-7-8 0,-9-7 0,-4 1 0,-4 4 0,-2 6 0,-2-5 0,-2-1 0,-4-4 0,-1-2 0,3 2 0,-6 1 0,-1 1 0,-2-6 0,3-6 0,2-9 0,1-1 0,-1 1 0,2-8 0,-9-5 0,0-10 0,-7-9 0,13-5 0,7-5 0,4-7 0,2 0 0,2-6 0,2-3 0,8-9 0,-3-1 0,5-13 0,9 7 0,4-12 0,4 0 0,10 20 0,4-5 0,5 11 0,7 1 0,-5 10 0,6-2 0,0 6 2,5 5 0,3 3 0,5 4 0,9 3 0,-6 4 0,13 8-1,2 0 0,-11 10 0,1 9-1,-7 14 0,-12-4 1,-5 12-1,-9 10 0,-7-9 0,-12 18 0,-5-7 0,-7-7 0,-3-11 0,-4 0 0,-2 0 0,-5-4 0,-6 0 0,-3 0 0,-2-9 0,2-17 0,-11-3 0,-8-5 0,4-9 0,11-2 0,14-17 0,-4-6 0,-4-7 0,4-7 0,8-3 0,2-6 0,4-10 0,3-6 0,6-7 0,7 3 0,3 3 0,4 1 0,5 6 0,9 2 0,5 4 0,10 12 0,-4 11 0,3 4 0,-1 2 0,6 2 0,5 4 0,-1 6 0,-2 3 0,0 9 0,6 1 0,9 2 0,-5 12 1,5 14 1,-5 15 0,-3 11 0,-9 1 1,-8 2 0,-11-3-2,-5 9 0,-3-1 0,-8-2-1,0 5 0,0-5 0,-2-5 0,-4-3 0,-5-3 0,-5 4 0,-1-2 0,-3-2 0,-3-3 0,0-5 0,-12 4 0,-2-6 0,-10 6 0,7-9 0,1-15 0,-2-5 0,6-19 0,0-11 0,10-7 0,6-4 0,1-2 0,3-3 0,1-7 0,2-3 0,9-3 0,-3 1 0,4-1 0,2 1 0,0-2 0,2-3 0,4-1 0,5 2 0,5-6 0,3 0 0,2 0 0,3 3 0,7 7 1,-2 4-1,4 3 3,2 2 1,-6 4-1,0 10 0,2 6 1,16 6-1,3 7-1,-1 10 0,-11 8 0,-8 11 1,1 2-2,2 3 0,-4 7 0,-2-2 0,-2 4-1,-4 2 1,-1 0-1,-5 3 0,-3 9 0,-4-2 0,-10 13 0,-4-2 0,-4-9 0,-7-18 0,-3 0 0,-3-2 0,2 4 0,-8-8 0,-2-1 0,-12 3 0,-9-2 0,-1-7 0,-5-10 0,4-14 0,1-10 0,11-13 0,7-9 0,7 1 0,3 2 0,12 0 0,-5-4 0,3-5 0,-1-5 0,6-1 0,5-2 0,3-3 0,2-1 0,4-6 0,5 4 0,11 0 0,5 0 0,4 9 0,8 8 0,2 5 0,1 3 0,7-2 0,-4 14 0,-1 1 0,1 3 0,7 9 0,3 4 0,-1 16 0,7 13 0,-21 16 0,-9 13 0,-9-5 0,-9-2 0,-3-1 0,-8 11 0,0 1 0,0 2 0,-8 2 0,-3-2 0,-7 7 0,-5 2 0,-4 1 0,-10-2 0,-2-4 0,-2-1 0,-5-3 0,3-6 0,1-1 0,-1-5 0,2-11 0,6-12 0,0-3 0,-13-10 0,-5-5 0,-3-12 0,8-11 0,7-9 0,2-6 0,16-2 0,-1-2 0,-1-4 0,6-9 0,-5-8 0,7 0 0,5-3 0,-1-1 0,7-9 0,4-3 0,6-2 0,8-5 0,11 5 0,6 2 0,4 2 0,10-1 0,3 1 0,5 6 0,1 4 0,0 6 0,3 7 0,-1 4 0,-2 3 0,5 11 0,-11 13 0,5 10 0,1 6 0,3 4 0,-1 4 0,-2 6 0,-1 11 0,-12 6 0,1 4 0,-1 2 0,-10 6 0,-4 2 0,-1 1 0,-1 5 0,-2 11 0,-9 8 0,-6 6 0,-4-7 0,-4-6 0,-6-3 0,-9 0 0,-3 0 0,-9-5 0,-2-1 0,-2 0 0,-2-1 0,0-5 0,0-5 0,0-4 0,-5-4 0,-1-2 0,2-2 0,-11-9 0,-3-3 0,-7-9 0,6-16 0,3-9 0,10-9 0,1-9 0,3 1 0,2-1 0,6-8 0,0-4 0,0-3 0,1-2 0,-3-9 0,10-3 0,4-4 0,3-1 0,10-1 0,0-2 0,8-2 0,8-2 0,11 1 0,6 7 0,6 4 0,6 6 0,1 5 0,7 7 0,-2 7 0,1 8 0,3 8 0,1 11 0,0 6 0,1 4 0,-3 4 0,-1 6 0,-3 7 0,3 7 0,1 9 0,1-2 0,-5 4 0,-5 2 0,2 0 0,-3 0 0,-1 2 0,-2 3 0,-8-1 0,-2 8 0,-3 1 0,-9 3 0,1 1 0,-10 0 0,-3 1 0,-1-1 0,-9 1 0,-7-1 0,-5 0 0,-5 1 0,-7-7 0,2-1 0,-6-2 0,-6-5 0,5 3 0,-5-4 0,2-6 0,-2-4 0,4-3 0,-7-9 0,-5-3 0,14-5 0,-7-10 0,7-9 0,-2-2 0,10-15 0,0-4 0,3-6 0,-3-5 0,-2-10 0,-2-5 0,2-5 0,-2-4 0,8-2 0,1 1 0,3-1 0,3-6 0,5 0 0,5 5 0,4 5 0,15 0 0,7 7 0,5 5 0,6 6 0,4 5 0,6 10 0,3 4 0,1 6 0,5 5 0,-3 6 0,4 7 0,1 3 0,0 4 0,3 5 0,1 11 0,2 9 0,0 8 0,-7 6 0,-3 5 0,-1 5 0,-3 1 0,1 0 0,-8-1 0,-6-4 0,-10 3 0,3-2 0,-5 9 0,-9 9 0,-6 7 0,-8 1 0,-6-16 0,-9 1 0,-3-15 0,-1-7 0,-8 6 0,0 3 0,-6 5 0,-4 1 0,-5-1 0,5-3 0,0-3 0,-1-2 0,-1 1 0,-4-9 0,7-8 0,3-5 0,6-13 0,-4-3 0,4-21 0,-10-13 0,4-8 0,10-5 0,4 6 0,3-2 0,3-4 0,-1-3 0,1-9 0,-1-1 0,1-4 0,5 1 0,3-5 0,1 0 0,4 0 0,10-2 0,7-4 0,9 2 0,7 2 0,6 6 0,5-4 0,5 2 0,0 3 0,5 3 0,-3 4 0,3 3 0,3 6 0,-1 6 0,0 6 0,1 8 0,-1 7 0,4 9 0,5 10 0,3 7 0,-8 9 0,-15 5 0,-3 1 0,3 4 0,-4 8 0,2 1 0,-6 1 0,-4 2 0,-8-4 0,3 9 0,-5 5 0,-2 3 0,-1 4 0,-4-4 0,-7 4 0,-3 2 0,-2 1 0,0 3 0,-2-4 0,-3-2 0,1 0 0,-10-4 0,-3 2 0,-5-1 0,-7-9 0,4-3 0,0-2 0,0-5 0,-10-1 0,4-2 0,0-2 0,-2-4 0,0-4 0,-4-7 0,-2-1-1,-2 1 1,2-8-1,2-7-1,-5-6 1,-3-9 0,12-11 0,2-6 0,2-4 1,6-10 0,-6-4 0,-1-5 0,3-6 0,2 1 0,8-5 0,1 0 0,4 0 0,5-2 0,7-6 0,2 0 0,3 0 0,7 6 0,11 0 0,8 0 0,8 2 0,0 2 0,6 10 0,-1 3 0,1 6 0,0 6 0,3 6 0,-1 6 0,7 11 0,6 9 0,-4 6 0,-5 15 0,-16 11 0,-2 6 0,-4 6 0,10-3 0,-6 9 0,0 0 0,-2-3 0,-8 7 0,4-3 0,-2 7 0,-3 3 0,-9 2 0,-3-4 0,-2 4 0,-4 2 0,-2 2 0,-4 6 0,-4-2 0,-6-4 0,-3-4 0,-3-5 0,-1-1 0,-4-2 0,3-3 0,-7-14 0,-4 0 0,8-8 0,-12-4 0,4-13 0,-2-12-2,4-13 1,9-5-1,9-11 1,-3-6-1,-2-7 1,-1-7 0,-1-3 0,1-4 0,0-6 1,5-10 0,2-4 0,2 1 0,5-1 0,4-4 0,9 7 0,10 1 0,5 2 0,6 4 0,8 6 0,1 10 0,-1 9 0,4 8 0,0 6 0,1 8 0,5 7 0,-3 10 0,5 14 0,3 7 0,-5 13 0,-9-1 0,-3 6 0,-2 5 0,-6-1 0,-2 8 0,-1-1 0,-5-1 0,-7 9 0,-5 1 0,-1 7 0,-2 2 0,-8-14 0,-4-1 0,-6-3 0,-5-1 0,-4 3 0,-3-3 0,3-2 0,-4-8 0,0-8 0,-3-2 0,-3 4 0,-9-6 0,-5-9 0,-7-14 0,9-10 0,4-15-1,2-10 0,14-8 1,-8-9-1,6 0 1,1-1 0,-1-1 0,4-4 0,-2-8 0,1-8 0,3 0 0,3-5 0,5 1 0,5 4 0,4-3 0,2 3 0,2 6 0,4 8 0,7 11 0,16 3 0,8 17 0,14 7 0,-5 19 0,-1 10 0,-6 13 0,1 3 0,-1 6 0,-2 10 0,0 4 0,2 1 0,2 5 0,-3 1 0,-9 3 0,-5-1 0,-5 0 0,-7-3 0,-3 5 0,-1 12 0,-10-6 0,-9 2 0,-7-9 0,-5-7 0,-4-5 0,-8 4 0,0-4 0,0-8 0,4 1 0,-4-6 0,-8-1 0,6-4 0,-3-11 0,1-6 0,-10-14 0,3-10 0,13-9 0,-2-12 0,2-3 0,0-3 0,0-9 0,2-10 0,2-4 0,-2-2 0,5 0 0,5 0 0,6 0 0,3 0 0,8 1 0,0 1 0,8 6 0,8 9 0,3 9 0,3 9 0,-1 0 0,1 0 0,-1 8 0,1 1 0,-7 19 0,-11 7 0,-13 9 0,-26 13 0,-2 1 0,-2 0 0,5-3 0,-5 1 0,-2 2 0,-3 3 0,-9-3 0,-3 6 0,-2 4 0,0-4 0,-4 0 0,4 0 0,2-2 0,2-1 0,5-11 0,1-3 0,1-6 0,7-14 0,9-10 0,10-9 0,7-12 0,7-9 0,5-10 0,4-4 0,4 9 0,4-1 0,5-4 0,12 1 0,7-5 0,4 2 0,7 4 0,-2 3 0,6 7 0,-1 7 0,1 8 0,2 0 0,7 10 0,2 5 0,2 8 0,2 8 0,-3 6 0,3 8 0,2 7 0,-6 4 0,1 6 0,-9-3 0,-7-3 0,-4 4 0,-4-4 0,-4 2 0,-6 6 0,-11 14 0,-14-12 0,-16 7 0,-9-7 0,-6-4 0,-2-9 0,-2 3 0,-3 2 0,1-6 0,-8 3 0,-1-5 0,-3-1 0,-1-1 0,-1-1 0,1-3 0,0-1 0,3-8 0,-1 2 0,-5-5 0,-11-14 0,6-6 0,6-7 0,2-5 0,11-8 0,4-3 0,8-3 0,4-3 0,3-3 0,13-3 0,9-4 0,11 17 0,16 2 0,10 10 0,6 8 0,3 9 0,9 6 0,1 4 0,2 2 0,2 6 0,-3 2 0,1 1 0,-2 5 0,-3 2 0,-5 1 0,-3 0 0,-3 1 0,-7 1 0,-6 5 0,-17 11 0,-6 11 0,-20 1 0,-17-3 0,-8-3 0,3-16 0,-5 4 0,4-7 0,-8-7 0,-7-3 0,0-4 0,-5-10 0,9-4 0,13-6 0,12-11 0,3-4 0,24-10 0,19 8 0,5 15 0,22 24 0,-15 7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2:40.583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3911 2573 11433,'-45'-2'0,"4"-5"0,2-1 0,-1-5 0,-7 0 0,3 7 0,-3-3 0,-3-2 0,-7 1 0,-5 6 0,-10-3 0,-3 0 0,-7 1 0,-15-2 0,47 6 0,-1 0 0,0-1 0,-1-1 0,-2 2 0,0 1 0,2-1 0,-1 2 0,-4-1 0,-1 2 0,1-1 0,0 2-50,-1 0 0,0 1 1,-1 2-1,1-1 0,5 3 1,-1 0-1,0 0 0,0-2 50,-1 2 0,-1 0 0,-1-2 0,0 1 0,3-1 0,1 1 0,2 0 0,1 0 0,-47 5 0,4 2 0,6-7 0,3-1 32,8-3 1,8 4 0,16 0-33,0-3 0,15-1 0,29-7 0,31-3 0,18-3 0,10-3 0,9 5 0,6-4 0,7 0 0,9-4 0,11 0 0,-44 7 0,1 1 0,1 0 0,1 0 0,0 0 0,1 0 0,-1 2 0,0 2 0,2-1 0,-1 0 0,1-1 0,1 1 0,0 1 0,0 1 0,4-3 0,-1-1 0,-3 4 0,0 2 0,0 0 0,-1 0 0,0 1 0,-1 0 0,-2-1 0,-1-1 0,43-3 0,-12 1 0,-7 3 0,-12 2 0,-4 2 150,-3 5 0,1-4-150,-4 9 0,-11-8 0,-23 5 0,-24-9 0,-17 0 0,-36 0 0,5-7 0,-4 1 0,3 2 0,3 2 0,-6 2 0,-2-2 0,-2-1 0,-4-3 0,-2-1 0,-2 7 0,0 0 0,0 0 0,-2-6 0,-1 0 0,-3 2 0,2 2 0,4 2 0,6 0 0,6 0 0,4 0 0,34-8 0,22-2 0,25-2 0,18 0 0,7 6 0,9-4 0,8-1 0,11 2 0,3-1 0,1-3 0,-3 6 0,3-1 0,3 5 0,2-5 0,1 2 0,-5 1 0,-9-1 0,-2 6 0,-9 2 0,-6 3 0,-13 5 0,-5 9 0,-20-2 0,-17 2 0,-27-1 0,-2-8 0,-22-4 0,-3-5 0,-20-1 0,0 0 0,0 0 0,10-1 0,8-5 0,9-6 0,14-12 0,15 1 0,20-7 0,17 2 0,20-2 0,0 6 0,-1 3 0,9 4 0,-1-2 0,7 3 0,-1 4 0,-2-4 0,-1 6 0,-1-2 0,0 0 0,-3 8 0,3-2 0,-13 14 0,2 10 0,-24 2 0,-23 11 0,-5-10 0,-18 3 0,0-9 0,-6-3 0,-4-8 0,-8 1 0,14-5 0,-7-5 0,12-1 0,-1-13 0,16 2 0,1-20 0,10 12 0,10-12 0,9 3 0,11-2 0,10-3 0,3 3 0,-4 4 0,-2 13 0,-4 2 0,12 6 0,-34 26 0,-15 15 0,-15 0 0,-14-4 0,0 1 0,6-14 0,0 6 0,-2-3 0,4-6 1,-2 1-1,15-7 0,3 15 0,22-1 0,14 0 0,16 6 0,-2-4 0,-2-1 0,-2-7 0,2-1 0,3 4 0,-7-2 0,8 0 0,-23-5 0,13-8 0,-41 0 0,-8 0 0,-9-6 0,-19 0 0,-3-7 0,-9 8 0,-8-7 0,-4 3 0,8 1 0,6 1 0,3-8 0,1 3 0,0-2 0,-1 2 0,9-4 0,3 2 0,4-8 0,16-1 0,3-7 0,28 2 0,9-2 0,16 6 0,6 4 0,11 2 0,3 8 0,11 3 0,-2 5 1,-14 2 0,3 2-1,-3 5 1,-13 3 0,-2 8-1,-2 0 0,0 6 1,0 2-1,-4 3 0,-4 1 0,-17 12 0,-8 0 0,-16-14 0,-13-9 0,-17-11 0,-7 1 0,-1 0 0,3-3 0,-1-6 0,-2 0 0,-8-2 0,9-4 0,-3-5 0,9-6 0,7-11 0,22-9 0,16 7 0,31-4 0,12 6 0,2 5 0,3 10 0,3 2 0,1 3 0,-3 2 0,1 6 0,7 0 0,-11 8 0,3 5 0,-8 2 0,-8 13 0,-6 6 0,-8 7 0,-17-5 0,-9-8 0,-18-1 0,-10-1 0,0-6 0,-2 0 0,-2-4 0,-7-4 0,1 2 0,-3-4 0,-3-1 0,1-3 0,0-6 0,-1 0 0,1 0 0,-3 0 0,-3 0 0,-4 0 0,0 0 0,0-6 0,6-1 0,-4 1 0,-3-2 0,7 6 0,-2-3 0,4 3 0,1 2 0,7-3 0,-1-1 0,-1-2 0,9 0 2,-2 6 0,14 2-1,-8 4 1,16 5-1,-5 6 0,7 7 0,-12 1-1,-2-3 1,3-8 0,-3-2 0,-4 2 0,-3 2 0,-19 2 0,-1 0 0,-8 1-1,-4-2 1,-1 2 0,-5-1 0,-6 0 0,-3 0 0,5-6 0,5-2 0,3-2 0,2-4 1,6-2 0,2-2-1,2 0 1,-2-2 0,7-6 1,5-10 1,23-3-1,4-9 1,17 6 4,6-6 0,7 16-1,11-10-1,7 22-2,-5-6-3,13 8 1,-12 8-1,8 4 0,-6-2-1,6 2 0,-3-6 0,9 7 0,-20-10 0,32 14 0,-42-15 0,-1 13 0,-39-2 0,-15-5 0,-18 0 0,4-1 0,10-4 0,7 3 0,-5-6 0,-7-6 0,9 1 0,9-6 0,4-1 0,18-6 0,7-1 0,24 2 0,-2 4 0,19 1 0,-12 9 0,30-4 0,-12 14 0,-4-5 0,-6 22 0,-19-5 0,-12 18 0,-8-15 0,-20-4 0,-5-3 0,-14 2 0,1-6 0,0-5 0,22-5 0,1-13 0,24-11 0,6-2 0,13-14 0,7 5 0,1-3 0,7 6 0,4-4 0,6 0 0,13-9 0,14-3 0,10-1 0,11-1 0,-37 26 0,3-1 0,5-4 0,2 1 0,3 0 0,2 0 0,5-1 0,0 1 0,-4 6 0,0 3 0,0 4 0,0 1 0,-6 3 0,-2 4 0,-4 2 0,-3 2 0,36 2 0,-19 6 0,-15 7 0,-16 10 0,-12 1 0,-14 12 0,-14 3 0,-19 8 0,-11-4 0,-13-11 0,-1-4 0,-3-1 0,-3-5 0,-7-2 0,-4 0 0,-6 2 0,-6 2 0,5 1 0,-7-5 0,2 1 0,1 4 0,-9-1 0,5-8 0,-1-2 0,4-1 0,12-9 0,4 1 0,0-3 0,21-2 0,-1-7 0,32-14 0,8-15 0,4 6 0,13-7 0,5 5 0,12-4 0,9 2 0,4 4 0,1 10 0,1 9 0,-3 3 0,-13 4 0,4 12 0,2 11 0,-12 3 0,2 14 0,-17 5 0,-12 10 0,-10-2 0,-15-11 0,-8-10 0,-8 0 0,-3 0 0,-5-6 0,-7 3 0,-2-5 0,1-1 0,3-10 0,0-3 0,-5-4 0,13-4 0,-1-4 0,20-22 0,15-20 0,9 10 0,18-5 0,6 9 0,5 6 0,3-6 0,8 2 0,3-7 0,7-3 0,0 5 0,3 7 0,4 0 0,1 2 0,5 2 0,-2 10 0,-2 3 0,-1 8 0,-7 5 0,5 5 0,-22 18 0,-2 20 0,-25-13 0,-22 6 0,-9-12 0,-6-6 0,-2 0 0,-2 0 0,-2 1 0,-1-2 0,-9 0 0,4-4 0,-1-2 0,-1-3 0,1-2 0,-7-6 0,1 0 0,0 0 0,1-4 0,-7-8 0,17-10 0,-5-21 0,24-11 0,22-9 0,10 5 0,13-2 0,6 9 0,4-5 0,2-4 0,8 0 0,4 5 0,5 1 0,6-1 1,-4 3-1,5 3 1,-5 10 2,-2 7 0,-3 7 0,3 13 1,-13 17-2,2 18 0,-20 29 0,-17 21-1,-8-5 0,-5-1 0,-11-23 0,-1 2-1,-3 5 0,-7-7 1,0-2-1,-5-6 0,-5-6 0,-2 2 0,4-7 0,-1-3 0,1-1 0,-2-6 0,-6-2 0,1-8 0,-12-10 0,19-2 0,10-11 0,15 0 0,8-18 0,4 4 0,2-13 0</inkml:trace>
  <inkml:trace contextRef="#ctx0" brushRef="#br0" timeOffset="2847">383 1775 11680,'-33'31'0,"4"-1"0,-4-8 0,13-4 0,5-30 0,15-24 0,2 0 0,9-13 0,3 10 0,2 2 0,-5-5 0,1-3 0,1 0 0,3-6 0,-4-1 0,-1-3 0,1-1 0,-2-4 0,3-4 0,-7-9 0,0 0 0,2 1 0,-5-1 0,9 1 0,2-1 0,1 2 0,9 7 0,-1 8 0,0 10 0,2 8 0,-3 0 0,7 13 0,0 5 0,6 14 0,-8 12 0,-4 24 0,-3 25 0,-5 21 0,-3 5 0,-4-8 0,-8-11 0,0 0 0,0 4 0,-2-3 0,-4-3 0,-6-3 0,-3-3 0,-9 1 0,-1-4 0,-2-4 0,-4-11 0,-2-1 0,-2-11 0,0-3 0,0 0 0,4-12 0,-4-2 0,-2-16 0,-9-8 0,11-13 0,12-19 0,11-9 0,6-21 0,4 1 0,4-1 0,4 13 0,6 8 0,5 1 0,4-3 0,5-5 0,1 1 0,2-4 0,4 6 0,-2-1 0,-2 0 0,0 5 0,6 10 0,0 6 0,-6 16 0,0 13 0,-15 20 0,-3 27 0,-7 14 0,-4 9 0,-2-1 0,-2 4 0,-1 6 0,-9 7 0,2 5 0,-3 4 0,-3 1 0,-1-2 0,-2-11 0,-3-2 0,3 0 0,-6-10 0,0 0 0,-2-7 0,-1-10 0,7-3 0,-6-3 0,0-3 0,2-2 0,-8-5 0,0 5 0,-8-4 0,-9-2 0,5-8 0,1-16 0,17-19 0,5-11 0,15-28 0,14-16 0,7-1 0,4-3 0,3 12 0,2-5 0,3-1 0,9-3 0,0-4 0,7-3 0,5-1 0,2-3 0,5 8 0,0 1 0,1 3 0,-1 9 0,2 5 0,1 6 0,-3 5 0,-1 13 0,-13 12 0,3 4 0,8 4 0,-3 4 0,-5 19 0,-6 18 0,-10 7 0,-7 18 0,-7 5 0,-5 1 0,-4 0 0,-2 1 0,-2 1 0,-2 2 0,-2-1 0,-7-2 0,-1-1 0,-5 0 0,-4-1 0,-7 1 0,5-14 0,-2-2 0,-4-2 0,-4-2 0,-6 0 0,-3-9 0,-9-9 0,22-12 0,8-18 0,15-4 0,2-20 0,4-5 0,4-11 0,2 2 0,2 1 0,6 8 0,-4-8 0,1-3 0,5-7 0,-4-3 0,1-7 0,3 3 0,1-3 0,3 1 0,-1 0 0,1 5 0,-1 7 0,3-3 0,3 12 0,4 10 0,8 7 0,-6 26 0,-2 16 0,-2 14 0,-1 2 0,-7 2 0,1 5 0,-1 5 0,2 1 0,3 6 0,1 4 0,-2 1 0,-1-3 0,-3 0 0,1 4 0,-1-1 0,1 7 0,-3-11 0,-3 5 0,-6 1 0,-4 4 0,-2 8 0,-2-4 0,-4 5 0,-6-16 0,-3-11 0,-11-10 0,-3 0 0,-4 4 0,-2 3 0,-1-7 0,-5-18 0,12-8 0,0-16 0,15-5 0,8-19 0,4-10 0,2-18 0,0-6 0,0 9 0,0-5 0,0 7 0,0 5 0,0-6 0,0-3 0,0-2 0,0-3 0,6 4 0,0-3 0,0 1 0,2 2 0,-5 6 0,9 3 0,0-3 0,13 10 0,-6 29 0,5 42 0,-5 18 0,-2 14 0,-1 14 0,-2-3 0,-3 3 0,1 1 0,3 4 0,-1 3 0,-2 1 0,-7 6 0,5-5 0,-2-2 0,-4-2 0,-2 0 0,-4 2 0,-4 0 0,2-23 0,-8 1 0,-1-14 0,-3-5 0,5-6 0,-3 3 0,-5 5 0,1-8 0,-5 6 0,4-11 0,1-11 0,1-21 0,7-21 0,4-25 0,4-8 0,2-9 0,0-3 0,0 18 0,0-9 0,0-2 0,-6 10 0,-1-13 0,-1 7 0,0 2 0,-4-9 0,7 3 0,1-4 0,2-3 0,2 0 0,0 3 0,0 3 0,0 7 0,8 12 0,5 5 0,8 6 0,9 10 0,8 11 0,3 14 0,-2 14 0,-8 19 0,-4 10 0,-2 10 0,4 17 0,-5 7 0,-3 3 0,-1 3 0,-5 3 0,-3-5 0,-5-1 0,1 2 0,-6-7 0,2-1 0,-6-9 0,-4-6 0,-7-3 0,1-3 0,-3-2 0,-3-6 0,-1-5 0,-3-2 0,-3 2 0,-2 4 0,4-3 0,-5 3 0,3-4 0,4-1 0,-4-7 0,1 0 0,1-8 0,13-16 0,5-24 0,5-13 0,5-19 0,7 0 0,-2-4 0,1 11 0,3 2 0,1-4 0,3 7 0,-1-7 0,1 2 0,-1 10 0,1-3 0,-1 24 0,1 12 0,-9 30 0,-5 24 0,-6 5 0,-3 3 0,-9-4 0,2 6 0,-5-1 0,-6-4 0,1 3 0,-7 0 0,-2 0 0,-2 1 0,-8-2 0,-1-7 0,-1-3 0,0-2 0,3-6 0,5-13 0,0-6 0,0-5 0,11-26 0,13-18 0,11-12 0,17-12 0,3 9 0,3 8 0,0-5 0,12 1 0,2 0 0,10-6 0,-12 11 0,-8 20 0,-16 22 0,-1-3 0,-24 20 0,-5-3 0,7-1 0,-5 0 0,3-12 0,-3 12 0,15-30 0,4 4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6:59.810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105 30 13597,'0'-29'0,"-6"41"0,-1 36 0,-3 12 0,4 6 0,-3 4 0,-1 2 0,0 4 0,0 5 0,-1 10 0,3 6 0,4-45 0,0-1 0,2 44 0,-1-44 0,0 1 0,2 47 0,1-2 0,1-2 0,1-45 0,0 1 0,2 0 0,0 1 0,1-2 0,0 1 0,-3-1 0,0 1 0,1 1 0,0 0 0,-2 2 0,1-1 0,1 3 0,0-1 0,-2-3 0,0 1 0,2-1 0,0 0 0,-3 41 0,-6-9 0,-4-6 0,-7-9 0</inkml:trace>
  <inkml:trace contextRef="#ctx0" brushRef="#br0" timeOffset="451">280 170 13597,'-29'37'0,"0"3"0,7 11 0,-1 5 0,6-4 0,5-3 0,-2 3 0,9 9 0,1 1 0,2 4 0,2 2 0,0 3 0,0 3 0,0 2 0,6 1 0,1-3 0,3 2 0,4-2 0,-5-3 0,3-1 0,2 2 0,1 4 0,-3-3 0,-3 7 0,-1-2 0,-4-5 0,4-1 0,0-2 0,-1-2 0,1-4 0,-2 2 0,-6-8 0,0-2 0,0-1 0,0-1 0,0 4 0,-8 2 0,-3 4 0,-5-19 0,-1-12 0</inkml:trace>
  <inkml:trace contextRef="#ctx0" brushRef="#br0" timeOffset="901">70 886 13597,'0'50'0,"0"5"0,0 5 0,0 4 0,2-4 0,2 10 0,2 9 0,0 1 0,-6-1 0,0 1 0,0 0 0,2 1 0,2 6 0,1 1 0,-1-1 0,4 2 0,-2 2 0,0 5 0,2 1 0,-7-45 0,-1 0 0,3 4 0,0-1 0,-1-1 0,-2 1 0,0-2 0,0 0 0,0 1 0,0-1 0,0 2 0,0 1 0,0 0 0,0 0 0,0-1 0,0-1 0,0 1 0,0-1 0,0 41 0,0 0 0,0 0 0,0-43 0,0 1 0,0 46 0,0-2 0,0 0 0,8-6 0,4 8 0,-5-50 0,1 1 0,10 47 0,-1-4 0,1-12 0,-1-5 0,0-4 0,1-2 0,-1 0 0,-7-8 0,-2-2 0,-8-8 0</inkml:trace>
  <inkml:trace contextRef="#ctx0" brushRef="#br0" timeOffset="1301">193 2650 13597,'9'46'0,"-3"10"0,-4 12 0,-2 6 0,0-2 0,2 4 0,4 5 0,-4 12 0,4 6 0,-5-48 0,0 1 0,-1 0 0,0 1 0,0-1 0,0 1 0,0 0 0,0 0 0,0 2 0,0-1 0,-1 1 0,2 1 0,1-4 0,1 0 0,3 47 0,-4-48 0,0-1 0,-1 1 0,0 1 0,2 2 0,0 1 0,1-2 0,0 1 0,-1-3 0,1 0 0,0 1 0,0-1 0,10 46 0,-3 2 0,3 0 0,-2-2 0,1-9 0,-5-11 0,0-1 0,-1 0 0,5-1 0,-6-7 0,-2-4 0,-2-6 0,-2-3 0,0-3 0,0 8 0,0 2 0</inkml:trace>
  <inkml:trace contextRef="#ctx0" brushRef="#br0" timeOffset="1751">262 4798 13597,'-9'41'0,"1"-3"0,0 1 0,4 8 0,-5-1 0,1 7 0,4 5 0,-4 10 0,2 7 0,3 1 0,1 2 0,-4-6 0,0 5 0,2-1 0,2 0 0,2-7 0,0-5 0,0 2 0,0 2 0,0 2 0,0 0 0,0 0 0,0 0 0,0-6 0,0 2 0,0 2 0,0 0 0,0 3 0,0-12 0,0-3 0,0-2 0,0 6 0,0 4 0,0 4 0,0-13 0,-2-30 0,-4-31 0,4-25 0,-3-21 0,-5 7 0,0-5 0</inkml:trace>
  <inkml:trace contextRef="#ctx0" brushRef="#br0" timeOffset="2016">262 6439 13597,'-15'47'0,"3"0"0,-1-13 0,7 7 0,0 8 0,6 15 0,0 4 0,0 2 0,8-3 0,4-3 0,3-11 0,2-12 0,9-20 0,1-6 0,8-15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7:06.244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8679 1885 13597,'-26'-27'0,"-3"3"0,-9 5 0,-11 2 0,-9-1 0,-12 3 0,4 1 0,-6 2 0,-3-1 0,-1-1 0,6 1 0,0 1 0,0-2 0,0 5 0,3-1 0,1 2-246,1 4 0,3 2 0,-6 2 0,1 0 0,-5 0 0,-4 0 0,2 2 0,-3 4 216,-3 6 1,-9-3 0,-8 1 0,-2 0 28,0 0 1,0-1 0,47-2 0,-1 0 0,1-2 0,-1 0 0,1-2 0,0 1 0,-45 8 0,3-6 0,7 0 0,6 1 0,3-5 0,8 4 0,16-4 0,17-10 0,31-3 0,22 1 0,26 0 0,3 3 0,2 1 0,7 4 0,6-2 0,10-2 0,2-6 0,9 5 0,3-1 0,1 0 0,10 0 0,4 5 0,-48-1 0,1 0 0,0-1 0,1 0 0,-1 3 0,1 0 0,-1-1 0,0 0 0,1 2 0,1 0 0,2 2 0,-1-2 0,44-4 0,-2-1 0,-14 2 0,-13 2 0,-8 2 0,-8 0 0,5 0 0,-19 2 0,1 4 0,-16-4 0,-13 11 0,-22-5 0,-17 2 0,-16-6 0,-5 3 0,-10 1 0,-6-4 0,5 6 0,-3-3 0,0-3 0,-6 4 0,4 0 0,-4 0 0,-2-1 0,1 5 0,1-6 0,0 0 0,-2 1 0,12-5 0,-6 4 0,7-4 0,5-2 0,0 0 0,-1 0 0,1 0 0,-1 0 0,5 0 0,-3 0 0,-5 0 0,-4 0 0,-6 0 0,-8 0 0,-3 0 0,-3 0 0,-1 0 0,-7 0 0,1 0 0,0 0 0,5-2 0,3-2 0,-1-2 0,1 3 0,5 1 0,0 2 0,8 0 0,8 0 0,4-6 0,-1 0 0,-3 2 0,9 2 0,-3 2 0,4 0 0,3 0 0,39 6 0,31 2 0,26 1 0,13-5 0,-4 2 0,8-4 0,6-2 0,11 0 0,0 0 0,9 0 0,3 0 0,-4 0 0,6 0 0,-47 0 0,0 0 0,6 0 0,-1 0 0,-3 0 0,1 0 0,2 0 0,0 0 0,-5 0 0,-1 0 0,42 0 0,-4 0 0,-5 2 0,-9 2 0,-11 2 0,-13 2 0,-4-3 0,-16-3 0,-18 12 0,-30-8 0,-16 5 0,-26-5 0,-10-2 0,10-2 0,-12-2 0,9 0 0,3 0 0,-9 6 0,0 0 0,-3-3 0,3-1 0,-8-2 0,4 0 0,-7 0 0,-11 0 0,3 0 0,-8 0 0,0 0 0,-4 0 0,47 0 0,-1 0 0,-1 0 0,0 0 0,-2 0 0,1 0-27,0 0 0,1 0 0,1 1 0,0 0 0,-1 1 0,1 0 1,-2 1-1,-1 0 27,-2-1 0,0 0 0,0 2 0,1 0 0,0 0 0,0-1 0,0 1 0,-1 0 0,1 0 0,0 0 0,2 2 0,-1 0 0,-1-2 0,0-1 0,1 1 0,1 0 0,3 0 0,1 0 0,-46 2 0,12-6 0,1 0 0,3 0 0,15 0 0,2 0 0,8 0 0,3 0 0,7-6 0,-1-2 0,-1-2 0,1 5 0,-5-7 0,26 8 0,-7-11 0,39 3 0,8 2 0,23 1 0,5-1 53,11 0 1,7 4 0,12-3 0,3-1-54,7 0 0,11 4 0,4-3 0,2-1 0,0 0 0,-6 6 0,6-1 0,-49 3 0,1 2 0,1 0 0,-1 0 0,46 0 0,-4 0 0,-6 0 0,-5 0 0,-10 2 0,-8 3 0,2 7 0,-20-2 0,-5 1 0,-24-7 0,-18 4 0,-29-8 0,-8 2 0,-11 2 0,3 2 0,-3-2 0,-1-3 0,-5-1 0,-1 2 0,-2 4 0,-8-4 0,4 4 0,-2-2 0,0 2 0,1-4 0,-2 3 0,0-3 0,-1-2 0,-1 0 0,-3 0 0,0 0 0,0 0 0,-8 2 0,-3 2 0,-3 2 0,3-2 0,-6 0 0,1 0 0,-7 3 0,-4 3 0,0 0 0,47-3 0,-1-1 0,-48 6-31,49-5 0,-1 0 0,-1-2 0,0-1 0,-3 2 0,1 0 0,-1 1 0,-1 0 31,2 0 0,0 1 0,0-2 0,1 0 0,0-1 0,1-1 0,0 1 0,-1 0 0,1 0 0,-1 0 0,-44-1 0,4 2 0,4-3 0,2 3 0,-1-4 0,1 4 0,2-4 0,3-2 0,5 0 0,9 0 0,2 2 0,2 4 0,13-4 0,-1 4 0,1-5 0,14-2 3,3-5 1,22-4 0,12-7-1,19-1 1,18 6 0,6 1-1,3-1-1,9 2 0,5-5 1,10 5-1,0-1 60,0-1 1,5 2 0,3-3-1,3 3-62,9 2 0,-9-3 0,4 5 1,-3 0-1,-2-2 0,1 4 0,4-5 0,-3 1 0,-6 4 0,-7 0 0,-3 0 0,-3-2 0,-3 2 0,-8 2 0,-5 2 0,1 0 0,-3 0 0,1 0 0,-22 0 0,7 0 0,-76 0 0,20 0 0,-47 2 0,6 4 0,4-4 0,10 6 0,-3-2 0,-3 0 0,-4 5 0,-8-5 0,0 0 0,0 2 0,0-6 0,1 3 0,-3-1 0,-4 2 0,6-4 0,-2 4 0,7-4 0,-3-4 0,-2-4 0,19 4 0,32-25 0,29 4 0,17-1 0,12 1 0,3 2 0,11-4 0,9-3 0,13-1 0,9-6 0,7 0 0,-42 18 0,1-1 0,5-2 0,1 0 0,1-1 0,2 1 0,2 1 0,0 1-45,3 2 1,0 1 0,-1-1 0,1 1 0,1 3 0,1 1 0,-2 0 0,-1 2 44,-5 2 0,-2 1 0,-3 1 0,-3 2 0,29 3 0,-9 2 0,-10 4 0,-21 5 0,-10 13 0,-7 5 0,-16 0 0,-12 2 0,-16 0 0,-16 0 0,-9-10 0,-5 3 0,-7-3 0,-5 4 0,-11-3 0,-5-3 0,1 0 0,-15-11 0,3 10 0,-4-3 0,2 1 0,-2-7 0,0-3 0,0-4 0,0-2 0,11-2 0,14-6 0,12-7 0,10-6 0,11-12 0,8-2 0,15-2 117,2-10 1,26 6 0,15-1-118,14 5 0,9 6 0,6 13 0,8-1 0,8-4 0,8 3 0,11-3 0,-42 13 0,1 1 0,4 0 0,2 0 0,1 0 0,1 1 0,7 0 0,1 0 0,2 1 0,0 1-67,1-1 0,2 2 0,4 3 1,1 0-1,-2-1 0,-1 0 0,0 2 1,-2 0 66,-6 1 0,-2 0 0,-6 1 0,-2 0 0,38 3 0,-11 4 0,-13 2 0,-20 3 0,-6 10 0,-13 7 0,-16-3 0,-18 0 0,-13-2 0,-11-2 0,-11-5 0,-5-1 0,-11 1 0,-7-7 0,-12 1 0,-3 2 0,-7 1 0,-5-3 0,-4-1 0,-4 1 0,-2-2 0,3 5 0,44-10 0,0 0 0,-3 1 0,1 0 0,-2 0 0,-1-1 0,0 0 0,0 0 0,3 2 0,1 0 0,-48 4 0,6 3 0,9-6 0,6-3 0,7-3 0,1-6 0,17-7 0,20-5 0,24-17 133,11-4 1,7 2-1,9 3 1,-1-5-134,1 0 0,1 0 0,4 0 0,7-4 0,3-5 0,9 3 0,3 0 0,3 3 0,5-1 0,-3-2 0,14 6 0,0 2 0,-2 8 0,6 8 0,-4 7 0,4 8 0,2 8 0,-2 10 0,-4 13 0,-8 10 0,-7 5 0,-6 7 0,-10 5 0,-4 1 0,-6-5 0,-11 2 0,-9 7 0,-6-1 0,-15-4 0,-13-19 0,-8-2 0,-7-4 0,-5 4 0,-3-6 0,-4 1 0,-6-5 0,-4-6 0,-2-3 0,-2-2 0,-4 1 0,3-3 0,-7 0 0,1-3 0,-1-3 0,-1-2 0,-5-2 0,5 0 0,5 0 0,10 0 0,4 0 0,2-2 0,3-4 0,13 1 0,7-13 0,6-7 0,12-8 0,1-8 0,8-19 0,12-12 0,4 0 0,10 4 0,9 16 0,2 2 0,4 3 0,2-5 0,4 1 0,4-3 0,5 3 0,11 1 0,3 9 0,4 0 0,7-1 0,-1 7 0,6-2 0,-2 8 0,1 4 0,-3 3 0,4 9 0,-6 3 0,-6 2 0,-12 10 0,-11 10 0,-4 7 0,-2 10 0,-14 2 0,-5 16 0,-7 1 0,-5 3 0,-15 9 0,-9 4 0,-7 2 0,-10-2 0,-6-4 0,-11-5 0,-6 1 0,-10 2 0,-2-2 0,-11-7 0,-4-5 0,41-22 0,0-1 0,-4 0 0,-1-1 0,2-3 0,-1-1 0,0-1 0,0-1 0,0-2 0,1-1 0,-46 9 0,7-5 0,1-3 0,0-6 0,15-4 0,8-4 0,9-4 0,9-6 0,9-5 0,12-8 0,5-10 0,7-6 0,15-15 0,3-10 0,5 2 0,10 3 0,3-1 0,6-8 0,12-9 0,-18 35 0,2-1 0,3-1 0,2 0 0,4 0 0,2 1 0,2 5 0,2 1 0,4-5 0,1 0 0,1 2 0,-1 1-36,1 1 1,2 0 0,4 1 0,2 3-1,-2 3 1,-1 4 0,0 1 0,1 3 35,-1 2 0,-1 4 0,41-9 0,2 11 0,-5 9 0,-7 6 0,-11 12 0,-14 7 0,-7 11 0,-9 5 0,1 7 0,-4 1 0,-6 0 0,-4 1 0,-3 3 0,-7 7 0,-1 1 0,-5-1 0,3 1 0,-8-1 0,-4 0 0,-6 1 0,-6-1 0,-9 1 0,-5-3 0,-5-3 0,-6 1 0,-7-5 0,-9 1 0,-5 5 0,-4-8 0,1-4 0,-3-6 70,0 0 1,-11-6-1,3 0 1,-2-4-71,0-3 0,2 1 0,-2-11 0,1 0 0,1 0 0,-2-3 0,16-6 0,3-5 0,5-6 0,3-3 0,-1-7 0,5-7 0,12 0 0,5-14 0,7 1 0,5-5 0,5-3 0,7-5 0,1-3 0,5-6 0,4-4 0,9-2 0,5 0 0,5 1 0,12-7 0,5-2 0,7 3 0,5 3 0,-2 0 0,8 14 0,2 1 0,2 3 0,2-2 0,0 3 0,0 11 0,-1 9 1,7 2-1,0 5 1,-3 3 0,-1 4 1,-4 3 0,-4 12 0,-6-1-2,-3 1 1,1 11-1,-4 9 1,-7 9-1,-6 8 0,-10 2 0,-4 18 0,-5 7 0,-11 6 0,-7 4 0,-10 1 0,-9 3 0,-10 2 0,-14 3 0,-7-7 0,-9-6 0,-7-4 0,2-6 0,-2-9 0,0-6 0,2-4 0,2-16 0,6-6 0,-5-5 0,13-6 0,-1-12 0,8-9 0,4-16 0,1-12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7:23.979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787 5826 11613,'-72'-18'0,"8"1"0,10-9 0,9-3 0,10-6 0,10-5 0,13-5 0,6-9 0,6-6 0,6-10 0,4-2 0,9-10 0,5-1 0,5-2 0,4-1 0,3 5 0,3 7 0,2 8 0,0 0 0,-4 6 0,1 2 0,3 3 0,0 7 0,-6 15 1,0 2 2,0 2 0,2 9 0,1 5-1,3 13 0,0 11 1,-6 17-1,0 7-2,0 6 1,-2 15 0,-2 0-1,-4 6 0,-2 6 0,-2 8 0,-5 0 0,-3-4 0,-3-4 0,-4-8 0,-12 6 0,-6 0 0,-7-2 0,-20-2 0,-4-7 0,-9-3 0,-9-3 0,-5 7 0,-9-8 0,-3-3 0,2-4 0,-3-6 0,1-2 0,2-6 0,2-5 0,16-7 0,2-15 0,-2-4 0,11-3 0,-2-13 0,9-7 0,8-2 0,3-13 0,2 1 0,2-9 0,5-7 0,9-12 0,3-11 0,6 14 0,6 10 0,5 6 0,13-3 0,5-1 0,4-2 0,4 1 0,1 9 0,5 3 0,2 3 0,-1-3 0,5 8 0,-3 4 0,7 12 0,7 5 0,2 14 0,-15 14 0,-7 15 0,-12 10 0,-9 6 0,-4-3 0,-3 7 0,-6 1 0,-4 3 0,-2-4 0,-2-1 0,-4 1 0,-6-3 0,-5 5 0,-4-8 0,-5-3 0,-1-1 0,-2 4 0,-6-2 0,-2-4 0,-3-4 0,3-8 0,-6 4 0,2-2 0,1-3 0,-1-3 0,4-3 0,-4-5 0,-9 3 0,-9-8 0,11-12 0,13-17 0,16-14 0,15-19 0,8-3 0,5 1 0,9 6 0,1-1 0,4 1 0,-1-2 0,7-3 0,2-1 0,2 2 0,2 1 0,-2 3 0,-2 2 0,-2 3 0,0 6 0,6 12 0,-10 19 0,-7 26 0,-10 23 0,-8 15 0,-6 4 0,-6 6 0,-3 4 0,-9 2 0,1 0 0,0 0 0,-3 0 0,5-2 0,-8 0 0,-2-2 0,-2 0 0,-2-4 0,0-16 0,0-5 0,0-4 0,0-4 0,0-4 0,0-6 0,4-11 0,-3-6 0,10-14 0,-5-10 0,8-7 0,3-10 0,9-13 0,3-5 0,4-13 0,2-3 0,6 1 0,1 0 0,3 13 0,4 13 0,1 11 0,3 2 0,1-1 0,4 3 0,-1 2 0,7 8 0,-8 11 0,2 12 1,-5 7 0,-6 22 0,-5 4-1,-7 13 0,-7 1 0,-5-3 0,-4-3 0,-1-10 0,-4-8 0,-9 2 0,7-6 0,-12-2 0,12-3 0,0-22 0,11-16 0,4 1 0,8-24 0,8 22 0,-6 24 0,4 25 0,-4-9 0,-2 18 0,-8-35 0,0-6 0,-3-27 0,5-22 0,12-15 0,5-2 0,13 0 0,7 8 0,9-10 0,13-9 0,-23 33 0,2-1 1,5-2-1,1 1 0,3-2 1,2 1-1,2-1 0,1 1 0,1 0 0,1 1 0,3-2 0,1 1 0,-2 2 0,1 2-32,-1 3 1,1 1-1,-2 3 1,-1 2 0,-6 6-1,-1 2 1,39-19 31,-2 9 0,-5 10 0,-9 7 0,-5 8 0,6 16 0,0 21 0,-19 13 0,-23 21 0,-15 0 0,-21 2 0,-17-7 0,-3-15 0,-9-1 0,1-8 0,0-3 0,-1-3 0,3-6 0,-4 1 0,-2-1 0,5-7 0,-9-4 73,-5-4 0,9-12 1,1-9-74,11-14 0,9-4 0,13-10 0,5-1 0,4-3 0,4-3 0,4-2 0,7-3 0,9 3 0,13 2 0,11 1 0,6 3 0,7 3 0,-3 11 0,8 10 0,2 7 0,2 9 0,8 6 0,-1 8 0,-1 6 0,-2 7 0,-4 12 1,-4 1-1,-6 3 0,-4 1 0,-15 1 0,-6 0 0,-6 0 0,-5 16 0,-11 7 0,-13-4 0,-15-5 0,-10-12 0,-6-4 0,-4-6 0,-2 2 0,-4 0 0,-1-2 0,-5 6 0,-7-4 0,-2 2 0,1-2 0,-3-1 0,2-7 0,2 2 0,1-1 0,7-11 0,-4-5 0,19-14 0,-2-9 0,27-20 0,16-12 0,13 1 0,14-3 0,8 1 0,11-2 0,4-1 0,6 1 0,6-3 0,6 1 0,5 0 0,5 3 0,3 11 0,2 1 0,2 8 0,-2 7 0,-9 13 0,-8 5 0,-8 4 0,-8 2 0,-12 16 0,-7 7 0,-8 8 0,-7 4 0,-13 8 0,-5 3 0,-4 7 0,-2 5 0,-10-2 0,-5 8 0,-9 2 0,-3 2 0,-10-2 0,-9 2 0,-7 2 0,-5-4 0,2 4 0,-8-8 0,-2 0 0,-2-4 0,6-6 0,2-7 0,3-10 0,5-10 0,2-7 0,9-7 0,8-9 0,4-19 0,11-3 0,20-22 0,4-3 0,4-2 0,9 7 0,3-7 0,1-3 0,8-3 0,-2 1 0,6-3 0,6-3 0,-1-4 0,11-8 0,5 2 0,4 4 0,8-4 0,10 8 0,3 4 0,-3 9 0,-4 16 0,-6 8 0,-4 6 0,-6 5 0,-17 16 0,-6 19 0,-20 24 0,-5 17 0,-12-2 0,-10 0 0,-11 0 0,-6 8 0,-6 0 0,-6 0 0,2 5 0,-9 1 0,-5 0 0,-3 1 0,23-39 0,-2 0 0,2 3 0,0 1 0,-2 0 0,0 0 0,1-3 0,0-1 0,-30 28 0,0-7 0,6-7 0,4-5 0,7-7 0,1-11 0,22-11 0,3-36 0,27-18 0,6-11 0,5-9 0,4 9 0,5-5 0,1-6 0,8-6 0,7-10 0,3-4 0,3-1 0,-19 38 0,1 0 0,2-2 0,2-1 0,3-1 0,1 1 0,5-3 0,2 0 0,1 1 0,3-1 0,3 0 0,1 1 0,-2 5 0,0 3 0,-1 2 0,-1 4 0,-4 4 0,-2 3 0,30-12 0,-7 12 0,-9 29 0,-17 31 0,-14 25 0,-24 18 0,-10-6 0,-10-3 0,-17 1 0,-1 6 0,-7 5 0,-6 5 0,-3-5 0,23-40 0,0 0 0,-4 1 0,0 1 0,-4 3 0,0-1 0,-1 0 0,-2 0 0,-2 1 0,-1 1 0,1-2 0,-1-1-34,-1 0 0,-2-1 0,-3-1 0,-1 0 0,3-1 0,-1-1 0,2 0 0,1-2 34,4-4 0,1-2 0,-24 16 0,11-13 0,14-21 0,24-24 0,21-17 0,17-18 0,16-3 0,3-6 0,3-5 0,9-9 0,10-1 0,-30 29 0,0 0 0,1-2 0,0-1 0,3-1 0,0 0 0,0 1 0,2-1 0,0-1 0,1 1-73,3-3 0,1 1 0,6-4 0,1 1 0,6-5 0,1 1 0,0 0 1,2 1 72,0 3 0,0 1 0,-3 5 0,-1 3 0,-3 3 0,0 2 0,-3 4 0,-1 2 0,-3 4 0,-1 3 0,32-3 0,-12 11 0,-12 10 0,-21 10 0,-6 23 0,-11 18 0,-18 1 0,-15 22 0,-13 0 0,-8 4 0,-9 6 0,19-36 0,-2 1 0,-2 0 0,0 1 0,-2 0 0,0 1 0,-5 4 0,-2 1 0,-2-1 0,-1 1 0,-4 2 0,-1 0-36,-2 1 0,-1-1 1,0-1-1,-1-1 1,1-2-1,0-1 1,-1-2-1,-1-1 36,-2-1 0,1-1 0,6-4 0,1-2 0,1-3 0,1-2 0,-32 19 0,12-15 0,8-10 0,12-9 0,13-14 0,15-16 0,16-21 0,16-25 0,7 0 0,8-3 0,12-3 0,8-11 0,7-7 0,-25 40 0,2-1 0,4-4 0,2-1 0,2-2 0,1-1 0,4-4 0,1-1-55,4-5 1,3 0 0,6 0-1,2 0 1,7-4 0,2 2 0,3 1-1,1 1 55,2 2 0,2 2 0,-1 3 0,1 3 0,-3 6 0,-1 3 0,-6 5 0,-2 4 0,-11 8 0,-1 3 0,34-7 0,-27 20 0,-10 9 0,-9 9 0,-22 28 0,-9 18 0,-8 16 0,-20 11 0,-7-8 0,-10 3 0,-8 3 0,-5 1 0,18-37 0,-1 0 0,-1 0 0,-2 1 0,-1 1 0,-2 1 0,3-2 0,-2-1 0,-4 4 0,-1-1 0,0 0 0,0-1 27,-1 1 1,-1 0-1,-2 0 1,0 1 0,0-3-1,-1-1 1,1 0-1,-1-1-27,0-2 0,0-2 0,4-5 0,1-2 0,-37 26 0,4-6 0,3-5 0,14-12 0,9-12 0,16-17 0,17-16 0,17-17 0,9-12 0,20-3 0,8-11 0,8-9 0,3-8 0,-19 33 0,2 1 0,1-3 0,2 0 0,0-1 0,1 0 0,5-1 0,2-1 0,3-3 0,1-1 0,1-2 0,0 1 64,1-2 1,1 1 0,3 2-1,1 2 1,0 0 0,0 1 0,1 3-1,1 2-64,0 1 0,-2 3 0,-10 6 0,-3 3 0,38-16 0,-20 14 0,-14 8 0,-13 15 0,-11 16 0,-21 15 0,-8 25 0,-11 4 0,-7 9 0,-12-1 0,-12 13 0,-5 1 0,23-38 0,0 1 0,-3 3 0,-2 0 0,-5 2 0,-2 1 0,-2 1 0,-1 1-25,0-1 0,-1 1 1,-3 0-1,-1-1 1,-1-2-1,1 1 0,-3 2 1,-1 1 24,-2 2 0,-1-1 0,3-3 0,-1-1 0,0-3 0,0-1 0,4-4 0,1-2 0,4-3 0,3-2 0,-32 20 0,14-13 0,5-8 0,22-19 0,24-22 0,11-17 0,15-18 0,14-3 0,8-9 0,7-7 0,15-13 0,-27 34 0,1 0 0,5-3 0,2-1 0,3-1 0,1-1 0,2 3 0,1-1 0,5-2 0,1-1 0,4-1 0,2-1-64,8-3 1,2 2 0,2 2 0,3 3 0,8-2 0,1 3-1,-1 3 1,1 4 63,-2 4 0,1 2 0,-2 5 0,-1 4 0,-7 5 0,-3 3 0,-5 3 0,-4 3 0,-7 4 0,-3 2 0,30 3 0,-18 8 0,-16 8 0,-9 7 0,-20 4 0,-9 12 0,-12 6 0,-17 9 0,-16-7 0,-10 1 0,-5 1 0,-12 0 0,-8 5 0,-12 2 0,37-24 0,-1-1 0,-2-2 0,-1 0 0,-4 2 0,-1 0 0,-1-1 0,0-2-8,-3 1 0,-1-1 0,-5 4 1,-2 0-1,-3 1 0,-1 0 1,-4 0-1,0 0 8,0-1 0,-1-2 0,-2 0 0,0-1 0,4-1 0,1 0 0,0 0 0,0 1 0,0-1 0,3 0 0,10-4 0,3-1 0,6-4 0,3-1 0,-29 3 0,34-15 0,36-22 0,21-5 0,51-23 0,8-3 0,12-1 0,-40 26 0,3 1 0,3 0 0,2-1 0,1 0 0,1 0 0,2-1 0,0-1 0,7 0 0,0 0 0,4 0 0,0 2 0,3-1 0,2 1 19,0 0 1,1 2 0,4 1 0,1 1 0,4-3 0,1 1 0,3 0 0,1 1-20,4 1 0,0 2 0,-7 1 0,1 3 0,2 0 0,0 0 0,-4 2 0,-1-1 0,-3 3 0,-1-1 0,0-2 0,-1 1 0,-1 0 0,-1 0 0,-1 2 0,-2-1 0,-4 1 0,0 1 0,-7 0 0,-2 2 0,-6 1 0,-2 0 0,-2 3 0,-1 1-4,43 0 0,-11 2-10,-6 0 1,-32 4 145,-20 7 1,-42 7 0,-30 11 0,-13-4-136,-10 0 0,-15-3 1,37-9-1,-3 1 1,-2-1-1,0 1 2,-4 0 0,-1-1 0,-5-1 0,-2-1 0,-3 4 0,-2-1 0,-2 2 0,-1 0-102,0 0 1,-1 1 0,-4 0 0,0 0 0,0 1 0,-1-1-1,-7 1 1,-2-1 102,-9 1 0,0-1 0,4 1 0,1-1 0,-3 1 0,0-1 0,6 0 0,2 1 0,3-1 0,1 1 0,1-1 0,1 1 0,5-1 0,3 1 0,4-1 0,2 1 0,8-1 0,3 1 0,7-4 0,2 1 0,-30 12 0,14-2 813,15-4-813,26-9 0,39-6 0,30-10 0,18-4 0,12-1 0,13-5 0,-37 4 0,1-1 0,5-2 0,2 0 0,5 0 0,2-1 0,3 3 0,2-1 0,6-2 0,1-1 0,0 0 0,1-1-110,1-1 1,1 1 0,5-2 0,1 1-1,8-1 1,2 1 0,-29 5 0,1 1-1,0-1 109,1 0 0,1 1 1,-1-1-1,1 1 1,0 0-1,-1 0 1,0 1-1,-1 0 1,1 1-1,-1 1 0,1 1 1,-1 1 0,0 1 0,0 0 0,-2 1 0,20-3 0,-3 1 0,-6 2 0,-1 2 0,-10 0 0,-2 0 0,-6 1 0,-2 0 0,-5 1 0,-3 2 0,35 2-7,-13 2-3,-10 7 0,-39 10 0,-23 10 203,-29-2 1,-19-3 0,-12-11 0,-10 1-197,-10-1 1,-15-3 0,43-8 0,-2 1-1,-7 2 1,-1 0 1,-6 1 1,-2-1-1,0-1 1,-1 0 0,-4 3-1,-2 1 1,-1-1 0,-1-1-99,-3 2 1,-3-1 0,-5 3-1,-4 0 1,25-3 0,-1 1-1,-1 0 1,-2-1 0,-2 1-1,0 0 93,1-1 0,-1 1 0,-1-1 0,0 0 1,-2-2-1,1 1 0,0-1 0,0 1 1,0 0-1,2-1 0,-1 1 0,0 0 6,1-1 0,0 0 0,2 0 0,-22 3 0,2-1 0,5-3 0,3-2 0,11-1 0,3-1 0,7 1 0,4-2 0,-32 3 240,23-6 0,45-2 1,30-4-1,31-7-240,23-9 0,14-3 0,-28 10 0,3-1 0,3 1 0,3 1 0,4-2 0,2 1 0,6-2 0,2 1 0,6-2 0,3 1 0,4-1 0,1 1-119,1-1 0,1 1 1,1 0-1,1 1 1,3 1-1,2 1 0,5 1 1,2 1 118,-29 3 0,2 0 0,-1 2 0,2 1 0,0 2 0,1 0 0,3-1 0,2-1 0,-1 2 0,0 0 0,0 0 0,-1 2 0,1 0 0,0 1 0,-1 0 0,1 0 0,0 0 0,-1 1 0,-2 0 0,-1 1 0,0 0 0,-3 0 0,0 1 0,-1 1 0,27 2 0,-2 1 0,-4-1 0,-2 0 0,-9 1 0,-3 0 0,-1 0 0,-2 1 0,-1 1 0,-3 0 0,-8 0 0,-3 1 0,-6-1 0,-1 0 0,29 5 0,-19-1 0,-11-6 0,-17 6 0,-30-1 245,-27 7 1,-8-9 0,-33-3 0,-2-4-236,-6-2 1,-15 0 0,36 1 0,-1 0-1,-4 1 1,0 0-15,-5 1 1,-1 0-1,-5 1 1,-2 0-1,0-3 1,-1 1-1,-5 2 1,-2 0-112,-2 1 1,-3 0 0,-4 1 0,-2 1 0,-6 3 0,-1 2-1,-2 0 1,-2 1 113,32-4 1,-1 0 0,0 0 0,-3 1 0,1-1 0,-1 1 0,0 1 0,1 1 0,0 0 0,2 0 0,2-1 0,0 1 0,-27 6 0,1-1 0,8-3 0,4-1 0,15-2 0,3 0 0,7-4 0,2-1 0,-38 0 0,30-10 242,26-13 0,32 3 0,28-17 0,14 4-242,13-2 0,12-2 0,16 0 0,11 2 0,-42 13 0,3 0 0,5 1 0,2-1 0,7 1 0,2-1 0,1 2 0,2 1-105,1 1 1,1-1 0,5-2 0,1 1 0,8 1 0,1 1-1,5-1 1,2 0 104,-28 5 0,1-1 0,1 1 0,2 0 0,0 1 0,1 1 0,-1 1 0,0 0 0,0 1 0,1 1 0,0 0 0,-1 0 0,1 0 0,-1 0 0,0 1 0,-3-1 0,0 0 0,0 1 0,26 0 0,-2 0 0,-11-1 0,-3 0 0,-9 1 0,-2 0 0,-10 1 0,-2 1 0,37 0 0,-9 0 0,-23 9 0,-19 9 0,-33-1 0,-30 6 228,-20-3 1,-20-3 0,-6 1 0,-10-3-229,-9-3 0,33-4 0,-1-1 0,-2-1 0,-2 0 0,-7 2 0,0 0 0,-5 0 0,-2 1 0,-4 0 0,-1 0 0,-4-1 0,-1 1 0,0 0 0,-1 0-97,-1-1 1,-1 1 0,-3 2-1,0 1 1,-2 0 0,1 0-1,2-2 1,2-1 96,2-2 0,3 0 0,7 0 0,4-1 0,11-3 0,4 0 0,-39 1 0,21-2 0,22-16 212,22-15 0,27 6 0,27-18 0,14 8-212,14 6 0,9-6 0,15 4 0,11-4 0,-41 15 0,3 1 0,8-3 0,2-1 0,4 0 0,2 1 0,3 1 0,2 0-99,1 0 0,1 1 1,7 0-1,1 1 1,2-2-1,1 1 0,5-1 1,1-1 98,3 0 0,0-1 0,-1 1 0,-2 0 0,-7 3 0,-3 1 0,-5 0 0,-2 1 0,-6 0 0,-2 0 0,-6 2 0,-4-1 0,33-15 0,-18 6 0,-41 11 0,-29 6 0,-26 4 0,-32 2 0,-10 0 0,-11 0 0,-18 0 0,39 0 0,-1 0 0,-2 1 0,-2 0 0,-3 2 0,-2 0 0,0-1 0,-2 0 0,-8 3 0,-3 0 0,-3 0 0,-2 0-38,-5 0 1,-1-1-1,-3-1 1,-2 0 0,31 0-1,-1 2 1,0-1-1,-2 0 1,0 0 0,0-1 37,-2 1 0,0-1 0,-1 0 0,-1 1 0,-1 1 0,2 0 0,2-2 0,2-1 0,0 0 0,-29 2 0,2 0 0,4 0 0,3 0 0,11-1 0,1 0 0,3-3 0,1 0 0,7 0 0,2 0 0,5 0 0,3 0 0,-32 0 0,23 0 0,27-10 0,23-7 188,28-11 1,19-5 0,23-2-1,10 1-188,16-1 0,-36 16 0,3 1 0,5-2 0,2 1 0,3-2 0,1 1 0,2 1 0,2-1 0,1 0 0,2 0 0,1 1 0,1 1 0,-1 1 0,-2 1-33,-1-1 0,-2 1 0,0 0 0,-1 1 1,-1-1-1,0 1 0,-2 1 0,-2 2 33,-3 2 0,-3 1 0,34-5 327,-26 14 1,-32 12 0,-23 8-269,-28 7 0,-18 10 0,-18-6 1,-10 5-60,-10 5 0,-7 2 0,41-24 0,-1 1 0,-2 1 0,-1 0 0,-1 2 0,-1-1 0,-7 0 0,-2 1 0,-2 1 0,-1 0 0,-1-1 0,-1-1-48,-1 0 1,0-1-1,1-1 1,0-2-1,-1-1 1,0-3-1,4 0 1,2-2 47,3-2 0,3-1 0,-32 5 0,23-16 0,7-4 0,28-10 0,14-15 0,15-10 0,13-11 0,18 4 0,16-9 0,13-7 0,-19 27 0,4-1 0,4-4 0,2 0 0,9-3 0,3-1 0,7-4 0,3 1 0,8-3 0,3 1 0,-23 16 0,2 1 0,-1 0 0,2 1 0,0 0 0,1 0-65,0 1 1,1 1 0,1 1-1,-1 2 1,0 2 0,1 1-1,1 0 1,0 1 0,0 1-1,-3 1 1,-1 2 0,-1 0 64,27-8 0,-3 1 0,-9 5 0,-3 2 0,-13 6 0,-4 2 0,-4 2 0,-3 1 0,38-1 0,-15 7 0,-10 3 0,-27 5 0,-14 13 0,-26 3 0,-30 20 0,-14-4 0,-17-2 0,-21 7 0,33-18 0,-1-1 0,-5 2 0,-1 0 0,-3 2 0,-2-1 0,-5 1 0,-2 0 0,-4 2 0,-3 0 0,-3 2 0,-1 0-84,-5 1 0,0-1 0,-1-1 1,-1 0-1,-4-4 0,0 0 1,-1 0-1,1 0 84,1 1 0,0-1 0,6-4 0,3-1 0,11-4 0,3-1 0,11-6 0,5-1 0,-29-1 0,34-12 0,19-14 1,25-11-1,16-23 1,15-1 1,12 1 0,7-2 0,10-3 0,5-3-1,1-2 0,9-2 1,-30 29-1,0-2 0,1 1 1,1-1-1,1-1 0,0 0 0,2 0 0,1 0 0,-1 3 0,1 0 0,-1 0 0,1 1 0,0-2 0,1 2 1,-1 2-1,1 2 1,1 2-1,-1 1 0,40-17 1,-11 9 1,-13 19 0,-6 5 324,-3 7 1,-28 23 0,-17 16-328,-22 19 1,-15 5 0,-14 1-1,-7-2 0,-9 0 0,-5 8 0,-10-2 1,35-31-1,-1 0 0,-2 0 0,-2-2 0,0 0 0,-1-2 0,0-2 0,-1-1 0,-1-1 0,0 0 0,-1-1 0,-1-1 0,0-1 0,-1-2 0,0-3 0,1-3 0,-34 10 0,15-13 0,15-9 0,5-7 0,24-21 0,11-13 245,16-3 1,11-1 0,3 6 0,5-2-207,5-1 1,6-7 0,3 4 0,5-1-40,2-5 0,7 1 0,6 1 0,1 5 0,1-1 0,-6 8 0,4 0 0,-5 10 0,-7 5 0,-3 13 0,-8 7 0,-24 21 0,-12 16 0,-19 5 0,-15 7 0,-13 1 0,-12 3 0,-3-3 0,-3-3 0,-3 1 0,-7-5 0,-6 0 0,-3-1 0,-2-1 0,-1-6 0,3-2 0,4-4 0,-1-6 0,12-11 0,8-6 0,2-6 0,8-6 0,19-4 0,19-21 0,22-5 0,9-7 0,8 10 0,10-4 0,2 0 0,4-2 0,6-9 0,11 1 0,6-1 0,4 1 0,9-3 0,3 7 0,-1 2 0,-3 6 1,-4 12-1,-4 2 0,-4 7 0,-14 10 0,-19 18 0,-17 15 0,-16 10 0,-23 7 0,-8-5 0,-6-4 0,-11 4 0,-1 1 0,-7 1 0,-4 0 0,-2-1 0,-6-3 0,0 2 0,0-2 0,-7-2 0,-3-4 0,0-4 0,5-6 0,5-6 0,4-3 0,2-2 0,17-18 0,7-6 0,28-17 0,24-14 0,13 1 0,8-1 0,9-5 0,7-1 0,7-5 0,8-4 0,6-7 0,6 5 0,-35 30 0,1 0 0,3 0 0,1 0 0,2-2 1,0 0-1,2 3 0,0 2 0,-1 1 1,-1 1-1,0 3 0,0 2 0,37-10 1,-11 9-1,-8 8 0,-18 16 0,-19 21 0,-19 16 0,-24 17 0,-9-5 0,-12-3 0,-8-5 0,-9 7 0,0-3 0,-1 1 0,-7 3 0,-2-11 0,-2 0 0,0 1 0,2-7 0,-2 2 0,6-6 0,-4-17 0,21-10 0,12-26 0,25-11 0,17-11 0,11 3 0,7 0 0,8-2 0,-1-1 0,11-11 0,3-3 0,5-6 0,8 2 0,0-2 0,2-2 0,3-2 0,-33 34 0,0 0 0,35-30 0,-8 8 0,-8 7 0,0 7 0,-9 7 0,-20 15 0,-11 32 0,-30 23 0,-7 4 0,-8 0 1,-4 1-1,-2 3 1,-2 0-1,-4-1 0,2-1 0,-5-6 0,-1 0 0,0 0 0,1-2 0,-3-2 0,5-4 0,-1-2 0,8-1 0,-12-7 0,20-11 0,-8-12 0,24-5 0,14-19 0,13-1 0,11-2 0,-2-3 1,4-3-1,8-2 0,0-8 1,10 1-1,1-6 0,3-5 1,7-7-1,2 2 1,2-5-1,-29 31 0,0 0 1,1 1-1,0 0 1,0-3-1,0-1 0,-2 1 1,0 0 0,26-34 0,-11 1 0,-6 16 0,-6 7 5,-6 7-2,-4 6 1,-10 18-3,-3 19 0,-12 12 1,-12 30-1,-3 3-1,-3 7 0,-5 6 1,-2 6-1,0-3-1,-1-1 1,-5-6-1,0 6 1,-6-1-1,-3-1 0,-7-6 0,4-5 0,-1-1 0,-5-1 0,-7 3 0,0-9 0,3-6 0,5-8 0,7-5 0,-5-3 0,14-7 0,15-24 0,23-15 0,15-13 0,8 1 0,2 2 0,-2 2 0,6-4 0,-2-1 0,6-3 0,0-3 0,6-9 0,1-3 0,5-2 0,1-4 0,0-8 0,1-3 0,-1-1 0,1 1 0,-9 7 0,-3 8 0,-6 3 0,-6 9 0,-4 5 9,-7 10-5,-9 8 0,-9 29 1,-11 23-3,-5 16 1,-7 21-1,-2-4 1,0 8-3,-1 4 1,-5 2 0,2 4 0,-4 3-1,-2 1 0,0-3 0,0-7 0,-2 0 0,-3 0 0,1-4 0,-6-6 0,3-9 0,3-7 0,0-9 0,-2-6 0,12-15 0,-2-10 0,19-28 0,12-12 0,12-19 0,4 3 0,1-2 0,1 11 0,-1-2 0,0-3 0,7-3 0,-1-3 0,0-2 0,3-3 0,1-12 0,10-1 0,3-8 0,-17 36 0,1-1 0,21-42 0,-22 39 0,2 1 0,1 0 0,0 0 0,2 1 0,1-1 0,1 0 0,0 1 0,-2 4 0,0 1 0,28-33 0,-5 16 0,-5 21 0,-5 19 0,-8 30 0,-4 27 0,-15 21 0,-10 14 0,-6 1 0,-4 7 0,-6 3 0,-3 3 0,-3 1 0,-1 2 0,-4 2 0,-4 0 0,-8-5 0,0-3 0,0-3 0,0-5 0,0-9 0,0-6 0,0-9 0,0-9 0,0-9 0,8-8 0,19-19 0,20-20 0,0-11 0,9-12 0,0 0 0,-1 0 0,7-7 0,2-5 0,4-5 0,2-6 0,2-7 0,3-10 0,7-7 0,3-3 0,-23 38 0,1-1 0,1-2 0,0-1 0,3-3 0,0-1 0,2-3 0,0 0 0,-2-1 0,0-1 0,-1 2 0,0 0 0,0 3 0,0 1 0,0 3 0,0 1 0,-3 6 0,1 1 0,27-29 0,-6 12 0,-3 14 0,-12 17 4,6 11 0,-12 30 1,0 27 0,-16 21 0,-9 19 0,-4 5 1,-2 9-5,0-41 0,-2 1 0,0 2 0,-1 2 0,-4 5 0,0 0 0,0 3 0,1 0-1,-1 5 0,0 0 0,-3 3 0,-1 2 0,-1 3 0,-1 1 0,-1 0 0,-1 1-106,0 1 0,-1 1 0,-3 2 0,-1 1 0,0 2 1,-2 0-1,-1-1 0,-1-1 106,1-4 0,-2-1 0,1-6 0,0-2 0,-1-2 0,-1-1 0,0-3 0,0-2 0,-1 0 0,0-3 0,0-11 0,1-1 0,-18 36 0,5-17 0,4-16 0,8-9 0,0-14 0,15-12 0,1-24 0,17-22 0,2-20 0,7-3 0,-3-22 0,2 0 0,-1 2 0,-5-9 0,6-4 0,1-12 0,-5 42 0,0 1 0,0 2 0,1-1 0,0-8 0,0-2 0,0 0 0,1 0-92,1-2 0,1-2 1,5-10-1,1-1 1,5-5-1,1-1 1,1-4-1,0-1 92,1 0 0,1 0 0,1 1 0,2 1 0,-1 4 0,0 1 0,0 5 0,0 1 0,2 3 0,-1 4 0,-7 16 0,0 3 0,24-35 0,-9 25 0,-5 31 195,-3 29 0,-13 21 1,-11 41-1,-4 16-195,-2 19 0,-1-39 0,0 2 0,-1 7 0,0 2 0,-2 4 0,0 1 0,0 7 0,-1 1 0,-1 6 0,0 3 0,0-24 0,-1 1 0,0 1 0,0 2 0,0 2 0,0 0-82,0 3 0,-1 0 0,0 1 0,-3 4 0,0 1 0,0 1 0,0 3 0,0 1 0,0 0 0,-2 2 0,-1 1 0,0-1 38,-1 2 0,0 0 0,0-1 1,2-9-1,0-1 0,-1-1 0,-1-2 1,0-2-1,0-1 0,1-8 0,0 0 1,-1-2 43,-4 23 0,0-4 0,0-10 0,1-4 0,0-11 0,1-4 0,-16 40-5,4-25 0,2-8-4,3-21 1,13-20 174,-1-26 1,14-21 0,6-31 0,1-8-168,5-8 1,7-13 0,-9 37 0,0-1-1,-1-4 1,1-1-1,0-5 1,1 0 0,-1-1 0,1 0 0,3-5-1,-1 0 1,-1-2 0,0 0-91,-2-2 1,1-2 0,3-6 0,1-3 0,-1-7 0,1-2 0,-4 26 0,0 0 0,1-1 90,1-2 0,0-1 0,0 0 0,0-3 0,1-1 0,0 1 0,1-1 0,1 0 0,1 0 0,0-1 0,0 1 0,1 0 0,1 0 0,0 1 0,1 2 0,11-21 0,2 3 0,0 9 0,0 3 0,-1 10 0,0 4 0,-2 7 0,0 3 0,-2 7 0,0 3 0,21-26 491,-5 14 1,3 27-367,-9 21 0,-12 27 0,-13 24 0,-5 19-125,-6 23 0,-2-35 0,0 3 0,-1 10 0,1 2 0,1 3 0,0 1 0,-1 3 0,0 0 0,-1 5 0,0 1 0,-1 5 0,0 1 0,-1 3 0,0 2-122,-1 5 0,-2 0 0,0-1 0,-1 1 0,-3 0 1,-2 0-1,1-5 0,-1-2 122,-1-3 0,-2-1 0,0-5 0,-3-1 0,-2-5 0,-2-2 0,-1-4 0,1-3-5,1-6 1,-1-3-1,2-8 1,-1-3 0,-14 29-1,4-8-39,6-8 35,3-19 0,11-20 223,3-30 1,6-5 0,4-25 0,2-7-215,-3-12 0,5-8 0,0-20 0,0-9 0,-5 45 0,1-2 0,3-7 0,0-3 0,0-5 0,0-1 0,2-5 0,1 0-102,1-2 0,1-1 0,4-6 1,-1-1-1,0-4 0,-1-2 1,-2 26-1,-1-1 0,1-1 102,1-4 0,1 0 0,0 1 0,8-28 0,1 2 0,1 3 0,2 2 0,-2 10 0,1 3 0,-2 8 0,0 4 0,-4 11 0,1 3 0,21-25 969,-4 15-969,-2 27 0,-4 42 0,-6 28 0,-8 18 0,-1 17 0,-6 15 0,-5-28 0,1 2 0,1 5 0,0 0 0,0 4 0,1 0 0,1 6 0,0 2 0,-1 2 0,-1 1 0,1 5 0,0 1-105,1 4 1,-1 0 0,-4-1-1,0 1 1,4 0 0,2 0-1,-3-4 1,-1-1 104,-1-4 0,0-3 0,2-5 0,-1-2 0,-2-7 0,-2-2 0,0-5 0,0-1 0,0 38 0,-8-14 0,-1-11 0,-3 2 0,6-27 310,-12 5 0,13-57 1,-7-18-311,2-20 0,0-17 0,4-2 0,-3-8 0,-3-7 0,0-9 0,-3-7 0,7 45 0,2-2 0,0-2 0,0-1 0,-2-1 0,1-2 0,1-5 0,2-2 0,0-6 0,0-2-104,1-7 0,0-2 1,1-2-1,0-1 0,1-3 1,0 1-1,1 3 0,2 2 104,0 1 0,3 3 0,4 7 0,2 4 0,-1 6 0,3 4 0,14-35 0,0 34 0,-6 31 0,4 31 211,-1 14 1,-3 19-1,-6 19 1,1 16-212,-1 15 0,-8-34 0,0 3 0,-1 6 0,-1 2 0,0 4 0,0 2 0,-1 4 0,0 0 0,-1-1 0,1 1 0,2 4 0,0 0 0,-1 2 0,-1 1-81,1 4 1,-2 1 0,-3-5 0,0-1 0,1 2-1,0-1 1,-2-7 0,0-2 80,-1-4 0,0 0 0,-1-5 0,0-2 0,-2-5 0,0-1 0,-9 40 0,-3-18 0,-1-10 0,3-15 0,1-3 0,-2-7 0,7-3 424,-9-10 1,14-17-425,-4-27 0,-1-9 0,-1-28 0,-2 4 0,4 1 0,-5 8 0,5-1 705,-6-5-705,8 12 0,-11 22 0,3 18 0,-3 19 0,-3 22 0,1 10 0,-1-9 0,1 17 0,7-6 0,4 6 0,4-4 0,2-7 0,10-9 0,7-3 0,7-10 0,7-2 0,-2 2 0,-8-1 0,2 4 0,-11-1 0,-6 14 0,-8-14 0,-10 2 0,1-20 0,-15 1 0,11-33 0,3-13 0,14-16 0,14-10 0,5 5 0,4 12 0,-1 10 0,5-2 0,-2 6 0,2 2 0,-8 11 0,1 14 0,-16 15 0,-10 14 0,-20 10 0,-1 0 0,-4-6 0,4-6 0,7 0 0,1-15 0,7 9 0,2-21 0,8 6 0,-9-22 0,-9-3 0,-13-5 0,-10 5 0,3-1 0,1 1 0,2-8 0,-2-4 0,-2-6 0,-2-6 0,-5-4 0,5-11 0,2-8 0,2-12 0,10-11 0,6-10 0,13 44 0,2-1 0,2-2 0,3 0 0,6 0 0,3-1 0,3-3 0,1 0 0,4-3 0,1 0-65,3-3 0,1 2 0,-2 2 0,1 1 0,2-2 0,1 0 0,-2 0 0,0 0 64,-1 1 1,-1 0 0,0-4 0,-1 0 0,-2 1 0,-1 0 0,-2 2 0,-1 0 0,-2 3 0,-2 3 0,3-34 0,1 16 0,-6 12 0,-8 38 0,-10 25 0,1 31 0,-15 35 0,1 10 0,-4 11 0,9-36 0,-1 1 0,-1 6 0,0 1 0,-2 1 0,-1 2 0,-1 2 0,0 0 0,1-5 0,-1 0 0,-4 2 0,-2-1 0,1-4 0,0 0 0,0-4 0,0-1 0,0-1 0,-2-1 0,-1-5 0,-2-1 0,1-1 0,0-2 0,-35 28 0,8-18 0,6-11 0,6-8 0,3-8 0,14-13 0,-2-10 0,18-4 0,-1-13 0,12-20 0,0-22 0,5-6 0,1 2 0,0 3 0,1-2 0,5-8 0,0-9 0,10-14 0,-6 43 0,1-1 0,1-3 0,1-1 0,1-3 0,1 0 0,2-5 0,1-1 0,0-1 0,1-1 21,1-4 1,1 2 0,0 7 0,2 1 0,3 0-1,1 2 1,-1 8 0,0 3-22,27-29 0,-7 20 0,1 15 0,-4 36 0,-5 20 0,-12 24 0,-11 19 0,-11 16 0,2 9 0,-6 8 0,-6 8 0,2-44 0,-2 1 0,-3 1 0,-1 1 0,-1-1 0,1 0 0,-1-2 0,-2 1 0,-3 0 0,-1 0 0,1 0 0,-1-1 0,-3-1 0,-2 0-29,-3 0 0,-1-1 0,3-4 0,-2-1 0,-5-1 0,-1-1 0,2-2 0,0 0 29,0-3 0,0-1 0,-31 30 0,6-14 0,1-7 0,-3-14 0,34-37 84,5-27 1,17-31-1,8-22 1,0 2-85,-1 1 0,7-1 0,-2-9 0,3-6 0,-6 43 0,0-1 0,0-3 0,1-2 0,0-6 0,1 0 0,2-5 0,1 0-94,3-5 1,-1-2-1,0-1 1,1-1 0,6-7-1,1-1 1,0 2 0,1 0 93,-1 3 0,2 3 0,0 5 0,0 4 0,0 7 0,1 4 0,-2 4 0,0 3 0,-2 5 0,1 2 0,18-25 222,-7 16-217,-15 24 0,-12 43 0,-18 38-3,0 30 0,2-30 0,1 2 0,1 5 0,0 1 1,-2 2-1,-1 2-2,-3 2 0,0 2 0,-1 3 0,-1 1 0,-3 2 1,-1 0-1,1-1 0,-1-1-58,1 0 1,-1-2 0,-2-1 0,-2-2 0,-1-6 0,-1-2 0,-1-2 0,-2-1 57,-2-6 0,-1-1 0,2-2 0,-2-3 0,-30 22 0,10-16 0,5-17 0,12-11 243,0-13 0,16-32 0,-1-22-243,10-11 0,6-6 0,2 2 0,0-10 0,0-10 0,0-7 0,0-6 0,0 43 0,0-1 0,0-2 0,0-3 0,4-7 0,0-2 0,2-5 0,0-1 0,1-3 0,1-2-81,1-3 0,0-1 0,2 1 0,1-1 1,0-3-1,1-1 0,0 4 0,1 1 81,2 6 0,-1 2 0,-2 9 0,0 4 0,10-25 155,-4 17 0,-3 35 0,-6 38-150,-10 30 1,-16 23 0,-15 24 0,13-36 0,-1 3-4,-1 5 0,-1 0 0,-3 2 0,0-1 0,1 1 0,-1 0 0,-1 1 0,0 1-2,-1 0 0,0 0 0,-4 0 0,-1-2 0,1-1 1,-2-3-1,1-5 0,0-1 0,2-4 0,0-3 0,-31 29 0,2-12 0,3-7 0,7-10 0,5-8 0,8-16 0,0-7 0,14-20 169,3-19 1,13-18 0,-1-11 0,4 0-170,2-2 0,6-2 0,1-8 0,3-2 0,4-4 0,7-3 0,4-8 0,2 1 0,4 5 0,2 5 0,2 12 0,0 6 0,0 3 0,-11 55 0,-15 31 0,-18 33 0,-9 18 0,-11-6 0,-2 7 0,-2 8 0,-2-1 0,-2 1 0,-4-6 0,-5-3 0,1-14 0,1-1 0,1-6 0,4-11 0,2-13 0,2-14 0,12-15 0,11-14 0,6-7 0,18-22 0,0-2 0,5-10 0,-1 5 0,-5-1 0,5-2 0,-4-5 0,3 1 0,3 3 0,-1-3 0,2-9 0,3-4 0,1 0 0,2-6 0,-1 4 0,3-2 0,0 2 0,6-8 0,-4 10 0,2 8 0,-2 9 0,4 16 0,-4 6 0,-9 19 0,-3 21 0,-11 12 0,0 29 0,-4-1 0,-2 1 0,-8-2 0,-4 8 0,-3 2 0,-3 2 0,-5-6 0,-2-4 0,-2-5 0,-4-7 0,-8 3 0,-4-10 0,0-6 0,1-8 0,-3-8 0,-2-5 0,9-8 0,-9-16 0,16-19 0,8-27 0,5-8 0,7-10 0,3 10 0,0 4 0,6 6 0,-4-10 0,2-4 0,-1-4 0,3-13 0,-4 4 0,6-1 0,6-1 0,-2 0 0,7-3 0,3 1 0,1 0 0,3 9 0,-1 6 0,1 8 0,-1 4 0,1 4 0,-1 9 0,1 6 0,7 12 0,-14 25 0,1 26 2,-8 20 0,-10 15 0,-2 1 0,-1 8 0,-5 8 0,-1 5 0,-3 10 0,-1 3-2,-5 1 1,5 0-1,-4-6 1,1-1-1,-1-5 0,-2 1 0,-4-13 0,6-6 0,3-7 0,1-12 0,-5-3 0,5-12 0,-6-11 0,9-34 0,5-19 0,-5-9 0,4-9 0,-3-5 0,-1 8 0,5-14 0,5 5 0,4 1 0,2-4 0,0-10 0,0-3 0,0-7 0,0-3 0,2-3 0,4 3 0,5 4 0,5-1 0,1 14 0,1 12 0,-1 1 0,-7 50 0,-4 18 0,-4 32 0,-2 23 0,0-4 0,0 6 0,0 5 0,-6-1 0,-2 10 0,0 1 0,1 0 0,-5 5 0,4-15 0,-1-1 0,-5-2 0,0-4 0,1-4 0,1-8 0,-1-7 0,-5-13 0,-5-6 0,3-17 0,-5 3 0,14-40 0,-1-11 0,6-15 0,-4-8 0,3-4 0,1 7 0,6-13 0,0 4 0,0 2 0,0-4 0,0-9 0,0-7 0,0-3 0,6-5 0,1-1 0,5-2 0,7 2 0,-1-2 0,5 5 0,-1 11 0,1 9 0,-4 16 0,6 13 1,1 8 3,-15 13 0,11 30 1,-16 21-2,-3 15 1,-1 9 0,0-3 0,2 4-3,2 6 0,0 6 0,-6 4 1,0 1-2,0-1 0,6 2 0,-1-4 0,-1-4 0,-2 0 0,-2-8 0,-2-2 0,-4-4 0,-3-3 0,-9-5 0,1-11 0,-1-25 0,1-20 0,-1-19 0,1-4 0,5 4 0,1 0 0,-3-2 0,1-22 0,-1-5 0,4 0 0,3 2 0,-1-4 0,4-4 0,-2-6 0,2-6 0,2-4 0,2-9 0,0-2 0,0-2 0,6-6 0,2 4 0,2 2 0,3 3 0,1 7 0,-1 17 0,-1 8 1,0-8 4,5 35 1,-5 25-1,-1 39-1,3 15 0,-4 3 0,-1 7 1,1-4-3,0-1 1,-4-1-1,3 3-2,-1 3 1,4 8 0,-7 6-1,-1-5 0,-2-8 0,-2-1 0,-8-19 0,-1-14 0,-14-33 0,-1-15 0,7-10 0,5-8 0,0-2 0,-3-5 0,1 3 0,3 3 0,1-7 0,-4 2 0,5-5 0,1-6 0,0 2 0,4-10 0,-1-4 0,1-4 0,2-2 0,2 7 0,0 1 0,0 4 0,0-2 0,2 5 0,3-1 0,5 20 1,8 1 2,-1 16 1,1 19-1,-1 21-1,0 16 1,-5 10 0,-2 0 0,0 5-2,-1 5 1,-5 1 0,2 3 0,-2 1-2,2 2 1,-4 0 0,3-5-1,-3-1 0,-2 1 0,0-3 0,0 8 0,-13-15 0,-5 9 0,-3-19 0,-4-17 0,-4-16 0,9-10 0,3-13 0,1-4 0,-7-8 0,4-6 0,-5-6 0,5-9 0,7 13 0,2-11 0,3 8 0,3-1 0,-4-9 0,2-3 0,2 1 0,2-2 0,4 0 0,4-6 0,6 4 0,3 2 0,5 9 0,3 11 0,6 3 0,-4 21 0,-1 16 0,-5 18 0,-3 24 0,-5 11 0,-5 9 0,2 8 0,-2 3 0,-2 5 0,-3 2 0,-1-1 0,0 3 0,0-9 0,0-7 0,-7 0 0,-5-7 0,-3-3 0,-3-2 0,4-7 0,-3-1 0,-4-7 0,-14-12 0,0-11 0,8-26 0,3-7 0,11-3 0,1-9 0,2-14 0,-1-9 0,-3-20 0,8-3 0,-5-5 0,5 4 0,2 12 0,2 8 0,2 9 0,0-3 0,0-10 0,2 5 0,4-9 0,-2 10 0,7 8 0,-5 22 0,6 24 0,-6 35 0,3 25 0,-1 4 0,-4 4 0,-2 6 0,-2 4 1,0-1-1,0 1 0,0-2 0,0-7 0,0-1 0,0-4 0,0-3 0,0-9 0,0 0 0,-8-15 0,6-19 0,-13-20 0,-3-16 0,-11 1 0,10 3 0,1-3 0,5-7 0,-5-16 0,9-13 0,3-9 0,4 0 0,2 2 0,0 8 0,2-3 0,4-3 0,-3-4 0,7-8 0,0 0 0,0 0 0,-1 0 0,5 1 0,-3-1 0,3 0 0,0 6 0,-1 0 0,-1 0 0,1 2 0,3 2 0,1 9 0,1 3 2,-1 1 0,1 0 8,-1-5 0,9 9 1,3 8 0,-8 18-4,2 17 0,-13 4 0,7 13-2,-1 9 0,-1-1 0,3 6 0,-1 6 0,-5 0-4,0 9 0,-8 7 1,-1 3-2,-6-6 0,-1-5 0,-10-10 0,-5 0 0,-8 0 0,-14 0 0,-4-8 0,-7-4 0,5-13 0,1-10 0,17-12 0,5-17 0,7-10 0,11-19 0,2 0 0,10 0 0,7 11 0,9 8 0,5 4 0,10 0 0,4 0 0,5 0 0,5 2 0,1 4 0,0 8 0,1 7 0,-1 7 0,3 7 0,3 0 0,-12 15 0,-1 8 0,-12 9 0,-14-3 0,-9 2 0,-2 6 0,-4-3 0,-10 7 0,-8 0 0,-11-4 0,-4-4 0,-8-16 0,8 1 0,-4-3 0,-16-5 0,-5 2 0,-6 1 0,2-5 0,-6-2 0,7-4 0,19-22 0,26-15 0,22 0 0,30-11 0,9 5 0,7 0 0,1 3 0,8-7 0,5 2 0,4 4 0,10-5 0,-3 1 0,4 2 0,3 6 0,-9 12 0,-3 0 0,-4 5 0,-2 7 0,-14 3 0,-6 10 0,-5 4 0,2 11 0,-9 16 0,-5 12 0,-13-8 0,-14 15 0,-12-3 0,-8 7 0,-7-15 0,-12-1 0,-10-10 0,0-5 0,1-4 0,-5-3 0,4-1 0,-3-1 0,-8-5 0,-3 5 0,-9-7 0,0 1 0,2-2 0,10-10 0,-4-4 0,11-6 0,1-11 0,17-6 0,11-12 0,12-1 0,16-5 0,9 6 0,7 4 0,9 3 0,9-1 0,7 0 0,9 0 0,6 0 0,4 2 0,1 4 0,5 5 0,4 11 0,7 3 0,-2 4 0,-3 8 0,1 6 0,-7 11 0,-4 7 0,-6 9 0,-8 1 0,-12 9 0,-5-2 0,-4-4 0,-10 7 0,-3 7 0,-15 3 0,-9 2 0,-11-11 0,-11-9 0,-5-8 0,-10-3 0,-4 0 0,-5 0 0,-6-6 0,-7 5 0,-3-3 0,0 0 0,-6-1 0,2-9 0,-6-1 0,-3 1 0,-3 1 0,6-2 0,1-7 0,3-3 0,9-2 0,3-4 0,8-7 0,20-7 0,17-22 0,15 7 0,9-14 0,9 8 0,7 4 0,11-5 0,9-1 0,5 2 0,5 2 0,12 4 0,1 2 0,6 4 0,5 2 0,3 3 0,1 11 0,0 5 0,1 4 0,-3 10 0,-6 5 0,-11 9 0,-13 7 0,-13 10 0,-14 3 0,-11 5 0,-9 7 0,-10-1 0,-10 5 0,-11-4 0,-8-2 0,-12-3 0,-5-1 0,-9 1 0,-7-6 0,2 1 0,-4-3 0,-5-2 0,-9-2 0,2-8 0,3-2 0,1-2 0,-2-3 0,3-3 0,-7-4 0,2-3 0,5-6 0,1 2 0,2-2 0,2-3 0,4-1 0,4-2 0,7 0 0,24-17 0,12-12 0,27-18 0,15-13 0,12 0 0,9 0 0,12-6 0,8 2 0,8-2 0,-34 34 0,2 0 0,2-3 0,1 2 0,3 2 0,1 2 0,3-1 0,1 1-29,0 2 1,0 2-1,1 7 1,1 3 0,-1 0-1,1 1 1,0 3 0,0 3 28,0 1 0,-1 2 0,37-1 0,-9 14 0,-12 9 0,-12 10 0,-8 8 0,-17 6 0,-4 6 0,-11 15 0,-12 2 0,-8-4 0,-10-4 0,-3-5 0,-18-3 0,-6-3 0,-4-2 0,-11-1 0,-10-3 0,-4 0 0,-2-6 0,-8 0 0,-3-8 0,-7 0 0,-5 1 0,2-5 0,-6-9 0,2-7 0,4-3 0,9-2 0,7-2 0,3-3 0,27-9 0,16-15 0,19-6 0,22-14 0,11 3 56,8-3 1,8-3 0,6-4 0,9-5-57,6-1 0,12 4 0,-32 27 0,2 0 0,2 0 0,1 0 0,4-1 0,1 2 0,-1 1 0,1 2 0,6-2 0,2 1 0,0 4 0,1 2-37,1 3 0,2 3 0,2 1 0,0 3 0,-2 3 1,0 2-1,-1 1 0,-1 1 37,-6 1 0,0 2 0,-2 3 0,-1 4 0,36 8 0,-9 10 0,-10 12 0,-18 8 0,-15 11 0,-11 3 0,-11 1 0,-7 8 0,-14-2 0,-9 2 0,-10-2 0,-20-4 0,-7-8 0,-10 3 0,-14 3 0,2-10 0,32-22 0,-3-1 0,1-2 0,-1-1 0,0-3 0,-1 0 0,-2 3 0,-1-1 0,-2-1 0,-1-1 0,1-2 0,0-1 0,1-2 0,1-3 0,-35 3 0,5-5 0,9-1 0,8-4 0,12-12 0,11-9 0,18-8 0,7-12 98,6-4 1,14-10-1,12-13-98,5-5 0,10-3 0,-2 14 0,6-6 0,6-4 0,13-2 0,14 0 0,-30 35 0,2 0 0,2 0 0,1 0 0,-1 3 0,2 2 0,4 0 0,3 2 0,0 0 0,0 2 0,4-2 0,-1 3 0,-3 5 0,-1 3 0,1 2 0,-1 1 0,43-5 0,-8 7 0,-17 8 0,-6 16 0,-11 11 0,-18 30 0,-16 11 0,-11 7 0,-10 7 0,-13-6 0,-12 4 0,-6-5 0,-6-1 0,-8-6 0,-11-2 0,-8-4 0,-3-7 0,-5-1 0,-11-9 0,-3-2 0,44-20 0,-1-1 0,-42 15 0,-4-6 0,5-10 0,7-9 0,9-6 0,14-6 0,9-7 0,13-7 0,26-19 0,10-5 0,8-5 0,11 8 0,4-5 0,6-7 0,4-1 0,2-14 0,2-2 0,4 2 0,6-6 0,11-6 0,-26 39 0,2-1 0,2-2 0,1 0 0,3 4 0,2 1 0,3 1 0,3 2 0,2 3 0,1 2-47,3 1 0,1 1 1,3 4-1,2 2 0,4 0 1,0 3-1,1 2 1,0 3 46,-2 3 0,-2 2 0,-7 3 0,-3 3 0,46 7 0,-11 9 0,-11 7 0,-20 1 0,-15 7 0,-13 2 0,-19 25 0,-14 10 0,-15 4 0,-18-8 0,-7-17 0,-9-1 0,-9 1 0,-2 0 0,-15 1 0,-3-3 0,-1 0 0,34-25 0,-1 0 0,-2 3 0,-1-1 0,-2-1 0,-2-1-55,-2 0 1,0-1 0,1-2 0,0-1-1,-7 0 1,0-1 0,-1 0 0,0 0 54,-1-2 0,0-1 0,6-3 0,2-2 0,3-2 0,1-1 0,-42 0 0,18-2 0,19-2 0,21-3 0,22-25 0,15-12 0,17-5 0,14-3 0,8-3 0,6-5 0,8-4 0,7 0 0,14-8 0,-31 37 0,1 0 0,1-1 0,0 0 0,-1 3 0,1 0 0,1 0 0,0 0 0,3 2 0,1 2 0,1 0 0,1 1 0,1 1 0,-1 2 0,37-12 0,-1 4 0,-8 13 89,-8 9 0,-16 11 1,-4 11-1,-11 10-89,-15 12 0,-13 8 0,-14 11 0,-11 5 0,-11 5 0,-10 4 0,-17 1 0,-7 1 0,-8 0 0,30-34 0,-2 0 0,-5 0 0,-1 0 0,-2 0 0,-1 0-39,-1-2 0,-1-1 0,-1-3 0,-1-1 1,0 0-1,0 0 0,-2-2 0,1 0 39,0 0 0,1-1 0,6-6 0,1-2 0,-36 13 436,11-9-436,37-9 0,25-22 0,42-7 0,8-7 0,9-4 0,9 3 0,8-3 0,8 2 0,7 4 0,12 3 0,4 7 0,0 5 0,-3 4 0,-11 4 0,-5 4 0,-5 9 0,-5 12 0,-25 6 0,-10 18 0,-18 5 0,-15 4 0,-17 4 0,-18 6 0,-11-2 0,-11-4 0,-13-2 0,-11-6 0,38-26 0,-1 0 0,-2 2 0,-2-1 0,1-6 0,-3 0 0,-2 1 0,-2 0 0,0-1 0,-1-1 8,0-2 0,-1 1 0,-3 0 0,0 0 0,2-4 0,0-1 1,0-2-1,1-1-8,3-1 0,1-1 0,-37 3 0,13-10 0,4-4 0,28-16 0,17-11 0,21-14 0,21-14 0,16 3 0,8-10 0,8-10 0,-18 29 0,2 1 0,3-1 0,2 0 0,4-2 0,1 1 0,4-2 0,2 0 0,4-4 0,2-1 0,5 2 0,1 1 0,0 3 0,2 3-37,0 1 1,0 2 0,-1 6-1,1 2 1,-3 2 0,0 3-1,-4 5 1,-1 4 36,42-5 0,-27 20 0,-29 23 0,-18 22 0,-21 4 0,-18 20 0,-13-1 0,-13 0 0,-5 2 0,-17 2 0,31-35 0,-2 0 0,-2 1 0,-1-1 0,-3 2 0,-1-2 0,-3-1 0,-1-2 0,-3 0 0,-1 0-20,-2-2 1,-1 0 0,-7 4 0,0 0-1,1-4 1,0-2 0,-1-2 0,1-2 19,2-3 0,0-1 0,7-4 0,1-1 0,-34 10 0,13-10 0,23-13 0,26-21 0,17 1 0,30-21 0,5 0 71,4-1 1,9-17-1,7 1 1,7-6-72,8-6 0,4 4 0,2-2 0,2-2 0,-35 32 0,1 0 0,1-1 0,0 2 0,3 0 0,0 2 0,37-26 0,-1 9 0,-5 11 0,-7 12 0,-2 5 0,-11 11 0,-7 20 0,-22 24 0,-30 22 104,-15 3 1,-18 0 0,-10-8 0,-7-1-105,-8-5 0,-6 3 0,-6-6 0,-7-1 0,38-20 0,-1-1 0,-5 3 0,-1-1 0,-4-3 0,-1-2 0,1 0 0,0-3 0,-1-1 0,1-2 0,2-3 0,0-1 0,-45 4 0,5-7 0,21-8 0,20-15 0,22-9 0,39-20 0,9 7 0,11 3 0,5-4 0,4-2 0,3-1 0,7-5 0,3-1 0,5-1 0,3 3 0,6 1 0,10 3 0,1-3 0,-3 8 0,-6 8 0,0 2 0,-10 10 0,-5 3 0,-7 10 0,-34 20 0,-16 13 0,-17 4 0,-10 0 0,-10-2 0,-5 8 0,-8 2 0,-9 2 0,3-1 0,-2-5 0,0 0 0,2 0 0,-6 4 0,8-2 0,2-8 0,6-8 0,19 1 0,2-24 0,29-2 0,21-12 0,14-7 0,4 2 0,4-5 0,5-1 0,5-2 0,1-6 0,0 0 0,1 0 0,-7 8 0,-1 4 0,-2 4 0,-5 1 0,-8 12 0,-7 12 0,-15 13 0,-12 24 0,-12 8 0,-3 5 0,-6 10 0,1-4 0,3 0 0,2-4 0,3-1 0,6-3 0,10-2 0,10-11 0,15-20 0,10-7 0,10-8 0,9-6 0,8-8 0,10-9 0,6-11 0,9-10 0,-40 17 0,1 1 0,0 0 0,-1-1 0,1 0 0,-1-1 0,0 3 0,-1 0 0,42-26 0,-5 2 0,-7 4 0,-10 3 0,-20 3 0,-3 3 0,0 7 0,-6 4 0,5 3 0,1 5 0,-8 3 0,8 12 0,1 7 0,-5 9 0,-12 17 0,-3 3 0,-9 7 0,1 9 0,-11 2 0,-1-1 0,-2-3 0,-4-2 0,-4 1 0,-7-1 0,-8 1 0,-7-9 0,-7-5 0,0-6 0,1-4 0,-1-7-8,0 1-3,8-12 0,3-22 6,13-24 1,5 6 0,12-12 3,5 6 0,5-10 0,1-3 0,3-1 1,3-1 0,-4-2 0,7-5 0,-3-5 0,0-6 0,8-5 0,-2-15 0,4 3 0,2 3 0,0 7 0,0 13 0,0 9 0,-8 26 0,-4 33 0,-11 17 0,-6 41 0,-4 4 0,-2 6 0,-6 5 0,-2 11 0,-1 1 0,-5 2 0,4 0 0,-1-6 0,-3 1 0,-1-1 0,-3-2 0,1-5 0,-3-10 0,-3-10 0,4-8 0,-5-5 0,5-6 0,-8-6 0,-8-6 0,8-16-3,-3-18 0,9-17-1,4-24 1,5-11-1,2-11 1,3 8 1,3 2 1,2-6 0,4-2-1,2-6 2,1-3 0,7-9 0,-4-1 0,1-10 0,-2 43 0,0-1 0,3 1 0,1 1 0,2 2 0,0 1 0,14-45 0,4 8 0,0 7 0,0 16 0,-2 9 0,8 20 0,6 24 0,-5 18 0,1 24 0,-16 22 0,-1 13 0,-3 11 0,-1 12 0,-3 5 0,-1 1 0,-8-47 0,-1 0 0,5 47 0,-3-46 0,0-1 0,-2 3 0,-1-1 0,1 3 0,-2-1 0,1-2 0,-2-1 0,-2 42 0,0-6 0,0-5 0,-2-1 0,-4-13 0,-5-12 0,-5-11 0,-3-6 0,-5 2 0,-3-20 0,-6-2 0,4-30 0,12-17 0,9-16 0,2-3 0,0 1 0,0-1 0,5-7 0,-3-4 0,-2-6 0,0-6 0,6-4 0,0-4 0,0-1 0,0-3 0,0-7 0,0 0 0,0 1 0,6-1 0,2 15 0,1 6 0,3-9 0,3 46 0,-1 17 0,-2 41 0,-8 34 0,1 8 0,-3 11 0,-2 5 0,0 9 0,0-3 0,0-4 0,0-4 0,-6-9 0,1 4 0,1-4 0,2-5 0,0-3 0,-2-13 0,-2-1 0,-7 6 0,1 1 0,4-24 0,-7-12 0,13-43 0,-4-15 0,6 1 0,6-13 0,5 6 0,5 0 0,3-9 0,3-10 0,3-2 0,2-4 0,0-8 0,4 0 0,-2 4 0,2 5 0,-3 16 0,1 2 0,-16 42 0,-3 24 0,-14 28 0,-13 20 0,-11 9 0,-10 8 0,-5-5 0,-2-1 0,-3-8 0,-10-6 0,-6 0 0,-4-2 0,-4-10 0,-2-13 0,-2-8 0,3-8 0,1-3 0,4-5 0,4-3 0,6-6 0,3-6 0,3-4 0,2-4 0,3-2 0,10-1 0,8-7 0,10-15 0,5-6 0,18-3 0,13-7 0,18 7 0,2-3 0,4-4 0,4 7 0,7 1 0,-2 6 0,-3 6 0,9 6 0,-3 11 0,-1 8 0,-11 16 0,-18 7 0,-23 16 0,-15 0 0,-5-8 0,1-7 0,19-20 0,11-16 0,24-19 0,0 8 0,-6 0 0,4 6 0,10 5 0,-12 12 0,10 22 0,-24 15 0,-7 27 0,-12 4 0,-13-6 0,-11-11 0,1-1 0,0-1 0,-4-3 0,5-7 0,3 0 0,-6 0 0,17-17 0,16-12 0,8-12 0,32-12 0,-5 3 0,0 3 0,3-2 0,13 9 0,7 1 0,-14 12 0,6 9 0,-9 10 0,-8 6 0,-10 2 0,-8 6 0,-7 11 0,-6-9 0,-8 15 0,-2-15 0,-4-2 0,4-20 0,-6-6 0,22-42 0,3-8 0,4-2 0,-3 8 0,-1-2 0,-3 4 0,3-2 0,-11 15 0,18-9 0,-22 37 0,5 5 0,-7 10 0,0 4 0,0-31 0,-15-19 0,3 19 0,-11 3 0,3 21 0,3 9 0,-1 2 0,1 3 0,2 5 0,3 7 0,4-23 0,16-15 0,2-33 0,-1-14 0,-1-2 0,-16-24 0,-1 5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7:32.508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53 4369 12380,'-18'27'0,"8"-10"0,-5-9 0,13-20 0,-4-11 0,4-18 0,2-19 0,0 0 0,0 0 0,0-6 0,0 0 0,0-8 0,0-7 0,6 1 0,2 1 0,0 1 0,-1 4 0,7 3 0,-4 3 0,1 6 0,1 9 0,-6 3 0,3 7 0,-1-2 0,6 22 0,-10 9 0,7 32 0,-7 17 0,2 15 0,-4 7 0,-2-1 0,0 2 0,-2 8 0,-4 21 0,4-9 0,-6-4 0,1-2 0,5-20 0,-6 8 0,0-2 0,6-3 0,-3 9 0,-3-8 0,2 2 0,0-27 0,6-27 0,0-39 0,0-25 0,0-16 0,0 6 0,0 1 0,0 10 0,0-9 0,0 6 0,0 6 0,6-4 0,0 2 0,0 1 0,1 3 0,-5 0 0,6-2 0,0-3 0,-4 15 0,7 9 0,1 11 0,3 26 0,-1 24 0,-2 14 0,-8 9 0,1-4 0,-3 13 0,4-10 0,0 12 0,-2-1 0,-2-11 0,-2 8 0,0 1 0,0-13 0,0-3 0,0-16 0,-2 2 0,-4-27 0,2-17 0,-6-26 0,3-1 0,-5-16 0,4-8 0,1 0 0,-1 2 0,0 6 0,4-8 0,-4-6 0,-1-4 0,3-1 0,-4-5 0,2 5 0,5 1 0,-5-5 0,0 3 0,0 1 0,0 3 0,-3-2 0,3 1 0,0-3 0,1-3 0,1 5 0,6 4 0,0 8 0,0 8 0,0 4 0,2 3 0,3 5 0,-1 17 0,8 23 0,-2 29 0,3 29 0,-1 3 0,-6 7 0,3 2 0,-1 4 0,-4 2 0,0 5 0,0 3 0,2 2 0,-2 3 0,3-11 0,-1-2 0,-2-4 0,-2-4 0,-2 4 0,0-8 0,0-2 0,0 10 0,-2-4 0,-4-7 0,0-17 0,-11-14 0,9-17 0,-9-12 0,11-26 0,-2-22 0,2-3 0,0-4 0,-1-2 0,3-10 0,-2-4 0,2-5 0,2-9 0,2-7 0,0 45 0,0 0 0,0-1 0,0-1 0,0-3 0,0-1 0,0 0 0,0-2 0,0-3 0,0 0-40,0-4 1,0 0 0,0 5 0,0 2 0,0 1 0,0 1 0,1 4 0,0 2 39,5-47 0,-2 2 0,6 7 0,-1 1 0,1 4 0,-4 9 0,3 0 0,-1 5 0,-4 1 0,4 6 0,-2 0 0,-1 7 0,1 22 0,0 35 0,0 33 0,-6 43 0,0-2 0,0 5 0,0 3 0,0 3 0,0 3 0,0 5 0,0 0 0,-2 0 0,-4 2 0,2-6 0,-5 5 0,-1-5 0,0-2 0,4 0 0,-3-3 0,-1-10 156,0-16 1,4-12-157,-5-11 0,5-21 0,-6-20 0,8-25 0,-1-27 0,3 0 0,2-3 0,0-1 0,0-9 0,0-5 0,0-6 0,0-3 0,0-2 0,2-1 0,3 1 0,-3 36 0,0-1 0,4-3 0,0 0 0,1-3 0,0-1-26,0 1 1,1 0-1,1-2 1,0 1-1,0 5 1,1 0-1,0 1 1,1 1 25,1 1 0,0 1 0,11-32 0,-6 7 0,1 15 0,-1 11 0,3 6 0,3 9 0,-9 20 0,3 20 0,-5 11 0,1 32 0,-1 7 0,-6 8 0,3-2 0,-1 8 0,-4 2 0,-2 7 0,-2 1 0,0 3 0,0 5 0,0-5 0,0 10 0,0-3 0,0-3 0,-8 2 0,-3 0 0,-5-1 0,-1-9 0,-1-13 0,1-8 0,-1-5 204,1-7-204,-1-11 0,-3-17 0,3-24 0,-1-27 0,13-37 0,2-4 0,2-5 0,2 15 0,0-4 0,0-2 0,2-10 0,4-5 0,6-6 0,3 0 0,9-6 0,-12 48 0,1 1 0,0-2 0,1 1 0,1-1 0,1 1 0,17-43 0,2 1 0,0 10 0,0 11 0,0 8 0,2 11 0,3 5 0,-9 11 0,4 15 0,-2 13 0,-7 7 0,-3 21 0,-4 10 0,-1 14 0,-3 3 0,-3 9 0,-6 7 0,-4 13 0,-2 9 0,0 7 0,0 4 0,-8-4 0,-4 6 0,4-49 0,-1 1 0,-2 0 0,-1 1 0,0 0 0,0 0 0,-3 0 0,-3-1 0,0-1 0,-1-1 0,1-2 0,0-1 0,-25 42 0,2-7 0,0-5 0,-1-4 0,11-20 0,-4-11 0,6-33 0,-1-32 0,13-24 0,11-26 0,6 4 0,6 4 0,2 2 0,7-8 0,1-1 0,3-3 0,4-9 0,1-1 0,5-7 0,-13 44 0,1 1 0,18-45 0,-17 44 0,1-1 0,1-1 0,0 1 0,3-2 0,1 1 0,1 3 0,0 1 0,1 3 0,1 1 0,23-31 0,-3 14 0,-3 11 0,-3 22 0,6 10 0,-10 17 0,-4 17 0,-6 10 0,-4 0 0,-5 5 0,-3 4 0,-3 9 0,1 9 0,-5 7 0,0 4 0,0 1 0,-5 0 0,-6 6 0,-5 2 0,-2 2 0,-3 5 0,-11-3 0,-5 1 0,-4 5 0,-4-5 0,-3 1 0,-7-2 0,-3-5 0,-3-1 0,1-2 0,-3 2 0,-3 3 0,10-13 0,-3-3 0,7-17 0,5-11 0,2-17 0,2-20 0,10-13 0,7-24 0,12-11 0,10-14 0,2-10 0,12-9 0,7 0 0,6-1 0,4-5 0,-17 45 0,1-1 0,1-1 0,0-1-43,3-2 0,1-1 1,3 3-1,2 0 0,1 2 1,0 1-1,1-1 0,1 1 43,0-1 0,2 1 0,2 2 0,1 2 0,0 0 0,0 1 0,-2 4 0,0 2 0,31-29 0,-12 8 0,1 13 0,-7 11 0,-1 14 0,5 14 0,-9 28 0,-8 13 0,-16 23 0,-13 8 0,-6-2 0,-6-2 0,0-2 0,-9-4 0,-5 4 0,1 3 0,-6-1 0,-1 4 0,-1-2 0,-4 2 0,-10 2 0,-5 1 0,-5 1 0,-1 0 0,-2 0 0,-3-2 0,-3-2 0,-2-2 0,0-4 0,-2-2 0,8-11 171,7-8 0,5-14-171,3-8 0,12-13 0,0-21 0,17-24 0,12-23 0,12 2 0,9 0 0,8 0 0,12-10 0,5-4 0,5-5 0,-25 38 0,0 0 0,1 0 0,1-1 0,0 0 0,2 1 0,1-1 0,2 0 0,3-2 0,2-1 0,-1 1 0,1 1 0,0 2 0,0 1 0,1 2 0,0 2 0,25-30 0,0 10 0,-10 13 0,-7 12 0,-9 18 0,-3 15 0,-11 19 0,5 22 0,-16 0 0,-7 15 0,-4 0 0,-10-5 0,-3-3 0,-5 5-1,-1 3 1,-7 10 0,-1-2-1,-4 4-3,-8 2 0,0 5 0,-11 3 0,-3 0 3,1-1 0,-10-9 0,11-10 0,1-7 1,-3-10 0,9-3 0,1-14 0,0-19 0,6-16 0,14-20 0,23-14 0,11-3 0,9-5 0,15-3 0,-1-14 0,7-2 0,6-3 0,7 1 0,-26 33 0,0 0 0,1 0 0,0 1 0,2 0 0,0 0 0,29-37 0,0 9 0,-2 6 0,-3 9 0,-5 9 0,-5 9 0,-12 15 0,-20 32 0,-15 23 0,-10 4 0,-5 0 0,-10 3 0,-3 5 0,-1 5-1,0 6 0,0-1 1,-8 7-1,-2 0 0,-1-2 0,-1 4 0,6-8 0,0-2 1,0-1 0,0-5 0,0-5 0,0-10 0,16-16 0,-2-17 0,15-19 0,2-7 0,12-20 0,9 1 0,8-6 0,10 5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7:34.455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1700 0 11861,'-31'10'0,"-4"-4"0,2-4 0,-13-2 0,-13 6 0,-3 1 0,4 3 0,2 4 0,5-5 0,-11 3 0,0 2 0,0 1 0,-4-3 0,-8-1 0,-3 3 0,-3 1 0,7 1 0,-5-2 0,0-3 0,-3 3 0,-3 1 0,3 3 0,7-3 0,8-3 0,10 2 0,3-9 0,20 9 0,4-10 0,35 7 0,19 1 0,20 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8:10.538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141 367 11692,'-18'35'0,"1"-8"0,-1-1 0,-7-17 0,6-1 0,-1-24 0,9-7 0,7-4 0,-2-8 0,4 8 0,2-14 0,2 12 0,4-12 0,-4 16 0,13-21 0,-3 11 0,-3 2 0,3 3 0,-8 9 0,11-4 0,-13 7 0,12 20 0,-8 16 0,0 3 0,-6 20 0,0-16 0,-8 24 0,4-14 0,-8 11 0,8-19 0,-3 4 0,-1-27 0,6 12 0,-6-39 0,8 9 0,0-19 0,0 23 0,0 2 0,8 1 0,2 5 0,-1-6 0,15 0 0,-5-1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7:43.643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6706 245 11861,'-54'0'0,"-4"0"0,17-2 0,-1-2 0,1-2 0,12-1 0,-8 1 0,-2-6 0,2 4 0,-8 1 0,3-1 0,-3 6 0,1-6 0,-9 0 0,3 6 0,3-3 0,-3 3 0,-7 2 0,-7 0 0,-11 2 0,-7 2 0,-3 1 0,-6 9 0,-5-2 0,46-5 0,0 1 0,-1 1 0,1 0 0,-45 8 0,-2 0 0,1 1 0,5-1 0,18-5 0,9-2 0,9-1 0,9 1 0,3-4 0,8 6 0,6-1 0,0 7 0,15-9 0,12-1 0,27-10 0,14-4 0,8 3 0,-6-7 0,7 0 0,8 0 0,-1 1 0,5-5 0,-2 4 0,0 3 0,8-5 0,-4 4 0,2 1 0,0-1 0,-5-4 0,3 4 0,0 1 0,0-1 0,-8 0 0,1 4 0,-7-2 0,3-1 0,1 1 0,-4 4 0,-20-14 0,-28 14 0,-24-3 0,-12 5 0,-15 5 0,-1 7 0,9-2 0,-11 1 0,-3 3 0,1-4 0,-14 1 0,-2-5 0,-7 4 0,7-2 0,6-5 0,2-1 0,-6-2 0,0 0 0,0 0 0,-1 2 0,-3 2 0,-2 2 0,3-2 0,-5-2 0,2-2 0,3 0 0,1 0 0,2 0 0,2 0 0,4 0 0,6 0 0,1 0 0,-1 2 0,-6 4 0,10-4 0,1 3 0,13-3 0,5-2 0,70-11 0,23-1 0,16-5 0,-20 9 0,2 0 0,2 0 0,8 1 0,-3 3 0,1-2 0,0 2 0,-8 0 0,2 0 0,-2-2 0,3 2 0,-3 3 0,8 1 0,-8 0 0,2 0 0,-27 0 0,-7-8 0,-71 6 0,24-6 0,-35 8 0,3 6 0,-9 0 0,-6 0 0,1-5 0,5 5 0,-4-4 0,11 4 0,-11-4 0,2-2 0,8 0 0,4 0 0,1 0 0,1 0 0,0 0 0,-1 0 0,1 0 0,-2-6 0,-3 0 0,-1 2 0,13 1 0,11-3 0,10 4 0,24-6 0,24 8 0,16 0 0,5 0 0,1 0 0,3 0 0,1 0 0,5 0 0,3 0 0,6 0 0,4 0 0,-4 0 0,0 0 0,4 0 0,6 0 0,-3 0 0,3 0 0,-6-2 0,-4-4 0,-6 4 0,4-3 0,-1 3 0,-5 2 0,-8-2 0,3-2 0,9-2 0,-10-2 0,15 2 0,-5 4 0,10-3 0,-8 3 0,-4 2 0,-19 0 0,-6 0 0,-16 0 0,1 0 0,-1 0 0,-7-8 0,-6 4 0,-16-8 0,0 9 0,-21-5 0,14 8 0,-14 0 0,14 0 0,-14 0 0,3 0 0,-10 0 0,7 0 0,-8 0 0,12 0 0,-12 0 0,12 0 0,-12 0 0,6 0 0,-11 0 0,-1 0 0,-5 0 0,-8 0 0,-4 0 0,-4 2 0,-2 4 0,0-5 0,0 5 0,6-4 0,0-2 0,0 6 0,-6 0 0,-2 2 0,4-4 0,6 1 0,14 3 0,-10-2 0,7-2 0,-7 7 0,4-5 0,1 6 0,1-8 0,-1 2 0,5-4 0,-4-2 0,20 0 0,-8 0 0,14 0 0,-14 0 0,13 1 0,-8 5 0,11-4 0,-11 8 0,1-4 0,1-4 0,-14 4 0,16 1 0,-16-1 0,18 2 0,-6-2 0,2-4 0,-7 3 0,10-3 0,-18-2 0,11 0 0,-15 0 0,23 0 0,-18-7 0,24 5 0,-24-4 0,16 4 0,-17 2 0,7 0 0,6 2 0,0 4 0,4-2 0,-4 7 0,0-5 0,0 6 0,-2-8 0,-3 1 0,7-3 0,-8-2 0,18 0 0,-12 0 0,11 0 0,-16 0 0,10 0 0,-10 0 0,14 0 0,-22 0 0,7 0 0,16 0 0,-22 0 0,18 0 0,-23 0 0,0 0 0,11 0 0,0 0 0,12 0 0,-12 0 0,-2 0 0,-15 0 0,14 0 0,-9 0 0,9 0 0,-15 0 0,-3 2 0,-2 4 0,16-4 0,1 4 0,8-4 0,-13-2 0,15 2 0,-9 4 0,18-5 0,-20 7 0,11-8 0,-8 0 0,3 0 0,7 0 3,8 0 1,1 0 0,9 0 0,-1 0-1,1 0-1,-1 0 0,1 0 0,-8 0 0,5-8-1,-5 7 0,8-7-1,7 0 1,2 6-1,8-13 1,18 7-1,11-4 1,8 4-1,15 8 0,6 0 1,14 0-1,-2 0 0,-2 0 0,-12 0 0,2 0 0,-1 0 0,-3 0 0,0 0 0,3 0 0,1 0 0,4 0 0,2 0 0,4 2 0,7 4 0,-7 2 0,-15 4 0,-16-5 0,-4-7 0,-31 0 0,-28 0 0,-12 0 0,-21 0 0,3 0 0,-2 0 0,-4 0 0,-4-2 0,8-3 0,-3 3 0,11-6 0,-6 0 0,3 4 0,7-5 0,-1-1 0,3 0 0,-9 4 0,1-5 0,-5 5 0,-1-6 0,0 8 0,11-2 0,13-3 0,1 7 0,23-6 0,43 0 0,19-3 0,3 1 0,-9-2 0,-1 7 0,19-7 0,2 8 0,6-2 0,-3 4 0,-3 2 0,-11 0 0,1 0 0,2 0 0,6 0 0,-4 0 0,3 0 0,2 0 0,1 0 0,-2 0 0,-5 0 0,-5 0 0,-2 0 0,3 0 0,3 0 0,2 0 0,6 0 0,-2 0 0,-13 0 0,1 0 0,-9 0 0,3 0 0,-22 0 0,7 0 0,-29 8 0,-18 0 0,-19 3 0,0-3 0,-6-8 0,12 6 0,-11 0 0,10 0 0,-10-6 0,5 0 0,-12 0 0,-1 0 0,-11 0 0,-1 0 0,-4 0 0,6 0 0,4 0 0,1 0 0,1 2 0,0 1 0,-1 3 0,1 2 0,-3-4 0,-3 2 0,10 5 0,-5-5 0,20 0 0,8-6 0,64-8 0,-4-1 0,35-9 0,-12 8 0,-8 3 0,-3-1 0,19 6 0,0-4 0,4 4 0,3 2 0,-12 0 0,-1 0 0,0 0 0,6 0 0,-2 0 0,4 0 0,2 0 0,0 0 0,-1 0 0,1 0 0,0 0 0,0-6 0,-2 1 0,-4 1 0,-6 2 0,-2-4 0,1 0 0,1 2 0,-2 2 0,-1 2 0,1 0 0,8 0 0,-8-2 0,8-2 0,-8-1 0,7-3 0,-3 4 0,-6-2 0,0-2 0,3 4 0,-1-1 0,-13-3 0,5 4 0,-3-2 0,-14-2 0,4 3 0,4-5 0,7-8 0,-11 9 0,-2-7 0,-23 14 0,-49-5 0,4 8 0,-33 5 0,16 6 0,5-2 0,2 1 0,-7 3 0,2-4 0,3 1 0,-1 1 0,-3-2 0,-9 5 0,-8-1 0,-10 5 0,-9 4 0,37-10 0,-1 0 0,-2-2 0,-1 1 0,-4 2 0,-2 1 0,-3 1 0,0 1 0,-4 0 0,0-1 0,3 0 0,0-1 0,2-1 0,0 1 0,2 0 0,1 1 0,3 0 0,2 1 0,4 0 0,1 1 0,-42 15 0,7-4 0,10 2 0,14-8 0,10-1 0,5-3 0,12 6 0,24-1 0,26-1 0,6-7 0,30-16 0,-3 0 0,1 0 0,9-6 0,4-2 0,4-2 0,2-3 0,5 3 0,5-2 0,1 1 0,3 1 0,3-4 0,-11 9 0,-3-1 0,-1-2 0,2 6 0,-4-4 0,-10 6 0,-10 6 0,-7 6 0,-8 11 0,-19 10 0,-20 10 0,-27 1 0,-6-7 0,-16 0 0,1-6 0,-4 0 0,-6 0 0,-10 0 0,-2-2 0,-2 2 0,1 0 0,5-1 0,0-5 0,0 0 0,2-8 0,6 3 0,10-7 0,-1-9 0,28-11 0,10-17 0,22-7 0,17-2 0,11 0 0,1 0 0,5-4 0,10-3 0,11 1 0,4-4 0,6-1 0,3 3 0,1-4 0,5 0 0,5 1 0,-40 21 0,1 1 0,-1-1 0,1 2 0,44-16 0,-1 6 0,-11 15 0,-5 1 0,-8 5 0,-4 8 0,-16 14 0,-16 19 0,-32 17 0,-14-1 0,-11-3 0,-16 7 0,-9-1 0,-10 7 0,-6-1 0,-12 4 0,38-30 0,-1 0 0,-3 1 0,-1 0 0,-1 2 0,-1 0 0,-3 0 0,-1 0 0,-1 0 0,-1-2 0,3-1 0,1-2 0,3 0 0,1-1 0,-34 17 0,7-5 0,10-8 0,12-7 0,23-13 0,9-13 0,20-15 0,18-14 0,17-12 0,3 0 0,5 1 0,4-7 0,11 3 0,6-5 0,4-1 0,4-1 0,3-1 0,7-2 0,-40 27 0,1 0 0,4-1 0,1 1 0,1 3 0,1 0 0,1 0 0,1 0 0,1-1 0,-1 1 0,-3 4 0,-1 1 0,43-13 0,-9 8 0,-13 7 0,-5 9 0,-5 4 0,-21 24 0,-3 17 0,-29 11 0,-17 14 0,-15-9 0,-7-6 0,-9 3 0,-5-1 0,-5 1 0,-6-1 0,-5 3 0,-8-3 0,-5 3 0,-6 3 0,-3-7 0,-4-1 0,43-23 0,-1 0 0,-3 1 0,1-1 0,-1-2 0,1-1 0,1 1 0,1-1 0,-37 12 0,10-8 0,7-11 0,8-7 0,22-10 0,8-19 0,27-1 0,24-25 0,11 5 0,8-1 0,-1 3 0,7-2 0,3-3 0,9 3 0,1-2 0,2 1 0,4 1 0,2-3 0,2 7 0,-3 2 0,-3 2 0,6 10 0,0 4 0,-17 15 0,-11 16 0,-24 19 0,-20 12 0,-23 9 0,-10-1 0,-10 1 0,-7 5 0,-7 3 0,-7 2 0,-7-1 0,-7-3 0,37-27 0,-1 0 0,0 1 0,0 1 0,1 0 0,-1 0 0,-4 0 0,-1-2 0,1-3 0,1-1 0,-40 17 0,5-3 0,14-12 0,10-5 0,4-7 0,-3-11 0,5-2 0,13-19 0,22-22 0,9 10 0,14-10 0,6 6 0,3 3 0,4-3 0,3 0 0,3 0 0,2 0 0,10 0 0,8 2 0,-1 4 0,-1 9 0,-6 11 0,4 1 0,-5 6 0,5 14 0,-19 15 0,-11 19 0,-17 1 0,-11-4 0,-10-8 0,-6-2 0,-4-8 0,-2 0 0,-4-2 0,-1 1 0,-9-1 0,-7-6 0,0-1 0,0-5 0,-4-3 0,4-6 0,-2 4 0,0-8 0,-2-4 0,19-13 0,16-22 0,15-4 0,10-5 0,8 1 0,8 3 0,5-1 0,5-5 0,5 0 0,6-1 0,0 3 0,13 3 0,3 6 0,1 5 0,1 3 0,-3 5 0,-1 9 0,1 5 0,-3 10 0,2-1 0,-12 26 0,-6 14 0,-14 15 0,-21 5 0,-7-7 0,-9-3 0,-7-4 0,-10-6 0,-3-1 0,-3 1 0,-1 2 0,-9 0 0,-3 0 0,-6-4 0,-4-8 0,-2 0 0,-2-3 0,-3-7 0,11-3 0,0 0 0,9-9 0,9-6 0,3-7 0,10-11 0,4-9 0,6 3 0,11-17 0,6-7 0,4 3 0,4 1 0,4-3 0,6-7 0,3-5 0,5-8 0,3 3 0,6 2 0,4 5 0,4 10 0,4 1 0,5 3 0,-1 15 0,1 4 0,3 11 0,7 10 0,0 12 0,-5 8 0,-8 7 0,-14 8 0,-6 10 0,-4 4 0,-1 1 0,-8-3 0,-7 7 0,-6 7 0,-9-9 0,-11 5 0,-6-7 0,-4-5 0,-2-8 0,-2-4 0,-6 1 0,-9-1 0,-1-6 0,-5 2 0,2-5 0,-2-6 0,3-3 0,-3-5 0,4 2 0,-3-2 0,3-12 0,4-9 0,22-7 0,5-16 0,15-7 0,5-17 0,6 8 0,9 7 0,6-7 0,5 4 0,6-5 0,4-3 0,4 12 0,4-3 0,5 7 0,5 5 0,3 4 0,2 6 0,0 5 0,-5 5 0,3 11 0,-1 8 0,-11 18 0,-1 17 0,-22 13 0,-20 8 0,-13-5 0,-7-8 0,-12-5 0,0 1 0,-8 4 0,-4 1 0,4-5 0,-5 2 0,-3-6 0,-1-6 0,-8 4 0,0-6 0,3 0 0,7-3 0,-3-13 0,5-5 0,13-12 0,9-17 0,15 6 0,14-24 0,7 6 0,17-4 0,6-2 0,2 1 0,0-3 0,0 8 0,2-2 0,3 6 0,3 0 0,-4 4 0,7 0 0,6 1 0,-7 11 0,5 9 0,-22 10 0,-13 13 0,-17-3 0,-21 17 0,-5-6 0,-1-1 0,-4-1 0,-8-6 0,-1 1 0,1-1 0,2 1 0,0-1 0,-4 1 0,8-3 0,-7-3 0,14-4 0,-7-18 0,16-8 0,5-1 0,1-10 0,3 6 0,-10-6 0,3 7 0,-14-1 0,6-4 0,-5-2 0,3-4 0,2 4 0,5-1 0,1 1 0,-1-6 0,9 8 0,5 12 0,16 15 0,9 17 0,16 16 0,-2 6 0,-2-4 0,-10-4 0,6 6 0,-4-8 0,2 6 0,4-2 0,-15 0 0,7 2 0,-11 2 0,-6 3 0,-10-11 0,-19 1 0,-5-9 0,-12-9 0,-1-1 0,8-7 0,8 4 0,7-24 0,7-3 0,-1-16 0,8 16 0,-4-12 0,1 19 0,5-13 0,2 23 0,17 11 0,10 17 0,8 3 0,-12-10 0,1-7 0,-7-6 0,12 5 0,-11-5 0,5 6 0,-15-8 0,23 3 0,-19-7 0,13-7 0,-8-3 0,-7-8 0,5 1 0,-13 0 0,14 7 0,-14-6 0,6 14 0,-1-13 0,3 13 0,8-6 0,-9 0 0,7 6 0,-7-5 0,9 7 0,-1 0 0,1 0 0,-1 0 0,1 0 0,-1 0 0,-7 0 0,5 0 0,-5 0 0,8 0 0,-1 0 0,-7 0 0,5 0 0,-5 7 0,0-5 0,5 6 0,-13-8 0,14 0 0,-7 0 0,1 0 0,6 0 0,-7 0 0,1 0 0,6 0 0,-7 0 0,1 0 0,-2 16 0,-8-12 0,0 11 0,0-7 0,-8-6 0,6 13 0,-13-13 0,13 6 0,-14-8 0,14 8 0,-13-6 0,13 13 0,-6-13 0,0 6 0,22-31 0,-18 17 0,19-17 0,-15 15 0,0 6 0,8-14 0,2 7 0,7-9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7:48.307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73 472 12237,'-43'-10'0,"14"-5"0,35 5 0,32-7 0,17-1 0,-1 3 0,-7 1 0,-1 2 0,-1-1 0,3 3 0,-7-1 0,-2-3 0,11 0 0,3 3 0,3 3 0,-4 8 0,-15 0 0,-4 15 0,-23-3 0,-26 6 0,-19-13 0,-11-3 0,-6-2 0,-7 0 0,-1 2 0,-2 4 0,10-2 0,-5 6 0,1-3 0,11-1 0,5-6 0,7 8 0,13 0 0,32 3 0,13-3 0,35-6 0,2 4 0,3-4 0,-7 6 0,4-2 0,0-1 0,6 7 0,-2-4 0,6-1 0,3 1 0,5 0 0,-8-4 0,-4 2 0,-1-2 0,-6-1 0,-1 1 0,0 2 0,-19 8 0,-1-3 0,-26 1 0,-14 6 0,-12-11 0,-21 11 0,-3-3 0,3-5 0,0 0 0,-10-3 0,10-1 0,-14-6 0,10 0 0,-9 0 0,7-2 0,-2-4 0,20 5 0,15-21 0,24 5 0,13-10 0,11 5 0,1 5 0,0 3 0,5 8 0,-1-3 0,3 1 0,3 4 0,1 2 0,2 2 0,4 0 0,2 0 0,-7 2 0,-1 2 0,-7 4 0,-5 1 0,-3-1 0,-10 10 0,-15-3 0,-20 14 0,-11-7 0,-18 1 0,-2-4 0,-4-1 0,4-1 0,-5 1 0,1-1 0,0 1 0,-2-1 0,5 1 0,-3-1 0,-6 0 0,6 1 0,-7-8 0,25-18 0,11-15 0,28-14 0,28-2 0,3 4 0,-1 4 0,1 2 0,7-6 0,4 0 0,6 0 0,6 0 0,4 0 0,2 0 0,-3 0 0,5 2 0,-2 4 0,-2 6 0,-3 4 0,-9 9 0,-1 4 0,-1 4 0,-14 14 0,1 11 0,-18 14 0,-14 17 0,-13-1 0,-9-5 0,-13-13 0,-3 0 0,-6 0 0,-6 0 0,-6 0 0,-5 0 0,-5 0 0,-1 0 0,-1-1 0,-1 1 0,-4 0 0,9-2 0,-1-4 0,5-5 0,6-5 0,6-3 0,-1-5 0,18-3 0,0-29 0,30-7 0,5-3 0,5 0 0,7 8 0,-2-6 0,4-2 0,2-2 0,6-8 0,1 0 0,5 1 0,7-3 0,0 4 0,11-7 0,2-1 0,7 2 0,8-5 0,7 5 0,-2 3 0,-7 7 0,-6 2 0,-7 9 0,-2 5 0,-7 5 0,-18 9 0,-5 10 0,-13 17 0,-5 19 0,-15 13 0,-15 12 0,-9-10 0,-7-3 0,-4-9 0,-2 3 0,0-1 0,0-1 0,-7 5 0,-3-5 0,-2 0 0,1-5 0,5-3 0,-3-2 0,1 0 0,4 0 0,2-6 0,-2-2 0,-7-1 0,13-9 0,-8-5 0,0-8 0,16-12 0,8-15 0,28-12 0,24-2 0,2 4 0,0 0 0,6 0 0,3-2 0,7 0 0,5 0 0,4 0 0,8-2 0,2-2 0,3-1 0,7-3 0,7 6 0,0 0 0,-3 4 0,-13 12 0,-3 1 0,-10 9 0,-5 3 0,-18 2 0,-16 35 0,-27 12 0,-17 10 0,-20-3 0,0-3 0,1-3 0,-7-1 0,3-6 0,-7 2 0,-5 4 0,-4-3 0,-8 7 0,0-2 0,0-4 0,-5 3 0,-3-1 0,-2 0 0,-3 1 0,5-10 0,3 2 0,3-2-2,2-5 1,8-2 0,2-8-2,0 1 1,17-8-1,-4-5 2,28-3 1,4-23 0,28-10 0,8-10 0,7 2 0,7-1 0,1 3 0,5 2 0,-2 0 0,6 0 0,-1 2 0,1 4 0,-4-4 0,5 6 0,1 0 0,-3 3 0,1 7 0,-4 5 0,-6 8 0,0 16 0,-26 19 0,-20 16 0,-16-3 0,-12 1 0,-6-6 0,-9 5 0,-6 1 0,-10-1 0,-2 1 0,-10 2 0,-1-5 0,-2 1 0,-3-8 0,1 2 0,4-8 0,7-4 0,8-9 0,16-10 0,9-8 0,8-10 0,19-4 0,22-19 0,12-1 0,17-11 0,0 6 0,-1 4 0,9 3 0,4-1 0,3 0 0,3 0 0,-1 2 0,0 2 0,1 2 0,-1-2 0,1 5 0,1 5 0,4 7 0,-4-1 0,-1 13 0,-38 4 0,-26 15 0,-24 1 0,-22 5 0,1-4 0,12-1 0,-9-1 0,5 1 0,3-1 0,-5 1 0,5-1 0,-2 1 0,1-1 0,-7 1 0,-9-3 0,-6-3 0,14 1 0,-10-7 0,21-10 0,3-13 0,18-10 0,16-14 0,12-8 0,8-5 0,7 4 0,-1 15 0,5 2 0,0 6 0,10-4 0,12 1 0,-5 5 0,-1 2 0,-4 11 0,-22 20 0,-15 15 0,-21 6 0,-20 2 0,2-3 0,3-3 0,6-2 0,1-5 0,-2-1 0,-2 1 0,2-1 0,-4 0 0,12-7 0,-4-6 0,27-14 0,17-7 0,12-4 0,8 1 0,4-3 0,6-6 0,3 2 0,3-1 0,-1 1 0,0 0 0,1 6 0,-1-3 0,0 5 0,1 2 0,-7 1 0,1 4 0,-16 5 0,-21 28 0,-28 8 0,-11 8 0,10-14 0,19-11 0,21-20 0,39-25 0,12-10 0,-30 18 0,1-2 0,11-7 0,3-2 0,7 0 0,2 0 0,4-1 0,2-1 0,3-1 0,1 0 0,-1 1 0,0 0 0,-1 4 0,1 1 0,-3 1 0,0 1 0,-6 4 0,-1 2 0,-6 3 0,-3 1 0,33-8 0,-11 8 0,-14 7 0,-8 7 0,-25 16 0,-19 7 0,-26 5 0,-15 8 0,-6-4 0,-2 3 0,-3 3 0,-5-4 0,-5 2 0,1 0 0,2-2 0,1 4 0,-7-6 0,1 1 0,0-1 0,5-2 0,3-3 0,-1-1 0,0-2 0,1 5 0,-7-11 0,-1 5 0,13-6 0,-13-4 0,15-5 0,-6-1 0,29-7 0,20-5 0,4-3 0,15-3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1:17.303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70 674 11956,'-37'10'0,"4"-2"0,33-10 0,12-4 0,5 2 0,13-8 0,-1 1 0,6-7 0,1 8 0,5 5 0,-8 3 0,8 2 0,-12 0 0,12 0 0,-12-2 0,12-4 0,-20 2 0,8-8 0,-4-1 0,10-10 0,0 3 0,0-3 0,-6-2 0,0 1 0,-5-1 0,5 2 0,-12 7 0,6-7 0,-7 6 0,7-13 0,-3 7 0,-3-6 0,1 12 0,-1-7 0,-7 9 0,5-10 0,-13 15 0,6-6 0,-8 14 0,0-13 0,0 5 0,0 0 0,0-5 0,0 5 0,0 1 0,0-7 0,0 6 0,0-7 0,0 7 0,8-5 0,-6 5 0,5 0 0,-7-5 0,0 13 0,-7 25 0,-3 16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1:30.506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4010 210 12563,'75'0'0,"1"0"0,-16 0 0,4 0 0,-7 0-4,-5 0 0,0 0 1,1 0-1,-1 0-1,1 0 0,5 0 1,0 0-1,-2 0 0,-1 0 0,-11 2 1,-1 2-1,0 2 0,-1 2 1,5-2 1,1-2-1,-7 7 4,-16-7 0,-13 2 0,-24-12 0,-9 2 0,-20-7 0,-13 5 0,-8-4 0,4 0 0,-1 1 0,1 3 0,2-4 0,-4 2 0,-2 4 0,-10-3 0,-8-1 0,-3 0 0,-4 0 0,-5-3 0,40 7 0,-2 0 0,-1 0 0,1 0 0,-1 0 0,-1 1 0,1-2 0,0 2 0,2 1 0,1 0 0,0-1 0,1 0 0,-48-1 0,48 2 0,1 0 0,-41-2 0,6-1 0,7 1 0,8 2 0,4 2 0,2 0 0,4 2 0,2 4 0,0 3 0,42 9 0,14-1 0,25 1 0,16-7 0,2-1 0,8-2 0,7-4 0,14 3 0,11-1 0,6-2 0,7-2 0,1-2 0,-44 0 0,1 0 0,-1 0 0,0 0 0,3 0 0,-1 0 0,2 0 0,-1 0 0,-2 0 0,1 0 0,-1 0 0,0 0 0,1 0 0,-1 0 0,0-1 0,-1 0 0,48-3 0,-8-4 0,-7-1 0,-3 3 0,-7-4 0,-6 0 0,-6 1 0,2 5 0,-12-2 0,-7 4 0,5 2 0,-30 0 0,-67 8 0,12-6 0,-46 4 0,17-4 0,-2-2 0,2 0 0,7 0 0,-5 0 0,-4 0 0,10 0 0,-10 0 0,4 0 0,-2 0 0,-4 0 0,-4 0 0,-1 0 0,-3 0 0,-8 0 0,5 0 0,1 0 0,8 0 0,8 0 0,10 0 0,-1 0 0,24 0 0,29 0 0,39 0 0,19 0 0,-1 0 0,9 0 0,-4 0 0,2 0 0,4 0 0,2 0 0,1-2 0,5-4 0,4 4 0,7-4 0,2 2 0,4-2 0,-1 4 0,-42 0 0,0-1 0,2 1 0,-1 0 0,1-1 0,-1 0 0,0 2 0,-1 0 0,37-5 0,1 4 0,-1 2 0,-2-6 0,-5 1 0,-10 1 0,-10 2 0,-4 2 0,2 0 0,-11 0 0,-24 0 0,-34 0 0,-17 0 0,-24 0 0,-2 6 0,-10-1 0,5 3 0,13-2 0,-5-4 0,5 4 0,1 2 0,-1-3 0,15 1 0,-10-6 0,35 0 0,12 0 0,9-8 0,32-3 0,2 3 0,15 0 0,-6 0 0,8 7 0,2-7 0,3 0 0,-10 6 0,5-4 0,-4 4 0,-16 4 0,5 2 0,-1 2 0,-19 8 0,10 3 0,-47 8 0,-11 4 0,-18-9 0,-10-11 0,-5-1 0,5 4 0,-13-6 0,2-1 0,-10-5 0,2 0 0,13 0 0,1-1 0,5-5 0,12 0 0,10-12 0,15 3 0,14-14 0,13 7 0,20-1 0,2 4 0,-1 7 0,-1 0 0,8-1 0,-4 3 0,15-1 0,-8 7 0,8-2 0,-11 4 0,-16 17 0,-19 9 0,-20 5 0,-21 2 0,-4-4 0,-2-2 0,-2-1 0,-2-5 0,-3 2 0,-3 3 0,4-1 0,-7-6 0,-7 1 0,11-1 0,-5-1 0,5-5 0,14-3 0,-3 0 0,30-12 0,14 4 0,12-10 0,26 3 0,0-3 0,-1 6 0,-9-4 0,4 2 0,1 1 0,-1-3-2,9 2 0,-3 4-1,9-4 1,-19 4 0,-14 4 1,-31 4 0,-25-4 0,-33 6 0,2 0 1,-4-7-1,16 5 1,-9-4-1,-3-2 1,-2 0-1,-8 0 1,-3 0 0,-7 0 0,-7-2 0,-6-2 0,45 1 0,-1-1 0,1-1 0,-1 0 0,1 3 0,-1 0 0,-1-1 0,-1 0 0,1 1 0,0 0 0,-1-1 0,1 1 0,-45 0 0,6-4 0,7 2 0,9-2 0,1 4 0,2-4 0,2 4 0,8 2 0,6 0 0,-2 0 0,-12 0 0,15 0 0,-15 0 0,12 2 0,0 4 0,15-4 0,18 21 0,15-11 0,-13 19 0,0-8 0,-8 1 0,-6-7 0,-4 1 0,2-1 0,-5 1 0,-1-1 0,0 0 0,-1 7 0,-6-1 0,-1 0 0,1 3 0,1-7 0,3 4 0,3-3 0,2-3 0,-3 2 0,5 3 0,2 1 0,-9 0 0,-3-3 0,-3 3 0,17-4 0,-4 7 0,6-1 0,1-6 0,-7 5 0,4-5 0,-4-1 0,20-9 0,5-1 0,16-8 0,16 15 0,-12 9 0,7 22 0,-9-11 0,-8 12 0,3 1 0,-7 13 0,2 1 0,-5-12 0,-1 6 0,-7 6 0,1-13 0,-3 7 0,4-7 0,1-5 0,-5 3 0,-2 3 0,-1-1-1,1-3 1,0-7-1,4 4 1,-3-2-9,3-1 1,1 1 0,3-2-3,0 8 0,5-14 0,0 9-7,-1-1 1,3-12-12,-2 6 4,8-12 5,-11 3 12,13-17 0,2-36 3,12-19 1,3-5-1,3 8 3,-1 1 1,1-13-1,-1-5 1,2 6 0,5 1 1,-5 3 0,4-4 0,-1-3 0,1-1 0,2-2 0,6 4 0,0-2 0,6 1 0,0 5 0,8 5 0,-1 7 0,1 3 0,0 10 0,5 5 0,2 9 0,-9 5 0,6 12 0,-11 7 0,-6 3 0,-15 19 0,0 10 0,-7-1 0,-4 18 0,-4 3 0,-10-5 0,-3-8 0,-5 5 0,-1-1 0,-3 0 0,-3 1 0,-6 3 0,-4 6 0,-2-4 0,-2-2 0,-2-5 0,-2-7 0,-1 5 0,3-7 0,-4 3 0,-1-1 0,-1-13 0,-2 2 0,5-4 0,-1-3 0,2 3 0,-7-8 0,-1-2 0,1-7 0,7-3 0,12-7 0,-2-13-1,19-21 0,6-2 1,12-13-2,6-4 1,9 9 0,2-11 0,1 5 0,1 1 1,-4-2 0,6-5-1,1 0 1,-1-1 0,2-7 0,6-4 0,0-2 0,0 2 0,7-4 0,3 6 0,4-2 0,3 0 0,-9 10 0,7 1 0,-5 11 0,-7 5 0,5 2 0,-2 2 0,-2 4 0,-2-2 0,-2 7 0,-8 1 0,-6 27 0,-15 19 0,-8 6 0,-17 24 0,-3-3 0,-1 1 0,-10 7 0,0 2 0,-6 2 0,0 4 0,-5 6 0,-3 5 0,-5 7 0,23-42 0,-1-1 0,0 1 0,-2 0 0,-2 1 0,-1-1 0,-1 0 0,0 0 0,-2-1 0,0-1 0,-28 32 0,-4-2 0,4-12 0,4-10 0,0-5 0,8-10 0,-1-2 0,5-2 0,7-13 0,-1 1 0,-1-1 0,0-1 0,3-5 0,-11-4 0,-1-6 0,-10-6 0,12-11 0,11-13 0,19-18 0,13-8 0,11-4 0,7 3 0,9 7 0,-1-3 0,1 5 0,5-5 0,2 9 0,2-1 0,4 4 0,-3 7 0,1 3 0,2 1 0,2 17 0,6 7 0,-4 25 0,-8 14 0,-12 6 0,-3 14 0,-8 3 0,2 14 0,-12-10 0,-8-6 0,-7-5 0,-1-16 0,-9 2 0,-5-2 0,-5-2 0,-6-2 0,5-8 0,-1-7 0,2 1 0,-9-5 0,-5 0 0,11-3 0,3-7 0,10-15 0,-4-8 0,8-8 0,9-4 0,1-2 0,-1-4 0,1 2 0,-1-7 0,7 1 0,-1-2 0,1 5 0,1-1 0,2 14 0,16 8 0,3 26 0,-3 5 0,0 31 0,-8 0 0,0 1 0,0 5 0,-6-12 0,0 6 0,-7-16 0,11 23 0,-14-26 0,-1 11 0,-3-16 0,-13-7 0,14-2 0,-6-16 0,15-2 0,-5 0 0,13-13 0,-14 19 0,14-27 0,-13 20 0,13-7 0,-6-5 0,8 19 0,0-19 0,0 13 0,0-8 0,0 1 0,-8-1 0,6 1 0,-6 0 0,8-1 0,0 1 0,0-9 0,8 7 0,2-14 0,0 6 0,5 0 0,-13-6 0,6 13 0,0-5 0,-6 0 0,5 5 0,-7-5 0,0 8 0,0-1 0,0 1 0,0-1 0,0 1 0,0-1 0,0-7 0,0 6 0,0-6 0,0-1 0,0-1 0,2-14 0,4 1 0,-4 7 0,6 0 0,-8 6 0,0-8 0,0 0 0,0 8 0,0-6 0,0 13 0,0-5 0,0 15 0,0-5 0,0 5 0,-8-7 0,6-1 0,-6 1 0,1-1 0,5-7 0,-6 5 0,8-13 0,0 14 0,0-14 0,-8 6 0,6 0 0,-6-6 0,8 13 0,0-13 0,0 6 0,0-8 0,-2 0 0,-3 0 0,3 16 0,-6-12 0,6 12 0,-4-16 0,4 15 0,-6-11 0,8 12 0,0-16 0,2 6 0,4 0 0,-4 15 0,6-17 0,-6 17 0,4-15 0,-4 16 0,5-18 0,-7 19 0,8-21 0,2 6 0,7-8 0,1 0 0,-8-8 0,5 6 0,-13 3 0,6 8 0,-8 9 0,0 7 0,0-5 0,0 5 0,0 0 0,-8-5 0,6 5 0,-6 0 0,1 3 0,5-1 0,-14 6 0,14-14 0,-13 14 0,13-5 0,-6-1 0,0 6 0,6-14 0,-13 7 0,13-9 0,-14 1 0,14 7 0,-6-5 0,1 13 0,5-6 0,17 8 0,1 2 0,19 4 0,-8-4 0,6 5 0,4 1 0,5-6 0,5 4 0,11-4 0,12-2 0,-8 0 0,-6 0 0,-3 0 0,-1 0 0,1 0 0,-1 0 0,6 0 0,4 0 0,6 0 0,-11-2 0,3-2 0,-10-2 0,5 0 0,9 6 0,3 2 0,3 4 0,-6-2 0,0 8 0,-2-9 0,3 3 0,-5 2 0,-8-2 0,-3 0 0,3-6 0,-4 0 0,11 0 0,3 0 0,2 0 0,6 0 0,5 0 0,-11 0 0,0 0 0,-1 6 0,-5-1 0,-4 7 0,-2-6 0,-9 2 0,10-3 0,-11-3 0,5 4 0,-14-2 0,2 2 0,-12-4 0,10 6 0,-14-8 0,7 0 0,-9 0 0,-7 0 0,-33-6 0,-24 0 0,0 0 0,-11 6 0,-2 0 0,-20 0 0,9 2 0,5 4 0,-6-2 0,-10 7 0,-5 3 0,-6 1 0,2 3 0,41-9 0,1 1 0,-1 1 0,1 0 0,-48 12 0,4 6 0,9-4 0,5 1 0,1-1 0,-2 4 0,11-6 0,6-2 0,7-1 0,8-3 0,-5 1 0,20-8 0,8 3 0,43-7 0,3-2 0,37-10 0,0-4 0,18-7 0,-10-1 0,-4 1 0,-2-1 0,6 3 0,-2 1 0,2 3 0,-4-1 0,2-5 0,2-1 0,2 1 0,-4 5 0,2 0 0,6-1 0,-16 5 0,3 2 0,-26 10 0,-10 14 0,-19-3 0,-18 18 0,-7-4 0,-8-2 0,-4 8 0,-4 8 0,-4 2 0,-6 3 0,-11 4 0,-6 5 0,-4 3 0,-2 2 0,1-6 0,-1 2 0,0-3 0,0-3 0,0-5 0,4-5 0,6-3 0,8-6 0,11-9 0,0-1 0,4-4 0,2-1 0,8-9 0,10-1 0,17-23 0,11-9 0,7-7 0,5-4 0,6 0 0,4 1 0,2 1 0,0 2 0,0 1 0,0 1 0,0-6 0,0 0 0,0 1 0,7-1 0,3 0 0,0 0 0,-5 0 0,3 6 0,-2 2 0,-2 1 0,-2 5 0,-8 7 0,0 3 0,-16 7 0,-5 27 0,-21 22 0,-9 11 0,1 10 0,-8-4 0,-4 6 0,-6 10 0,-2 9 0,16-39 0,-2 1 0,-3 4 0,0 1 0,-3 1 0,0 2 0,-4 6 0,0 0 0,-2 6 0,-2 0 0,-3 3 0,-1 0-59,-2 0 1,-1-1-1,3-7 1,-1-3 0,1-6-1,1-4 1,4-7 0,2-4 58,-26 20 0,10-14 0,7-11 0,-3-15 0,28-11 0,5-26 0,13-4 0,10-20 0,5 4 0,5 2 0,7-2 0,2-4 0,2-5 0,5-5 0,-5-3 0,2-2 0,0-2 0,-2 1 0,8-5 0,-2 0 0,6 0 116,0 4 1,3-2 0,1 2 0,2 1-117,3 3 0,-5 3 0,-2 5 0,-5 7 0,-1 8 0,0 0 0,0 8 0,0 1 0,-4 11 0,4 5 0,-19 12 0,1 17 0,-11-4 0,-8 30 0,-4 3 0,-4-7 0,-7 7 0,-2-1 0,-5-1 0,3-3 0,-8-3 0,-2 1 0,-2 0 0,-10-5 0,-1 5 0,-3-2 0,0-4 0,1-5 0,-7-4 0,1-5 0,0 0 0,-3-13 0,-3-1 0,4-7 0,-4-4 0,13-15 0,10-9 0,10-7 0,13 0 0,6-4 0,4-7 0,4-7 0,4-3 0,8-1 0,7 1 0,6-8 0,10-4 0,2-6 0,2-6 0,5 4 0,-3-3 0,0 3 0,-1 2 0,1 6 0,-4 2 0,0 4 0,-6 7 0,0 13 0,-8 10 0,2 3 0,-6-6 0,12 19 0,-23 22 0,-4 29 0,-14 13 0,-7 9 0,-5-5 0,-1 4 0,-3 2 0,-7 4 0,2 6 0,-4 0 0,-2-4 0,-5-2 0,-3 3 0,-2 1 0,-3 0 0,-1-8 0,1-6 0,1-5 0,-1-5 0,5-13 0,2 0 0,4-5 0,2-5 0,-7-13 0,20-26 0,5-19 0,11-13 0,6-9 0,0-1 0,0 6 0,0 5 0,2-1 0,4-3 0,-2-3 0,6-4 0,-1-6 0,1-4 0,-4-2 0,5 0 0,3-2 0,1-3 0,3-3 0,-1-2 0,1 9 0,-1 5 0,7 7 0,1-1 0,0 6 0,0 9 0,1 6 0,-3 5 0,6-1 0,-4 15 0,12 9 0,-8 22 0,-8 12 0,-15 24 0,-4 11 0,-2 2 0,0 4 0,-2 2 0,-4 2 0,3 2 0,-9 0 0,-2 0 0,-1 0 0,-3-6 0,-1-2 0,-2 0 0,-3 0 0,-5-13 0,6-3 0,0-9 0,-3-8 0,5-4 0,-8-7 0,-2-1 0,4-9 0,-2-8 0,7 0 0,3-29 0,7 0 0,8-10 0,-1-2 0,3-5 0,2-3 0,0-9 0,0-6 0,2-16 0,1 11 0,3 8 0,8 1 0,-4 0 0,1-2 0,1-4 0,-1 0 0,7 2 0,-1 6 0,1 3 0,-1 5 0,1 3 0,-1 7 0,10 12 0,8 11 0,-13 13 0,1 22 0,-9 11 0,-1 21 0,-1-3 0,-8 15 0,2-4 0,-5 0 0,-1-1 0,0-11 0,0 1 0,-1-1 0,-5-1 0,2 0 0,-8-7 0,-3 3 0,-7-2 0,1-8 0,-8-2 0,-8-10 0,-10-1 0,12-18 0,6-18 0,8-7 0,4-10 0,7-13 0,4-5 0,4-11 0,2 0 0,2-4 0,4 0 0,6 4 0,-1 12 0,7 11 0,-5 4 0,16 18 0,-11 19 0,-5 16 0,-13 36 0,0 10 0,0 12 0,0-6 0,0-10 0,0-6 0,8 1 0,4 5 0,11-8 0,4-15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1:33.404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87 1 12781,'-17'35'0,"1"-4"0,3 2 0,1 4 0,8 7 0,-4 5 0,1 9 0,5 4 0,-4-10 0,4 1 0,2-1 0,0 2 0,0 5 0,2 5 0,4 4 0,-4 2 0,5-1 0,-1 3 0,0 4 0,0 3 0,-6 7 0,0-3 0,0-1 0,6-1 0,0 7 0,-3-3 0,-1-4 0,4-3 0,2-10 0,0-4 0,0-6 0,5 4 0,-3 0 0</inkml:trace>
  <inkml:trace contextRef="#ctx0" brushRef="#br0" timeOffset="435">192 263 12853,'-8'44'0,"4"7"0,-7-3 0,-1 9 0,3 7 0,-5 11 0,6 7 0,0 5 0,1 6 0,-1-2 0,4 8 0,0-48 0,0-1 0,-1 2 0,1-1 0,0 48 0,-2 0 0,4-48 0,2 1-37,0 2 1,0 1-1,0 1 1,0 0-1,0 2 1,0 1 0,0-3-1,0 0 37,0 0 0,0 1 0,1 0 0,0 0 0,0 5 0,2 0 0,0 0 0,1 0 0,1 0 0,0-1 0,-2 1 0,0 0 0,2-6 0,0-1 0,-1 0 0,-1 0 0,0 2 0,-2-1 0,1-3 0,0 0 0,0 2 0,0-1 0,1-3 0,0-1 0,1 43 0,-2-9 0,-2-5 0,0-3 72,0-8-72,0-14 0,-6 2 0,0-11 0,2-10 0</inkml:trace>
  <inkml:trace contextRef="#ctx0" brushRef="#br0" timeOffset="867">122 2585 12773,'-2'72'0,"-2"4"0,-1 5 0,-1-1 0,4 1 0,-2 3 0,-2 1 0,0 3 0,4-3 0,-1-4 0,-3-5 0,-2-4 0,4-4 0,-2-2 0,2-2 0,2-8 0,2 2 0,0-3 0,0-3 0,0 2 0,0 3 0,0 1 0,0-2 0,2-3 0,2-5 0,2-1 0,-2 1 0,-2-1 0,-2 5 0,0-11 0,0 2 0,-16-26 0,-3-9 0</inkml:trace>
  <inkml:trace contextRef="#ctx0" brushRef="#br0" timeOffset="1148">70 4506 12711,'-16'84'0,"5"-6"0,5-9 0,4-16 0,2-1 0,4-13 0,7-4 0,-5-20 0,12-20 0,3-5 0,6-15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1:43.888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199 3266 11536,'-27'-14'0,"3"-3"0,9 1 0,9-13 0,4 14 0,20-3 0,7 3 0,8 5 0,8-2 0,5 9 0,12-3 0,4 4 0,8 2 0,2 8 0,0 1 0,-2 1 0,-4 6 0,-14-7 0,3 3 0,3 0 0,4-3 0,10 3 0,1-6 0,3-4 0,2 3 0,-3 1 0,7-2 0,3-2 0,-3-2 0,-3 0 0,1 0 0,-1 0 0,-1 0 0,0 0 0,-9 0 0,-1 0 0,-7 6 0,-1 0 0,-2-2 0,0-2 0,-4-2 0,-1 0 0,-5 0 0,5 0 0,-49 0 0,-28 0 0,-34 5 0,-18 1 0,-3 0 0,1-6 0,8 0 0,-5 0 0,-1 0 0,10 0 0,8 0 0,0 0 0,-2 0 0,-3 0 0,-3 0 0,-1 0 0,-3 0 0,0 2 0,0 4 0,0-4 0,0 5 0,0-1 0,1 0 0,-5 0 0,4-4 0,8 2 0,6 2 0,-1 1 0,-7-1 0,8-4 0,-8 4 0,23-4 0,16-2 0,35 0 0,19 0 0,21 0 0,16 0 0,2 0 0,8 0 0,-6 0 0,9 0 0,7 0 0,3 0 0,4-2 0,-43 0 0,1 0 0,3-1 0,1 0 0,3 0 0,2 0 0,2 2 0,0 0 0,-1 0 0,0-1-37,3-1 1,-1 0 0,-5 0-1,0 0 1,3 3 0,0 0-1,-1 0 1,-1 0 36,-2 0 0,0 0 0,-4 0 0,-1 0 0,41 0 0,-4 0 0,-1 0 0,-5 0 0,-5 0 0,-10 0 0,-6 0 0,2-6 0,-6 0 0,-2 2 0,-2 2 0,-5 2 0,3 0 0,-3 0 0,3 0 0,-30 0 0,-28 0 0,-25 0 0,-27 0 0,1 0 72,3 0 1,-6 0 0,-6 0 0,-6 0-73,-4 0 0,-1 0 0,3 0 0,-4 0 0,-1 0 0,-10 2 0,-10 2 0,47-1 0,-1 0 0,-2-1 0,-1 0 0,-1 0 0,0 0 0,-6 0 0,0 0 0,-3 1 0,0 2-70,-4 0 1,0-1-1,-2-1 1,0 0-1,3 2 1,1 2-1,0-1 1,2 1 69,1 1 0,2 0 0,-1 0 0,1-1 0,5 0 0,2 0 0,-39 3 0,19-3 0,22-1 0,34-6 0,30 0 0,27 0 0,23-6 0,6-1 0,8-1 0,7 0 0,-31 1 0,1 1 0,5 0 0,1 0 0,4-2 0,2 0 0,3-1 0,2 1 0,1 2 0,2 0 0,2 0 0,1 1 0,5-1 0,1 0-99,6 1 1,1 0 0,7-2-1,2 1 1,-29 3 0,0 1-1,1 1 1,-1-1 0,1 1-1,-1 0 98,32 0 1,0 0 0,-2 1 0,0 0-1,1 0 1,0 0 0,0 0 0,0 0 0,-2 0 0,0 0 0,1 0 0,-2 0 0,-10 0 0,-1 0 0,1 0 0,0 0 0,0 0 0,-1 0 0,4 0 0,-1 0 0,-4 0 0,-1 0 0,-3 0 0,-1 0-51,-2 0 1,-1 0 0,-4 3 0,-2 0-1,-2 0 1,0 0 0,-1-1 0,0 0 50,-3-1 0,0-1 0,-3 1 0,-2 0 0,41 3 0,-7 2 238,-9-2 0,-3 4-238,-5-2 0,-11 7 0,-3-3 0,-46 7 327,-27 1 1,-19-3 0,-21-3-325,0-6 0,-18-4 0,0-2 0,4 0 115,2 0 0,2 0 1,-8 0-1,0-2-118,0-4 0,0 2 0,-3-8 0,-7 1 0,-7 1 0,-6-5 0,-3 5 0,44 4 0,-2 0 0,-6 0 0,-1 1 0,-3-1 0,-2 0 0,-3-2 0,-1-2 0,1 2 0,0-1 0,1 0 0,2 1 0,4 1 0,2 2 0,4 0 0,1 0 0,4 1 0,1 0 0,-37 1 0,19 1 0,54-4 0,30 0 0,25 2 0,15 2 0,2 2 0,8-2 0,8-4 0,7 4 0,15-3 0,-45 3 0,2 2 0,4 0 0,1 0 0,8 0 0,2 0 0,2 0 0,1 0 0,3 0 0,0 0-89,2 0 0,1 0 0,3 0 0,1 0 0,2 0 1,1 0-1,-1 0 0,-1 0 89,-2-1 0,-1 2 0,-4 1 0,-4 2 0,-15-1 0,-2 1 0,41 4 0,-15 0 0,-12-2 0,-31-6 0,-39-8 0,-35-2 0,-19 0 0,-16 1 0,8 5 0,-8-4 0,-10-2 0,-3 7 0,34-1 0,-3 0 0,-2 1 0,0 0 0,-3 0 0,-1 0 0,-1-3 0,-2 1 0,-1 1 0,-2 2 0,-5-1 0,-1 0-114,-8-1 1,-1 0 0,-8 3 0,-1 0-1,-7-2 1,0-2 0,1 2 0,0 1 113,-2-1 0,0 0 0,-2-1 0,0 2 0,30 1 0,-1 2 0,0-1 0,1 0 0,-1 0 0,1 0 0,0 0 0,0 0 0,0 0 0,-30 0 0,1 0 0,6 0 0,1 0 0,1 0 0,0 0 0,1 0 0,1 0 0,0 0 0,0 0 0,4 0 0,3 0 0,5 0 0,2 0 0,5 0 0,1 0 0,6 2 0,2 2 0,-1-1 0,1 0 0,6-1 0,2-1 214,-42 1 1,11-2-1,22-2-214,10-3 0,21-7 0,25-11 0,27 3 0,37-5 0,20 2 0,17-1 0,-38 9 0,2-1 0,11 2 0,2 1 0,6-1 0,1 1 0,6 1 0,3 1 0,8-2 0,2 1 0,-30 4 0,1 0 0,0 0 0,0 1 0,0 0 0,0 0-82,2 0 0,0 0 0,1 2 0,2 0 0,1 2 0,1 1 0,4-1 0,1 2 0,0-1 0,2 1 0,-1 0 0,0 1 55,0 0 1,-1-1 0,0 2 0,-1 1 0,-2 1 0,-1 0 0,-8 0 0,-2 1 0,-1 1 0,29 1 0,-2 1 26,-6-1 0,-3 0 0,-3 1 0,-3 1 0,-10-2 0,-4 0 0,-6 1 0,-3-1 280,38 6 0,-16 4 0,-13-7-280,-5 1 0,-5 6 0,-29-7 0,-19 9 0,-33-9 0,-27-1 0,-7-2 0,-5 0 0,-9 0 0,-9-6 0,-7 0 0,-8 0 0,44 0 0,0 0 0,-3 0 0,-1 0 0,-2 0 0,0 0-76,-3 0 1,0 0 0,-3 0 0,0 0 0,-7 0 0,-2 0 0,-5 0 0,-2 0 75,-9 0 0,-1 0 0,-6 0 0,-2 0 0,30 0 0,-2 0 0,0 0 0,-2 0 0,-1 0 0,0 0-3,-2-1 1,-1 1-1,-1 1 1,-3 1 0,-1 0-1,1 1 1,0 1 0,1 0-1,0 0 1,4 1 0,-1-1-1,2 1 3,0-1 0,0-1 0,2 1 0,2 1 0,1 1 0,-1-1 0,1-1 0,-1 0 0,1-1 0,1 2 0,1 0 0,-1-1 0,3 0 0,0 0 0,1 0 0,-31 0 0,4-1 0,12-2 0,3-2 0,6 1 0,4 0 0,7 1 0,4-2 0,-36 0 0,30-5 0,31-12 0,37-9 0,27-2 2,24 0 1,18 2-1,13-4 1,9 3-2,-44 16 0,3-1 0,10-2 1,2 1-1,1 2 0,2 1 1,3-1-1,1 1-96,3-2 1,1 0 0,5 3-1,1 1 1,5-3 0,1 1-1,5 1 1,2 0 94,-29 4 0,0 0 0,1 1 0,3 0 0,2 2 0,0-1 0,3 1 0,0-1 0,1 1 0,4 1 0,0-1 0,2 1-59,3 0 1,0 1-1,2 0 1,2 0 0,1 1-1,-1 1 1,1 0-1,0 1 1,-1 1 0,-4 0-1,-2 1 1,0 0 58,-3 1 0,-1 0 0,-2 1 0,-6-1 0,-1 1 0,-1 0 0,-2 0 0,0 0 0,-2 0 0,28 2 0,-2 1 0,-6 0 0,-3 0 0,-10 0 0,-4 1 0,-11 0 0,-2 1 0,-4 1 0,-3 0 245,39 9 1,-13-7 0,-16-3 0,-13 3-188,-7 1 1,-10-1-59,0 3 0,-17-7 0,-6 13 0,-14-7 0,-17 7 0,-10-3 199,-10-3 0,-13 1 0,-10 1 0,-10 2-199,-9 3 0,37-13 0,-1-1 0,-1-3 0,-1 0 0,-3-2 0,-2 1 0,-2 1 0,-1 0 0,-6-3 0,-1-1 0,-2 1 0,0-2 0,-2 0 0,0-2 85,-1 0 0,-1 0 1,-5 0-1,-1 0 1,-8 0-1,-3-2 1,-4 0-1,-2-2-85,30 1 0,0-1 0,-1 0 0,-3-1 0,0 0 0,0-1 0,2 1 0,0 0 0,-1 0 0,-1 0 0,-1 1 0,0 1-82,-1 1 0,0 0 0,0 0 0,-3 0 0,-1-1 0,1 1 0,-1-1 0,0 1 0,2 1 0,2-1 0,1 1 0,1 0 65,2 0 1,0 1 0,2-1 0,-28-2 0,1 0 0,5 0 0,2 0 0,4 1 0,3-2 16,5 0 0,2 1 0,5 1 0,4 0 0,-31-8 0,12 0 0,11 1 0,22-3 0,3-5 0,24-9 0,19-7 0,27-7 1,16-5 0,17 10-1,0 6 1,7 2 1,14 5 0,16-7-1,-38 14 1,3-1-2,6-1 0,2 1 0,4 1 0,3 1 1,10-1-1,1 1 0,6-1 0,1 1-58,5 0 1,4 1-1,-24 2 1,3 0-1,1 2 1,3 1-1,2 1 1,1 0-1,3 1 1,2 1-1,0 1 58,5 1 0,0 0 0,0 1 0,-1 1 0,0 1 0,0-1 0,1 1 0,0 0 0,-1 0 0,-2 1 0,0-1 0,-1 1 0,-4 1 0,-1 0 0,0 0 0,-7 0 0,0 1 0,-4 2 0,21 4 0,-4 1 0,-4 0 0,-3 1 0,-5 1 0,-3 0 0,-6-1 0,-2 1 0,-10-3 0,-4 1 0,34 12 491,-25 1 1,-16 2-473,-20-1 1,-17-3 0,-22 6-20,-17-2 0,-18-7 0,-3-9 0,-10 1 0,-12 0 0,-14-4 0,-15 3 0,47-4 0,-1 0 0,-2 0 0,-2 0 0,-4-3 0,0 0 0,2 1 0,-1 1 0,-1-1 0,-2 0-65,0 0 1,-2 0 0,-8 1 0,-1 0 0,0-2 0,0 0 0,-2 1 0,-1 0 64,-3-1 0,-1-1 0,-5 1 0,-1-2 0,-6 0 0,-2 0 0,-1 0 0,0 0 71,0 0 0,0 0 0,1 0 1,1 0-1,7 0 0,0 0 0,0 0 1,1 0-72,2 0 0,-1 0 0,0 0 0,-1 0 0,5 0 0,1 0 0,2 0 0,1 0 0,3 0 0,1 0 0,4 0 0,2 0 0,1 0 0,0 0 0,2 0 0,2 0 0,4 1 0,1-2 0,-40-6 0,25-5 0,10-4 0,10-1 0,11 0 0,0-1 0,20-9 0,9-8 0,24-4 0,13-4 0,14 9 0,14 1 0,22-6 0,-28 17 0,1 1 0,6-1 0,3 1 0,6 0 0,2 0 1,8-1-1,3 1 1,11 1-1,3 1 0,4-1 1,2-1-73,-29 8 0,0 0 0,1 1 1,3-1-1,1 2 0,0 0 1,3 0-1,0 2 0,0 0 1,4 0-1,0 1 0,0 1 72,4 0 0,0 0 0,2 2 0,1 1 0,1 1 0,0 0 0,-2 1 0,1 0 0,-1 0 0,-4 1 0,-1 1 0,-1-1 0,-2 1 0,-2 0 0,0 0 0,-2 1 0,-1 0 0,-1 1 0,-2 1 0,-1 0 0,0 1 0,32 4 0,-2 1 11,-3 1 1,-1 0 0,-1 2-1,-2 1 1,-10-1 0,-1 1-1,-2 0 1,-1 1-12,-2 1 0,-2 2 0,-8-1 0,-2 1 0,-6-1 0,-4 0 0,33 16 0,-22-3 0,-18 2 0,-22 9 0,-32 3 0,-29 2 0,-17-8 0,-16-6 0,-18-8 0,38-9 0,-2-1 0,-3 0 0,-1-3 0,-1-1 0,0-2 0,-5 2 0,-1-1 0,-4-2 0,-1-2 0,-5 2 0,0 0-87,-5 0 1,-1-1-1,0 0 1,1 0-1,-5 1 1,1 0-1,-1-2 1,-1 0 86,-3 0 0,-1-1 0,-4-2 0,-2 0 0,-5 2 0,-2 0 0,33-2 0,-1 0 0,0-1 0,1 0 0,-1 0 0,1 0 0,-32 1 0,0 0 0,33 0 0,-1 0 0,1 1 0,0 0 0,-1 0 0,1 0 0,0-1 0,-1 0 0,1 0 0,-26 1 0,2-2 0,2 1 0,1-2 0,8 1 0,1 0 0,4 0 0,1 0 0,3 0 0,2 0 0,4 0 0,2 0 0,3 0 0,2 0 0,5 1 0,3-2 0,-41-1 0,11-3 0,10-5 491,10 0 1,12-5-333,1 3 1,16-5 119,2-7 0,17 3 0,12-8-279,10-2 0,13 4 0,10 0 0,10-1 1,9 1 0,22 4 0,6-4 0,11 2-1,6 3 0,-48 13 1,1 1-1,3 1 1,1 2-1,0 1 1,2 0-1,2 0 0,1 1 0,-6 1 0,0 2 0,-2-3 0,-1 2 0,43 5 0,-7 7 0,-16 13 0,-6 5 0,-14 6 224,-17 5 1,-19-1-1,-14 6 1,-14-1-225,-13 1 0,-10-6 0,-19 2 0,-8-5 0,-12-1 0,-11-6 0,39-14 0,-1 0 0,-3-1 0,-1 1 0,0-2 0,-1 1 0,-3 2 0,0-1 0,-2-3 0,-1-1 0,-3 0 0,-2 0-67,-4-1 0,-1-1 0,1 0 1,0-1-1,-1 0 0,0 0 0,5-1 1,0 0 66,2-1 0,2-1 0,3-3 0,1 0 0,3 1 0,2 0 0,-42-1 0,19-2 0,20-4 0,21-8 0,18-9 0,22-16 0,15 2 0,12-6 0,10 8 0,7-5 0,7-1 0,9 2 0,-2 2 0,5 0 0,7 0 0,2 2 0,3 4 0,-3 6 0,-1 3 0,5 5 0,9 3 0,4 6 0,2 4 0,2 4 0,-47 1 0,1 2 0,0 2 0,1 2 0,1 1 0,0 1 0,-6 1 0,-1 1 0,46 10 0,-19 5 0,-15-1 0,-3 6 0,-17-4 0,-26 4 0,-24 0 0,-19-4 0,-17-10 0,-1-9 0,-3-2 133,-3-4 1,-7 4-1,-4-3 1,-4-1-134,-2-2 0,-2-2 0,-1 0 0,-5 0 0,-2 0 0,-1-6 0,-4-1 0,1-3 0,3-4 0,-1-7 0,-1-2 0,5 1 0,8 3 0,18-6 0,1-6 0,7-8 0,13-2 0,15-7 0,14-1 0,18 1 0,15 9 0,6-2 0,3 2 0,15-4 0,1 3 0,10 1 0,12 2 0,-1 8 0,7 2 0,5 0 0,-41 13 0,1 0 0,4 3 0,1 1 0,2-2 0,2 1 0,3 1 0,0 2-32,2 2 0,-1 1 0,-1-2 0,0 0 0,-3 4 0,0 0 0,-2 2 1,-1 0 31,-1 2 0,-1 2 0,34 7 0,-13 7 0,-18 3 0,-13 3 0,-14-2 0,-10 12 0,-11 10 0,-12-6 0,-21 10 0,-10-9 0,-10-3 0,-7-2 0,-8-2 0,-10-2 0,-10 2 0,-13-3 0,44-15 0,-1 1 0,-2-1 0,-1 1 0,-2 0 0,0-1 0,1-2 0,-1-1 0,-3 2 0,-2-2 0,-2-2 0,0-1-42,-4 0 1,0-2 0,1-3 0,2 0 0,1 1 0,1 0 0,5-2 0,2 0 41,2-1 0,3 0 0,-33-2 0,14-6 123,6-10 1,27-5-124,18-18 0,11 12 0,6-17 0,2 5 0,4-6 0,7 7 0,9 3 0,-1-4 0,8-2 0,6-1 0,10-5 0,1 5 0,15-3 0,1 0 1,7 3 0,11-7 0,-35 29 0,1 0 0,2-1 0,1 1-1,2 1 1,1 1 0,3 2 0,1 1 0,7 1 0,2 1 0,2 1 0,2 1-23,2 0 0,1 1 0,-5 3 0,0 2 0,0 4 0,0 1 0,-4 0 1,0 2 21,-1-1 0,-2 2 0,-3 2 0,-1 1 0,-4 2 0,-1 0 0,36 12 0,-15 5 0,-18 4 0,-15 10 0,-8 2 0,-8 1 0,-15 5 0,-12 0 0,-11 7 0,-16-3 0,-6-9 0,-12-5 0,-7-6 0,-16 2 0,0-7 0,-7-3 0,-10-1 0,-1-3 0,41-8 0,-1-1 0,0 1 0,-1-2 0,0-1 0,0 0 0,-3 1 0,-1-1 0,-2-2 0,-1-2 0,-2 0 0,0 0-27,1-1 1,0 0-1,-2-1 1,1 0-1,5-1 1,0 0-1,0-1 1,1 0 26,0 0 0,1-2 0,-36-9 0,10 1 0,13-4 168,13-1 0,5-2 0,11-5-168,4-5 0,17-6 0,5-6 0,7-5 0,14 1 0,7 1 0,12-1 0,10 0 0,9-3 0,15-8 0,8-3 0,7 3 1,5 4 0,-37 27 0,2 1 0,2 1-1,2 2 1,5-1 1,1 1 0,-2 0 0,0 1 0,8 2 0,1 1 0,0 0 0,1 1-82,2 1 0,0 1 0,6 1 1,2 1-1,1 3 0,1 0 0,2 1 1,1 1 79,0 1 0,-1 0 0,-1 2 0,-1 1 0,-1 2 1,0 2-1,-3-1 0,1 1 0,-1 1 0,-1 2 0,-6 3 0,-4 2 0,-4 3 0,-3 1 0,-5 0 0,-1 1 52,37 17 0,-9 2 0,-18 2 1,-13 0-53,-16 0 0,-18 4 0,-9 4 0,-8 3 0,-15-1 0,-18-14 0,-16-4 0,-14-2 0,-15 6 0,34-17 0,-1-1 0,-4 2 0,-1-1 0,-1 2 0,-2-2 0,-5-3 0,0-1 0,-5 2 0,0-1 0,-4 0 0,0 0-100,-4 0 0,-1 1 0,2-2 0,0-1 0,-7 3 1,-1 0-1,-1-3 0,-1-1 100,-1-2 0,0 0 0,-3 1 0,1-1 0,1-2 0,1-2 0,4 0 0,1 0 0,6-1 0,3 0 0,7-1 0,3 0 0,9 0 0,2 0 0,-40 0 303,13 0 0,26-10-303,10-7 0,24-10 0,5-14 0,24-2 0,11-3 0,8 3 0,4 0 0,8 0 0,7-7 0,11 0 0,8-5 0,-23 23 0,2 0 0,3 0 0,2 0 0,8-2 0,3 0 0,2-1 0,3 0 0,9 0 0,2 1 0,4-1 1,2 2-1,-23 10 0,2 2 0,1 1-82,6-1 0,2 1 0,0 2 0,-3 2 0,1 1 0,0 2 0,4 0 0,2 2 0,-1 2 0,-3 1 0,-1 1 0,-1 2 53,-2 2 1,-1 0 0,0 2 0,-1-1 0,-1 2 0,0 0 0,27-1 0,-2 2 0,-5-1 0,-1 0 28,-9-1 0,-3 2 0,-6 4 0,-2 3 0,-8 0 0,-2 2 0,-3 0 0,-3 1 246,39 14 0,-21 2 0,-21 8-246,-16 0 0,-21 14 0,-18 1 0,-19-1 0,-18-5 0,-19-7 0,-15 2 0,32-18 0,-2-1 0,-1 0 0,-2-1 0,-8-3 0,-3-1 0,-1-1 0,-2-1 0,-1-1 0,-1 1 0,-7 3 0,0-1 0,-2-1 0,-1-1 0,-3 1 0,-1-1-96,-1 0 0,-1-2 0,0-1 0,-1-1 0,-2 0 0,0 0 0,-2-1 0,1 1 96,-3 0 0,1 0 0,9-3 0,1-1 0,2 0 0,1 0 0,8-1 0,2 0 0,8-2 0,2-1 0,-38 1 491,25-2 1,31-11-422,33-12 1,18 3 0,37-11-1,5 4-70,8-2 0,16-10 0,7-4 0,-38 21 0,1 0 0,3-2 0,1-1 0,2-1 0,2 0 0,8-3 0,2 0 0,5-3 0,2-1-99,7 0 1,1-1 0,4-2-1,1 0 1,-23 11 0,1 1-1,1-1 1,2-1 0,0 0-1,1 0 82,2-1 1,0 1 0,1 0-1,0 2 1,0 2 0,1 0-1,0-1 1,0 1 0,-1 1-1,-2 1 1,-1 1 0,-1 2 16,26-7 0,-2 3 0,-5 4 0,-3 3 0,-7 2 0,-2 1 0,-4 1 0,-1 2-20,-3 2 1,-2 1-1,-6 0 1,-1 2 0,-5 2-1,-1 2 1,38 1 19,-12 4 0,-13 3 0,-9 11 254,-13 3 1,-18 6-1,-26 10-254,-14 2 0,-13-1 0,-17-3 0,-16 2 0,-16 2 0,33-19 0,-1-1 0,-8-2 0,-1-2 0,-1 2 0,0-1 0,-1-1 0,-1-1 0,-3-1 0,0-1 0,-4 1 0,0-1 0,-1-1 0,0 0-59,-2 0 1,0-1 0,2-5 0,0 0 0,0 1 0,0-1 0,0-1 0,0-2 58,0-1 0,0-2 0,3-3 0,0-2 0,0-1 0,0-2 0,5-1 0,1-1 0,7-3 0,1 0 0,-30-7 0,23-6 327,7 0 1,20-8 0,23-8-273,22 2 0,21 2 1,13 2-1,12-2-55,14-3 0,-31 18 0,3 1 0,4-3 0,3-1 0,4 2 0,2 0 0,4-2 0,2 1 0,1 2 0,2 2 0,-1-1 0,1 1 0,1 2 0,0 1-40,2 2 1,0 1-1,-2 1 1,1 1 0,2 2-1,0 2 1,-4 0 0,-1 1 39,-5 0 0,-1 2 0,-5 0 0,-2 2 0,41 3 0,-8 0 0,-5 0 0,-16 2 0,2 4 0,-16 8 0,-8 15 0,-26 0 0,-28 12 0,-13-3 128,-14 3 1,-10-4 0,-13 2 0,-6-6-129,-4-4 0,-12-8 0,-5 2 0,-6-3 0,0-3 0,-1-5 0,1-2 0,-6-3 0,46-4 0,-1-2 0,2 1 0,-1-2 0,-3 0 0,0-2 0,3 0 0,1-1 0,-43-9 0,11-4 0,10-3 0,12-4 0,14-6 167,22-12 1,26 2-1,27-6-167,14 3 0,12 1 0,9 4 0,11-2 0,9-1 0,-37 18 0,3 1 0,1 1 0,2 1 0,5-2 0,1 1 0,4 0 0,0 1 0,0 4 0,0 1 0,3 3 0,0 1 0,-1 2 0,0 2 0,-2 3 0,0 1 0,0 0 0,-2 2 0,-2 0 0,-1 2 0,-5 0 0,-1 1 0,35 9 0,-19 11 0,-12 5 0,-7 1 0,-9 0 0,-16 2 0,-7 10 0,-19 1 0,-6 5 0,-11-8 0,-10-8 0,-12-6 0,-5-8 0,-7 1 0,-5-1 0,2-1 0,-8-5 0,-2-5 0,-2-4 0,-2-2 0,0 0 0,2-2 0,4-4 0,4-3 0,10-9 0,3-1 0,6-4 0,14-3 0,10-14 0,13 10 0,21-16 0,16 5 0,22-5 0,-5 5 0,0 4 0,3 4 0,3 2 0,2 4 0,-1 2 0,3 1 0,-2 7 0,-2 1 0,-1 5 0,1 3 0,2 10 0,0 4 0,-3 7 0,-22 14 0,-4 8 0,-4-2 0,-8-4 0,1 2 0,-8 16 0,-7 3 0,-6-1 0,-11-10 0,-15-10 0,-16-10 0,-17-1 0,0-10 0,4-8 0,0-6 0,-3-4 0,-6-9 0,18-3 0,14-1 0,12-2 0,-4 0 0,1-10 0,5 2 0,9-14 0,12 0 0,14-11 0,7 12 0,8 7 0,12 6 0,6 2 0,3 4 0,3 1 0,-1 5 0,2 9 0,3 7 0,1 3 0,14 2 0,-3 2 1,3 5 0,0 11 0,-4 1 0,-2 10 0,-4 4-1,-2 6 1,-11 0-1,-14 6 1,-10-3-1,-6-3 0,-11 6 0,-8 1 0,-21-5 0,-16-6 0,-6-10 0,-17-13 0,-8-6 0,0-4 0,2-2 0,2 0 0,-6-2 0,0-4 0,1-6 0,-7-3 0,0-5 0,4-1 0,6-2 0,6-6 0,10 3 0,3 1 0,7 0 0,5 0 0,5 1 0,19-14 0,21-9 0,17 4 0,12 10 0,1 6 0,7 2 0,3 4 0,9 3 0,1 5 0,0 3 0,0 2 0,4 2 0,-6 6 0,-1 0 1,-3 0 1,-10 8 0,-5 6-1,-8 7 1,-2 16 0,-11 13-2,-8 7 1,-14-7-1,-10-7 1,-5-3-1,-5 1 0,-5 0 0,4-6 0,-2-2 0,-4-4 0,0 4 0,0-6 0,4 2 0,1 0 0,1-5 0,2 5 0,-4-8 0,7 4 0,28-15 0,27-4 0,27 3 0,8 3 0,-4 4 0,4 7 0,-22 2 0,-1 4 0,-2 8 0,-7 0 0,-7 10 0,-5 1 0,-7 3 0,-5 5 0,-14 8 0,-10 4 0,-8 4 0,-9-20 0,-6-15 0,-2-20 0,0 1 0,0-1 0,-11-7 0,-8-4 0,-9-4 0,-6-2 0,10 0 0,1 0 0,-2 0 0,12-8 0,-3-4 0,6-3 0,7-3 0,9-1 0,5-4 0,7-12 0,5-12 0,14-1 0,14 1 0,7 8 0,4 8 0,4-2 0,10 4 0,5-2 0,5 2 0,1-2 0,3 10 0,1 3 0,2 4 0,-6 11 0,-5-3 0,0 8 0,-3 9 0,-1 3 0,-10 17 0,-2 4 0,-2 4 0,-10 9 0,-1-1 0,-10 3 0,-6 3 0,-2-7 0,-2 1 0,-6 1 0,-10 3 0,-7-7 0,-10-5 0,-3-6 0,-9-4 0,-2-2 0,-15 3 0,-4-7 0,-5-4 0,-7-9 0,-9-2 0,-2-2 0,-2-1 0,42-2 0,1-2 0,-49-7 0,48 1 0,1-1 0,0-1 0,1-2 0,-1-2 0,1-1 0,-38-13 0,9 0 0,10-1 0,16-3 0,13 4 0,8-2 0,8-4 0,13 2 0,10-4 0,10-4 0,9-2 0,8 6 0,10 2 0,6 2 0,11 7 0,12-1 0,8 6 0,7 5 0,5 4 0,1 8 0,2 0 0,4 0 0,4 8 0,-45-2 0,-1 2 0,-1 1 0,-1 3 0,44 17 0,-11 6 0,-9 6 0,-8 5 0,-13 5 0,-15 1 0,-16 1 0,-9-1 0,-12 0 0,-10-1 0,-15-5 0,-10-5 0,-10-4 0,-13-4 0,-10-2 0,-8-4 0,-5-2 0,-10-3 0,5-11 0,-7-3 0,-4 0 0,45-7 0,-1 0 0,-2 1 0,0 0 0,0-3 0,1 0 0,1-1 0,-1-2 0,-1-2 0,0-2 0,-1 3 0,1-1 0,2-2 0,1 0 0,-43-9 0,14-6 0,23-1 0,11 3 0,20 0 0,17-1 0,20-1 0,15 0 0,18 3 0,11-3 0,14-6 0,12 4 0,15-1 0,-43 14 0,2 1 0,6-1 0,1 1 0,5 1 0,2 2 0,2 3 0,1 1 0,-2-1 0,0 2-59,0 0 0,0 2 1,0 4-1,0 2 0,1 2 1,-1 1-1,0 3 1,-2 2 58,-2 0 0,-2 1 0,-9-1 0,-3 3 0,29 19 0,-12 0 0,-10 0 0,-14 0 0,-11 3 0,-13 9 0,-14-2 0,-16 7 0,-10-9 0,-5-6 0,-12-3 0,-9-1 0,-7-3 0,-5-7 0,-10 2 0,-9-4 0,-3-3 0,-3-5 0,-3-9 0,-3 4 0,-2-2 0,-2 0 0,1-8 0,11-10 0,5-3 0,4-3 0,12-5 0,10-2 0,13-2 0,20-5 0,17-8 0,15 9 0,14-2 0,6 4 117,6 1 0,11 1 0,12-2 1,6 4-118,6 0 0,9 11 0,10-1 0,0 5 0,0 6 0,4 4 0,-4 6 0,1 5 0,-1 5 0,-4 9 0,-12 4 0,-11 6 0,-13 6 0,-7-4 0,-11 4 0,-8-3 0,-7 3 0,-9 0 0,-13 11 0,-19-5 0,-7 3 0,-5-13 0,-7-12 0,1-5 0,-10-3 0,-1 1 0,-3-1 0,-1-5 0,-1-2 0,1-3 0,0-3 0,-1-2 0,1-2 0,1-2 0,5-4 0,3 3 0,8-11 0,0-5 0,16 9 0,15-25 0,25 12 0,12-1 0,8 5 0,0 5 0,5 5 0,5 1 0,7 2 0,2 6 0,2 2 0,4 4 0,0 4 0,-2 9 0,-5 4 0,-5 6 0,-10 4 0,-3 4 0,-6 4 0,-6 5 0,-5-1 0,-13 4 0,-5 5 0,-12-9 0,-9 3 0,-13-3 0,-1-16 0,-11 0 0,3-8 0,-10-9 0,-3-2 0,-5-3 0,9-1-3,-12-6 0,7-9-1,-7-9 1,19-1 1,10-10 0,17-6 1,12-6 1,22 2 0,13 10 0,2 6 0,-1 3 0,11 5 0,7 3 0,8 6 0,6-1 0,-9 3 0,-1 6 0,-2 7 0,-15 15 0,-20 3 0,-7 13 0,-32 1 0,-23-8-1,-17-10 1,-6-11-2,0-6 1,4-4 0,15-2 1,22-8-1,23-4 1,10-3 0,19-3 0,0 1 0,-2 7 0,-2 3 0,-61 12 0,-17 1 0,-17 0 0,14-8 0,-2-4 0,0-3 0,-3-9 0,-1 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1:52.772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665 4627 13350,'-26'-60'0,"-3"-4"0,-4-4 0,8-2 0,8-2 0,9-3 0,6-7 0,-4-9 0,0-2 0,-2 0-1,3 5 0,3 9 0,-4 5 0,4 8-34,2 8 17,-8 19 0,6 16 13,-4 34 1,4 7-1,2 34 1,0 1 3,0 3 0,6 0 1,2 8-1,0 2 1,0 2 0,3 10 0,-3 3 0,0 7 0,-1 5 0,-1-4 0,-6 6 0,0 4 0,0-44 0,0 1 0,0-2 0,0 0 0,0 8 0,0 0 0,0 1 0,0-1-30,1 1 0,-2 0 0,-2 2 0,-1 0 0,-2-4 0,0 0 0,-1-3 1,-2-1 29,-8 40 0,-4-26 0,-9-24 0,3-33 0,-8-38 0,10-26 0,6-20 0,1-14 0,10 36 0,1-2 0,0-5 0,0-1 0,1-3 0,1 0 0,-1-7 0,0 0 0,-2-3 0,0 0 0,1-5 0,1-2-116,-1-4 1,2-1 0,3 0 0,0-1 0,-1-7 0,0-2 0,2 2 0,0 1 115,1 1 0,0 0 0,1 0 0,0 1 0,2 3 0,0 1 0,2 7 0,2 3 0,0 8 0,1 3 0,1 7 0,0 4 0,8-28 0,1 12 0,-1 12 0,1 32 0,-1 16 0,-1 24 0,-3 30 0,-3 16 0,-2 14 0,-2 11 0,-6 8 0,0-42 0,0 1 0,0 6 0,0 0 0,0-2 0,0 0 0,-1 8 0,0 0 0,-1-2 0,0 0-56,-1 1 1,0 0-1,-3 7 1,-2 2-1,3 3 1,-1 3-1,-2 4 1,0 0 55,0 3 0,-1-1 0,-1 0 0,0 1 0,0-3 0,-1 0 0,-1 0 0,1-1 0,0 0 0,0-1 0,2-12 0,-1-3 0,1-3 0,0-3 0,1-11 0,-1-4 0,-8 32 0,-3-28 0,-3-34 0,3-32 0,-1-44 0,6-20 0,3-17 0,6 43 0,0-2 0,-1-9 0,-1-1 0,1-2 0,0-1 0,1-5 0,1-2 0,2-7 0,2-1 0,-2-5 0,0-1 0,2-3 0,0-2-26,1-1 1,0-2-1,0 29 1,1 0 0,0-1-1,1-1 1,0 0 0,2-1-1,0-2 1,2 0 0,1-1 25,1-2 0,1-1 0,1 2 0,1 7 0,0 1 0,0 1 0,6-31 0,1 2 0,-1 10 0,1 3 0,-1 6 0,1 3 0,-1 7 0,-1 3 0,-1 6 0,-1 2 0,11-35 0,1 24 0,-5 25 0,8 16 0,-8 23 0,3 14 0,-5 18 159,-1 14 1,-1 23 0,0 13 0,1 16-160,-9-43 0,-1 1 0,-1 6 0,-2 2 0,0 6 0,0 2 0,0 5 0,-1 1 0,2 6 0,-2 1 0,-1-3 0,0 1 0,2 7 0,0 0 0,-1 3 0,-1 1-90,0 4 1,-2 2-1,0-30 1,0 1 0,-1 0-1,0 2 1,0 0 0,0 0-1,0-1 1,-1 1-1,0-2 85,-1 32 1,-2-4 0,3-11 0,-1-3-1,-3-12 1,0-2 0,0-10 0,0-2 4,-5 37 0,5-47 245,-7-42 1,6-33 0,-3-49 0,-1-9-229,0-12 0,7 40 0,0-2 0,-1-11 0,-1-2 0,0-6 1,2-1-18,1-7 0,0-1 0,-2 0 0,0-1 0,1-2 0,0-2 0,1-1 0,0 0-90,1-5 1,1-2-1,0 30 1,0-1 0,1-2-1,1-4 1,1-2 0,0 1-1,2-1 1,1-1-1,1 2 69,1 1 1,1 0 0,1 2 0,1 3 0,0 2 0,2 0 0,6-25 0,3 2 0,-1 7 0,2 1 20,-1 7 0,1 3 0,1 17 0,0 4 0,17-36 0,-2 26 0,-2 23 0,0 24 0,-1 25-1,-1 19 1,2 16 0,-13 17-1,-3 12-6,-2 13 1,-1 10-1,-10-43 1,-1 1 0,0 1-1,-2 0 1,-2 4 1,0 1 0,-2 3 0,0 2 0,-1 8 0,0 2 0,0 0-1,0 1 38,0-1 1,0 1-1,-3 6 1,-2 1-1,0 0 1,-2-1-1,-1 6 1,-1 1-34,-3 5 1,1 0 0,0-7 0,0-1 0,-2 3 0,-1-1 0,1-7 0,-1-1 0,0-6 0,1-1 0,0-2 0,-1-4 0,-2-9 0,0-3 0,-13 39 0,2-39 0,-2-50-4,6-35 0,3-33 0,3-27 0,9 38 0,0-3 4,2-6 0,1-2 0,-3-8 0,0-3 0,2-5 0,1-1 0,-3-6 0,0-1 0,-1-3 0,1 0 0,2-6 0,2-1 0,2 30 0,0-1 0,0-1 0,1-4 0,1 0 0,-1-1-5,1-6 0,-1-1 0,2 0 0,1 5 0,2 1 0,0 0 0,0-1 0,1 0 0,1 0 0,1 6 0,1 0 0,1 2 5,4-31 0,1 2 0,-1 10 0,1 3 0,1 6 0,1 3 0,-2 8 0,-1 4 0,0 11 0,-1 3 0,12-31 0,-7 20 0,1 9 0,-9 33 0,-3 19 0,-4 27 0,-2 37 0,-2 14 0,-4 11 0,2-40 0,-1 3 0,-4 6 0,-2 2 0,0 7 0,-1 2 0,-2 7 0,-1 1 0,-1 1 0,-1-1 0,-1 3 0,-1 0 0,0-4 0,-1 1 30,1 0 1,-3-1 0,-2 2 0,-2-1 0,1 0 0,0-2 0,-2-6 0,-1-2-31,4-10 0,-2-4 0,-27 19 0,9-41 5,-1-27 0,12-29 0,14-28 0,5-13-5,1-13 0,3-12 0,4 35 0,0-1 0,0-3 0,1 0 0,-1-3 0,2 0 0,-1-9 0,2 0 0,2 0 0,2-2 0,0-4 0,2-3 57,2-6 1,2 0 0,-2 5 0,3 1 0,6-7 0,3 1-1,0 5 1,1 1-58,1 2 0,1 1 0,4 6 0,1 2 0,-3 4 0,0 2 0,1 7 0,1 2 0,-1 6 0,0 4 0,16-20 0,2 20 0,-4 12 0,9 19 0,-1 22 0,-8 19 0,-10 14 0,-15 13 0,-7 5 0,-3 5 0,-2 13 0,-2 12 0,0-37 0,-1 1 0,-2 7 0,-2 1 0,-3-3 0,-1 0 0,-2 3 0,0 0 0,0-1 0,-1 1 24,-1-1 0,-1 0 0,-1 2 1,-1 0-1,-1 0 0,-1 0 1,0-1-1,-2-1-24,0-5 0,-1-2 0,-16 31 0,0-22 0,6-14 0,4-13 0,6-17 0,-4-20 0,2-14 0,1-11 0,7-14 0,-1-7 0,1-9 0,7-14 0,5-17 0,3 39 0,2-3 0,-1-5 0,2 0 0,-1 3 0,2-1 0,0-4 0,1 0 0,3 2 0,2-1 75,2 0 0,1 0 1,3 0-1,1 0 1,4-2-1,1 1 1,1 1-1,1 0-75,0 4 0,0 1 0,19-38 0,6 15 0,1 6 0,3 6 0,-7 20 0,-1 16 0,0 13 0,-1 11 0,3 16 0,-10 11 0,-16 18 0,-13 11 0,-4 12 0,-2 10 0,-8 5 0,-5 11 0,-7 1 0,-3 2 0,8-42 0,-1 1 0,2-2 0,-1 1 0,-2 1 0,-1 1 0,-2-1 0,-1-2 0,-17 42 0,-7-7 0,0-11 0,1-8 0,9-35 82,-6-14 1,22-54 0,-3-29 0,11-11-83,7-9 0,10-1 0,5-6 0,-3 42 0,2-1 0,1-5 0,1 0 0,1 2 0,1-1 0,4-6 0,1 0 0,1 0 0,1 0-58,1-1 1,2 0 0,5-3 0,2 2 0,2 1 0,2 1 0,2 1 0,0 2 57,0 3 0,0 3 0,-2 7 0,0 3 0,29-27 0,-4 12 0,0 9 0,-11 22 92,3 16 0,-19 22 0,-6 18-93,-11 20 1,-9 1 0,-9 22 0,-3 4-4,-7 9 1,-9 5 0,8-41 0,0 0-1,0 3 1,-1-1 0,-1 3 1,-1 1 0,-1 4 0,-1 0 0,-2 6 0,-1 0 0,-1 2 0,-2 0-32,0-1 1,-3-2 0,-1-4 0,-2-1 0,1-5 0,0-2 0,1-3 0,0-3 33,-27 36 0,9-35 0,-1-24 0,22-29 0,4-29 0,9-12 0,8-9 0,2-8 0,2-13 0,2-9 0,4-5 0,1 39 0,2-1 0,2 3 0,3-1 0,-1 1 0,1-1 0,1 0 0,1 0 0,1-1 0,1 1 0,2-3 0,3 1 0,1-1 0,2-1 24,1-1 0,2 2 0,6 4 1,2 3-1,-2 4 0,0 2 0,1 3 1,2 2-25,39-26 0,1 10 0,3 13 0,-7 16 0,-8 13 0,0 8 0,-8 4 0,-3 6-1,-7 9 0,-5 9 0,-10 11 0,-4 3 54,-6 7 1,-3 3 0,-5 5 0,-3 3-70,-6 6 0,-12 12 0,-6 7 0,-5 6 3,-7 4 1,-5 1 0,-11-7-1,-7 0 8,22-43 1,0 0-1,-28 39 1,3-7-1,1-16 4,3-16 0,3-13 1,-9-19 0,11-27 0,-4-20 0,12-14 67,10-9 1,-2-4 0,3-8 0,7-2-68,7-3 0,6 1 0,4-8 0,6 1 0,9 1 0,8-3 0,12 5 0,6 1 0,9-1 0,9 2 0,8 8 0,1 6 0,0 10 0,0 1 0,2 11 0,0 3 0,-3 6 0,-3 5 0,-11 11 0,3 3 0,-13 14 0,-5 16 0,-12 11 0,-9 10 0,-9 7 0,-5 14 0,-5 10 0,-5 10 0,-5 5 0,-8 4 0,-1 3-2,-4 1 0,7-40 0,-1 0 0,-3-1 0,-1-1 0,1-1 0,-1-1-4,-21 41 1,-1-11 0,-6-11-1,5-8 3,1-13 0,2-12 1,4-22 1,-3-7 1,5-4 0,0-19 0,8-11 0,1-8 0,1-9 0,-6-9 0,4-5 0,2-5 0,3-9 0,11-5 0,5-2 0,4-3 0,2-2 0,4-3 0,8 1 0,11 0 0,16-1 0,9 1 0,-21 44 0,2 1 0,3 0 0,1 2 0,0 1 0,1 0 0,38-28 0,2 4 0,2 11 0,5 9 0,-5 16 0,-4 10 0,-6 9 0,-6 10 0,-10 10 0,-3 13 0,-6 12 0,-12 9 0,-8 12 0,-7 8 0,-9 8 0,3 4 0,-4 5 0,-6-1-2,-8 1 0,-7 3 0,-6 3 1,-6 4-6,13-43 1,-1-1-1,-20 40 1,-4-3-1,-6-7 1,-3-5 1,-1-6 0,5-10 0,3-13 2,0-12 0,7-8 0,-11-10 2,-7-3 1,17-14 0,-14-15 0,9-13 0,5-8 0,0-9 0,4-11 0,4-8 0,6-8 0,5 0 0,6-7 0,7-1 0,3 3 0,9 1 0,7 8 0,9 1 0,12-1 0,8 2 0,9 2 0,3 4 0,3 2 0,4 3 0,10 9 0,2 3 0,1 2 0,3 10 0,-6 12 0,-1 8 0,-3 7 0,-6 6 0,-3 7 0,-13 11 0,-7 9 0,-6 6 0,-4 6 0,-6 4 0,-3 3 0,-9 16 0,-1-5 0,-2 5-1,-4 2 1,-4 6 0,-6 5 0,-6 1-8,-3 1 1,-10-5 0,-5 4 0,-3-6-2,-1-6 1,-1-6-1,0-13 1,0-10-3,0-10 1,-2-8 8,-4-5 1,-1-26-1,-5-17 1,6-11 1,4-13 0,4-5 0,4-12 0,6-1 0,4-3 0,3-11 0,4 5 0,7 5 0,3 3 0,15 4 0,7 0 0,5 4 0,6 8 0,10 2 0,3 15 0,3 2 0,-1 2 0,1 4 0,5 2 0,1 4 0,-1 2 0,-3 7 0,1 9 0,4 1 0,1 4 0,-1 4 0,-3 6 0,-3 7 0,-1 9 0,-10 13 0,-1 11 0,-8 9 0,-9 9 0,0 7 0,-13 19 0,-2 1 0,-2 2 0,-6-43 0,-2 1 0,-9 46 0,4-48 0,-1 1 0,-2 0 0,0-1 0,-13 38 0,-2-5 0,6-18 0,3-14 0,1-15-1,-4-12 0,9-17 0,-3-16-2,1-17 0,3-17 0,-1-5 1,0-7 0,-5-8 0,2-4 0,-7-4 0,5-2 1,1-1 1,3 5-1,1 6 1,5 0 0,1 2 0,2-4 0,8 7 0,4 5 0,5 6 0,13-1 0,5 8 0,6 3 0,5 1 0,5 11 0,9 7 0,3 7 0,1 5 0,6 9 0,-6 11 0,-4 9 0,-5 7 0,-1 6 0,-7 5 0,-4 7-2,-6 3 0,-8 5 0,-9 3 1,-4 4-6,-3 0 0,-1 12 0,-8-2 0,-3 5 2,-7 7 0,-11 9 0,8-44 0,-1 1 0,-3 0 0,-1 1 0,-3-1 0,-1-1 1,-20 38-1,-3-13 1,0-10-2,3-12 1,-3-3 4,1-14 1,-1-18 0,-7-27 0,11-17 0,4-12 0,14-1 0,0-7 0,0-3 0,1-11 0,9-1 0,3-2 0,6 0 0,4 6 0,2-6 0,2 0 0,4 2 0,4 2 0,9 7 0,5 3 0,5 3 0,9-1 0,5 9 0,0 6 0,-1 8 0,11 13 0,-1 8 0,5 8 0,1 16 0,-21 14 0,-4 11 0,0 6 0,-8 15 0,-4 5 0,-7 7 0,-8 5 0,1 11 0,-3-44 0,-2 0 0,0 3 0,-2 1 0,-1 1 0,-2 1 0,-1 4 0,-3 0 0,-4 2 0,-2 0 0,-1 6 0,-1 0-83,-1 3 1,-1 2-1,-3 5 1,-2 1-1,-1-3 1,-1-1-1,-1-1 1,-1 0 82,1-2 0,-2-1 0,1-6 0,0-2 0,0-2 0,1-3 0,2-7 0,0-3 0,-18 31 0,2-17 0,-2-33 0,5-27 0,-3-21 0,6-16 0,4-12 0,5-13 0,-5-10 0,0-9 0,2-6 0,-4-3 0,8 1 0,1 0 0,3-1 0,3 3 0,5 3 0,5 9 0,4 7 0,4 4 0,6 9 0,9 7 0,6 16 0,16 32 0,10 14 0,-1 11 0,-3 16 0,-1 9 0,1 10 0,-4 14 0,3 7 0,-21-38 0,-1 2 0,1 2 0,-1 1 0,-3 1 0,-1 2 0,1 3 0,-2 1 0,-1 3 0,0 0 22,0 3 0,-1 0 0,-2 8 1,-1 0-1,0-2 0,-1 0 1,-1 0-1,-1 0-22,0-1 0,0-1 0,-1-4 0,-1-1 0,1 1 0,-2 0 0,0-3 0,0 0 0,1-1 0,-1 0 0,-1-1 0,0-1 0,5 40 0,-3-10 0,-3-9 0,4-14 0,-2-6 0,-2-31 0,-10-21 0,-6-23 0,1-16 0,-5-8 0,-3-8 0,-1-7 0,-7-12 0,-2-9 0,-4-1 0,-2 0 0,-2-11 0,-2 0 0,19 42 0,0 1 0,0-2 0,1 1 0,0-3 0,1 1 0,0 1 0,1 1 0,0-1 0,1 0 0,-13-47 0,16 47 0,1-1 0,-4-38 0,5 9 0,5 10 0,6 14 0,6 8 0,7 22 120,16 7 1,6 27-1,12 15 1,-4 12-121,-1 9 0,-3 12 0,8 10 0,-1 10 0,-1 9 0,-21-41 0,0-1 0,17 43 0,-2 1 0,-20-43 0,-1 1 0,0 3 0,-1 1 0,-1 2 0,1-1 0,-2-3 0,1-1 0,13 43 0,-8-6 0,2-3 0,-3-6 0,-3-8 0,-1-8 0,-5-8 0,5-27 0,-14-7 0,4-36 0,-12-15 0,-6-21 0,-3 2 0,-3-5 0,1-5 0,-1-11 0,1-3 0,-1 2 0,7-3 0,-1-1 0,-1 2 0,-3 4 0,6 4 0,5 10 0,5 25 0,5 16 0,7 28 0,5 26 0,5 12 0,3 7 0,2 8 0,-4-4 0,7 0 0,-1-1 0,-2-1 0,6 0 0,-6-7 0,0-5 0,-4-5 0,5 4 0,-1-1 0,0 1 0,-2-14 0,-7-8 0,-9-15 0,7 15 0,-14-21 0,6-25 0,-8-8 0,3-20 0,9 16 0,-8 16 0,33 13 0,-8 12 0,-4-2 0,-2 8 0,-15-9 0,8 5 0,-16-31 0,0 9 0,0-26 0,8 20 0,1-5 0,9 7 0,7 9 0,-13 1 0,3 8 0,-15-8 0,-23-1 0,9-5 0,-15-4 0,0 5 0,0-10 0,11 3 0,3 10 0,30 5 0,9 10 0,15 3 0,7 4 0,5 1 0,-1-5 0,-3 2 0,-3-4 0,-3 5 0,-10-5 0,4 6 0,-12 0-1,2 13 0,-32-14-1,-17 1 1,-3-8 0,-12-6 0,1-4 0,-1-4 0,4-7 0,0 0 0,0-1 1,-8-5 0,-3-2 0,-5-3 0,-1-3 0,0-7 0,-3-3 0,-1 0 0,-2-2 0,-1-1 0,9-7 0,2 3 0,1 1 0,8 1 0,-2-5 0,6 5 0,6 5 0,-2-2 0,8 2 0,0 1 0,-2-3 0,5 4 0,-3-6 0,1 1 0,-1-1 0,2-3 0,-6-11 0,1-5 0,5-3 0,2 3 0,1 1 0,1 1 0,-1 0 0,3 6 0,1 0 0,3 7 0,5 1 0,-6 7 0,8 16 0,-9 27 0,7 27 0,2 13 0,2 5 0,2 3 0,2 7 0,4 3 0,-2-2 0,5 6 0,-1 2 0,-4 2 0,4-6 0,-2-2 0,-3 0 0,-1 6 0,-2 4 0,0-29 0,0-41 0,-2-23 0,-1-47 0,-3-10 0,2-9 0,-4-10 0,5 44 0,0-1 0,0-2 0,0-2 0,-1-3 0,1 0 0,2 0 0,0 0 0,-2-4 0,0 0 0,2-1 0,0 0 0,1-1 0,0 0 0,0 7 0,0 2 0,0 5 0,0 1 0,0-35 0,0 17 0,2 16 0,4 10 0,3 22 0,3 11 0,0 30 0,-8 22 0,1 13 0,-3 5 0,-2 3 0,0-2 0,2 10 0,2 6 0,2 3 0,0 5 0,-6 7 0,0 4 0,0 6 0,0-40 0,0 2 0,-1 5 0,0 0 0,-1 6 0,-2 0-82,-1 2 0,-2 1 1,0 1-1,-1 0 0,-1 1 1,-1 1-1,-1-1 1,0-1 81,0 1 0,-1-2 0,-3-8 0,1-2 0,2-4 0,0-2 0,-9 36 0,2-21 0,9-20 0,-11-37 0,5-24 0,1-24 0,1-20 0,2-3 0,-7-12 0,-2-6 0,-3-7 0,-1-15 0,14 44 0,-1 0 0,-2-4 0,1-1 0,-1-3 0,1-1 0,-4-1 0,1-2 0,1-1 0,0-2 0,-1-4 0,-1-2-102,0-6 0,0-1 0,-1 1 1,1-1-1,0-8 0,1-1 0,0 3 1,1 1 101,-1 2 0,2 1 0,4 4 0,1 1 0,-1 3 0,1 2 0,2 5 0,2 2 0,1 6 0,0 4 0,-2-31 0,6 20 0,0 8 0,4 29 0,6 17 0,7 22 0,7 23 0,-3 19 0,4 16 0,2 15 0,-12-34 0,0 3 0,2 6 0,1 2 0,-1 4 0,0 0 0,1 3 0,-1 0 0,0 1 0,-1 0 0,0 1 0,-1 1 0,-1 3 0,0 2-45,-1 3 1,-1 3-1,-1 7 1,-1 2-1,-3 5 1,-2 2-1,-3-30 1,0 1 0,0 0 44,-1 3 0,-1-1 0,1 1 0,-1 0 0,0 1 0,0 0 0,0 1 0,0 1 0,0 0 0,0 0 0,0 1 0,0-1 0,0 2 0,0 0 0,0-1 0,0-5 0,0-1 0,0-1 0,-1-1 0,1-1 0,-1-1 0,-1 24 0,0-3 0,-1-10 0,0-5 0,-1-15 0,0-3 0,-2 32 0,4-60 0,-3-33 0,1-33 0,-2-23 0,-4-19 0,2 29 0,-1-3 0,0-5 0,0-2 0,0-6 0,1-2 0,-1-5 0,0-1 0,1-7 0,-1-1 0,0-3 0,0-1-25,1 0 0,-1 0 1,0-4-1,0-1 1,0 0-1,-1-2 1,3 29-1,-1 0 1,0-2 24,-2-3 0,0-2 0,1 2 0,0 3 0,1 0 0,-1 0 0,1-2 0,1 0 0,-1 0 0,-2-28 0,1 0 0,0 4 0,0 2 0,1 7 0,1 3 0,0 8 0,2 3 0,2 7 0,0 4 0,1-39 0,-3 23 0,-1 14 0,2-4 0,2 25 0,4 4 0,4 45 0,5 19 242,5 16 1,3 19 0,5 12 0,5 15-243,-13-39 0,1 1 0,0 2 0,1 3 0,-1 5 0,0 2 0,0 0 0,-1 2 0,-1 1 0,0 2 0,1 2 0,1 1 0,-3 3 0,-1 2 0,1 3 0,-1 1-106,-1 2 0,-1 1 0,-1 4 0,-2 2 1,-1 5-1,-1 1 0,-2-30 0,-1 2 0,0 0 106,0 5 0,-1 0 0,1 0 0,-1-4 0,-1 0 0,0 0 0,-2 1 0,-1 1 0,-1-2 0,-2 28 0,-2-2 0,0-5 0,-1-3 0,-1-10 0,0-3 0,1-10 0,-1-3 0,-9 37 0,1-49 0,1-48 245,5-29 1,-5-33 0,4-16 0,-5-13-244,5 40 0,1-3 0,0-3 1,0-2-1,-3-6 0,-1-2 0,0-3 1,-1-2-3,0-1 0,-1-1 0,0-5 0,-1-1 0,1-5 0,-1-1 0,1-4 0,-1-2-82,7 27 0,-1-2 0,0 1 0,1-3 0,-1-1 0,0-1 0,1-4 0,0-1 0,1 0 0,-1 1 0,2 0 0,-1 0 52,2 1 1,0 0 0,1 1 0,2 3 0,1 0 0,1 2 0,1-25 0,1 4 0,1 11 0,3 4 29,1 15 0,4 6 0,17-9 0,8 37 0,6 25 0,2 21 0,-4 25 0,2 15 0,1 10 0,-15-26 0,-1 2 0,-1 6 0,-2 2 0,2 5 0,-1 1 0,-1 0 0,-1 2 0,2 2 0,0 2 0,1-1 0,-1 2 0,1 1 0,1 1 34,-1 3 0,0 0 0,-3-2 0,-1 0 0,2 2 0,-1 1 0,-1 0 0,-1-1-34,-1 3 0,1 0 0,-1 1 0,1 1 0,-1 0 0,0-1 0,0-1 0,-1 0 0,-1-3 0,0-1 0,0-5 0,1-2 0,-4-4 0,-1-2 0,0-4 0,-1-3 0,10 43 0,-5-27 0,-3-10 0,-6-36 245,-12-22 1,-4-18 0,-7-30 0,-3-8-179,-3-12 0,-4-10 0,-8-13 0,17 43 1,1-1-68,0-3 0,-1-1 0,-2-8 0,-1-2 0,0-1 0,0 0 0,-2-4 0,1 0-91,-2-2 1,-1 0 0,3-3 0,0-1 0,-1-2-1,1-2 1,0-2 0,0-3 90,-2-4 0,3 0 0,5 10 0,1 2 0,0 3 0,3 3 0,3 9 0,2 3 0,1-36 0,6 21 174,6 20 0,0 34 0,9 30 0,7 27-174,3 21 0,10 14 0,-14-28 0,1 3 0,-1 3 0,0 1 0,1 3 0,-1 2 0,3 6 0,1 2 0,-3 3 0,0 0 0,1 3 0,-1 2-104,-1 0 0,-1 1 1,-1 1-1,-2 1 0,1 5 1,-3 1-1,1 5 1,-2 3 103,-2 6 0,-1 2 0,-2-5 0,-1 0 0,-1 5 0,-2 0 0,-2-4 0,0 0 0,-2-3 0,0 0 0,-2-1 0,0-1 0,-1-7 0,-2-3 0,-1-8 0,-2-3 0,0-10 0,-1-5 0,-12 20 0,-3-37 0,-6-22 0,2-32 0,-2-32 0,-4-19 0,-6-17 0,17 33 0,-1-3 0,-3-7 0,-2-2 0,-1-5 0,0-2 0,-3-2 0,0-1 0,-2-3 0,0-1 0,-2-6 0,0-1 0,-2-6 0,0-3-63,11 29 0,0-2 0,0 0 0,-1-3 0,0-1 0,0 0 0,0-4 0,0-1 0,1 0 0,0 0 0,1 0 0,-1-1 63,1 0 0,0-1 0,1 0 0,1 2 0,1 1 0,2-1 0,2 2 0,1 1 0,0 1 0,-4-26 0,2 4 0,4 12 0,3 5 0,1 11 0,2 4 0,2 8 0,1 3 0,-5-44 0,6 5 0,4 26 0,4 20 189,4 38 0,6 21 0,9 38 0,4 23-189,-11-28 0,0 3 0,0 3 0,1 2 0,2 11 0,1 2 0,-1 1 0,1 0 0,-1 1 0,0 1 0,-2 6 0,0 1 0,-1 1 0,1 0 0,-1 4 0,1 0-99,-1 1 1,-1 1 0,0 6-1,-3 2 1,-4-28 0,-2 1-1,0 0 1,-1 4 0,1 1-1,-1 1 96,-1 4 1,1 1 0,-1 0 0,1-4 0,-1-1 0,-1 1 0,0 0 0,-2 1 0,1-1 0,0-5 0,0-1 0,0-1 2,0 27 0,0-2 0,0-13 0,0-3 0,0-8 0,-2-4 0,-1-8 0,0-7 0,-1 3 0,-7-56 245,-3-30 1,5-34 0,-3-12 0,-4-15-192,6 41 1,-1-3 0,-1-7-1,-1-2 1,-3-5 0,1-1-1,0-5 1,1-2-55,-2 1 0,1-3 0,-1-5 0,1-2 0,-1-3 0,0-1 0,7 27 0,-1-1 0,0-1-82,0-4 0,-1-1 0,1 0 0,1-1 0,1 0 0,0 0 0,0-5 0,0-1 0,1 1 0,0 1 0,2 0 0,-1 0 51,2 1 1,1 0 0,-1 1 0,-1 0 0,0 0 0,1 2 0,1-28 0,0 2 0,1 7 0,0 3 30,1 12 0,0 3 0,1 15 0,0 4 0,0-37 0,0 19 0,0 13 0,0 13 0,0 30 0,2 32 0,4 34 0,-2 28 0,8 12 0,-6-36 0,1 1 0,1 8 0,0 2 0,1 5 0,-1 2 0,1 8 0,0 1 0,0 2 0,-1 1-2,1 4 1,0 1-1,-1 5 1,-1 2 0,-2-27-1,0 1 1,-1 2 0,-1 2-1,1 2 1,-1 0 1,-1 2 0,1 0 0,-1 2 0,1 2 0,-1 0 0,-1 1 0,0 1 0,-2 0 0,1-1 0,0 0 0,-1 0 0,0-1 0,-1 0 0,0 0 0,0-2 0,2 21 0,-2-2 0,-1-8 0,-1-4 0,1-13 0,0-4 0,0-11 0,0-4 0,-5 36 0,2-21 0,-7-36 0,-7-35 0,5-32 0,-1-25 0,-5-26 0,9 36 0,-1-3 0,-1-7 0,1-2 0,-3-7 0,1-2 0,-2-6 0,1-1 0,-2-9 0,1-1 0,-1-6 0,1-2 3,5 29 1,0 0 0,1 0 0,-1-2-1,0-1 1,1 0 0,-1-3 0,1 0 0,-1-1-1,0-4 1,1 0 0,-1-2-4,0-5 1,0-2 0,1 2 0,1 4 0,1 0 0,1 1 0,0-2 0,1-1 0,1 2 0,0 7 0,1 2 0,0 0-1,-1-27 0,0 2 0,2 5 0,-1 2 0,-1 8 0,0 4 0,2 10 0,0 2 0,0 12 0,1 4 0,1-33 0,-4 18 0,4 6 0,4 19 0,4 22 0,5 26 0,-1 42 0,2 19 0,1 13 0,3 10 0,-5-37 0,1 3 0,0 7 0,-1 3 0,1 9 0,0 2 0,1 8 0,-1 2 0,-3 1 0,-1 1 0,2 5 0,0 2 0,-4-2 0,-1 2-25,-2-32 0,-1 2 0,1 0 0,1 8 0,0 1 0,0 2 1,-2 4-1,0 2 0,0 0 0,-1 2 0,0 1 0,0 0 25,1-1 0,-1 0 0,-2 0 0,0-2 0,-2 0 0,0 0 0,0 0 0,-1-1 0,1 0 0,0-1 0,-1-1 0,1 0 0,1 1 0,0-1 0,0-3 0,0-10 0,-1-3 0,1 0 0,-2 24 0,0-4 0,0-13 0,0-4 0,1-11 0,-2-6 0,-8 17 0,1-52 0,2-44 0,-1-51 0,-3-18 0,7 38 0,-1-3 0,-1-2 0,0-2 0,0-11 0,1-3 0,-1-2 0,0-1 0,0-5 0,1-1 0,-1-5 0,0-2 0,4 28 0,0-1 0,0 0 0,0-1 0,1-1 0,-1 0 4,1 1 1,0-1-1,1 1 1,-1-2-1,0 0 1,0 0-1,-1-3 1,-2-1-1,1 0 1,1-4-1,-1-1 1,0-1-4,0-4 0,0 0 0,1 0 0,0 4 0,1 0 0,1 1 0,0 0 0,-1 1 0,1 0 1,0 7-1,0 1 0,0 2-1,-3-27 0,2 2 0,2 4 0,0 3 0,-1 6 0,0 3 0,2 10 0,0 4 0,1-34 0,0 29 0,0 21 0,8 26 0,4 21 0,-3 19 0,3 45 0,0 8 0,-3 15 0,-1-30 0,0 3 0,-3 7 0,-1 2 0,2 6 0,0 1 0,0 4 0,0 1 0,-4 8 0,0 1 0,1-1 0,-1 0 0,0 3 0,-2 0 36,1 1 0,-2 1 0,1 2 0,-2 2 0,1-30 0,-1 2 1,0-1-1,-2 2 0,0-1 0,0 1-36,-1-1 0,0 0 0,-1 0 0,-2 27 0,-1-2 0,1-16 0,1-3 0,0-5 0,0-2 0,1-6 0,0-2 0,0 34 13,-5-25 0,-1-39 8,-5-43 0,-1-34 0,-1-40 0,-3-3-14,-1-8 1,9 41-1,-1-3 1,2-2-1,1-2 1,-1-1 0,-1-2-4,-2-1 1,1-2-1,-2-4 1,1-1 0,-2-5-1,1-1 1,0-5-1,1-1 35,1-3 1,1-1 0,-2-3 0,1 0 0,3 2 0,2 0 0,1 1 0,1 1-40,1 3 0,0 1 0,2 8 0,1 3 0,-2 13 0,0 2 0,2 5 0,2 3 0,0-38 0,2 25 0,12 35 0,1 34 0,1 30 0,1 24 0,3 20 0,-8-30 0,1 1 0,2 2 0,-1 1 0,2 1 0,0 3 0,-3 5 0,1 4 0,2 6 0,1 1 0,0 3 0,-1 1 14,0 2 0,-1 2 0,1 5 0,-2 2 0,-3-4 1,-1 1-1,0 6 0,0 0-14,-2 4 0,-1 1 0,0 2 0,-2 0 0,-3-4 0,0 0 0,0-7 0,0-2 0,0-5 0,0-4 0,0-12 0,0-2 0,0-7 0,0-1 0,0 37 0,0-45 0,0-40 0,-6-51 0,-2-50 0,-1-4 0,3 45 0,0-2 0,-2-5 0,-1-2 0,0-5 0,0 0 0,0-3 0,1-2 0,-1-3 0,0-1 0,0 1 0,1-1 0,-2-3 0,0-1-2,-1-3 1,-1-1 0,2-8 0,1-1 0,-3-2 0,0-2 0,2 0 0,1-2 1,3 33 0,0 0 0,0 2 0,-2-22 0,1 3 0,1 8 0,0 2 0,3 10 0,0 2 0,2 7 0,0 2 0,1-44 0,14 77 0,4 34 0,3 42 0,4 33 0,-14-37 0,-1 3 0,5 11 0,2 2 0,-1 5 0,0 1 0,1 6 0,-1 1 0,4 7 0,-1-1 0,-4-2 0,-1-1 0,3 3 0,-1 1 19,2 1 0,-1 2 0,0 2 0,-1 0 0,0 1 0,-1-1 0,-1-8 0,0-2-19,-2-6 0,1-2 0,1-7 0,1-2 0,-3-10 0,1-2 0,12 41 0,1-15 0,-1-28 0,-2-23 0,-7-27 0,3-19 0,-4-20 0,3-13 0,-10-11 0,-1-8 0,1-11 0,6-13 0,-6-4 0,-3 45 0,1-1 0,-2 1 0,0-1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1:57.252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38 95 11531,'-18'28'0,"5"-15"0,7-19 0,8-11 0,15-2 0,1-12 0,7 19 0,-6-13 0,7 15 0,-9-6 0,3 16 0,3 0 0,-2 2 0,8 10 0,-9 0 0,9 5 0,-16-5 0,16-1 0,-15-5 0,9 6 0,-15-8 0,23 11 0,-19-13 0,13 14 0,0-14 0,-5 5 0,-3 1 0,-1-6 0,-7 6 0,17-8 0,1 0 0,8 0 0,-8 0 0,6 0 0,-22 0 0,13 0 0,-15 0 0,9 8 0,-8-6 0,5 5 0,-13-7 0,14 0 0,-7 0 0,1 0 0,6 0 0,-53 0 0,17 0 0,-38 0 0,19 6 0,-2 0 0,7 0 0,-13-6 0,6 6 0,-5-1 0,22 1 0,-22-6 0,32 0 0,-19 0 0,24 0 0,1 0 0,23-15 0,5 11 0,15-14 0,0 13 0,-8 3 0,13-6 0,-3 8 0,16 0 0,-1 0 0,1 0 0,-1 0 0,-7 0 0,5 0 0,-13 0 0,-2 0 0,-10 0 0,0 0 0,-5 0 0,5 0 0,-8 0 0,1 0 0,-1 8 0,-7-6 0,5 5 0,-5-7-1,8 0 0,-1 0-1,-7 0 0,5 0 0,-5 0 0,0 0-8,5 0 10,-36-15 0,23 3 0,-25-5 0,23 1 0,-8 14 0,6-13 0,-14 13 0,14-6 0,-13 16 0,5 1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2:15.051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0 141 12457,'43'9'0,"-10"-1"0,8-8 0,5 0 0,8 0 0,16 0 0,12 0 0,5 0 0,6 0 0,-41 0 0,1 0 0,5 0 0,1 0 0,0 0 0,0 0 0,-1 0 0,0 0 0,2 0 0,-1 0 0,-4 0 0,0 0 0,1 0 0,-1 0 0,2 0 0,-2 0 0,44 0 0,0 0 0,-7 2 0,-5 4 0,0-4 0,-1 4 0,-5-4 0,-5-2 0,-4 5 0,-3 1 0,3-2 0,4-2 0,-10 4 0,2 0 0,-6-2 0,-6-2 0,-1 3 0,-3 1 0,0-2 0,-13 0 0,-4 2 0,-19-4 0,-55 5 0,4-7 0,-45 0 0,7 0 0,8-1 0,5-3 0,0-2 0,-4 2 0,-6 2 0,-3 2 0,-5-2 0,-2-4 0,3 4 0,-11-4 0,-7 5 0,45 1 0,-1 0 0,-3-1 0,-2 0 0,0-1 0,-1 0 0,1-1 0,0 0 0,0 1 0,-1 0 0,-2 1 0,0 0 0,1 1 0,1 0 0,1 0 0,0 0 0,3 0 0,1 0 0,-43 0 0,11 0 0,5 0 0,1 0 0,5 0 0,9 0 0,5 0 0,-7 0 0,2 0 0,16 0 0,23-8 0,79 6 0,4-5 0,-7 6 0,3 2 0,33-1 0,-7 0 0,-1 0 0,9 0 0,1 0 0,4 0 0,6 0 0,-44 0 0,1 0 0,2 0 0,2 0-73,2 0 1,2 0 0,4 0-1,2 0 1,3 0 0,1 0 0,2 0-1,0 0 73,3-1 0,1 2 0,-5 1 0,-1 1 0,2 0 0,0 0 0,-5 0 0,-1 0 0,-3 1 0,0 0 0,2-2 0,0 0 0,-3 2 0,0 1 0,1 0 0,0-2 0,0-1 0,0 0 0,-3 2 0,0 0 0,2-1 0,2 0 0,0-1 0,1 1 0,3 2 0,0-2 0,-5-2 0,0 0 0,0 3 0,0 0 0,-4-1 0,0 0 0,-2 0 0,0 0 0,0 0 0,0-1 0,-1-1 0,-1 0 0,-3 1 0,-2 0 0,45 4 0,-7 0 0,-7-6 0,-2 0 0,-1 0 0,-14 0 0,0 0 0,-6 0-3,-6 0 1,-2 0-1,1 0-2,3 0 1,-10 0 0,5 0 1,-5 0-3,5 0 293,-24 0 0,-10-2-288,-30-4 0,-17 4 1,-18-4-1,-5 4 0,-1 2 1,-8 0 0,-4 0 0,-6 0-1,-6 0 1,-3 0 0,-9 0 0,-3 0 0,-8 0 0,6 0 0,40 0 0,-1 0 0,0 0 0,0 0-45,-3 0 0,-1 0 0,-5 0 0,-2 0 0,-1 0 0,0 0 0,0 0 0,0 0 45,2 0 0,0 0 0,6 0 0,2 0 0,4 0 0,1 0 0,-40 0 0,7 0 0,16 0 0,-2 0 0,20 0 0,21 0 0,35 0 0,25 0 0,39 0 0,-8-2 0,17-1 0,-1-3 0,0 2 0,11 2 0,10 2 0,-47 0 0,1 0 0,1 0 0,2 0 0,2 0 0,1 0 0,5 0 0,2 0 0,2 0 0,1 0-78,3 0 0,0 0 0,6 1 0,1 0 1,0 1-1,-1 0 0,3 1 0,-1 0 78,-3-1 0,0-1 0,-1 1 0,-1 0 0,-2 0 0,0 0 0,-1 1 0,1 0 0,1-1 0,0 0 0,-7 2 0,-1 0 0,2-1 0,-2 0 0,-2-1 0,-1-1 0,-2 0 0,0 0 0,1 2 0,0 0 0,0 0 0,0 0 0,0 0 0,-2 0 17,-2 1 1,-1 0 0,0-3 0,0-1 0,-1 4-1,-1 0 1,-1-1 0,1 0-19,-2 0 1,0 0 0,44 3 0,-5-6-1,-11 2-1,-11 3 1,-8-3 0,-10 4 0,1-4 1,-14-4 0,-4-4 0,-20 4 210,-7-13 1,-35 7 0,-18-3-211,-9 5 0,1 4 0,5 2 0,-7 0 52,-7 0 0,-7 0 1,-5 0-1,-4 0-52,-1 0 0,-5 0 0,-7 0 0,-6 0 0,46 0 0,-1 0 0,-2 0 0,-3 0 0,-6 0 0,-2 0 0,-1 0 0,-1 0-57,-2 0 0,0 0 0,-2 0 1,0 0-1,0 0 0,0 0 1,2-1-1,1 0 57,4-2 0,2 0 0,3 2 0,1 0 0,6-2 0,1 0 0,-48-1 0,6-1 0,14 3 0,9-6 0,10 2 0,5 0 0,9-2 0,1 3 0,2-7 0,10 4 0,14-7 0,19 3 0,17 4 0,32 1 0,9-1 0,14 6 0,-2-4 0,13 4 0,14 2 0,-2-2 0,-41 0 0,1 0 0,0-1 0,1 0 0,0 1 0,0 1 0,3-1 0,1 2 0,3-1 0,2 2 0,0-1 0,2 0 0,-2 0 0,2 0 0,1 0 0,1 0 0,-3 0 1,0 0-1,1 0 0,0 0 0,1 0 0,-2 0 0,-6 0 0,-2 0 0,1 0 0,-1 0 0,-4 0 0,-1 0 0,46 0 0,-2 0 0,-8 0 0,-2 0 0,-7 0 0,-7 0 0,-3 0 0,0-2 0,0-4 0,-8 4 0,-4-4 0,-3 4 0,5 2 0,-14 0 0,-42 0 0,-37 0 0,-19 0 0,-10 6 0,4 0 0,-6 0 113,-4 1 0,-4-3 1,-4 6-1,-5 0-113,-5-1 0,-1-3 0,0 4 0,-3-2 0,-3-4 0,-6 3 0,45-4 0,-2 0 0,-2-1 0,-1 0-59,-1-1 1,0 0 0,-4-1 0,0 0 0,-1 0 0,0 0 0,0 0 0,0 0 58,0 0 0,0 0 0,-6 0 0,0 0 0,1 0 0,0 0 0,0 0 0,-1 0 0,0 0 0,0 0 0,1 0 0,0 0 0,-1 0 0,-1 0 0,-1 1 0,0 0 0,1 2 0,-1 0 0,-2-2 0,0 0 0,8 2 0,0-1 0,-1 0 0,-1-2 0,-1 1 0,0-2 0,-2 1 0,0 0 0,1 0 0,1 0 0,1 0 0,2 0 0,1 0 0,0 0 0,2 0 0,0 0 0,2 0 0,0 0 0,-1 0 0,1 0 0,1 0 0,0 0 0,1 0 0,2 0 0,5 0 0,1 0 0,0 0 0,-1 0 0,1 0 0,-1 0 0,3 0 0,0 0 0,-44 0 0,15 0 0,11 0 0,8 0 0,7 0 0,1 0 0,15 0 0,12 0 0,70-2 0,19-3 0,13 3 0,-17-4 0,10 4 0,10 2 0,13 0 0,6 0 0,-48 0 0,1 0 0,0 0 0,1 0 0,2 0 0,2 0 0,2 0 0,0 0 0,4 0 0,1 0-23,2 0 1,1 0 0,2 0-1,0 0 1,2 0 0,0 0-1,1 0 1,1 0 22,3 0 0,0 0 0,3 1 0,1 0 0,-1 1 0,-1 0 0,-4 1 0,0 0 0,-5-1 0,-1-1 0,-2 1 0,-2-2 0,-2 0 0,-1 0 0,-2 1 0,0 0-12,-3 2 0,-1 0 0,-3-2 0,-2 0 0,36 5 1,-3-2 11,-1 2 0,-10-4 0,-3 3 0,-8-3 0,-3 0 0,-6 4 0,-27-4 0,-36 4 0,-11-10 0,-30-2 0,0 0 0,-5-1 0,-11 5 0,-11-6 0,-5 2 0,-5 0 0,-10-7 0,0 3 0,48 5 0,-1 0 0,0 2 0,0 0 0,-7-1 0,-1-1 0,-2 0 0,0 0 0,-3-1 0,0 0-4,-2 0 0,-2 1 1,-4 2-1,-1 0 0,-4-2 1,-1 0-1,-4 0 1,1 0 3,-2 0 0,1 1 0,1 1 0,1 0 0,4-2 0,2 0 0,2 1 0,1 1 0,1 1 0,0 0 0,0-2 0,0 0 0,4 1 0,1 0 0,5 1 0,1 0 0,4 1 0,2 0 0,-43 1 0,2 0 0,5 0 35,9 0 1,3-2-36,14-4 0,8 5 0,4-15 0,50 6 0,31-7 0,29 5 0,12 2 0,2 3 0,-1 3 0,9 2 0,7 2 0,10 0 0,-46 0 0,1 0 0,1 0 0,1 0 0,1 0 0,0 0 0,4 0 0,1 0 18,2 0 1,2 0 0,4 0-1,2 0 1,3 0 0,1 0 0,0 1-1,0 0-18,-1 2 0,1 0 0,2-2 0,-1 2 0,-1 2 0,0 1 0,-1 0 0,-1 0 0,0-2 0,-2 2 0,-5 1 0,-2 1 0,-8-3 0,-1 0 0,-3 0 0,-1 1 0,43 6 0,-6-2 0,-5 3 0,-9-3 0,-7-2 0,-2 5 0,1-1 0,-17-4 0,-13 11 0,-45-7 0,-27-4 0,-19-5 0,-8-3 0,-12 0 0,-7 0 0,-12 0 0,45 0 0,-1 0 0,-3 0 0,-1 0 0,-2 0 0,-2 0 0,-4 0 0,0 0 0,-2 0 0,0 0 0,-1 0 0,0 0-70,-2 1 0,0-2 0,-4-2 0,-2-1 0,-1-1 0,-1 0 1,-1-1-1,1 0 70,0 0 0,0 1 0,6 2 0,1 0 0,4-2 0,2 0 0,1 0 0,1 0 0,3 0 0,0 1 0,3 2 0,1 0 0,-39-4 0,12 4 164,7 2 1,12-6-1,4 1-164,3 1 0,26 2 0,29 2 0,35 0 0,14 0 0,9 0 0,8 0 0,17 0 0,14 0 0,-44 0 0,1 0 0,5 0 0,0 0 0,1 0 0,1 0 0,3 0 0,2 0 0,3 0 0,1 0 0,8 0 0,2 0 0,-1 0 0,1 0 0,3 0 0,1 0-118,3 0 0,2 0 1,2 0-1,1 0 0,5 0 1,2 2-1,-1-1 0,0 2 118,-2-1 0,0 1 0,0 0 0,-2 0 0,-12-2 0,-1 0 0,-1 1 0,1 0 0,-2 0 0,1 2 0,1 2 0,-1-1 0,0-1 0,-1-2 0,-2 1 0,-1 0-3,-1 1 1,0 0-1,-1-2 1,-1 0-1,0 2 1,0 1-1,1 0 1,1 0 2,0 0 0,0 0 0,-5-3 0,-1 0 0,-3 1 0,-2 1 0,0-1 0,-1 0 0,-2 0 0,0 0 0,1 3 0,-2 0 0,-7-3 0,-1 0 0,43 0 0,-10-1 0,-7-2 0,-8 0 0,0 0 0,-2 0 0,-2-2 0,-2-3 0,-12 3 0,6-4 0,-3 2 0,7 0 469,-4-2 1,-19 0-470,7 6 613,-3 0-613,-6-7 0,-12 5 0,-25-14 0,-31 12 0,-16-5 0,-5 1 0,0-4 0,-3 4 0,-5-1 0,-10-1 0,6-3 0,-4 1 0,-2-2 0,3 5 0,1-3 0,1-2 0,0-1 0,10 3 0,5 1 0,5-3 0,20 4 0,25-1 0,25 7 0,39-2 0,6 4 0,6 2 0,-16 0 0,2 0 0,4 0 0,2 6 0,2 0 0,0-1 0,-1 3 0,3-4 0,2 8 0,2-1 0,-3-1 0,-1 6 0,-2-5 0,0 3 0,0-3 0,-2 5 0,-4-6 0,-6 1 0,-4 1 0,2-6 0,5 3 0,3-1 0,-2 6 0,-4-3 0,-2 5 0,14 1 0,-31-7 0,-16-2 0,-31-8 0,-17 0 0,12 0 0,-18 0 0,21-8 0,0 6 0,33-6 0,9 8 0,26 0 0,-10 0 0,-1 0 0,-16 0 0,10 0 0,-14 0 0,8 0 0,-8-7 0,6 5 0,-14-6 0,-1 8 0,-11 0 0,-38-8 0,16 14 0,-34 4 0,22 17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2:21.334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733 5565 12575,'-28'10'0,"-5"6"0,22-7 0,-13 9 0,23-1 0,-7-7 0,16-33 0,-5 3 0,9-26 0,-8 15 0,2-10 0,-4 16 0,-2-16 0,7 22 0,3 11 0,8 19 0,-1 17 0,1 18 0,-1 5 0,0 13 0,1 0 0,-8-18 0,-3 11 0,-1-9 0,0-3 0,0-5 0,-6 9 0,0 5 0,0-5 0,0 9 0,-2-9 0,-4 3 0,4-23 0,-13-23 0,3-24 0,-4-7 0,-1-10 0,0 0 0,-1-2 0,1-3 0,5-3 0,2-7 0,2-3 0,3 9 0,5-15 0,0 1 0,2-8 0,3 8 0,5 11 0,8 12 0,7 12 0,8 10 0,8 30 0,-3 20 0,-9 15 0,-5-7 0,-5-6 0,-7-4 0,-2 3 0,-3 9 0,1-8 0,-4 11 0,2 1 0,-2-16 0,-10 9 0,-6-3 0,-3 0 0,-3 0 0,-7-5 0,-4 5 0,-4-4 0,2-10 0,-4-4 0,2-11 0,-14-6 0,9-16 0,-1-11 0,8-12 0,5-10 0,9-1 0,-1-9 0,3 3 0,1 3 0,3-1 0,5-14 0,-4-2 0,2 3 0,3-1 0,5 2 0,0-2 0,5 10 0,1-7 0,10 19 0,1-1 0,-3 22 0,9 19 0,-7 17 0,7 16 0,-4 6 0,-1 5 0,-1 3 0,-1 7 0,-5 16 0,-3 0 0,-8 0 0,-2-10 0,-4-6 0,-5-5 0,-7-16 0,-5 2 0,-12-14 0,-11-3 0,1-11 0,-2-12 0,9-5 0,-5-11 0,0-9 0,12 9 0,-2-10 0,6 4 0,-8-6 0,6-8 0,2 2 0,0 2 0,13 1 0,-3-3 0,1-2 0,2-21 0,3-2 0,5 8 0,12 9 0,5 22 0,13 7 0,-3 20 0,8 4 0,0 17 0,6 12 0,-2 0 0,-2 8 0,-2 0 0,-5-5 0,3 7 0,-2-2 0,-2-1 0,-5-1 0,-7 10 0,1 7 0,-10 0 0,-2-6 0,-8-13 0,-9-4 0,-8-19 0,-8-3 0,-8-19 0,8-5 0,8-11 0,1-3 0,1-2 0,6 4 0,5-6 0,-2-2 0,-1-2 0,-3-6 0,1-8 0,5-3 0,3-10 0,1 7 0,4-3 0,10-8 0,3 6 0,9 5 0,-1 11 0,3 18 0,5 7 0,10 1 0,-4 11 0,8 5 0,0 9 0,-1 11 0,-5 7 0,-4 8 0,3 4 0,-9-4 0,-4 1 0,-5 5 0,1 2 0,-3 15 0,-4 6 0,-2 18 0,-5-13 0,-1-10 0,0-21 0,-13-16 0,-5-28 0,3-6 0,3-17 0,-5 0 0,-6-6 0,-7-7 0,7-3 0,2 0 0,1-3 0,3 3 0,-1-3 0,1-7 0,1-9 0,3-2 0,3-7 0,2-9 0,3-3 0,5-1 0,0 5 0,0 5 0,7 6 0,5 4 0,4 6 0,1 6 0,0 5 0,3 16 0,3 4 0,0 12 0,12 11 0,-7 16 0,12 13 0,-7 10 0,6 13 0,-8-5 0,-8-4 0,3-2 0,-3 0 0,-2 0 0,-1 11 0,-5 3 0,-1-3 0,-3-1 0,-7 0 0,2 1 0,-4 13 0,-2 10 0,-14-10 0,-3-19 0,-12-20 0,0-14 0,9-14 0,3-15 0,1-7 0,1-14 0,-1-5 0,3 1 0,1-3 0,6-5 0,-3-4 0,1-2 0,4-4 0,0-4 0,0-4 0,-2-3 0,3-3 0,1-1 0,2-7 0,0 3 0,0 3 0,2 11 0,1 8 0,3 3 0,-2 4 0,4 0 0,-2-2 0,9 19 0,3 4 0,-1 29 0,6 18 0,-3 13 0,-3 16 0,1 5 0,-1 7 0,1 5 0,-1 10 0,1 11 0,-3 3 0,-3 1 0,-3 6 0,-5-7 0,2 5 0,-2 6 0,-4 4 0,-1-45 0,-2-1 0,-5 48 0,-1-6 0,-3-5 0,-3-5 0,1-5 0,2-6 0,6-6 0,-3-12 0,1 4 0,2-11 0,-2-5 0,7-24 0,-7-57 0,8-2 0,0-34 0,0 12 0,0 9 0,0 0 0,0-4 0,0-6 0,0-4 0,0-10 0,0-3 0,0-7 0,0-5 0,0-4 0,0 44 0,0-1 0,0 0 0,0 0 0,0-2 0,0 1 0,0-1 0,2 1 0,-1 4 0,2 0 0,4-46 0,3 9 0,-6 5 0,4 15 0,-1 12 0,-5-6 0,14 30 0,-6 19 0,5 40 0,-3 20 0,3 9 0,-3-2 0,3 4 0,3 6 0,-6 4 0,-1 4 0,3 4 0,1 5 0,-3 5 0,0 1 0,-1 0 0,-1 1 0,-2 5 0,-8 0 0,0-4 0,0-5 0,0-7 0,0-9 0,0-4 0,0-6 0,-6-9 0,0-2 0,-8-9 0,5-3 0,-3-27 0,2-22 0,3-17 0,-1-11 0,4-11 0,-2 1 0,2 0 0,2-9 0,2-3 0,0-5 0,0-7 0,-5-2 0,-1-5 0,2-1 0,2-5 0,2-6 0,0 42 0,0-1 0,0-1 0,0 0 0,0-3 0,0-1 0,0 2 0,0 0 0,0-1 0,0 1 0,0 1 0,0 0 0,0 1 0,0 1 0,0-2 0,0-1 0,0 2 0,0 0 0,0 1 0,0 1 0,0 3 0,0-1 0,-3 1 0,0-1 0,-3-44 0,2 2 0,2 4 0,-3-2 0,-1 11 0,2-1 0,2-1 0,2 10 0,0 2 0,0 10 0,0-2 0,0-2 0,0 20 0,0 3 0,-8 41 0,-3 11 0,-3 17 0,2 16 0,7 9 0,3 3 0,2-4 0,0 3 0,0 3 0,0 4 0,0 10 0,0 1 0,0 3 0,0 2 0,0-5 0,0 5 0,0 2 0,0 7 0,0 6 0,2-2 0,3-1 0,-1-5 0,6-2 0,-2-5 0,-4-6 0,3-10 0,-1-10 0,0-11 0,0-20 0,0-38 0,-1-10 0,-5-26 0,0 3 0,0-1 0,-5-9 0,-1-4 0,2-4 0,2-1 0,2-7 0,0-4 0,0-3 0,0-6 0,0-5 0,0-1 0,0 44 0,0 0 0,0-3 0,0-1 0,0-7 0,0 0 0,0 1 0,0 1 0,0 0 0,0 0-43,0 1 0,0 0 1,0 1-1,0-1 1,0-3-1,0 0 1,0-1-1,0 0 43,0-1 0,0 0 0,0 2 0,0 2 0,0 2 0,0 1 0,0 0 0,0 0 0,0-1 0,0 1 0,-3 0 0,0 0 0,0-2 0,0 1 0,1 3 0,-1 2 0,-2 2 0,2 1 0,1-45 0,-4 9 0,4 5 0,-4 5 0,0 12 0,1 19 0,5 20 0,7 79 0,1-21 0,6 41 0,-5-19 0,-1-11 0,6 9 85,-3 16 0,-1 1 1,0 14-1,-2-14-85,-5-8 0,-1 4 0,-2-2 0,0 4 0,0 1 0,0 9 0,0 4 0,0 3 0,0 2 0,0 1 0,0-3 0,0-4 0,0-5 0,-2 0 0,-1-6 0,-3-8 0,-2-2 0,2-8 0,2-23 0,-7-29 0,7-40 0,-2-36 0,4 0 0,2-5 0,0 3 0,0-3 0,0 5 0,0-11 0,0-1 0,0-3 0,0-2 0,0 41 0,0-1 0,0-2 0,0 0 0,0-1 0,0-1 0,2-6 0,2 0 0,0 2 0,0 0 0,-1-2 0,1 0-30,0-3 0,0 2 0,3 5 1,0 1-1,-2 0 0,1 2 0,1 4 1,0 3 29,5-39 0,3 17 0,-3 14 0,3 9 0,-5 21 0,-2 11 0,-1 55 0,-3-6 0,8 31 0,-8 0 0,2 0 0,-4 2 0,-2-2 0,0-6 59,0-3 1,0-3-1,0 0 1,-2 3-60,-4 3 0,-4 2 0,-7 6 0,-1-2 0,1 2 0,-1 2 0,1 2 0,-1-4 0,1-8 0,-2-2 0,-5-15 0,5-14 0,-4-21 0,11-20 0,6-30 0,4-9 0,2-7 0,0-2 0,0-8 0,-6 4 0,0 8 0,3 4 0,1 1 0,2-1 0,-2-2 0,-2-2 0,-2 1 0,0-3 0,6 0 0,0-2 0,0-4 0,0-2 0,2 0 0,2 2 0,2 2 0,5 8 0,-3 0 0,2 7 0,2 14 0,3 33 0,-3 27 0,-6 24 0,-3 15 0,1-2 0,2 8 0,-2 2 0,0 5 0,2-1 0,5 0 0,5 1 0,-6-5 0,13 6 0,-4-8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8:20.372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365 70 12125,'25'-15'0,"5"1"0,8 3 0,3 7 0,6-4 0,3 2 0,6 0 0,7 0 0,6 6 0,1 0 0,0 0 0,0 2 0,-2 4 0,0 6 0,2 3 0,-10 5 0,8 1 0,-4 4 0,-2 3 0,-4-1 0,6 2 0,0-4 0,-2 0 0,0-5 0,-5 3 0,3-4 0,2-1 0,-12-7 0,1 1 0,-5 0 0,-1-3 0,-6 1 0,5-6 0,5 2 0,-8 0 0,11-6 0,-3 0 0,3 0-1,-23 0 0,-4-8 0,-31-4-4,-13-3 1,-10 5-1,-12 2 2,-7 1 1,-12 5-1,9-4 0,-7 4 1,-4 2 1,4 0-1,-8 0 1,-6 0 0,-8 0 0,1 0 0,-3 0 0,-3 0 0,-6 0 1,39 1 0,-1 0 0,-4 0 0,-1 2 0,1 0 0,0-1 0,1 1 0,1-2 0,2 1 0,-1-2 0,2 0 0,0 0 0,0 0 0,1 0 0,-48 0 0,6 0 0,11 0 0,8 0 0,9 0 0,-1 0 0,7-2 0,3-3 0,-2 1 0,5-8 0,5 0 0,32 1 0,16-1 0,24 8 0,28-2 0,16 4 0,-6 2 0,18 0 0,-3 0 0,1 0 0,7 0 0,10 0 0,-44 0 0,1 0 0,1 0 0,1 0 0,2 0 0,0 0 0,9 0 0,0 0 0,6 0 0,0 0-111,6 0 0,1 0 0,3 0 0,1 0 0,4 0 1,-1 0-1,0 0 0,-1 0 111,1 0 0,1 0 0,-3 0 0,1 0 0,-3 0 0,1 0 0,-4 0 0,-1 0 0,-5 0 0,-1 0 0,-4 1 0,-2 0 0,1 1 0,0 0 0,0 2 0,0 0-43,1 1 0,-2 0 1,-5-1-1,-1 1 0,0 2 1,0 0-1,-3-1 0,1 0 43,-2 0 0,0 1 0,1 1 0,-1 0 0,-3 0 0,1 1 0,-2-1 0,0 0-3,48 3 0,-6 5 1,-11-6-1,-4 1-7,-1 1 0,-15-6 1,-2 3-4,-9-1 0,-6 0 3,1-2 0,-25-4 220,-26 4 0,-15-10 0,-26-4 0,-5 0-213,-5 0 1,-10-5 0,-14 3-1,-9-2 2,-6 1 1,42 8-1,-1 0 1,-4-3-1,-2 0 1,-3 0-1,-2 1 1,-4 0 0,-2 0 0,0-3 0,-1 0 0,-6 3 0,-2 1 0,-3-2 0,-2 0-77,-6 0 0,-1 0 1,25 5-1,-1 0 1,-1 0-1,-4-2 1,-2 0-1,0 1 1,0 0-1,0 0 1,0 0 76,2 0 0,-1 0 0,2 0 0,3 0 0,1 0 0,1 0 0,-30 2 0,2 0 0,3 0 0,2 0 0,0 0 0,3 0 0,14 1 0,2 0 0,7 1 0,2 0 0,9 1 0,2 0 0,-37 1 0,16 4 0,14-3 0,4-1 0,17-2 0,14 4 0,34 0 0,9 0 0,36-6 0,4 0 0,6 0 0,10-2 0,17-2 0,-42 1 0,1 0 0,5 1 0,0 0 0,2-2 0,1 0 0,6 1 0,2 1 0,-1-1 0,1 0-94,1-1 0,0 0 1,9 2-1,1 0 1,6-3-1,1-1 1,6 0-1,2 0 94,4 1 0,0 0 0,-28 0 0,1 0 0,0 0 0,-1 1 0,-1 1 0,2 0 0,0-1 0,1 0 0,0 0 11,2 0 0,2 0 0,-3 1 0,27 0 0,-2 2 0,2-2 1,-2 0-1,-7 1 0,-2 0-11,-4-1 0,-1 0 0,-1 2 0,-1 0 0,-4-2 0,-1-1 0,-1 1 0,-2 0 0,-4 0 0,0 0 0,-5-1 0,0 0 0,-7 2 0,0 0 0,-2-1 0,-1 0 0,-2 1 0,0 1 0,42-1 0,-9 2 0,-14-2 0,-12-4 0,-6 4 0,-2-4 0,1 4 0,-43 0 0,-28-2 189,-30-1 0,-20-1 1,-8 4-1,-7-2-189,-9-2 0,41 3 0,-2 0 0,-6 2 0,-1 0 0,-4 0 0,-2-2 0,-6 1 0,-1-1 0,1-1 0,0 0 0,-7 2 0,-1 0 0,-1-1 0,-1 0-2,-4 1 0,-1 0 1,-9 1-1,-2 0 1,28 1-1,0 0 1,-1 0-1,-2 0 1,1 0-1,-1 0 2,2 0 0,1 0 0,0 0 0,2 0 0,0 0 0,2 0 0,-27 0 0,2 0 0,2 0 0,1 0 0,2 0 0,1 0 0,12 4 0,1 0 0,1 1 0,2 0 0,4 0 0,2-1-32,2-1 1,0 0 0,-1 1 0,0 0 0,-1-1 0,1 0 0,2 0 0,0 0 31,5 1 0,1-1 0,1-1 0,2-2 0,-43 6 0,5-4 0,6-2 0,7 0 0,10-2 0,2-4 0,21 3 0,3-9 0,28 4 0,18-9 0,11 9 245,36-10 1,11 7 0,21-1 0,-7 4-219,-5 1 1,-5 5 0,16-6-1,5 2-27,8 0 0,0 0 0,2 6 0,-48 0 0,1 0 0,2 0 0,1 0 0,3 0 0,2 0 0,5 0 0,2 0 0,2 1 0,2 0-31,-1 2 0,1 0 0,0-1 0,0 0 0,-1 3 0,0 2 1,-1-1-1,1-1 31,0 0 0,0 0 0,-4 2 0,-2 0 0,-3-3 0,-2-1 0,-4 1 0,-1 0 0,-3 0 0,-1 0 0,41 8 0,0-7 0,-7 1 0,-9 2 0,-3-6 0,-4 6 0,-2-2 0,-2-1 0,-13 1 0,1-6 0,-2 0 0,-15 0 0,-11 0 0,-36 0 0,-31 0 0,-38 0 0,-1-2 0,-3-4 0,-6 4 0,36-1 0,-1-1 0,-3 1 0,0 0 0,-4 0 0,0 0 0,-3 0 0,0 0 0,-5 3 0,-2 0 0,-4 0 0,-1 0-71,-9 0 1,-1 0-1,-3 0 1,-2 0 0,25 1-1,-1-1 1,0 1 0,0 1-1,-1-1 1,0 2 70,-1 0 0,-1 1 0,1 1 0,1-1 0,0 2 0,1-1 0,-30 4 0,2 0 0,4-1 0,3 1 0,8 0 0,3 0 0,12 0 0,2 1 0,7 0 0,2 1 0,4 1 0,1 2 0,-42 13 0,19-6 0,12 2 0,11-3 0,17 3 0,22 0 0,18-7 0,36-10 0,11-4 0,9-2 0,15 0 0,13 0 0,-40 0 0,3 0 0,3 0 0,2 0 0,7-3 0,2 0 0,4-1 0,2 0 0,4 0 0,1 0-115,1 1 1,1-2 0,4 0 0,1-1 0,2 2 0,2 0 0,8 0 0,2-2 114,-26 2 0,0-1 0,1 1 0,-3 0 0,1 1 0,0 0 0,5-1 0,0 1 0,0-2 0,-2 1 0,-1 0 0,0-1 0,0 0 0,-1-1 0,-1 1 0,-1 1 0,-2 0 0,1 1 0,0-1 0,0 0 0,0 0 0,-3 0 0,0 0 0,-2 0 0,27 0 0,-1-1 0,-2-2 0,-2 0 0,-4 3 0,-1 0 0,2 0 0,-1 1 0,3-1 0,-1 0 0,-6 0 0,-1 2 0,-1 2 0,-1 0 0,-2 0 0,0 0 93,-1 0 1,-1 0-1,-1 0 1,-2 0-1,-2 0 1,-2 0 0,-1 0-1,-2 0-93,-4 0 0,-1 0 0,0 1 0,-2 0 0,44 3 0,-48-1 0,1 0 0,1-2 0,-1 2 0,37 4 0,-7-1 0,-9-2 0,-3-2 0,-6 4 0,0 0 0,-29 1 0,-17-1 0,-45-4 0,-39 4 0,-10-4 0,-9-2 0,-14 0 0,44 0 0,-1 0 0,-2 0 0,-2 0 0,-8 1 0,0 0 0,-2 1 0,0 0 0,-2 1 0,-2 0 54,-2-2 0,-1 1 1,6 2-1,1 0 0,-4 0 1,2 0-1,5 0 1,2 2-55,2 0 0,2 1 0,3 1 0,1 2 0,2 0 0,0 1 0,3 1 0,1-1 0,-42 11 0,15 3 0,20-2 375,4-1-375,-7-3 0,32-9 0,24-5 0,22-10 0,43-7 0,0-4 0,4-1 0,16 0 0,5-1 0,3 1 0,3-1 0,-42 7 0,1-1 0,0 0 0,1 1 0,2 0 0,2 0 0,3 2 0,1-1 0,1-2 0,0 1 0,2-1 0,0 0 0,1 1 0,0 1-40,1 0 0,0 0 1,5 1-1,0 1 1,-3 0-1,-2 0 1,-3 2-1,-1-1 40,-5 1 0,0 0 0,-1 3 0,-1 0 0,42-6 0,-4 1 0,-7 4 0,-3 2 0,-19 2 0,-2-2 567,-7-4-567,-9 4 0,-18-5 0,-21 7 0,-32 0 0,-43 0 0,-3 0 0,-5 0 0,-9 2 0,-12 2 0,47-2 0,-1 1 0,-2 0 0,-1-2 0,-1 0 0,-2 0 0,-5-1 0,-2 0 0,-3 0 0,-2 0-76,-3 0 1,-1 0-1,0 1 1,0 0 0,1 1-1,1 0 1,2 1-1,0 0 76,4-2 0,2 2 0,8 1 0,2 1 0,-38 5 0,21 2 158,14-1 0,11-5-158,0 6 0,24-8 0,13 2 0,38-12 0,16-6 0,13 2 0,3-1 0,10-3 0,9-1 0,8 3 0,5 0 0,3 1 0,2 1 0,-45 2 0,1 0 0,3 3 0,0 1 0,0-2 0,1 0-28,-1 0 1,0 0 0,3 3 0,1 1 0,-2-3 0,0 0 0,0 1 0,0 0 27,-2 2 0,-1 0 0,-4 1 0,-1 0 0,31-1 0,-7-1 305,-8-3 0,-6 0-305,-7 6 0,-16 0 0,-45 0 0,-37 2 0,-21 4 0,-10-4 0,5 5 0,-5-1 0,-5 0 0,-7 6 0,-5-5 0,-6 3 0,48-3 0,-1 0 0,-1-2 0,0-1 0,-2 1 0,-1 0 0,-3 0 0,0 0-44,-4 0 0,-1 0 1,-2 0-1,-1 1 0,-2 2 1,2 0-1,4-1 0,1-1 44,4 1 0,0-2 0,4-2 0,1 0 0,-42 8 0,12 1 0,9-2 0,14-3 223,13-7-223,16 0 0,24 0 0,34 0 0,25 0 0,8-5 0,14-1 0,-4 0 0,2-2 0,9 6 0,1-4 0,1 5 0,-1 1 0,3 0 0,-2 0 0,7 0 0,3 0 0,-8 7 0,-9 5 0,-6 3 0,-6 3 0,-12 5 0,-11 1 0,-24 16 0,-17-5 0,-21-4 89,-16-2 1,-7-9-1,-11 5 1,-5 0-90,-10 4 0,-7 2 0,-11 0 0,1-1 0,0 1 0,-1 2 0,-1 1 0,-2 1 0,-2 0 0,0 0 0,7 0 0,3 0-2,1 0 1,-3-6 0,-1-2-1,11-1-3,7-5 1,12-2 0,-3-1-9,5-1 5,17-7 1,8-14 3,23-19 1,8 1 0,18-13 0,3 4 0,6 4 0,10-4 0,3 6 0,3 0 0,4 0 0,-1-5 0,1 7 1,-3 4-2,3 5 0,-5-1 1,3 5-1,1 0 1,11 2 0,1 12 0,-4 8 0,-13 2 0,-22 19 1,-7 9 0,-7 3 0,-7 15 1,-1 0-2,-5 4 0,-6 4 1,-11 2-1,-6 2-1,-4 3 0,-10 3 0,-2 2 0,-1-10-2,-1-10 0,1-6 1,-7 0-1,1 1-3,-1-3 1,9-5 0,1-16-18,0-2 5,-1 0 12,-9-10 0,26-15 4,16-27 1,16-6-1,17-16 2,1 2 1,2-3 0,-1 3 0,3-1 1,0-5 0,6-1 0,-4-3 0,4 1 1,2-1 0,8-7 0,1-4 0,3-4 0,-1-2 0,1 8 0,5 4 0,-1 6 0,-5 5 0,-1 12 0,-4 12 0,-6 15 0,0 14 0,-10 19 0,-14 26 0,-5 11 0,-6 2 0,-6 12 0,-5-3 0,-5 3 0,-9 4 0,-4 7 0,-6 2 0,15-42 0,-1-1 0,-23 44 0,17-44 0,-1 1 0,1-3 0,-2-1 0,0-2 0,0-1 0,-29 36 0,3-12 0,-1-8 0,-2-7 0,2-1 0,9-9 0,4-4 0,1-4 0,3-7-10,-8 5 0,8-14-16,-1 3 8,18-13 11,-1 3 1,23-31 4,0-12 0,14-17 1,9-5-1,-2 5 1,-1 3 1,5 9 0,4-9-1,4-3 1,2-4 0,0-10 0,2 2 0,1-4 0,3-2 0,14-6 0,-3-2 0,2 1 0,1-1 0,-3 10 0,0 10 0,-1 8 0,-5 9 0,-1 10 0,-4 19 0,-4 4 0,-4 32 0,-16 11 0,-9 11 0,-8 3 0,-8 1 0,-7 6 0,-7 5 0,-9 8 0,2 7 0,-4-2 0,-2-2 0,-2-2 0,-3-1 0,-7 1 0,-3 0 0,3-8 0,0-4 0,1-5 0,1-7 0,-3-3 0,5-8 0,-2 0 0,5-6 0,-5-2 0,2-2 0,8-7 0,6-6 0,-13-9 0,-11 3 0,7-14 0,11-9 0,2-10 0,9-14 0,7-7 0,7-9 0,2 1 0,3 6 0,5-9 0,0 3 0,0-2 0,5 2 0,3-7 0,2 1 0,4 0 0,1 0 0,3-2 0,-1 8 0,0 7 0,1 7 0,1 7 0,5 0 0,5 0 0,11 0 0,-1 10 0,8 7 0,-22 20 0,-2 22 0,-15 16 0,-2 18 0,-6-1 0,-6-3 0,-9 6 0,-11 2 0,1 0 0,0-3 0,-4-5 0,4-2 0,-3 1 0,-3-1 0,-2-5 0,-2-5 0,1-3 0,-1-6 0,-2-8 0,-4 5 0,-4-17 0,-7-1 0,13-10 0,4-8 0,12-6 0,0-11 0,5 0 0,7-12 0,3-6 0,10-13 0,4 1 0,3-5 0,11 8 0,3-7 0,-4-3 0,7 4 0,-1-2 0,4 1 0,-2-3 0,2 2 0,2 4 0,2 5 0,-4-5 0,0 7 0,1 3 0,-3-1 0,4 8 0,-8-4 0,0 6 0,3 6 0,-5-2 0,8 8 0,0 0 0,2 21 0,-8 19 0,-7 9 0,-18 30 0,-4 0 0,-5-2 0,-11-7 0,-3-4 0,-2-1 0,4-7 0,-7 4 0,-1-6 0,-2-2 0,-3 0 0,-9-9 0,-13 1 0,3-8 0,-9-9 0,6-4 0,0-2 0,5-10 0,-3-5 0,6-6 0,1-1 0,5 1 0,13-1 0,3-3 0,3-2 0,2-6 0,5-13 0,9-13 0,3-11 0,6 8 0,6 6 0,5 4 0,13 1 0,5 5 0,4 5 0,2 6 0,2 6 0,3 6 0,13 3 0,11 3 0,2 7 0,-4 6 0,-10 8 0,-9 8 0,-6-3 0,-2 3 0,0 2 0,3 9 0,-3 6 0,-7 4 0,-15-2 0,-7 4 0,-8-12 0,-12 8 0,-15-4 0,0-13 0,-10 4 0,-1-5 0,-3-3 0,2 3 0,-5-5 0,-5 0 0,-5 0 0,-4-3 0,-6-5 0,2 0 0,-2 0 0,-2-1 0,-2-5 0,2-4 0,4 0 0,6-7 0,11-1 0,6-9 0,12-6 0,6-2 0,19-5 0,14-1 0,15 2 0,4 10 0,12 6 0,-2 5 0,2 6 0,3-1 0,9 7 0,-1 0 0,0-1 0,1 5 0,1-2 0,2 8 0,3 7 0,5 7 0,-6 5 0,-2 6 0,-2 4 0,-3 2 0,-5 0 0,-7 0 0,-8 0 0,-5 0 0,-11 2 0,-3 3 0,-8-9 0,-16 4 0,-13-6 0,-20 1 0,-5-7 0,1-10 0,-15-3 0,-8-2 0,20-2 0,-12-6 0,10 0 0,-3 0 0,1-4 0,6-8 0,11-1 0,10-17 0,17-6 0,6-9 0,14 0 0,15 1 0,6 5 0,6 0 0,6 6 0,4-2 0,9 8 0,4-2 0,6 0 0,-2 7 0,2 1 0,2 6 0,2 3 0,2 8 0,0-2 0,-2 4 0,-4 2 0,-4 2 0,-6 4 0,5 6 0,-21 3 0,-10 16 0,-40 4 0,-7-10 0,-28-7 0,-7-3 0,7-1 0,-23-2 0,14 1 0,-14-7 0,20 0 0,19-20 0,32-3 0,25-3 0,16 1 0,13 2 0,7-1 0,10 1 0,5-1 0,7 3 0,11 3 0,-43 8 0,1 2 0,3 1 0,2 0 0,-1 1 0,1 0 0,-1 0 0,0 0 0,-1 1 0,1 0 0,-3 2 0,0 0 0,1 1 0,-1 2 0,-1 1 0,1 1 0,-2-1 0,0 0 0,45 4 0,-15-5 0,-12 4 0,-10-2 0,-6-4 0,-9 5 0,-10 1 0,-37 0 0,-25-4 0,-20-5 0,-9-1 0,3 0 0,-1 0 0,-4 0 0,2 0 0,-8 0 0,0 0 0,2 0 0,-4 0 0,7 0 0,1 0 0,-2 0 0,11-1 0,-7-3 0,-6-2 0,19-8 0,-9 3 0,35-7 0,11-5 0,13 3 0,25-1 0,2 6 0,5 3 0,10 2 0,-1-3 0,7 1 0,3-2 0,6 5 0,-4-1 0,2 0 0,4 1 0,0 5 0,0-2 0,-4 2 0,-2-2 0,-7 4 0,-7-2 0,3 8 0,-22-2 0,-17 25 0,-38-3 0,-16-1 0,-12-8 0,-3-3 0,-5 0 0,-4-3 0,-3 1 0,-3-6 0,-6 2 0,-5-2 0,7 0 0,-7-1 0,7 3 0,10-2 0,0-2 0,12-4 0,6-4 0,1 1 0,14-13 0,14 1 0,21-18 0,15 11 0,17-7 0,6 6 0,9 2 0,5-6 0,7 4 0,6-1 0,9 1 0,6 0 0,5 3 0,1-1 0,1 2 0,-4 7 0,10 3 0,-7-1 0,-10 2 0,-3 3 0,-13 7 0,2 0 0,-21 0 0,-12 13 0,-34 5 0,-13 3 0,-17-4 0,0 1 0,-7-8 0,12-3 0,5-7 0,64-23 0,-12 9 0,31-15 0,-13 10 0,-4 7 0,9-3 0,10 3 0,1-3 0,-1-3 0,6 3 0,-2 1 0,2 2 0,-2-1 0,-4 3 0,-10-2 0,-1 1 0,-3 1 0,-11-5 0,6 3 0,-8 2 0,8-1 0,-4 7 0,-10-12 0,-2 14 0,-7-13 0,-1 5 0,8 0 0,-5-5 0,5 5 0,0-2 0,4 1 0,-6 7 0,7-2 0,-21 4 0,36 0 0,-16-4 0,-8 4 0,10-5 0,-27-1 0,20 6 0,-15-6 0,9 0 0,-1 7 0,1-7 0,7 0 0,-6 6 0,7-13 0,-9 13 0,0-6 0,-7 0 0,-33 6 0,-24-4 0,5 4 0,-5 2 0,4 6 0,-9 0 0,0 2 0,-1-2 0,1-4 0,-1 3 0,7-3 0,-1-2 0,16 0 0,-2 0 0,16 0 0,7 0 0,-2 8 0,1 4 0,-5-3 0,-19 3 0,-13-2 0,-18 3 0,-2-1 0,-4-6 0,12 4 0,-4-3 0,-8-3 0,-7 4 0,-13-2 0,-3 0 0,-2 1 0,47-6 0,-1 0 0,-3 3 0,-2 0 0,-3-1 0,-1 0-55,-3 0 0,0 0 1,1 1-1,0-1 1,-2 0-1,0 0 0,2 2 1,0 0 54,1-1 0,0 2 0,-1 1 0,-1 1 0,0-1 0,0 0 0,0 2 0,0 1 0,3 2 0,0-1 0,2 1 0,1 0 0,4-2 0,0-1 0,-2 2 0,-1-1 0,-2 2 0,0 0 0,1 0 1,1 1-1,0-2 0,-1-1 1,2 3-1,0 0 0,0 0 0,-1 1 1,-3-3-1,0 1 0,1 1 1,1 1-1,1-1 1,0-1-1,3-1 0,1 0 0,0-1 0,1-1 1,-40 9-1,6-3 2,7-3 0,14 3-2,12-13 1,53 6-1,29-8 1,26 0-1,6 0 0,0 0 0,-8 0 0,-5 0 146,5 0 0,-15 2 0,2 4-146,-6 5 0,-12 9 0,-6 9 0,-13-4 1,-19 12-1,-14-4 0,-18-2 0,-5-10 0,-12 5 0,-10 1 0,-2 0 0,-11 4 0,-8-4 0,45-14 0,-1-1 0,1 1 0,-1 0 0,1-3 0,-1-1 0,1 1 0,1-1 0,-40 7 0,7-8 0,15 1 0,3-1 0,5-4 0,17-2 0,1-2 0,16-8 0,3-15 0,28-10 0,15 2 0,10 2 0,4 7 0,0-1 0,0 2 0,8 1 0,4 5 0,1 1 0,-1 3 0,5 1 0,-2-4 0,7 3 0,-11 7 0,-5-2 0,-25 14 0,-7 7 0,-20 7 0,-15 7 0,-10-4 0,-7 0 0,-10 0 0,-1 7 0,-10-5 0,-2 2 0,-2 0 0,-11 0 0,-9 6 0,40-17 0,-1-1 0,-2 1 0,-1-1 0,-1 0 0,0-1 0,-2 0 0,-1-1 0,-2-1 0,0 1 0,-3 0 0,1 1 0,5-1 0,2 1 0,2-1 0,1-1 0,-41 9 0,11-3 0,14-9 0,8 1 0,23-18 0,19-3 0,24-11 0,10-9 0,13 4 0,6-2 0,7-4 0,16-4 0,8-4 0,8-2 0,4 2 0,3-3 0,-37 20 0,1 1 0,3-1 0,1-1 0,3-1 0,1 0 0,1 1 0,0 1 0,3 0 0,1 0 0,-2 0 0,0 1-30,1 1 0,0 1 0,1 1 0,1 1 0,-2 2 0,0 1 0,-3 2 0,-1 1 30,-5 0 1,-1 2-1,32 0 1,-11 3 0,-10 4 0,-11 8-1,-14 11 0,-22 5 1,-30 18-1,-12-3 0,-10-2 0,-8 0 0,-11 0 0,-8 2 0,-8 4 0,1-3 0,-11 7 0,-5-2 0,41-24 0,-1 0 0,-3 1 0,-1-1 0,-1 1 0,-1-1 0,-1 1 0,0-1-33,-2-2 0,1-1 0,3 1 0,0-1 0,-2-3 0,1-1 1,2 1-1,1-1 33,3 1 0,-1 0 0,0-2 0,1-1 0,-36 2 0,11-7 116,12-3 1,6-2-117,-2 0 0,23-11 0,11-13 0,22-3 0,26-14 0,7 5 0,8 1 0,5-2 0,11-2 0,3-2 0,6 2 0,4 3 0,4 1 0,1 2 0,3 4 0,13-4 0,-1 5 0,1 3 0,0 8 0,-4 1 0,1 10 0,-5 2 67,-3 3 1,-6 10-1,-22 7 1,-5 7-68,-10 4 0,-8 2 0,-12 8 0,-3 4 0,-16-2 0,-17 3 0,-12-5 0,-8 0 0,0-12 0,-7 1 0,-8-1 0,-8 0 0,-10-4 0,-4 3 0,-1-3 0,3-2 0,-4-1 0,3-1 0,3 1 0,4-3 0,2-3 0,-2-6 0,20-6 0,-2-6 0,26-8 0,15-15 0,18-2 0,17-11 0,15 5 0,3 0 0,5 12 0,1-1 0,3 1 0,1 4 0,1 7 0,-1 3 0,0-3 0,-5 6 0,-1 2 0,3 4 0,-16 14 0,-10 11 0,-21 3 0,-19 9 0,-10-8 0,-6-2 0,-12-6 0,-5 5 0,-9-5 0,-3-1 0,-4 5 0,-8 0 0,-3-2 0,-3-1 0,5-9 0,-7 1 0,1 0 0,1-3 0,2-1 0,11-8 0,3 0 0,5 0 0,7-2 0,5-5 0,7-11 0,10-1 0,9-14 0,8-10 0,7 6 0,12-9 0,7 5 0,8 0 0,7-2 0,9-3 0,1 3 0,3 0 0,8 7 0,-1-5 0,6 6 0,5 6 0,-1 4 0,-6 7 0,1 3 0,-1 3 0,2 4 3,5 8 0,-3 10 0,-2 7 1,-13 10 1,-24 8-4,-5 6 0,-16 8 0,-9 3 0,-7-7-1,-3-7 0,-10-8 1,-2-1-1,-8 0 0,-1-2 0,-9-2 0,3-7 0,-8-1 0,-5 1 0,5-1 0,-4 1 0,2-3 0,4-3 0,-2-5 0,-6-7 0,11-9 0,1-9 0,17-9 0,23-14 0,12-1 0,12-5 0,5 6 0,7 4 0,3 1 0,10-3 0,1-2 0,3 2 0,13-3 0,-1 1 0,3 4 0,4 6 0,-3 0 0,7 8 0,0 1 0,-2 3 0,-2 9 0,-10 2 0,-1 3 0,-3-1 0,-7 2 0,2 10 1,-8 13 0,-10 16 0,-19-6-1,-27 6 0,-16 0 0,-13 0 1,5-8-1,2-6 0,-1-3 0,-12-1 0,-4 1 0,-1-1 0,-3 1 0,6-3 1,-2-3-1,-4-6 0,0 1 0,2-1 0,6-4 0,4-6 0,9 0 0,4-7 0,4-3 1,4-9 0,4-6 0,6-4 1,11-4-1,7-4 0,18 0 0,10-1 0,9 9 0,2 6 0,9-2 0,4 5 0,3 3-1,3 1 1,-1 5 0,0 3 0,1 5-1,-1-1 1,1 6 0,-1-4-1,0 6 1,1 6 0,-9 0-1,-3 11 0,-4 4 0,-27 14 0,-16 0 0,-33-7 0,-21-7 0,-6-8 0,0 1 0,14-6 0,-1 0 0,1-1 0,-1-1 0,1-6 0,0 0 0,-1 0 0,5 0 1,-1-2-1,1-4 1,3 1 0,16-13 0,13 3-1,16-15 1,16 9-1,19-2 0,15 3 1,-1 5-1,17 1 1,-6 5-1,-2 1 0,8-4 1,0 6-1,6 2 0,4 3 0,7 1 0,-1 0 1,3 0-1,2 0 0,-1 5 0,-5 1 0,-5 0 0,-4 2 0,-5-4 0,-2 5 0,-7-1 0,4 6 0,-16-12 0,-28 5 0,-36-7 0,-24 0 0,-20 0 0,-6 0 0,4 0 0,-6 0 0,10 0 0,5 0 0,9 0 0,-3 0 0,-5 0 0,9 0 0,5 0 0,34 0 0,31 0 0,41 0 0,0 0 0,0-5 0,4-1 0,2 0 0,3-2 0,3 6 0,5-6 0,-1 3 0,1-1 0,-5 0 0,-3 6 0,-5-2 0,-6-4 0,-9 4 0,-9-4 0,-20 6 0,-15 6 0,-28 4 0,-36 7 0,7 1 0,-11-1 0,-5 1 0,8-1 0,-10 1 0,8-1 0,3 1 0,7-1 0,-1-1 0,1-3 0,1-1 0,-5-6 0,3 5 0,4-7 0,26-4 0,25-11 0,21-5 0,9-1 0,13-1 0,3 1 0,-1-1 0,-1 1 0,-3-1 0,9 1 0,-27-1 0,-23 9 0,-28 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2:31.350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4995 4200 12575,'-27'10'0,"-4"-6"0,8-16 0,5-11 0,7-24 0,7-5 0,-2-14 0,2 4 0,-2 2 0,4-12 0,-4 2 0,3-4 0,-3-3 0,2-5 0,-8-11 0,1-6 0,6 47 0,0 1 0,-3 1 0,0 1 0,-3-48 0,-3 0 0,2 0 0,3 2 0,5 2 0,-2 11 0,2 9 0,2 5 0,0 2 0,-2 4 0,-1 1 0,-1-3 0,6 6 0,0 2 0,0 2 0,0-9 0,0-6 0,8 8 0,5 5 0,8 17 0,5 24 0,5 23 0,-2 19 0,2 15 0,2 24 0,2 12 0,0 11 0,-17-40 0,-1 1 0,-2 1 0,-1 1 0,0 1 0,-1 1 0,0-1 0,-1 1 0,-1-2 0,-1 0 0,0-1 0,0-1 0,5 38 0,-3-1 0,-6 0 0,-4-3 0,-2-7 0,0-9 0,0-6 0,-2-5 0,-4-9 0,-8-3 0,-7-3 0,-2-1 0,-12-6 0,-2-2 0,-10-4 0,-3-13 0,3-16 0,-1-10 0,1-13 0,7-6 0,9 1 0,3-3 0,1-4 0,0-3 0,4-13 0,-4-1 0,-1-10 0,1-6 0,6-10 0,-2-5 0,3-10 0,11 41 0,1-1 0,0-6 0,0-1 0,2-4 0,1-2 0,1 1 0,2-2-49,0 0 0,2-1 0,0 2 0,2 0 0,0 0 0,2 0 0,1 1 0,1 2 49,2 2 0,0 1 0,0 7 0,1 2 0,9-39 0,-1 11 0,1 7 0,-1-4 0,1 16 0,-1 6 0,0 1 0,1 11 0,-1-1 0,3 4 0,3 4 0,-2 10 0,9 13 0,3 18 0,1 6 0,-4 15 0,-3 12 0,-6 13 0,6 14 0,-2 8 0,-3 7 0,-3 5 0,-1 3 0,-3 2 0,-3 2 0,1 6 0,-7-3 0,-2 1 0,-2-47 0,-2 0 0,0 2 0,-2-1 0,0 3 0,-2 1 0,-1 1 0,-1 0-31,-2 3 1,0-1-1,0 1 1,-1-2 0,0-4-1,0-1 1,0 0 0,-1-1 30,-2-1 0,1-1 0,0 2 0,0-1 0,-18 41 0,0-8 95,2-11 1,-6-6-1,4-11 1,-4-7-96,-2-3 0,6-12 0,-2-10 0,-6-4 0,6-9 0,-10-4 0,10-25 0,-6-11 0,8-6 0,4-7 0,1-4 0,5-11 0,-2-8 0,-3-8 0,1-5 0,6-10 0,-1-5 0,9 45 0,1-1 0,0-1 0,0-2 0,2-3 0,1-1 0,1-3 0,2 0-20,0-3 1,2 0-1,0-2 1,0 2 0,0 2-1,2 1 1,1 1 0,2 0 19,3 0 0,1 1 0,0 2 0,1 0 0,3 0 0,2 1 0,-2 5 0,1 1 0,13-42 0,-4 12 0,6 3 0,0 6 0,-1 6 0,3 12 0,-6 13 0,2 8 0,4 8 0,0 13 0,4 12 0,2 13 0,4 12 0,-16 16 0,2 11 0,4 14 0,-6 4 0,1 12 0,-3 3 0,0 4 0,-12-42 0,-1 1 0,4 43 0,-2 0 0,1 2 0,-5-5 0,-2 7 0,-4 0 0,-2 2 0,0 0 0,-2-12 0,-2-2 0,-2-3 0,-7 9 0,1-6 0,-4-1 0,-1-6 0,-6-9 0,-3-3 0,1-5 0,0-7 0,-8-6 204,-2-13 0,-6-2-204,-5-4 0,-5-11 0,5-12 0,3-18 0,2-9 0,4-10 0,4-2 0,4-12 0,6-2 0,4-3 0,1-2 0,-1-18 0,-1-6 0,3-2 0,-3-7 0,15 6 0,1-3 0,2 1 0,2-5 0,2-1 0,6 9 0,9 10 0,2 16 0,11 13 0,1 8 0,9 17 0,5 22 0,0 19 0,-5 16 0,-3 13 0,-2 5 0,0 1 0,0 4 0,-6 1 0,-2 5 0,0 0 0,1-2 0,-9 4 0,0-12 0,-7 2 0,-4 0 0,3-2 0,-5 4 0,-2-4 0,-2-2 0,-4-2 0,-2-3 0,-4 1 0,-1 2 0,-3 6 0,-5-6 0,-1-3 0,1-7 0,-1 7 0,-3-7 0,-8 1 0,6-16 0,-12-4 0,4-18 0,-2-13 0,3-13 0,3-6 0,6-12 0,-2-4 0,5-4 0,7 2 0,-3-2 0,-2 3 0,5-5 0,1-2 0,2-5 0,3 1 0,5-9 0,11 6 0,12 5 0,20 14 0,19 16 0,0 9 0,-3 14 0,-11 5 0,-3 5 0,-3 1 0,1 11 0,-6 5 0,-2 5 0,-6 7 0,-17 2 0,-5 7 0,-9 12 0,-3-8 0,-7-7 0,-9-17 0,-5-1 0,-1-3 0,0-5 0,-14-8 0,-7-7 0,-22-4 0,4-12 0,6-8 0,9-7 0,7-8 0,-3-4 0,4-4 0,-1-2 0,-5-2 0,1-13 0,1 2 0,5-5 0,-1-3 0,12-2 0,-4-8 0,4 1 0,4-1 0,7 6 0,11 2 0,1 1 0,4-8 0,10 6 0,5 9 0,11 21 0,13 16 0,7 24 0,17 7 0,-11 9 0,-3 8 0,-8 8 0,3 2 0,-3 0 0,-2 1 0,-8-5 0,-1 6 0,-1 0 0,-14 17 0,1 15 0,-22 9 0,-9-7 0,-8-16 0,-10-13 0,0-1 0,-10-7 0,1-1 0,1-2 0,-5-12 0,-1-7 0,-11-10 0,14-10 0,-5-10 0,13-11 77,5-8 1,2-14 0,2-5-1,2-11-48,-3-6 1,1 6-1,2-8 1,6 1-24,4 0 1,3-2 0,3 0 0,3 2 1,2 4 1,2 2-1,8 6 1,4-3-2,6 3 1,3 4-1,3 3 1,1 5-4,4 1 0,5 0 1,6 6-1,1 2-3,0 8 0,4 8-1,8 7 0,5 8 0,10 14 0,-9 8 0,-17 11 0,-12 0 0,-5 4 0,-9 17 0,-4 8 0,-6 10 0,-6 2 0,-6-6 0,-3-6 0,-5-19 0,-1 2 0,-2-2 0,-10-4 0,0-4 0,-6-2 0,0 2 0,-4 0 0,1-2 0,-1-6 0,0-3 0,-3-3 0,3-1 0,-2-5 0,-9-3 0,-6-10 0,4-4 0,11-11 0,18-12 0,2-4 0,3-2 0,5-8 0,5-3 0,6-5 0,4-1 0,2-1 0,2 3 0,4 1 0,6 3 1,5 7 0,7-2 0,5 4 4,4 2 0,3 12 0,9 4-1,13 3 0,-7 5 0,9 13-4,-8 3 1,-7 7 0,-16 11 0,-6 6-1,-3 4 0,-5 6 0,-3 6 0,-6 7 0,-6 3 0,-6-7 0,-8-1 0,-7 1 0,0 3 0,-10 1 0,-4 0 0,-4 1 0,-10-1 0,3-1 0,-5-5 0,-1-5 0,-6-2 0,-1 0 0,1 1 0,-2-1 0,6-10 0,-4-5 0,5-5 0,7-2 0,-5-5 0,3-2 0,-9-2 0,17-10 0,1-12 0,10-7 0,0-16 0,5-16 0,9-13 0,11-5 0,8 9 0,6 9 0,11 16 0,8-3 0,-6 10 0,12 1 0,-2 8 0,0 3 0,8 7 0,5 1 0,11 2 0,-11 3 0,14 7 0,-7 3 0,-5 5 0,-7 7 0,-10 3 0,4 3 0,-19-11 0,-18 17 0,-25-12 0,-10 3 0,-4-1 0,4 1 0,-2 3 0,-2 6 0,-9 4 0,0 2 0,-9 2 0,-3 4 0,-2 3 0,-8 9 0,-1-1 0,-3 0 0,-7-1 0,3-5 0,0-5 0,5-4 0,9-12 0,4-5 0,2-9 0,3-3 0,7-2 0,-3-6 0,13-8 0,-3-9 0,41-3 1,20-3 2,11 4 1,6 1 0,-1-1-1,3-3 0,4-1 1,4 0-1,7 3 1,1-3-3,-1-6 0,0 2 0,1-2 0,-1 0-1,0 1 0,3-5 0,-1 4 0,0-2 0,-3 2 0,-10 4 0,1 6 0,1-5 0,-22 13 0,5-3 0,-32 20 0,-16 11 0,-22 10 0,-1 1 0,3-1 0,5-4 0,-4 4 0,-6 0 0,1 8 0,-5-2 0,-5 8 0,-4 4 0,-4 1 0,-8 7 0,-6 1 0,35-25 0,-1 0 0,-37 24 0,37-26 0,0 0 0,-41 18 0,0-9 0,-3 1 0,5-13 0,5-5 0,8-5 0,12-7 0,0-7 0,4 0 0,-3-2 10,5-3-5,11-5 0,28-10 0,18-1-2,17-2 1,9 0-1,4 3 1,3-1-1,9-2 0,2-9 0,15 3 0,2-4-2,1-2 0,9 1 0,0-1 0,0-2-1,1-4 0,-5 10 0,2-2 0,-6 4 0,-4 2 0,-14 5 0,2-1 0,-11 11 0,-29 18 0,-26 14 0,-19 5 0,-4 4 0,-5 4 0,1-2 0,0-2 0,-7 0 0,1 6 0,-3 2 0,-3 4 0,-1-4 0,-4 5 0,-6 1 0,-4 4 0,-10-1 0,-3 3 0,-5 1 0,-1-1 0,5-9 0,3-1 0,-1-6 0,1-4 0,7-9 0,2-3 0,10-9 0,6-6 0,5-2 0,-3 0 0,19-10 0,-2-7 0,19-16 0,12-12 0,8 0 1,6 1 0,7 5 0,3-4 1,3-1 0,6 3 0,10-6 1,6-1-3,5-3 0,1 5 1,11 1-1,0 2 0,0 5 0,2 1 0,4 4 0,-4 4 0,-6 5 0,-2 13 0,3 5 0,-15 8 0,-3 10 0,-27 13 0,-20 16 0,-8-3 0,-3-1 0,-9 4 0,-3 2 0,-4 1 0,-2 5 0,1-5 0,-3 1 0,-2 0 0,-2-1 0,-7-3 0,1 2 0,-3-4 0,-3-6 0,-1-4 0,-2 0 0,-5-6 0,-1-4 0,6-9 0,-2-4 0,3-4 0,-9-12 0,2-5 0,8-11 0,9-7 0,16 0 0,6-11 0,4-3 0,1-3 0,8 1 0,5-9 0,5 4 0,5 1 0,5-7 0,10-2 0,3 0 0,6 4 0,10-2 0,3 1 0,5 3 0,7 2 0,-1 3 0,5 5 0,-2 5 0,2 4 0,-1 8 0,5 4 0,-2 5 0,-4 11 0,0 5 0,3 4 0,-11 6 0,-7 11 0,-18 8 0,-29 24 0,-5-1 0,-7 7 0,-5-9 0,-8 5 0,-8 1 0,2 1 0,-5-1 0,-1 0 0,-4 1 0,-3-1 0,-4-1 0,-3-3 0,-1-1 0,0-10 0,5-1 0,-1-8 0,-4-9 0,7-2 0,-3-17 0,4-7 0,3-15 0,14-9 0,4-8 0,6-7 0,3-12 0,5-6 0,3-8 0,6-10 0,4 7 0,4-15 0,6 1 0,10-2 0,-7 41 0,3-1 0,3 2 0,3 1 0,-1-1 0,2 1 0,2 1 0,1 1 0,4 3 0,2 2 0,2 2 0,2 1 0,2 0 0,2 2 0,2 1 0,1 2 0,39-23 0,1 3 0,3 13 0,1 9 0,-3 11 0,-5 11 0,-5 1 0,-10 4 0,-7 4 0,-9 6 0,-5 7 0,-4 9 0,-10-1 0,-6 12 0,-7 10 0,0 1 0,-9 18 0,-1 4 0,-10-3 0,-5 8 0,-7-5 0,-5 0 0,-2-4 0,-8 2 0,0 2 0,-4 2 0,-4-2 0,0 0 0,-3 0 0,-1-6 0,-5-9 0,3-7 0,-3 1 0,-3 0 0,9-14 0,3-2 0,4-8 0,-4-13 0,2-10 0,6-13 0,8-13 0,6-14 0,1-11 0,3-13 0,3-13 0,-1-3 0,7-13 0,2 0 0,2-4 0,5 43 0,2 0 0,1-3 0,1-1 0,4-1 0,2 0-40,3 0 0,3 2 0,1 3 0,2 1 0,4-1 0,1 1 0,-1 2 0,2 0 40,0-1 0,2 3 0,0 6 0,0 3 0,34-34 0,-3 16 0,-1 11 0,-6 16 0,8 18 0,4 13 0,-17 11 0,3 17 0,-11 7 0,-6 6 0,-6 9 0,-4 1 0,-4 5 0,-5 4 0,-10 10 0,0 0 0,-5 6 0,-1-1 0,-1 1 0,-5 0 0,-8 3 0,-7 3 0,-6 0 0,-10-1 0,-4-7 0,-6-6 0,3-10 0,-1 0 0,1-7 0,-1-8 0,2-14 0,-9-10 0,5-13 0,-3-19 80,13-14 0,8-12 0,7-4 0,-1-11-80,2-10 0,1-8 0,5-15 0,1-6 0,8 43 0,1-1 0,2-3 0,2 0 0,-2-6 0,2-1 0,3 0 0,2-2-69,3-1 1,3-2 0,2-2 0,1-1-1,5-2 1,1 0 0,1 0 0,1 1 68,1 3 0,3 2 0,0 3 0,2 2 0,1 3 0,0 1 0,2 2 0,0 0 0,1-1 0,1 1 0,-5 10 0,2 3 0,0 1 0,0 2 0,25-20 0,-1 18 0,-7 11 0,3 21 0,5 10 0,-11 23 0,0 20 0,-12 13 0,-6 14 0,-4 2 0,-9 9 0,-6 5 0,-4 5 0,-2 2 0,-1-42 0,0 1 0,-2 1 0,0 1 0,-2-1 0,-2 0 0,-3 2 0,-3 1 0,-1 1 0,-1 0 0,-2 5 0,-1 1-67,-2 1 0,-1 2 0,0 0 1,-3 0-1,-2 1 0,-2-1 0,0-2 1,0-1 66,-1-4 0,0 0 0,-1-2 0,-1-2 0,4-4 0,0-3 0,1-4 0,0-2 0,-19 22 0,4-20 0,1-20 0,11-18 0,1-32 0,13-24 0,1-4 0,8-32 0,3-1 0,1 0 0,1 35 0,2-1 0,-1-2 0,0-1 0,0-3 0,0-2 0,-1-2 0,2-2 0,2-6 0,3-2 0,2-3 0,2-1 0,2 0 0,3 1-26,1-2 0,1 0 0,3 1 0,3-1 0,0-1 0,2-1 0,2 0 0,0 1 26,2 0 0,1 1 0,2 4 0,2 2 0,-3 8 0,2 2 0,0 3 0,2 2 0,-1 3 0,1 3 0,2 0 0,0 3 0,-1 6 0,0 2 0,30-26 0,-4 14 0,-4 17 0,-5 14 0,-1 7 0,0 8 0,-5 14 0,-2 10 0,-3 11 130,-3 9 0,-4 9 1,-6 11-1,-6 6-130,-3 4 0,-5 12 0,-3 7 0,-6 10 0,-5-46 0,0 1 0,-1 1 0,0 1 0,-2 1 0,0 0 0,-2 3 0,-2 1-46,-1 1 0,-3 0 0,-4 4 1,-1 0-1,0 0 0,1 0 0,-3-1 1,-1 0 45,-3-1 0,1 0 0,1 2 0,-1-1 0,-3 0 0,0 0 0,-1-2 0,1 0 0,1-1 0,-1 0 0,-1-2 0,0-1 0,2-7 0,1-1 0,0-2 0,-1-1 0,-20 43 0,-7-5 0,5-11 0,-1-14 368,4-15 1,4-15-369,2-5 0,0-26 0,4-22 0,8-24 0,2-18 0,15-12 0,2-9 0,2-10 0,2 41 0,0-1 0,1-3 0,0-2 0,1-3 0,2-2 0,1-2 0,2 0 0,0 1 0,3 1 0,2-2 0,1 0 0,4-3 0,1 0-80,3-1 0,3-1 1,3-3-1,2 0 1,0 0-1,0 1 0,0 5 1,1 0 79,-1 4 0,2 1 0,-2 4 0,2 3 0,1 4 0,2 2 0,-3 2 0,0 3 0,-1 3 0,0 2 0,26-23 0,-7 18 0,-5 9 123,-1 12 1,8 9 0,-3 13-124,3 10 0,-9 24 0,-15 16 0,-1 13 0,-5 12 0,-4 19 0,-5 7 0,-8-44 0,-2 2 0,-1 4 0,0 1 0,-2 3 0,0 2 0,-1 1 0,-2 0 0,-2 1 0,-1 0-82,-3 1 1,-2 2 0,-1 0 0,-3 1 0,-3 4-1,-3 2 1,-1 3 0,0 1 81,-2 3 0,-1 1 0,0 0 0,0-1 0,-1-6 0,0-1 0,-1-1 0,-1-1 0,0 0 0,0 0 0,0 0 0,0-1 0,3-6 0,-1-2 0,2-6 0,0-3 0,2-6 0,-1-1 0,-18 30 0,5-9 0,-4-10 0,2-25 0,-7-17 0,15-30 0,2-33 154,7-17 1,11-17-1,1-7 1,2-9-155,6 44 0,0-3 0,1-3 0,0-2 0,1 0 0,0 0 0,1-4 0,0 0 0,2-4 0,0 0 0,1-7 0,2-2 0,3 0 0,3-1 0,2 0 0,1 1-92,4-2 0,3 0 0,1 1 1,3-1-1,1-1 0,2-1 0,0 0 1,2 1 91,0 0 0,2 1 0,2 5 0,2 2 0,-5 9 0,0 2 0,1 4 0,2 1 0,-1 4 0,2 1 0,-2 3 0,1 1 0,-1 6 0,0 3 0,30-27 213,-5 15 1,-5 14 0,-4 10-214,-3 7 0,7 17 0,-7 6 0,-6 17 0,-8 9 0,-8 17 0,-8 7 0,-1 7 0,-5 9 0,-3 9 0,-8 15 0,0-44 0,0 1 0,1 2 0,-2 1 0,-3 4 0,-1 2 0,-2 0 0,-2 0 0,-2 5 0,-1 0-83,-1 2 1,-1 2 0,-4 8 0,-1 1-1,-4 1 1,-1-1 0,-1 0 0,0-1 82,-1 1 0,-1 0 0,0-3 0,0 1 0,-1 0 0,0-1 0,-1-2 0,-1 0 0,2-3 0,0-1 0,2-8 0,0-3 0,2-11 0,1-1 0,-16 32 0,8-15 0,-2-17 366,4-12 0,12-22-366,5-24 0,8-36 0,4-30 0,2-5 0,4-3 0,-4 35 0,0-1 0,4-4 0,1-1 0,2-4 0,0 0 0,1-4 0,1 0 0,4-2 0,1 0 0,0-5 0,-1-2 0,4-1 0,1-1-107,2-4 1,3 1-1,3-3 1,2 1-1,1 1 1,2 0 0,1 1-1,2 1 107,1 1 0,2 1 0,-1-2 0,1 2 0,2 5 0,0 3 0,-3 4 0,-1 1 0,-1 7 0,0 2 0,-1 4 0,0 3 0,0 4 0,0 2 0,-1 3 0,0 0 0,30-29 0,-4 14 0,-4 13 0,8 8 0,-15 16 0,1 17 0,-15 13 162,-12 12 0,-3 16 1,-3 11-1,-1 12-162,-5 8 0,-3 15 0,-10 1 0,-4 7 0,2-44 0,-3 0 0,-4 2 0,-1 1 0,-2 3 0,-2 0 0,0 0 0,-1-1-56,1 1 1,-2 0 0,-4 1 0,-1 0 0,-2 3 0,-1 1 0,-2 0 0,-2 2 55,-1 0 0,0 1 0,1 0 0,-2-2 0,-1-5 0,0-1 0,1-1 0,0 0 0,-1 1 0,0 1 0,0-2 0,0 0 0,1-2 0,0-1 0,3-6 0,0-1 0,2-5 0,0-1 0,-26 34 0,3-12 0,3-10 436,6-11 0,8-20-436,-2-23 0,20-17 0,-3-20 0,13-16 0,5-15 0,0-19 0,1 34 0,1-3 0,3-4 0,0-2 0,3-3 0,2-2 0,3-6 0,3-1 0,-1 2 0,1 0 0,2-3 0,3-1-103,1-3 0,2-1 0,4-7 0,2 1 0,2 1 0,0 1 0,3 2 0,0 1 103,2 3 0,2 1 0,1 0 0,1 3 0,4 3 0,2 2 0,-1 3 0,1 2 0,-1 2 0,-1 4 0,-4 7 0,0 3 0,-3 4 0,-1 2 0,-1 3 0,0 1 0,34-30 0,-2 2 0,-4 15 0,-4 10 0,0 8 0,-6 14 0,7 2 111,-1 9 0,-14 16 0,-1 11 0,-12 14-111,-10 12 0,-11 13 0,-6 8 0,-4 8 0,-2 7 0,-8 6 0,-6 8 0,4-43 0,-1-1 0,-3 3 0,-1 1 0,-2 1 0,-1 1 0,-2-2 0,-1 0 0,-2 4 0,-2 0-72,-3 4 0,-1 1 0,-1 3 1,-2 1-1,-3 3 0,-2 0 1,0-2-1,-1-2 72,-3-1 0,0 0 0,2 1 0,-1 0 0,-1-2 0,0 0 0,0-1 0,1 0 0,0-1 0,0-2 0,1-4 0,1-3 0,3-8 0,0-1 0,1-3 0,0-1 0,-30 35 0,0-8 0,11-10 0,9-13 406,5-12 0,10-18-406,0-15 0,9-23 0,3-26 0,9-18 0,14-25 0,6 3 0,5-8 0,-6 44 0,1-1 0,2-2 0,1-2 0,5-6 0,1 0 0,3-3 0,1 0-87,2-2 0,2 0 0,-1 2 0,2 0 0,4 1 0,2 0 1,2 0-1,2 0 87,1 0 0,1 0 0,4-2 0,1 1 0,0-2 0,1 2 0,0 4 0,-1 2 0,1 1 0,-1 3 0,0 4 0,0 1 0,-3 3 0,1-1 0,-1 1 0,1 1-32,-1 2 1,-1 1-1,2 2 1,0 3-1,28-26 1,-3 4 31,-4 1 0,-9 7 0,-1 13 0,-8 12 284,-7 8 1,-2 13-285,2 8 0,-20 29 0,-4 18 0,-13 9 0,-10 10 0,-5 8 0,-12 19 0,8-44 0,-1 1 0,-4 1 0,1 1 0,0 4 0,-1 0 0,-4 3 0,-1 1 0,0 1 0,-2 2-78,0 1 1,-2 0 0,-4 1 0,0 0 0,1-2 0,0 0-1,-3 2 1,0 0 77,-2 1 0,-2 0 0,0 0 0,-1 0 0,-3 0 0,0 0 0,2-5 0,1-2 0,1-5 0,2-1 0,5-5 0,0-3 0,-26 31 0,5-14 677,7-12-677,11-22 0,6-30 50,11-28 1,5-24 0,15-16 0,4-3-51,5-5 0,7-2 0,5-9 0,6-6 0,-13 43 0,1-1 0,4-5 0,1-2 0,1-4 0,2 0 0,3 0 0,2 0-91,4-1 0,2 0 0,3-1 1,2 0-1,5-5 0,3 0 1,2 0-1,1 0 91,1 1 0,2 1 0,1 3 0,-1 4 0,-3 6 0,-1 3 0,-2 3 0,1 1 0,-4 5 0,1 1 0,0 0 0,-1 2 0,-2 6 0,-1 2 0,35-23 209,-10 11 1,-4 16 0,-10 6-210,-3 4 0,-5 11 0,-1 10 0,-10 13 0,-16 22 0,-13 18 0,-4 7 0,-12 9 0,-5-3 0,-8 8 0,-5 6 0,-7 9 0,-7-6 0,20-39 0,-1 1 0,-1 2 0,0-1 0,-4 2 0,-1-1 0,0 3 0,-2 1 0,1 0 0,-2-1-41,0 1 1,-2-1 0,-2-2 0,-2-1 0,0 0 0,-1 1 0,0-1 0,0 1 40,0-1 0,1-1 0,1-5 0,0-1 0,-29 28 0,4-10 0,2-6 0,1-13 250,7-12 1,17-27-1,12-33-250,13-19 0,8-18 0,4 2 0,4-8 0,6-8 0,9-9 0,6-4 0,-11 47 0,1 1 0,4 0 0,1-1 0,1-3 0,2 1 0,3 0 0,1 1 0,1-2 0,2-1-56,1-1 1,3 1 0,4 2 0,2 2 0,-1-1 0,1 0 0,2 2-1,2 1 56,0 3 0,1 1 0,2 2 0,1 2 0,-4 6 0,-1 2 0,38-20 0,-11 13 0,-12 10 0,-11 11 0,-3 5 0,-20 9 0,-3 19 0,-23 26 0,-6 25 0,-9 0 83,-9-2 0,-3 0 0,-10 9 0,-3 7-83,-7 3 0,-9-3 0,26-42 0,0 1 0,-2 1 0,0 0 0,-4 0 0,0 1 0,-2 4 0,-2-1 0,-3 0 0,-1-1 0,0-1 0,0-2 0,1-3 0,-1-1 0,1-1 0,-1-2 0,0 0 0,0-2 0,3-1 0,-1-2 0,-34 23 0,5-11 0,16-15 0,5-9 0,-10-10 0,-2-16 0,7-10 0,11-9 0,13-17 0,1-13 0,-1-11 0,8-15 0,4-4 0,7-10 0,8 46 0,0-1 0,1-3 0,0-1 0,4 0 0,0 0 0,2-1 0,0 1 0,2 0 0,2 0 0,4 1 0,3 1 0,2 3 0,3 1 0,2 2 0,1 1 0,22-42 0,1 13 0,-6 20 0,2 9 228,-3 12 1,1 10-229,2 13 0,-14 16 0,-4 19 0,-13 16 0,-10 4 0,-6 2 0,-5-1 0,-5 1 0,-3 1 0,-3 5 0,-3-3 0,-2-1 0,-2-8 0,-6 1 0,0-5 0,0-5 0,0-5 0,-4-10 0,-7-3 0,7-6 0,-10-14 0,5-9 0,11-9 0,-4-9 0,4 0 0,-6 4 0,4-4 0,-6 1 0,-3-9 0,9 8 0,2-2 0,12-6 0,5-1 0,8 5 0,16-2 0,9 4 0,3 10 0,9 4 0,2 3 0,2 3 0,2 5 0,2 3 0,4 1 0,-3-4 0,9 6 0,-24 14 0,-5 21 0,-26 0 0,-11 18 0,-7-6 0,-5-1 0,-4-3 0,-3 4 0,-3-6 0,2-6 0,-6 4 0,1-6 0,-1 0 0,4-3 0,-1-11 0,-3-3 0,-5-2 0,15-6 0,-6-14 0,18-17 0,5-23 0,8-9 0,10-8 0,16 16 0,7 12 0,2 22 0,3 23 0,-3 17 0,-2 1 0,-5 16 0,-1 7 0,1-4 0,-1 17 0,-5-4 0,-3 6 0,-1-7 0,2-18 0,1 0 0,17-12 0,16 2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2:46.366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5345 1796 11732,'-33'38'0,"1"-5"0,3-5 0,8 3 0,-4-2 0,0 4 0,5-6 0,-11-10 0,8-22 0,7-17 0,10-30 0,5-3 0,1-3 0,0-6 0,0-11 0,0-7 0,0-3 0,0-8 0,0-3 0,1 1 0,5 0 0,-2-4 0,8 6 0,1 4 0,3 5 0,1 15 0,1 12 0,-1 9 0,10 3 0,8 16 0,0 17 0,8 32 0,0 13 0,-12 10 0,2 9 0,-4 2 0,-2 4 0,-6 5 0,3 4 0,-5-1 0,-1-2 0,-3 1 0,-1 4 0,-5-1 0,-1-4 0,-2 2 0,-6-4 0,0 6 0,-8-11 0,-5 3 0,-9-10 0,1-19 0,-8-2 0,-14-15 0,-7-12 0,1-12 0,6-11 0,12-20 0,2-7 0,-2-9 0,0-15 0,0-15 0,17 39 0,1-1 0,0-2 0,1-1 0,3 0 0,2 0 0,3-1 0,2 1 0,1-1 0,0 1 0,1-1 0,0 1 0,4 1 0,2 1 0,12-43 0,11 14 0,10 11 0,-1 17 0,9 16 0,1 12 0,3 9 0,-6 10 0,-3 16 0,-1 11 0,0 8 0,5 12 0,-5 4 0,-4 5 0,-6 6 0,-4-1 0,-6 9 0,1 3 0,-7 5 0,1 4 0,-10-3 0,-2 5 0,-2 0 0,-12 11 0,-6-6 0,-7 1 0,-4-3 0,-8-11 0,-8 0 0,-1-10 0,-5-8 0,-1-13 0,-3-20 0,1-7 0,-1-8 0,1-8 0,0-12 0,-1-15 0,1-14 0,1-7 0,3-5 0,5-3 0,6-6 0,0-4 0,14-2 0,4 2 0,5 4 0,1-7 0,7 5 0,6 0 0,9-2 0,5 6 0,17-2 0,4 0 0,4 2 0,9 1 0,1 11 0,5 3 0,4 7 0,8-1 0,-2 4 0,2 6 0,-2 4 0,2 11 0,-5 10 0,1 4 0,6 20 0,-2 11 0,-16 14 0,-13 1 0,-22 3 0,-3 1 0,-6 3 0,-4 3 0,-4 3 0,-4 3 0,-6 2 0,-5-6 0,-6 2 0,-8-1 0,-8 1 0,-4-4 0,-7 4 0,-1-5 0,-3-7 0,-4-3 0,-1-8 0,-5-2 0,-3-4 0,2-12 0,1-11 0,-2-8 0,-1-9 0,-1-9 0,4-17 0,7-5 0,9-11 0,5 1 0,10-8 0,4 0 0,6-4 0,11 3 0,6 3 0,6 4 0,6 1 0,6 1 0,11 2 0,8 3 0,8 6 0,6-1 0,7 1 0,0 2 0,1 2 0,-1 8 0,2 2 0,3 2 0,1 3 0,6 5 0,-6 3 0,-2 5 0,-1 1 0,-3 2 0,1 8 0,-3 4 0,-3 5 0,-11 11 0,-8 3 0,-3 2 0,-4 4 0,-1 8 0,-5 6 0,-3 5 0,-6 2 0,-12 13 0,-6-5 0,-11-6 0,-8-17 0,-6 0 0,-4-2 0,-7 7 0,1-11 0,-3-1 0,-3-3 0,-1-6 0,-4-7 0,-6-5 0,-4-1 0,4-2 0,0-8 0,-2-6 0,-2-9 0,-6-8 0,4-12 0,8-6 0,6-9 0,11-3 0,4-9 0,8-2 0,10-2 0,8 6 0,15 2 0,3 2 0,9 0 0,8 1 0,14 11 0,3 5 0,4 4 0,4 8 0,9 2 0,2 2 0,3 3 0,5 3 0,-6 1 0,0 3 0,2 3 0,0-1 0,4 7 0,-5 2 0,-5 2 0,-4 2 0,9 0 0,-19 23 0,7 12 0,-18 20 0,-17 7 0,-7 0 0,-5-2 0,-5-8 0,-7 1 0,-4-1 0,-9 1 0,-4-1 0,-4-2 0,-2-3 0,-6 3 0,-1-7 0,-3-2 0,-3-6 0,3-6 0,-2 0 0,-1-6 0,-10-11 0,-2-8 0,3-8 0,3-8 0,19-11 0,6-6 0,2-4 0,7-14 0,-1-7 0,7-8 0,7 4 0,7 11 0,2 1 0,3 1 0,11-6 0,11 7 0,4-1 0,6 4 0,10 5 0,1 1 0,6 2 0,5 4 0,5 5 0,-4 11 0,2 3 0,4 2 0,2 2 0,0 6 0,-2 2 0,-2 4 0,-14 10 0,1 9 0,-7 2 0,-5 8 0,-10 6 0,-6-2 0,-11 13 0,-6 6 0,-18-2 0,-7-3 0,-8-11 0,-10-5 0,0-8 0,-10 1 0,-3-1 0,-6-2 0,-6 6 0,-8-4 0,0 2 0,0-2 0,-2 2 0,-3-8 0,-5-1 0,0-3 0,-5-9 0,6-4 0,-1-6 0,4-6 0,6-6 0,6-11 0,10-8 0,11-8 0,6-4 0,20-15 0,5-2 0,20-12 0,10 16 0,9 9 0,14-7 0,7 4 0,8-1 0,8 3 0,12 3 0,7-3 0,5 3 0,-1 2 0,-39 23 0,1 1 0,38-10 0,3 6 0,-1 4 0,2 3 0,-4 4 0,-7 7 0,-6 3 0,-6 2 0,-2 2 0,-4 3 0,-2 7 0,-4-2 0,-9 1 0,-5 5-1,1 5 0,-6 1-10,4 7 1,-6 6 2,-6 5 1,-14 1 0,-17-8 2,-13-4 1,-5 2 0,-9-7 0,-4-3 1,-5-2 0,-1-1 0,-10-1 2,-5 1 1,-16-3 0,-6-3 0,8-6 0,4-4 0,4-2 0,-4 0 0,4-2 0,0-4 0,8-12 0,-3-11 0,11-4 0,7-2 0,6 0 0,15-1 0,4-5 0,9 6 0,14 0 0,13 10 0,26 7 0,10 5 0,2 3 0,0 2 0,2 2 0,-3 6 0,1 0 0,4 0 0,0 6 0,-2 2 0,-6 2 0,-4 3 0,-9 5 0,-4 3 0,-5 4 0,-1 3 0,-13 1 0,-7 11 0,-5 13 0,-6-11 0,-12 15 0,-9-9 0,-11-3 0,-7-6 0,-7 3 0,-9-1 0,-5 0 0,-4 2 0,2-5 0,-6 3 0,-4-2 0,-10 4 0,-1-3 0,-5 1 0,-3 2 0,1-12 0,37-14 0,-1 1 0,1-2 0,-1-1 0,2-1 0,-1-1 0,-1-2 0,0-3 0,-42 2 0,5-2 0,4-4 0,7-12 0,-4-8 0,5-7 0,7-4 0,0-8 0,10-8 0,1-1 0,3-5 0,15 5 0,6-1 0,6 2 0,6 4 0,3 1 0,7-3 0,7-2 0,15-3 0,11 3 0,17 10 0,1 4 0,1 9 0,-4 11 0,4 1 0,19 2 0,14 6 0,3 0 0,-7 6 0,-12 4 0,-5 3 0,-7 7 0,5 3 0,-5 0 0,3 8 0,-3 8 0,-3 0 0,-10 8 0,-2 1 0,-2 2 0,-9 7 0,-3 7 0,-9-2 0,-16 4 0,-9-18 0,-7-20 0,-15-23 0,-9-3 0,-1-2 0,3 0 0,-3 0 0,-1 0 0,-4-6 0,-5-1 0,-5-1 0,-4 0 0,-7-5 0,-3-1 0,-1-7 0,-5-8 0,1 1 0,-1-1 0,5-4 0,1-6 0,8 1 0,10-7 0,6 0 0,9 1 0,8 5 0,8-6 0,6-3 0,11 13 0,6-12 0,16 24 0,13-6 0,12 19 0,18-1 0,-1 7 0,0 4 0,9 0 0,3 0 0,4 2 0,1 3 0,9 5 0,2 8 0,-1-1 0,-3 1 0,-4 1 0,-3 2 0,1 3 0,0-3 0,-14-2 0,-5-1 0,-6-1 0,-5 9 0,-5 3 0,-17 6 0,-13 5 0,-20 3 0,-18 4 0,-6-7 0,-4-9 0,3-3 0,-7-3 0,-3-4 0,-3-1 0,-1-3 0,-4 0 0,-6 1 0,0-6 0,-4-3 0,-6-1 0,-4-4 0,1-2 0,-9-2 0,-1-2 0,4-4 0,-1-4 0,12-7 0,6-3 0,4-3 0,12 2 0,9-10 0,4-6 0,12 0 0,8-9 0,9-5 0,14-1 0,7 7 0,9 6 0,-1 4 0,8 0 0,4 0 0,6 1 0,5-3 0,9-2 0,-1-2 0,1 2 0,5 8 0,2 2 0,2-2 0,4-2 0,0 6 0,0 6 0,-4 5 0,-2 4 0,4 9 0,-4-3 0,3 4 0,-13 10 0,0 3 0,-5 5 0,-18 3 0,-9 4 0,-12 1 0,-1 11 0,-10-10 0,-9 12 0,-7 1 0,-7-8 0,-6 3 0,-1-4 0,0-2 0,-2 2 0,-4 6 0,-6-2 0,-3-4 0,-2 2 0,-3-6 0,-3 2 0,-6 4 0,-4-11 0,-4-5 0,-1-5 0,-3-6 0,-8-6 0,7-8 0,1-9 0,6-6 0,14-10 0,4-8 0,7-2 0,2-3 0,14 3 0,2-5 0,12-10 0,7 11 0,10-7 0,4 9 0,5 9 0,12-3 0,8 4 0,10 4 0,12 0 0,1 2 0,10 2 0,2 4 0,2-1 0,4 11 0,1-5 0,3 5 0,-2 7 0,3-2 0,-1 5 0,0 3 0,1 6 0,-13 5 0,-1 9 0,-13-1 0,-9 1 0,-10 5 0,-4 4 0,-2 6 0,-9 0 0,-10 14 0,-12 3 0,-8 2 0,-7-9 0,-8-10 0,-6 2 0,-6-2 0,-6 6 0,-3 0 0,-4-2 0,-5-2 0,-7 1 0,-7 5 0,-5-2 0,-7 6 0,-1-3 0,-3-3 0,40-20 0,-1-1 0,1 0 0,-1-1 0,0 0 0,-1-1 0,2-1 0,-1-1 0,-45 3 0,8-11 0,0-4 0,-1-2 0,16-8 0,8-5 0,10-7 0,8-3 0,3-10 0,10-2 0,4-9 0,5-7 0,13-1 0,5-1 0,4 11 0,4-1 0,4-2 0,5 1 0,13 11 0,5 2 0,4 2 0,10 5 0,3-3 0,5 2 0,1 4 0,2 1 0,3 5 0,3 3 0,2 6 0,2-2 0,4 3 0,-2 1 0,-2 2 0,-8 10 0,2 3 0,-3 5 0,-3 1 0,-13 6 0,-6 3 0,-6 1 0,-10 14 0,-7 11 0,-2 8 0,-12-13 0,-12 11 0,-7-6 0,-4-1 0,-8 1 0,-8 1 0,-1-1 0,-5 0 0,-9 1 0,-6-1 0,-4-1 0,-2-5 0,0 3 0,1-11 0,-3-3 0,-4-4 0,-2-9 0,-3-1 0,3-7 0,1-8 0,3-12 0,-4-8 0,5-7 0,5-8 0,17 2 0,5-3 0,7-1 0,4-2 0,8-4 0,3-3 0,15-11 0,9-5 0,9 6 0,9 5 0,5 10 0,8-2 0,8-4 0,2 5 0,9-5 0,7 6 0,3 6 0,10-2 0,5 7 0,-1 3 0,-2 2 0,-2 9 0,-2 4 0,-2 4 0,-2 2 0,-14 8 0,-1 6 0,-11 7 0,-1 6 0,-15 10 0,-7 4 0,-5-1 0,-12 9 0,-4-1 0,-4-1 0,-9-10 0,-4 2 0,-6 1 0,-6 7 0,-6-6 0,-6-2 0,-3-3 0,-5-3 0,-3-3 0,-6-7 0,-4-4 0,-2-9 0,1-8 0,-3-12 0,-4-13 0,2-16 0,-3-8 0,5-5 0,10-6 0,8 4 0,9-5 0,8 5 0,6 2 0,17 5 0,3 0 0,11 11 0,11-1 0,13 6 0,7 15 0,4-1 0,2 1 0,3 1 0,-1-3 0,8 1 0,1-1 0,3 1 0,-3 5 0,3 1 0,3-3 0,14 6 0,-2 2 0,0 4 0,-16 14 0,-5 9 0,-12 12 0,-14 8 0,-9 4 0,-2 13 0,-10-10 0,-10 11 0,-5-7 0,-7-1 0,-3-5 0,-10-1 0,-3-1 0,-7 1 0,-5-4 0,-5 3 0,-1-1 0,2-4 0,-6-4 0,-2-4 0,-4-4 0,-2-2 0,0-3 0,0-11 0,0-5 0,1-4 0,-1-12 0,2-7 0,4-10 0,6-6 0,5-4 0,7-4 0,5-7 0,4-9 0,16 3 0,5-4 0,6 3 0,6 3 0,3-6 0,4 0 0,7 3 0,8 7 0,11-1 0,2 8 0,8 3 0,7 1 0,1 8 0,3 2 0,6 3 0,5 9 0,-3 3 0,4 8 0,-2-2 0,-4 2 0,-1 10 0,-5 6 0,-3 3 0,-7 3 0,-3 5 0,-4 2 0,-4 3 0,-5 3 0,-5 4 0,-3 5 0,-5 7 0,-3 21 0,-8 2 0,-2-4 0,-4-2 0,-5-2 0,-13 6 0,-7-2 0,-8-2 0,1-6 0,-9 4 0,-1-2 0,-3-4 0,-3-1 0,-2-3 0,-7 1 0,-4-1 0,6-7 0,-9-7 0,3-7 0,-1-7 0,-2-11 0,0-3 0,0-4 0,0-8 0,8-8 0,4-13 0,2-8 0,-3-8 0,7-6 0,0-9 0,11-2 0,10-2 0,6-8 0,9 2 0,4-2 0,7 2 0,3-4 0,4 6 0,5-2 0,11 0 0,7 7 0,10-1 0,2 4 0,4 1 0,3 1 0,9 0 0,1 1 0,4 4 0,-2-1 0,9 7 0,0 2 0,3 3 0,-4 8 0,0 5 0,1 6 0,-3 5 0,-2 4 0,-6 10 0,4 4 0,-11 4 0,-1 11 0,-7 8 0,-12 2 0,-3 20 0,-5 9 0,-9-4 0,-4 12 0,-4-6 0,-2-6 0,-2 6 0,-6 1 0,-8 3 0,-5 3 0,-10-8 0,0 6 0,-6-3 0,-4-1 0,-9-5 0,1 4 0,-5-4 0,-2-7 0,5-1 0,-7-7 0,2-1 0,-2 1 0,-3-4 0,-5-10 0,2-8 0,-2-7 0,4 0 0,-2-9 0,0-3 0,2-6 0,2-7 0,10-13 0,1-5 0,2-4 0,3-9 0,-1-5 0,8-5 0,6-7 0,10-3 0,-2-7 0,5-1 0,7 0 0,3 2 0,10 2 0,4 0 1,5-6 1,7 10 0,5-2 0,6 10 1,4 7 0,10 2 0,3 9 0,5-1-2,1 4 1,1 9-1,-1 3 1,2 6-2,4 3 0,-3 8 0,3-2 0,-4 6 0,-1 6 0,-3 6 0,-1 11 0,-5 8 0,-1 8 0,-4 0 0,-8 5 0,-4 1 0,-2 0 0,-7 7 0,-9 6 0,-1-2 0,-4-1 0,-2-1 0,-4 4 0,-4 4 0,-5 1 0,-13-3 0,-5-6 0,-4 2 0,-2 3 0,-2 3 0,-3-8 0,-5-4 0,0 1 0,-7-1 0,2 3 0,-7-3 0,1-3 0,-4-7 0,0-10 0,0-7 0,-1-4 0,-5-3 0,4-5 0,0-5 0,4-4 0,4-10 0,1-5 0,3-9 0,3-7 0,5-4 0,9-3 0,2-5 0,1-6 0,11-3 0,0-3 0,7-1 0,4-4 0,2 3 0,8-3 0,2 4 0,2 2 0,13-1 0,1 3 0,5 1 0,6 3 1,2 1 0,4-4 0,2 5 0,2 1 0,7 4 0,-1 8 1,3 4-2,3 2 0,-1 2 1,0 5-1,1 1 0,-1-1 0,0 7 0,5 1 0,7 2 0,-12 4 0,8 10 0,-7 6 0,-13 5 0,-12 6 0,-3 7 0,-4 6 0,-9 9 0,-6 7 0,-4-1 0,-4-5 0,-4 1 0,-6-2 0,-5 5 0,-7-3 0,-5 1 0,-4-1 0,-2 7 0,-1-7 0,-3-3 0,-2 1 0,-7-8 0,1 4 0,-4-5 0,-1-1 0,0-9 0,-1-7 0,1-5 0,-22-12 0,-2-4 0,7-14 0,3-3 0,25-12 0,2-6 0,2-8 0,8-5 0,4-3 0,4-1 0,5-4 0,10-2 0,0-6 0,4 3 0,2 3 0,8-6 0,6 2 0,7-2 0,8 2 0,4-4 0,4 6 0,2-2 0,2 0 0,7 2 0,-1-2 0,3 6 0,3 4 0,1 9 0,4 6 0,6 8 0,4 8 0,0 11 0,-2 10 0,-4 10 0,-2 9 0,2 13 0,-9 1 0,-9 5 0,-5 5 0,-10 8 0,-2-1 0,-1 7 0,-5 3 0,-7 0 0,-5-6 0,-1 1 0,-4-1 0,-2 6 0,-4-1 0,-4-5 0,-6-3 0,-5-11 0,-6 5 0,-6-4 0,-4-4 0,-2 4 0,-2-12 0,-2 0 0,-2-4 0,-5 2 0,3-1 0,-2-5 0,-3-5 0,-3-1 0,-3-7 0,-2-2 0,-2-2 0,-1-12 0,7-5 0,0-9 0,-1-3 0,3-8 0,5-7 0,8-3 0,6-4 0,12-1 0,-1-4 0,9-3 0,3-1 0,2 0 0,8 6 0,6-1 0,9 1 0,9-4 0,8 1 0,3 7 0,4 3 0,10 4 0,11 6 0,4 2 0,5 4 0,3 10 0,-2 9 0,4 2 0,5 5 0,-3 1 0,-3 4 0,-5 3 0,-6 7 0,-4 4 0,-7 1 0,-3 2 0,-3 5 0,-6-3 0,-12 8 0,-4 2 0,0 2 0,-11 2 0,1 6 0,-5 11 0,-6-7 0,-12 15 0,-9-8 0,-9-5 0,-8-14 0,-1-2 0,0-2 0,-8-2 0,-4 2 0,-3-5 0,-2-5 0,-1-7 0,-1-1 0,-2 1 0,-3-2 0,-5-2 0,4-8 0,0-4 0,0-8 0,-10-2 0,6-15 0,4-4 0,4-6 0,5 1 0,3-11 0,5-3 0,6-4 0,6-9 0,15 7 0,5 2 0,5 2 0,4 1 0,4 3 0,4 3 0,17 1 0,14 11 0,6 8 0,5 5 0,3 7 0,3 3 0,4 6 0,6 4 0,4 2 0,0 0 0,-2 0 0,-2 0 0,-8 2 0,3 4 0,-7 6 0,-6 3 0,-9 5 0,-8 3 0,-9 12 0,-3 11 0,-11 13 0,-18 5 0,-13-6 0,-15-6 0,1-9 0,2-6 0,-4-4 0,-2-4 0,-1-4 0,-5 0 0,5-11 0,-3 3 0,-1-3 0,-3-4 0,-1-4 0,-1-14 0,1-10 0,0-9 0,-1-14 0,3-5 0,3-5 0,6-1 0,12 0 0,6-3 0,4-3 0,9-2 0,8-4 0,12 6 0,9 19 0,22 12 0,11 11 0,-3 3 0,17 7 0,-6 2 0,-2 2 0,6 2 0,-4 2 0,2 4 0,4 5 0,8 7 0,0 3 0,-6 4 0,-8 3 0,-6-5 0,-1 6 0,-3 2 0,-3 2 0,-7-4 0,-9 2 0,-2 6 0,-1-6 0,1 10 0,-12-24 0,-17 1 0,-11-34 0,-5-13 0,4-8 0,3 0 0,1-3 0,2-13 0,8-7 0,4 4 0,6 13 0,13 18 0,10 0 0,9 13 0,13 0 0,1 8 0,-6 6 0,-5 2 0,-1 4 0,-1 2 0,0-6 0,-3 1 0,11-3 0,-5 4 0,10 0 0,-1 2 0,7-2 0,-6-3 0,-11 9 0,-13 8 0,-10 9 0,-13 4 0,-13 5 0,-15-3 0,-16-11 0,-14-19 0,-7-5 0,-10-5 0,4-5 0,-4-8 0,15 1 0,11 0 0,1 3 0,-4-4 0,12-3 0,0-14 0,21 10 0,20 8 0,26 1 0,26 10 0,-3 2 0,-5 2 0,-4 2 0,1 0 0,-1 0 0,0 0 0,5 0 0,7 0 0,-2 0 0,8 0 0,-16 0 0,-27 0 0,-23 0 0,-27 0 0,-12-7 0,-18-5 0,-5-4 0,0-1 0,8 0 0,9-1 0,12 8 0,23 5 0,23 10 0,20 7 0,4 4 0,0 1 0,-4 0 0,-2 1 0,-1-1 0,1 1 0,0-1 0,8-1 0,4-5 0,-13-3 0,7-8 0,-29-8 0,3-1 0,-22-1 0,-9-2 0,-7 1 0,0-1 0,5-21 0,1 6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6:34.979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93 0 25365,'-47'0'0,"22"0"0,4 0 0,72 0 0,-15 0 0,42 0 0,-22 0 0,-2 0 0,-5 0 0,-18 0 0,0 0 0,4 0 0,-9 0 0,5 0 0,0 0 0,15 0 0,-7 0 0,-1 0 0,1 0 0,7 0 0,-7 0 0,-1 0 0,3 0 0,-5 0 0,3 0 0,10 0 0,12 0 0,-4 0 0,-3 0 0,-6 0 0,6 0 0,0 0 0,-2 0 0,-9 0 0,4 0 0,-14 0 0,13 0 0,-5 0 0,6 0 0,-1 0 0,0 0 0,0 0 0,-7 0 0,2 0 0,8 0 0,-10 0 0,7 0 0,0 0 0,5 0 0,1 0 0,7 0 0,0 0 0,0 0 0,3 0 0,7 0 0,1 0 0,-1 0 0,8 0 0,3 0 0,4 0 0,11 0 0,-2 0 0,-42 0 0,1 0 0,-1 0 0,1 0 0,1 0 0,1 0 0,4 0 0,0 0 0,2 0 0,1 0 0,2 0 0,0 0-123,1 0 0,0 0 0,3 0 0,0 0 0,4 0 0,2 0 0,2 0 0,1 0 101,4 0 0,0 0 0,-6 0 0,1 0 0,4 0 1,1 0-1,-3 0 0,0 0 22,-1 0 0,0 0 0,2 0 0,0 0 0,6 0 0,0 0 0,0 0 0,1 0 0,-1 0 0,-1 0 0,-1 0 0,1 0 0,-3 0 0,1 0 0,1 0 0,1 0-123,2 0 0,-1 0 0,-1 0 0,-1 0 0,4 0 0,0 0 0,-1 0 0,0 0 27,-1 0 0,1 0 0,5 0 0,0 0 1,-2 0-1,-1 0 0,0 0 0,1 0 96,-3 0 0,-1 0 0,-1 0 0,-1 0 0,0 0 0,0 0 0,2 0 0,2 0 0,2 0 0,1 0 0,-3 0 0,0 0 0,-1 0 0,0 0 0,-2 0 0,1 0 0,0 0 0,1 0 0,2 0 0,1 0 0,4 0 0,1 0 0,-2 0 0,0 0 0,-2 0 0,0 0 0,2 0 0,0 0 0,-2 0 0,-1 0 0,4 0 0,1 0 0,4 0 0,-1 0 0,-2 0 0,0 0 0,2 0 0,0 0 0,0 0 0,-1 0 0,1 0 0,0 0 0,0 0 0,1 0 0,-30 0 0,1 0 0,0 0 0,0 0 0,0 0 0,-1 0 0,31 0 0,-1 0 0,-30 0 0,0 0 0,0 0 0,-1 0 0,1 0 0,0 0 0,1 0 0,1 0 0,0 0-99,0 0 1,1 0 0,-1 0-1,-2 0 1,0 0 0,-1 0-1,33 0 1,0 0 0,0 0-1,0 0-24,0 0 0,0 0 0,-3 0 0,0 0 0,3 0 0,0 0 0,-1 0 0,0 0 109,-3 0 0,0 0 0,-1 0 0,-1 0 1,0 0-1,-1 0 0,2 0 0,0 0 14,2 0 0,1 0 0,-5 0 0,1 0 0,1 0 0,-1 0 0,-4 0 0,-1 0-1,-2 0 1,1 0 0,4 0-1,0 0 1,-1 0 0,0 0 0,1 0-1,0 0-122,-3 0 0,-1 0 0,2 0 0,-1 0 0,1 0 0,0 0 0,3 0 0,1 0 57,3 0 1,0 0 0,-3 0-1,-1 0 1,2 0 0,0 0-1,-4 0 1,0 0 62,0 0 0,0 0 1,1 0-1,0 0 1,2 0-1,-1 0 1,0 0-1,-1 0 0,-3 0 1,1 0-1,3 0 1,1 0-1,-2 0 1,0 0-1,5 0 1,1 0-1,2 0 1,0 0 0,-4 0 0,0 0 0,1 0-1,1 0 1,-3 0 0,-1 0 0,0 0 0,-1 0 0,3 0 1,0 0-1,2 0 0,-1 0 1,2 0-1,-1 0 0,-3 0 1,0 0-1,1 0 1,0 0 0,3 0-1,-1 0 1,2 0 0,0 0 0,-31 0 0,0 0 0,-1 0 0,28 0 0,-2 0 0,-1 0 0,1 0 1,-2 0-1,0 0 0,0 0 0,1 0 1,0 0-1,1 0 0,-2 0 1,0 0-1,-2 0 1,-1 0-1,-3 0 1,0 0-1,1 0 1,0 0 0,-1 0-1,0 0 1,-1 0-1,1 0 0,2 0 1,-2 0 0,-6 0 0,-1 0 0,3 0-1,0 0 1,-1 0 0,-1 0-1,1 0 1,0 0 0,1 0 0,0 0-1,0 0 1,-1 0 0,1 0 0,0 0-32,0 0 1,0 0 0,0 0 0,0 0 0,0 0 0,0 0 0,0 0 0,0 0 30,0 0 0,0 0 1,-4 0-1,0 0 1,-1 0-1,0 0 0,-1 0 1,1 0-1,0 0 0,0 0 0,-2 0 0,1 0 0,2 0 0,0 0 0,0 0 0,0 0-1,-2 0 1,-1 0 0,-4 0 0,-1 0 0,4 0 0,0 0 0,-1 0 0,0 0-1,2 0 1,-1 0-1,-3 0 1,1 0 0,2 0-1,0 0 1,-2 0 0,0 0-1,-2 0 0,1 0 0,0 0 0,1 0 1,1 0-1,0 0 0,1 0 0,0 0 88,0 0 0,-2 0 1,-4 0-1,0 0 0,-3 0 1,0 0-1,0 0 0,1 0-89,-1 0 1,0 0-1,-3 0 1,-1 0 0,2 0-1,-1 0 1,-1 0-1,-2 0 0,0 0 0,0 0 1,0 0-1,0 0 1,0 0-1,-1 0 1,0 0-1,-1 0 143,-1 0 0,-2 0 1,0 0-1,0 0 1,44 0-1,-46 0 1,1 0-2,1 0 0,-1 0 1,38 0-1,0 0 0,-5 0-143,-3 0 0,-5 0 1,6 0-1,-4 0 249,-4 0 1,-6 0 0,-5 0 0,1 0-73,7 0 0,-11 0 0,6 0 0,-5 0 72,-3 0 1,2 0 0,6 0 0,-3 0-145,-2 0 0,-8 0 0,8 0 1,2 0 117,3 0 0,-5 0 0,-1 0 0,3 0-222,3 0 1,-3 0 0,1 0 0,1 0 71,-1 0 0,-11 0 0,2 0 1,-2 0-72,0 0 0,0 0 1,-8 0-1,1 0 1,-1 0 0,0 0 0,0 0 0,1 0 0,-1 0 1,0 0 0,0 0 0,1 0 0,-22 0 0,-4 0 0,-26 0 0,-11 0 0,-2 0 0,-20 0 0,-3 0 0,-13 0 0,-5 0 0,-8 0 0,5 0 0,0 0 0,6 0 0,-6 0 0,-2 0 0,10 0 0,-8 0 0,-4 0 0,-14 0 0,-7 0 0,-8 0 0,45 0 0,-1 0 0,-4 0 0,0 0 0,1 0 0,0 0 0,-3 0 0,-2 0 0,-2 0 0,-1 0 0,-1 0 0,0 0 0,-3 0 0,1 0 0,3 0 0,1 0-96,2 0 0,-1 0 1,-2 0-1,-1 0 0,-3 0 1,0 0-1,0 0 1,-1 0 95,1 0 0,1 0 0,-2 0 0,0 0 0,5 0 0,1 0 0,-1 0 0,1 0 0,-2 0 0,0 0 0,0 0 0,0 0 0,-3 0 0,1 0 0,3 0 0,0 0 0,3 0 0,0 0 0,-2 0 0,-1 0 0,-2 0 0,-1 0 0,0 0 0,-1 0 0,0 0 0,-1 0 0,-4 0 0,0 0 0,6 0 0,-1 0 0,-2 0 0,0 0 0,-1 0 0,-1 0 0,-3 0 0,0 0 0,0 0 0,-1 0 0,1 0 0,0 0-123,-1 0 0,-1 0 0,0 0 0,-2 0 0,-4 0 0,-2 0 0,0 0 0,-1 0 68,-1 0 1,0 0 0,-3 0 0,-1 0 0,3 0 0,0 0-1,-1 0 1,-1 0-69,-1 0 0,-2 0 0,-2 0 0,-1 0 0,0 0 0,0 0 0,4 0 0,0 0 38,3 0 1,0 0-1,-2 0 1,0 0-1,2 0 1,0 0 0,-2 0-1,0 0 85,-1 0 0,0 0 0,1 0 0,1 0 0,6 0 0,0 0 0,-2 0 0,1 0 0,-2 0 0,0 0 0,-2 0 0,-1 0 0,6 0 0,0 0 0,2 0 0,1 0 0,-1 0 0,0 0 0,4 0 0,1 0 0,-2 0 0,-1 0 0,1 0 0,0 0-123,1 0 0,1 0 0,1 0 0,1 0 0,6 0 0,1 0 0,0 0 0,1 0 122,-2 0 0,0 0 0,0 0 0,0 0 0,2 0 0,-1 0 0,4 0 0,1 0 16,2 0 0,0 0 0,0 0 1,0 0-1,-2 0 0,1 0 0,-2 0 1,1 0-16,0 0 0,1 0 0,0 0 0,2 0 0,1 0 0,0 0 0,2 0 0,0 0 0,1 0 0,0 0 0,-2 0 0,-1 0 0,-1 0 0,0 0 0,5 0 0,1 0 0,-46 0 0,1 0 0,-1 0 0,6 0 245,2 0 1,5 0 0,18 0 0,3 0-127,2 0 0,1 0 372,-9 0 1,3 0 220,6 0-221,14 0 1,29 0-442,26 0 1,8 0-1,22 0 1,3 0 102,3 0 0,15 0 0,10 0 0,14 0-153,7 0 0,-40 0 0,2 0 0,2 0 0,0 0 0,3 0 0,-1 0 0,2 0 0,0 0 0,4 0 0,2 0 0,2 0 0,1 0 0,5 0 0,0 0-123,5 0 0,0 0 0,3 0 0,0 0 0,2 0 0,0 0 0,2 0 0,-1 0 31,2 0 0,0 0 0,7 0 0,1 0 0,-5 0 0,-1 0 0,-4 0 0,-2 0 92,-5 0 0,0 0 0,-3 0 0,0 0 0,-1 0 0,0 0 0,-2 0 0,-1 0-87,-1 0 0,0 0 1,-3 0-1,-2 0 1,-7 0-1,-1 0 1,-1 0-1,0 0 87,1 0 0,0 0 0,-1 0 0,0 0 0,-2 0 0,-1 0 0,39 0 0,-8 0 0,-5 0 0,-7 0 0,-4 0 0,-4 0 0,-5 0 0,-11 0 0,0 0 0,-10 0 491,-3 0 1,-25 0-324,-16 0 1,-7 0-1,-23 0 1,-4 0 20,-1 0 0,-4 0 0,-1 0 0,-6 0-189,-8 0 0,-12 0 0,-4 0 0,1 0 0,-2 0 0,-1 0 0,-7 0 0,2 0 0,-2 0 0,-6 0 0,43 0 0,0 0 0,-4 0 0,0 0 0,-2 0 0,-1 0 0,-1 0 0,0 0 0,-1 0 0,0 0 0,-2 0 0,-1 0-120,-3 0 1,-1 0 0,-2 0 0,-1 0-1,0 0 1,0 0 0,-1 0 0,1 0 119,0 0 0,-1 0 0,1 0 0,-1 0 0,1 0 0,0 0 0,-1 0 0,1 0 0,0 0 0,-1 0 0,1 0 0,-1 0 0,1 0 0,0 0 0,-2 0 0,0 0 0,-2 0 0,0 0 0,-1 0 0,-1 0 0,-2 0 0,0 0 0,2 0 0,1 0 0,-1 0 0,1 0 0,2 0 0,0 0 0,-6 0 0,-1 0 0,-1 0 0,1 0 0,-1 0 0,0 0 0,1 0 0,2 0 0,6 0 0,0 0 0,-2 0 0,0 0-123,-4 0 0,0 0 0,-3 0 0,0 0 0,1 0 0,-1 0 0,2 0 0,-1 0 83,2 0 0,0 0 0,4 0 0,0 0 0,-4 0 1,0 0-1,-2 0 0,1 0 40,-2 0 0,0 0 0,3 0 0,0 0 0,0 0 0,0 0 0,-1 0 0,-1 0 0,0 0 0,-1 0 0,-7 0 0,-1 0 0,1 0 0,0 0 0,2 0 0,0 0 0,0 0 0,0 0 0,-2 0 0,0 0 0,0 0 0,-1 0 0,-1 0 0,-2 0-123,-2 0 0,-1 0 0,-2 0 0,1 0 0,3 0 0,-1 0 0,0 0 0,-1 0 33,-2 0 1,-1 0-1,29 0 1,0 0 0,-1 0-1,-3 0 1,0 0 0,0 0-1,1 0 1,-1 0-1,2 0 83,-1 0 1,1 0 0,0 0 0,-3 0 0,1 0 0,-2 0 0,-1 0 0,0 0 0,-1 0 0,-1 0 0,0 0 0,0 0 6,0 0 0,0 0 0,0 0 0,-2 0 0,0 0 0,0 0 0,4 0 0,0 0 0,-1 0 0,-2 0 0,-1 0 0,0 0-82,-3 0 0,0 0 0,-1 0 0,-1 0 0,0 0 0,0 0 0,0 0 0,0 0 0,1 0 0,-1 0 0,1 0 0,0 0 0,1 0 0,0 0 0,0 0 0,0 0 0,0 0 0,-1 0 0,-2 0 0,-1 0 0,0 0 0,0 0 0,1 0 0,-1 0 43,1 0 0,0 0 0,1 0 0,-1 0 0,1 0 0,1 0 0,3 0 0,1 0 0,-1 0 0,-1 0 0,-1 0 0,1 0 39,0 0 0,-1 0 0,1 0 0,-2 0 0,-1 0 0,2 0 0,1 0 0,2 0 0,0 0 0,0 0 0,0 0 0,0 0 0,1 0 0,0 0 0,0 0 0,1 0 0,0 0 0,0 0 0,-1 0 0,0 0 0,0 0 0,0 0 0,0 0 0,0 0 0,1 0 0,0 0 0,0 0 0,-2 0 0,0 0 0,1 0 0,4 0 0,0 0 0,1 0 0,-2 0 0,1 0 0,-1 0 0,1 0 0,-1 0 0,1 0 0,0 0 0,0 0 0,1 0 0,-1 0 0,0 0 0,1 0 0,2 0 0,1 0 0,0 0-74,2 0 0,1 0 0,-1 0 0,1 0 0,1 0 0,-1 0 0,-2 0 0,-1 0 0,1 0 0,0 0 0,0 0 0,1 0 74,1 0 0,0 0 0,1 0 0,-33 0 0,2 0 0,4 0 0,1 0 0,0 0 0,-1 0 0,1 0 0,-1 0 0,2 0 0,0 0 0,2 0 0,1 0 0,3 0 0,3 0-1,3 0 1,1 0-1,-2 0 1,0 0 0,3 0-1,0 0 1,-1 0 0,0 0 0,0 0 0,1 0 0,1 0 0,1 0 0,3 0 0,0 0 0,-1 0 0,-1 0 0,2 0 0,1 0 0,1 0 0,1 0 0,2 0 0,0 0 0,3 0 0,0 0 0,1 0 0,0 0 0,0 0 0,0 0 0,2 0 0,1 0 0,0 0 0,-1 0 163,4 0 1,1 0 0,3 0 0,1 0 0,-38 0 0,3 0-44,2 0 1,10 0-1,-2 0 1,8 0 206,7 0 1,-2 0 0,7 0-1,-2 0 1,0 0 0,-5 0 163,2 0 1,19 0 491,-4 0 0,6 0 0,-5 0-721,10 0-262,13 0 0,13 0 0,41 0 0,12 0 0,11 0 0,13 0 0,-8 0 0,10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6:43.678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26340 0 25109,'57'0'0,"0"0"0,4 0 0,-7 0 0,-5 0 0,0 0 0,5 0 0,-5 0 0,5 0 0,-6 0 0,4 0 0,9 0 0,-7 0 0,16 0 0,-3 0 0,-1 0 0,4 0 0,2 0 0,2 0 0,3 0 0,11 0 0,-4 0 0,4 0 0,-3 0 0,5 0 0,-8 0 0,3 0 0,-1 0 0,-17 0 0,0 0 0,-5 0 0,-3 0 0,-8 0 0,6 0 0,-1 0 0,-22 0 0,4 0 0,-25 0 0,-46 0 0,-37 0 0,-9 0 0,12 0 0,-10 0 0,-11 0 0,-2 0 0,37 0 0,-2 0 0,-2 0 0,-1 0 0,-6 0 0,-1 0 0,-3 0 0,-2 0 0,-12 0 0,-3 0 0,-7 0 0,-1 0-82,27 0 0,-1 0 0,-1 0 0,-3 0 0,-1 0 0,-1 0 0,-5 0 0,-2 0 0,-1 0 0,-1 0 0,0 0 0,0 0 0,-2 0 0,-1 0 0,2 0 0,2 0 0,2 0 0,0 0 0,3 0 0,2 0 0,0 0 0,6 0 0,2 0 0,0 0-32,-26 0 1,1 0-1,5 0 1,0 0 0,7 0-1,2 0 1,2 0-1,1 0 46,3 0 1,3 0-1,6 0 1,0 0-1,2 0 1,0 0-1,3 0 1,1 0 67,1 0 0,2 0 0,-42 0 0,2 0 0,16 0 0,13 0 0,15 0 0,10 0 0,29 0 0,18 0 0,25 0 0,39 0 0,8 0 0,12 0 0,-40 0 0,2 0 0,8 0 0,2 0 0,4 0 0,2 0 0,5 0 0,2 0 0,3 0 0,2 0 0,3 0 0,2 0 0,6 0 0,2 0-26,-28 0 1,2 0 0,0 0 0,2 0 0,0 0 0,0 0 0,6 0 0,0 0 0,1 0 0,2 0 0,2 0 0,0 0 25,3 0 0,0 0 0,2 0 0,3 0 0,1 0 0,0 0 0,4 0 0,0 0 0,0 0 0,1 0 0,0 0 0,0 0-82,-2 0 0,-1 0 0,0 0 0,-1 0 0,0 0 0,-1 0 0,1 0 0,-1 0 0,1 0 0,0 0 0,-1 0 0,1 0 0,1 0 0,0 0 0,-1 0 0,-5 0 0,0 0 0,1 0 0,2 0 0,1 0 0,0 0 0,-2 0 0,0 0 0,0 0 35,1 0 0,0 0 0,0 0 1,0 0-1,0 0 0,0 0 0,0 0 1,0 0-1,0 0 0,-2 0 1,1 0-1,-2 0 47,-3 0 0,-1 0 0,-1 0 0,-1 0 0,-2 0 0,0 0 0,-2 0 0,-1 0 0,0 0 0,0 0 0,-1 0 0,0 0-90,0 0 1,0 0-1,-1 0 1,-5 0 0,-1 0-1,0 0 1,0 0 0,0 0-1,-1 0 1,30 0-1,-1 0 4,-4 0 1,-2 0 0,-5 0 0,-3 0 0,0 0 0,-2 0 0,-7 0 0,-2 0 65,-7 0 0,-2 0 0,-1 0 0,-1 0 1,38 0-1,-9 0 20,-9 0 0,-10 0 983,-9 0-738,-15 0 1,-28 0 0,-25 0 0,-24 0-1,-18 0 1,-15 0 0,-18 0 0,-16 0-124,44 0 1,-3 0 0,-3 0 0,-3 0 0,-8 0 0,-2 0 0,0 0 0,0 0-1,1 0 1,0 0 0,-4 0 0,0 0 0,0 0 0,-2 0 0,-3 0 0,-2 0-45,-6 0 1,0 0 0,5 0 0,-1 0 0,-8 0 0,-2 0 0,-1 0 0,0 0-79,28 0 0,0 0 0,-2 0 0,-6 0 0,-1 0 0,-1 0 0,-5 0 0,-1 0 0,-1 0 0,-2 0 0,0 0 0,-1 0-82,-1 0 0,0 0 0,0 0 0,-1 0 0,0 0 0,0 0 0,-2 0 0,-1 0 0,0 0 0,-1 0 0,0 0 0,0 0 0,-4 0 0,0 0 0,1 0 0,2 0 0,2 0 0,-2 0 0,-3 0 0,-1 0 0,1 0 0,1 0 0,0 0 0,0 0 16,0 0 0,-1 0 1,0 0-1,23 0 1,-1 0-1,0 0 1,0 0-1,-1 0 1,0 0-1,0 0 1,0 0-1,-1 0 1,-1 0-1,1 0 0,-1 0 4,1 0 1,1 0-1,-1 0 1,0 0-1,2 0 1,1 0-1,-1 0 1,0 0 0,-2 0-1,0 0 1,-1 0-1,1 0 1,-1 0-1,1 0 1,0 0-1,-1 0-14,1 0 0,-1 0 1,0 0-1,2 0 0,-19 0 1,1 0-1,1 0 1,0 0-1,2 0 0,0 0 1,4 0-1,1 0 0,0 0-6,2 0 0,0 0 0,1 0 0,-1 0 0,0 0 0,0 0 0,2 0 0,1 0 0,1 0 0,1 0 0,1 0 0,1 0 0,3 0 0,0 0 0,2 0 0,2 0 0,1 0 0,0 0 0,-4 0 0,-1 0 0,0 0 0,0 0 0,0 0 0,-1 0 20,0 0 1,-1 0 0,2 0-1,3 0 1,1 0 0,0 0 0,2 0-1,-1 0 1,1 0 0,1 0-1,1 0 1,-1 0 61,-31 0 0,0 0 0,0 0 0,0 0 0,5 0 0,1 0 0,1 0 0,1 0 66,7 0 1,1 0-1,1 0 1,0 0 0,6 0-1,0 0 1,0 0 0,1 0-67,1 0 0,1 0 0,6 0 0,1 0 0,0 0 0,1 0 0,-2 0 0,0 0 0,-1 0 0,0 0 0,-6 0 0,-1 0 0,-2 0 0,0 0 0,-3 0 0,0 0 0,0 0 0,-1 0 0,-2 0 0,1 0 0,-1 0 0,-1 0 0,-3 0 0,-1 0 0,-3 0 0,0 0 0,6 0 0,0 0 0,-3 0 0,-1 0 0,4 0 0,0 0 0,1 0 0,-1 0 0,-2 0 0,-1 0 0,-3 0 0,0 0 0,2 0 0,0 0 0,4 0 0,1 0 0,-2 0 0,0 0 0,1 0 0,0 0 0,0 0 0,0 0 0,-1 0 0,0 0 0,8 0 0,0 0 0,-2 0 0,0 0 0,3 0 0,0 0 0,1 0 0,0 0 0,3 0 0,0 0 0,-3 0 0,0 0 0,2 0 0,-1 0 0,3 0 0,1 0 0,0 0 0,0 0 0,2 0 0,-1 0 0,1 0 0,0 0 0,-1 0 0,1 0 0,3 0 0,1 0 0,0 0 0,1 0 0,1 0 0,1 0 122,1 0 1,1 0 0,-1 0 0,1 0 0,0 0 0,-1 0 0,1 0 0,-1 0-1,5 0 1,-1 0 0,-1 0 0,1 0 0,3 0 0,0 0 0,-2 0 0,-1 0-116,-1 0 1,0 0 0,1 0 0,1 0 0,1 0 0,0 0 0,1 0 0,0 0-8,-1 0 0,-1 0 0,-1 0 0,-1 0 0,-3 0 0,1 0 0,-2 0 0,0 0 0,2 0 0,0 0 0,0 0 0,2 0 0,0 0 0,0 0 0,-1 0 0,0 0 0,-3 0 0,0 0 0,3 0 0,0 0 0,-3 0 0,1 0 0,1 0 0,2 0 0,0 0 0,0 0 0,0 0 0,0 0 0,0 0 0,1 0 0,0 0 0,1 0 0,2 0 0,0 0 0,-3 0 0,1 0 0,3 0 0,0 0 0,-2 0 0,0 0 0,-3 0 0,0 0 0,8 0 0,0 0 0,-5 0 0,0 0 0,3 0 0,1 0 0,1 0 0,0 0 0,-6 0 0,1 0 0,2 0 0,1 0 0,-2 0 0,0 0 0,0 0 0,0 0 0,0 0 0,0 0 0,-4 0 0,0 0 0,1 0 0,-1 0 0,0 0 0,0 0 0,0 0 0,0 0 0,0 0 0,-2 0 0,-1 0 0,-1 0 0,-3 0 0,-1 0 0,-2 0 0,0 0 0,-2 0 0,1 0 0,1 0 0,0 0 0,2 0 0,1 0 0,-3 0 0,0 0 0,2 0 0,1 0 0,-4 0 0,-1 0 122,-4 0 1,1 0 0,7 0 0,1 0 0,-2 0 0,1 0 0,2 0 0,2 0-1,0 0 1,0 0 0,-4 0 0,-1 0 0,2 0 0,1 0 0,-1 0 0,-1 0-64,0 0 0,1 0 0,3 0 0,1 0 1,-3 0-1,-1 0 0,0 0 0,-1 0-59,-2 0 0,0 0 0,5 0 0,0 0 0,-5 0 0,0 0 0,2 0 0,1 0 0,1 0 0,0 0 0,-2 0 0,1 0 0,-2 0 0,0 0 0,3 0 0,2 0 0,3 0 0,2 0 0,6 0 0,0 0 0,-2 0 0,0 0 0,1 0 0,-1 0 163,0 0 1,1 0 0,-46 0 0,48 0 0,0 0 0,-45 0 81,2 0 1,-2 0 0,0 0 0,0 0-225,5 0 0,3 0 1,-6 0-1,1 0-21,-1 0 0,3 0 0,3 0 0,2 0 0,-2 0 0,-3 0 0,-3 0 0,3 0 0,6 0 0,-6 0 0,5 0 0,-5 0 0,-3 0 0,9 0 0,1 0 0,1 0 0,0 0 0,5 0 0,-5 0 0,-1 0 245,1 0 1,8 0 0,-1 0 0,6 0-179,-1 0 0,16 0 0,-7 0 0,9 0 107,6 0 0,0 0 1,0 0-175,-1 0 0,-9 0 0,-3 0 327,0 0 1,10 0 0,8 0-318,-8 0 1,10 0 0,-9 0 118,-4 0 1,11 0-130,-13 0 0,10 0 0,-10 0 0,6 0 0,1 0 0,9 0 0,-1 0 0,11 0 0,-16 0 0,6 0 0,15 0 0,-18 0 0,25 0 0,-7 0 0,13 0 0,51 0 0,-8 0 0,37 0 0,4 0 0,8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6:51.344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1 463 25508,'0'59'0,"0"-3"0,0-7 0,0 2 0,0 3 0,0 8 0,0-5 0,0 2 0,0 5 0,0 3 0,0-1 0,0-1 0,0-4 0,0 4 0,0 9 0,0 3 0,0-2 0,0-1 0,0 1 0,0 2 0,0-3 0,0 6 0,0 0 0,0-1 0,0 1 0,0 0 0,0-3 0,0 5-1,0 0 1,0 6 0,0-9-1,0 3-7,0 6 0,0 2 1,0 0-1,0-6-3,0-7 1,0 3 0,0 0 0,0 2-1,0 5 1,0-7 0,0 0 0,0-3-1,0 0 0,0 8 1,0-8-1,0-3 0,0-2 1,0-2-1,0-1 1,0 0 0,0 1 1,0-3 0,0-6-1,0-4 1,0-1 1,0 1 0,0 4-1,0-4 1,0-1 0,0 1 0,0 10 0,0-3 0,0 0 1,0 6-1,0-14 1,0 3 0,0 6 0,0-1 0,0 0 0,0-5 0,0-2 0,0 7 0,0 0 1,0 8-2,0 5 1,0 8 0,0-3 0,0 6 2,0 7 1,0-38 0,0 1 0,0-1 0,0-1 0,0 1-1,0-1 1,0 0 0,0-1 0,0-3 1,0 1-1,0 2 0,0 1 1,0-3-1,0-1-3,0 0 1,0-1 0,0 41-1,0-7 1,0 5 0,0 8 1,0-3 0,0-44 0,0 0 0,0 0-1,0-1 1,0 0 1,0 0 0,0 5 0,0 0 0,0 2 0,0-1 0,0 6 0,0 0-110,0 3 0,0 1 0,0 1 0,0-1 0,0-5 0,0-1 0,0 2 0,0 0 109,0-2 1,0 0 0,0 4-1,0 1 1,0-1 0,0 0 0,0 1-1,0-1 0,0-3 1,0 1 0,0 2 0,0 1 0,0 1 0,0 1 0,0 2 0,0 1-1,0-1 1,0 1 0,0 2 0,0 0 0,0-7 0,0 1 0,0 1-1,0 2 1,0 0 0,0 1 0,0 1 0,0 1 1,0-1-1,0 0 0,0-3 0,0 0 0,0 0 0,0 0 0,0 0 0,0 0 1,0 4-1,0 0 0,0 2 0,0 1 0,0 2 0,0 0 0,0 1 0,0-1 1,0-7-1,0 1 0,0 2 0,0 0-119,0 4 0,0 1 0,0 3 0,0 2 0,0-1 0,0 0 0,0-3 0,0-1 75,0-2 0,0 0 1,0 1-1,0 0 0,0-1 1,0 0-1,0-1 0,0 1 44,0-1 1,0-1 0,0 3 0,0-2 0,0-9 0,0-1 0,0 3 0,0 0 0,0 1 0,0 1 0,0-1 1,0 0-1,0 1 0,0-1 0,0 0 1,0-2-106,0-1 1,0-1 0,0 4-1,0-1 1,0-3 0,0 1-1,0 2 1,0 0 104,0 1 1,0 1 0,0-6 0,0 0 0,0-1 0,0 0 0,0-1 0,0-1 0,0 1 0,0 0 0,0 2 1,0 0-1,0-4 0,0-2 0,0-2 1,0-1-1,0-2 0,0-1 1,0 2-1,0 0 1,0-2-1,0-1 1,0 0-1,0 1-31,0-1 1,0 0 0,0 0-1,0-1 1,0 42 0,0 1 30,0-1 0,0-2 0,0-3 1,0-4-1,0-4 1,0-2 0,0-5-1,0 3 194,0 2 0,0-3 1,0-9-1,0-4-193,0 4 1,0 7-1,0-1 1,0-6 245,0-6 1,0 2 0,0-4 0,0 0-170,0-1 0,0 6 0,0-8 0,0-3 233,0-2 1,0 0 0,0 2-311,0 3 1,0-8-1,0-7 73,0 2 0,0 10 1,0 6-74,0 2 0,0-8 1,0 3-1,0-5 0,0-3 0,0 1 0,0-1 0,0 0-2,0 0 1,0 3 0,0 3-1,0 2 1,0 0 0,0-8-1,0 0 0,0 8 0,0 3-2,0 2 1,0-16-1,0 4 0,0-6 0,0 5 0,0-8-5,0 1 3,0-21 5,0 3 0,0-27 1,0-9 0,0-16 0,0-5 1,0-7-1,0-9 0,0-4 1,0-6 0,0-7 0,0-3 0,0-5 0,0-6 0,0-12 0,0 46 0,0-2 0,0-2 0,0-2 0,0-7 0,0-2 0,0-4 0,0-3 0,0-4 0,0-1-123,0-3 0,0-1 0,0-10 0,0 0 0,0-3 0,0 1 0,0-3 0,0 0 30,0-3 0,0 0 0,0 3 1,0 0-1,0 28 0,0-1 1,0 0-1,0 0 0,0-1 1,0 1 92,0-1 0,0 1 0,0-1 0,0 0 0,0 0 0,0 1 0,0-27 0,0 0 0,0-2 0,0-1 0,0-1 0,0 0 0,0 0 0,0 0 0,0 33 0,0-1 0,0 0 0,0-31 0,0 1 0,0-1 0,0 0 0,0 3 0,0 0 0,0 29 0,0-1 0,0 0 0,0 0 0,0 0 0,0 0 0,0-32 0,0 1 0,0-2 0,0 2 0,0 1 0,0 1 0,0 30 0,0-1 0,0 0-82,0-2 0,0 1 0,0-1 0,0-2 0,0 0 0,0 0 0,0 0 0,0 1 0,0 0 0,0 1 0,0 1 0,0-1 0,0 1 0,0 0 0,0-1 0,0-2 0,0 0 0,0 0 0,0-3 0,0 1 0,0-1 0,0-1 0,0 1 0,0-1 71,0 0 0,0-1 1,0 1-1,0-1 1,0 1-1,0 0 1,0 3-1,0 0 1,0 0-1,0-2 0,0-1 1,0 0-72,0 0 0,0-2 0,0 1 0,0-3 0,0 0 0,0 0 0,0 2 0,0 0 0,0 0 0,0 2 0,0 1 0,0 0 0,0 0 0,0 0 0,0 1 0,0-1 0,0 1 0,0-1 0,0-3 0,0 0 0,0-1 0,0 2 0,0 0 0,0 0 66,0 1 0,0 0 0,0 1 0,0 1 1,0 0-1,0 1 0,0 2 0,0 1 1,0 0-1,0-1 0,0 1 0,0 0 16,0-1 0,0 1 0,0-1 0,0-1 0,0 0 0,0 0 0,0 2 0,0 0 0,0 2 0,0-31 0,0 3-123,0 3 0,0 1 0,0 3 0,0-1 0,0-4 0,0-1 0,0 0 0,0 0 75,0 1 1,0 1 0,0 0 0,0 2 0,0 6 0,0 1 0,0-3 0,0-1 47,0 0 0,0 0 0,0 0 0,0 1 0,0 0 0,0 0 0,0 6 0,0 1 0,0 3 0,0 0 0,0-1 0,0 0 0,0 3 0,0-1 0,0 1 0,0-1 62,0 1 1,0-1-1,0 2 1,0 0-1,0 4 1,0 2-1,0 0 1,0 0-63,0 1 0,0 1 0,0 1 0,0-1 0,0 0 0,0-1 0,0 5 0,0 2 122,0 3 1,0 1 0,0-2 0,0 1 0,0 2 0,0 0 0,0-1 0,0 0-68,0 1 1,0 0-1,0-2 1,0 1-1,0 4 1,0-1-1,0 1 1,0 0-56,0-1 0,0 1 0,0-3 0,0 0 0,0 4 0,0 0 0,0-48 0,0 3 0,0 3 0,0-1 0,0 1 0,0-1 0,0 1 0,0 2 0,0 2 0,0 3 0,0 6 0,0-1 0,0 11 245,0 2 1,0 8 0,0 0 0,0 2-1,0 6 1,0 2 0,0 3 0,0 0 245,0-1 1,0-2-1,0-5 1,0-2-1,0-6 1,0 6-342,0 10 0,0 7 233,0 0-383,0 21 0,0-12 0,0 17 0,0 0 0,0-8 0,0 9 0,0-12 0,0-9 0,0 5 0,0-11 0,0 8 0,0-7 0,0 7 0,0-8 0,0 9 0,0-9 0,0-2 0,0-13 0,0 5 0,0-5 0,0 13 1,0 3 1,0 7 1,0-8-1,0 11-1,0-5 1,0-1-1,0 19-1,0-16 1,0 28 0,0-7 0,0 38-1,0 11 1,0 2 0,0-3-1,0 4 1,0 4 0,0 5-1,0 3 1,0 0-1,0-5 1,0 2-1,0 3 0,0 3 0,0-6 0,0 3 0,0-2 0,0 7 0,0 0 0,0 0 0,0-8 0,0-4 0,0-17 0,0 24 0,0-38 0,0 15 0,0-19 0,0 12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6:55.510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0 116 25326,'0'-39'0,"0"1"0,0 20 0,0-3 0,0 62 0,0-20 0,0 35 0,0-25 0,0-3 0,0 11 0,0 2 0,0-5 0,0 5 0,0 8 0,0 5 0,0 8 0,0-6 0,0 1 0,0 4 0,0 14 0,0 5 0,0 2 0,0-5 0,0 5 0,0 0 0,0 0 0,0 1 0,0 2 0,0-6 0,0 1 0,0-8 0,0 7 0,0-4 0,0-6 0,0 6 0,0-14 0,0 4 0,0-4 0,0 14 0,0-6 0,0 3 0,0 0 0,0-2 0,0-1 0,0 0 0,0 1 0,0-1 0,0 0 0,0 1 0,0-1 0,0 1 0,0-1 0,0 0 0,0 1 0,0-6 0,0 3 0,0 5 0,0 0 0,0 0 0,0 0 0,0 2 0,0 3 0,0 8 0,0-8 0,0 0-3,0 3 1,0-6-1,0 11 1,0 2-7,0 3 0,0 3 1,0 2-1,0 3 4,0-49 1,0 2-1,0 4 1,0 0-1,0-1 1,0 0-1,0 2 1,0 1-65,0 1 0,0 0 0,0 0 1,0-1-1,0 1 0,0 0 0,0 0 1,0 0 62,0 0 0,0-1 1,0-4-1,0 0 1,0-2-1,0 0 1,0 0-1,0-1-1,0 0 1,0 0-1,0 4 1,0 0-1,0-4 1,0 0-1,0 48-1,0-3 0,0 0 0,0-45 0,0 0 1,0 3-1,0-1 2,0 1 0,0 0 0,0 0 0,0-1 0,0-2 1,0 0-1,0 3 0,0 0 0,0-1 1,0 1-1,0 7 1,0 1-1,0-5 1,0 1-1,0-1 1,0 1-1,0-2 1,0 0-1,0-1 1,0 0 0,0 4-1,0 0 1,0 0 0,0 0 0,0 0 0,0-1 0,0-3 1,0 0-1,0 0 0,0 0 0,0 0 1,0 0-2,0-2 1,0 1 0,0 3 0,0-1 0,0-5 0,0 0 0,0 48-3,0-3 1,0-3-1,0 1 1,0-3 0,0-6 1,0-4 0,0-11 0,0 1 0,0-1 1,0 8 0,0 0 0,0 0 1,0 3 0,0-5 1,0 9-1,0 4 1,0 2 1,0-6-1,0 1 1,0 3 0,0 2 1,0-41 0,0 2 0,0-1-1,0 0 1,0 45-1,0-8 1,0 3-1,0-2 1,0 7-1,0-45 1,0 0 0,0 42 0,0-9 0,0-1-1,0 0 0,0 3 0,0 5 0,0-3-1,0-2 1,0-8 0,0 8 0,0 0-1,0-3 1,0 5-1,0-10 1,0 0-2,0 3 1,0 0 0,0 5 0,0-6 0,0 1 0,0-6 0,0 11 0,0 0-1,0-3 1,0 6 0,0-9-1,0 3 0,0 6 1,0-1 0,0 1-1,0-4 1,0 4 0,0 2 0,0 5 0,0 2 1,0-47 0,0 1 0,0-1 0,0 0 1,0 45-1,0-45 0,0 0 7,0 4 0,0 0 0,0 2 1,0 1-1,0 1 0,0 0 1,0-1-1,0 1-7,0 0 0,0 0 1,0 0-1,0-1 1,0 1-1,0 0 0,0-1 1,0-1-2,0-1 1,0-2-1,0-2 1,0-2 0,0 39-1,0-6-1,0-2 1,0 2 0,0-13 0,0-7 0,0-3 1,0-10 0,0 5 0,0-3 0,0 3 1,0-5-1,0 7 1,0-2-1,0 0 1,0 11 0,0-4 0,0 3 0,0-2 1,0 5-1,0-3 1,0 8 0,0 5 0,0 0 0,0-7 0,0-4 0,0-4 0,0 10 0,0-8 0,0-2 114,0-3 0,0-5 0,0-8 0,0 1-114,0-1 0,0-8 0,0 3 0,0 8 0,0 0 0,0 13 0,0-1 0,0 9 0,0-3 0,0-6 0,0 4 0,0-12 0,0-14 0,0-8 0,0-11 0,0 14 0,0-21 0,0-3 0,0-10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7:02.723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1 0 24446,'26'0'0,"4"0"0,-17 0 0,21 0 0,4 0 0,-10 0 0,3 0 0,0 0 0,15 0 0,1 0 0,-6 0 0,5 0 0,3 0 0,15 0 0,-2 0 0,-19 0 0,6 0 0,3 0 0,-14 0 0,8 0 0,-12 0 0,4 0 0,-20 0 0,13 0 0,-18 0 0,0 0 0,-3 0 0,-10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15:01.904"/>
    </inkml:context>
    <inkml:brush xml:id="br0">
      <inkml:brushProperty name="width" value="0.04286" units="cm"/>
      <inkml:brushProperty name="height" value="0.04286" units="cm"/>
      <inkml:brushProperty name="color" value="#E4E4E4"/>
    </inkml:brush>
  </inkml:definitions>
  <inkml:trace contextRef="#ctx0" brushRef="#br0">716 1013 12358,'0'-11'0,"-2"-1"0,-2-2 0,-2-1 0,1-3 0,5-5 0,0 0 0,0 1 0,0 1 0,0-2 0,5 9 0,1-3 0,6 3 0,-6-3 0,2-1 0,-3 1 0,-3 5 0,4 1 0,-4-1 0,-4-4 0,-4 5 0,-3 3 0,-9 8 0,1 0 0,-7 0 0,1 0 0,0 0 0,5 0 0,1 6 0,-1 0 0,1-1 0,-1-5 0,7 6 0,-1 0 0,6 0 0,-5-6 0,7 0 0,-4 0 0,8 0 0,8 0 0,3 0 0,5-6 0,1 0 0,9-5 0,3 5 0,-2-2 0,2 2 0,-6 4 0,6-4 0,1 4 0,5 2 0,-6 0 0,0 0 0,0 0 0,6 0 0,0 0 0,0 0 0,-6 0 0,0 0 0,-8 2 0,2 4 0,-3-2 0,-3 8 0,-1-6 0,-5 5 0,-3-5 0,-8 6 0,0-6 0,0 5 0,-2-7 0,-4 2 0,-3 2 0,-9-3 0,1 3 0,-1-2 0,-5-4 0,0 4 0,-6-4 0,5-2 0,-7 0 0,2 0 0,-4 0 0,-2 0 0,0 0 0,1 0 0,-3 0 0,-4 0 0,4-2 0,-4-4 0,2 2 0,-1-8 0,3 7 0,-4-7 0,4 2 0,2-1 0,6-5 0,0 4 0,8-3 0,-3-3 0,11 3 0,1 3 0,8-3 0,-1 11 0,10-8 0,5 8 0,8-1 0,1 1 0,4-2 0,-1 4 0,7-4 0,-8 4 0,2 2 0,-1 0 0,1 0 0,-4 2 0,5 4 0,1-4 0,-2 4 0,0 1 0,-5-1 0,-1 2 0,1-2 0,-1-4 0,1 4 0,-1 1 0,1-1 0,-1 2 0,1-2 0,-1-4 0,1 4 0,-1 1 0,0-1 0,-5 6 0,0-6 0,-1 7 0,7-3 0,-7 5 0,1-3 0,-8 4 0,4-13 0,-8 9 0,0-8 0,-6 6 0,0-4 0,-7-5 0,1 5 0,2-4 0,-1-2 0,-1 0 0,-6 0 0,7 0 0,-1 0 0,1 0 0,-7 0 0,1 0 0,-1 0 0,1 0 0,-1 0 0,-1 0 0,-5 0 0,5-6 0,-4 1 0,3-3 0,3 2 0,-1-2 0,1-3 0,0-3 0,-1 8 0,1-7 0,1 3 0,4-8 0,5 1 0,7-1 0,0 1 0,7 5 0,5 1 0,6-1 0,5-5 0,4 5 0,8 0 0,0 8 0,0-1 0,2-3 0,3 2 0,-1-2 0,8 2 0,-6 5 0,5-5 0,1 4 0,5 2 0,-5 0 0,-1 0 0,-7 0 0,2 0 0,-6 2 0,-6 4 0,-4-3 0,-8 9 0,-7-6 0,-4 6 0,-4-1 0,-2 7 0,-8-1 0,-3 1 0,-7-7 0,-5 1 0,1-2 0,-7 1 0,6 3 0,-6-8 0,-6 5 0,-6-5 0,1 6 0,5-6 0,0 5 0,0-5 0,-8 2 0,-4-2 0,3-4 0,-3 3 0,7-3 0,-7-2 0,-3 0 0,-3 0 0,-1 0 0,13 0 0,-6-2 0,7-3 0,-1-5 0,6-8 0,8 7 0,4-1 0,3 0 0,10-5 0,5-1 0,3 1 0,9 0 0,5-1 0,6 3 0,5 3 0,4-4 0,8 5 0,0 1 0,0-2 0,2 7 0,3-7 0,-1 8 0,8-2 0,-6-2 0,5 3 0,-1-1 0,1 6 0,3 0 0,-8 0 0,-1 0 0,-5 0 0,0 2 0,0 4 0,-8-3 0,-3 9 0,-5-8 0,-2 2 0,-7 4 0,-2-1 0,-8 1 0,-8 4 0,-3-9 0,-5 3 0,-1-2 0,-7-4 0,1 4 0,-8 1 0,2-1 0,-4 0 0,-2-6 0,0 0 0,0 0 0,0 0 0,0 0 0,0 0 0,0 0 0,0-8 0,0-3 0,1-5 0,-1-1 0,0-3 0,0-3 0,0 2 0,0-8 0,0 5 0,0-5 0,8 2 0,4-2 0,3-4 0,3 4 0,-1-4 0,1-2 0,5 6 0,1 0 0,7 7 0,-2-1 0,6 0 0,6 5 0,3-3 0,9 9 0,1 5 0,4 1 0,-1-2 0,7 2 0,0 0 0,6 6 0,6 6 0,-1 0 0,7 8 0,-6-3 0,1 5 0,-1 1 0,-4 6 0,4 1 0,2-1 0,-3-6 0,-5 7 0,-6-1 0,-7 6 0,1-6 0,2 7 0,-2-7 0,-7 2 0,-10-2 0,2-3 0,-3 3 0,1 2 0,-6-1 0,-6 5 0,1-6 0,-9 0 0,2-5 0,-9-1 0,-2 1 0,-1-3 0,7-3 0,0 1 0,-1-7 0,-5 0 0,-1-6 0,-1 0 0,2 0 0,4 0 0,-5 0 0,-3 0 0,-2 0 0,2 0 0,-2 0 0,5 0 0,-5 0 0,2 0 0,-2 0 0,-4-2 0,4-4 0,2 4 0,-2-3 0,2 3 0,-3 2 0,5-2 0,8-4 0,-1 2 0,1-8 0,-1 8 0,1-11 0,7 5 0,2-7 0,8-1 0,8 1 0,2-1 0,7 1 0,7 1 0,-1 5 0,2-5 0,-2 5 0,-1 1 0,7-2 0,0 8 0,6-2 0,0-1 0,0 1 0,-6 0 0,0 6 0,0 0 0,6 0 0,0 0 0,0 0 0,-6 0 0,0 0 0,-8 0 0,3 0 0,-5 0 0,-1 0 0,-9 2 0,-3 4 0,-4-4 0,-2 6 0,-8-8 0,-3 0 0,-7 0 0,-5 0 0,2 0 0,-9 0 0,1 0 0,-6 0 0,0 5 0,1 1 0,-1 0 0,0-6 0,0 0 0,0 0 0,0 0 0,0 0 0,-6 0 0,0 0 0,1 0 0,5 0 0,2-6 0,4 0 0,3-5 0,9 5 0,5-6 0,1 6 0,7-7 0,-2 1 0,4 2 0,2-1 0,8 5 0,3-6 0,11 7 0,1-7 0,2 6 0,-1-6 0,3 9 0,8-3 0,2 2 0,3-2 0,-3 4 0,4-4 0,-4 4 0,-2 2 0,6 0 0,-1 0 0,1 2 0,-6 4 0,0-2 0,0 8 0,-6-3 0,0 3 0,-10 4 0,-1-5 0,-3 5 0,-9 1 0,6 1 0,-6-1 0,0 1 0,-6-1 0,-8 0 0,-4 1 0,-3-1 0,-3 1 0,1-7 0,-1 1 0,-1-2 0,-5 1 0,3 3 0,-8-8 0,8 0 0,-3-6 0,-1 0 0,2 0 0,-6 0 0,6 0 0,-3-6 0,3 0 0,4-8 0,-5 3 0,5-3 0,1 3 0,1-5 0,0 4 0,-1-3 0,1-3 0,5 1 0,0 0 0,8-1 0,-1 1 0,3-1 0,2 1 0,0-1 0,0 1 0,7-1 0,5 1 0,11 7 0,6 4 0,-1-1 0,1 1 0,6 0 0,5 6 0,1 8 0,-6 3 0,6 5 0,0 1 0,-1 1 0,-5-1 0,-2 6 0,-4 1 0,-3-1 0,-9-5 0,1-1 0,-1 0 0,-7 1 0,-5-1 0,-3 1 0,-2-1 0,-7-1 0,-5-5 0,-5 3 0,-7-8 0,3 6 0,-8-7 0,0 7 0,-6-6 0,6 0 0,0-6 0,-1 0 0,-4 0 0,1-2 0,3-4 0,-3 2 0,4-8 0,2-1 0,-2-11 0,8 3 0,-3-8 0,5 6 0,2-6 0,1 0 0,4-6 0,5 5 0,7 1 0,0 6 0,0-6 0,2 8 0,3-3 0,7 7 0,11 5 0,-1 3 0,7 3 0,-2 4 0,2-4 0,4 12 0,-4 5 0,6 5 0,6 1 0,-4 7 0,3-1 0,-3 2 0,-2-1 0,-6 1 0,0 4 0,-7 2 0,1-8 0,-3 0 0,-3-5 0,-7-1 0,-5 1 0,-3-1 0,-2 1 0,-7-7 0,-5 1 0,-3-2 0,-3 1 0,-7 3 0,-4-8 0,2 0 0,-3-6 0,3 0 0,-2 0 0,-4-2 0,4-4 0,-2-4 0,2-7 0,4-1 0,7 1 0,-3-7 0,3 1 0,-3 0 0,9 5 0,3-5 0,-3 0 0,8 0 0,-2 5 0,4 1 0,2-1 0,2 9 0,4 3 0,4 4 0,7 2 0,1 8 0,-1 3 0,7 7 0,-1 5 0,8-2 0,-2 8 0,-2-1 0,2 1 0,-2 4 0,3-4 0,-5-4 0,-8-2 0,1 2 0,-1-1 0,-1-1 0,-5-6 0,-3 1 0,-8-1 0,0 1 0,0-1 0,-2-1 0,-4-4 0,-3 3 0,-9-13 0,1 4 0,-1-4 0,1-2 0,-1 0 0,1 0 0,-1-2 0,1-4 0,1-4 0,5-7 0,-5-6 0,5-1 0,-5-7 0,-1 2 0,1-4 0,4-2 0,-3 0 0,3 0 0,-1-2 0,1-3 0,-2-3 0,9-4 0,-7 7 0,6 11 0,-2-2 0,3 7 0,3 1 0,-4 5 0,4 1 0,4 7 0,4 5 0,-2 5 0,7 5 0,1 5 0,5 7 0,7 9 0,-1 3 0,6 6 0,-6 6 0,6-3 0,-5 9 0,5-8 0,-6 1 0,6 3 0,-6-2 0,-1 0 0,-11-6 0,3-2 0,-8-4 0,0 2 0,-6-8 0,0-6 0,0-5 0,0-8 0,-8 10 0,-4-9 0,3 1 0,-3-6 0,0-2 0,-5-4 0,-1 5 0,1-5 0,-1-4 0,1-2 0,-1-3 0,1-3 0,-2 1 0,-5-1 0,5 1 0,-4-1 0,-3-5 0,3 0 0,-6-8 0,6 2 0,-1 2 0,7-3 0,1 3 0,5-2 0,-3-2 0,8 8 0,-5 0 0,5 5 0,0 1 0,6-1 0,2 9 0,4 3 0,-2-2 0,7 2 0,1 2 0,6 10 0,-1 4 0,0 7 0,9 3 0,3 3 0,-2-2 0,2 8 0,0 0 0,6 6 0,-8-6 0,-3 1 0,1-3 0,-2 2 0,0 4 0,-5-4 0,-3-4 0,-3-2 0,-4 3 0,-8-3 0,0 0 0,0-5 0,-2-3 0,-4-3 0,-4-4 0,-7-8 0,-1 5 0,1 1 0,-1-2 0,1-10 0,-1 2 0,1-7 0,-6-1 0,-1-5 0,1-3 0,6-3 0,-1-4 0,1-8 0,-7 0 0,1 0 0,0-6 0,5 1 0,7-3 0,-1 2 0,8-2 0,-2-3 0,5 5 0,1 12 0,0-2 0,0 8 0,7 1 0,5 11 0,3 3 0,3 8 0,5 0 0,0 0 0,7 8 0,-7 3 0,6 7 0,-6 5 0,6-2 0,-5 9 0,7-1 0,-2 6 0,-4 1 0,-2 5 0,-3-4 0,-3 4 0,1-4 0,-1-2 0,-1 0 0,-5-1 0,-3 1 0,-8 0 0,0-6 0,0 1 0,0-9 0,0 2 0,-2-5 0,-4-7 0,2-1 0,-7-4 0,5-4 0,-6 4 0,6-4 0,-5-2 0,7-2 0,-2-4 0,-2 2 0,3-8 0,-7 1 0,6-7 0,-6-1 0,7-5 0,-7-1 0,6-4 0,-5-4 0,5 4 0,-2-4 0,2-2 0,4 0 0,-4 0 0,-1 0 0,1 0 0,0 6 0,6 0 0,0 8 0,0-2 0,0 9 0,0 2 0,8 8 0,1-3 0,9 20 0,-1 5 0,1 11 0,-1 0 0,1 4 0,-1 2 0,1 6 0,-1-1 0,1 3 0,-1-2 0,-1-4 0,-5 3 0,-1-3 0,-4-2 0,-4 0 0,3 0 0,-3-8 0,-2-3 0,0-5 0,-7-2 0,-3-7 0,-7-2 0,1-16 0,4-4 0,-1-3 0,7-3 0,0-7 0,6-4 0,0-12 0,0-5 0,0-7 0,0-5 0,2 2 0,4-8 0,4-2 0,7-10 0,8 4 0,4-3 0,2 13 0,-1 9 0,3 9 0,-4 9 0,-4 9 0,-2 9 0,-3 9 0,-3 14 0,0 12 0,1 11 0,-6 6 0,-1 5 0,-7-1 0,2 8 0,-4-1 0,-2 7 0,-6-7 0,0 1 0,-7-6 0,1 5 0,-4-5 0,-1 5 0,0-9 0,-1-2 0,1-2 0,-1-9 0,1 1 0,-1-2 0,1-9 0,-1 3 0,7-11 0,-1 0 0,8-4 0,-6-4 0,5-4 0,3-4 0,-6-7 0,8-1 0,0 1 0,0-1 0,0-5 0,0 0 0,0-1 0,0 7 0,0-6 0,0-1 0,2 1 0,4 6 0,-4-1 0,3 1 0,5-1 0,-2 1 0,4-1 0,1 7 0,-7-1 0,8 8 0,-5-4 0,9 8 0,-7 6 0,1 0 0,-8 14 0,2-3 0,1 6 0,-1 1 0,0 1 0,-6 4 0,0 4 0,0-4 0,-6 4 0,0 2 0,-7-6 0,1 0 0,-3-2 0,-3 2 0,-1-1 0,-4-5 0,3-10 0,-3 5 0,3-12 0,3 1 0,0-7 0,7-1 0,4-5 0,4-10 0,2-7 0,0-10 0,0-2 0,8-6 0,3-5 0,1-5 0,6 5 0,-5 1 0,10-2 0,-3 3 0,-3-3 0,7 6 0,-1 12 0,0 4 0,-5 8 0,5 7 0,0 4 0,-5 6 0,-7 6 0,-1 11 0,2 13 0,-5 3 0,-7 1 0,0 3 0,0 4 0,-5-2 0,-1 7 0,-14-5 0,3 6 0,-6-6 0,-1 5 0,-1-5 0,-4 5 0,-4-13 0,4 2 0,2-11 0,-2-1 0,5-4 0,-5-1 0,8-9 0,-2-3 0,9-6 0,2-6 0,8-9 0,-1-8 0,3-8 0,2 2 0,0-10 0,0-2 0,2-8 0,3 3 0,5-5 0,8-1 0,-1 5 0,1 1 0,5 1 0,0-1 0,2 3 0,-1 8 0,-3 8 0,8 4 0,-6 5 0,7 7 0,-9 3 0,2 8 0,-3 8 0,-3 3 0,-5 12 0,-1 7 0,-7 3 0,2 1 0,-4 1 0,-2 0 0,-8 6 0,-3 0 0,-5 0 0,-1-7 0,-7 3 0,1 4 0,-8-4 0,2 4 0,-4-6 0,-2-6 0,0-4 0,0-8 0,6-5 0,0 0 0,6-8 0,-7 1 0,11-10 0,2-7 0,1-5 0,10-7 0,0-5 0,6-12 0,0 3 0,0-9 0,6 0 0,0-5 0,8 5 0,-3 1 0,11 7 0,1-2 0,2 4 0,-2 3 0,-3 8 0,3 9 0,2 7 0,-1 10 0,5 8 0,-6 4 0,6 11 0,-6 6 0,1 4 0,-7 2 0,-5 6 0,-1-1 0,-7 1 0,2-6 0,-4 0 0,-2 0 0,0-6 0,0 0 0,-8-2 0,-3 2 0,-5-3 0,-1-9 0,-1-5 0,1-1 0,-1-7 0,1 2 0,-1-4 0,1-2 0,-1-2 0,1-4 0,5-3 0,1-9 0,7-7 0,-2-4 0,4-4 0,2-2 0,2-6 0,4 0 0,4-5 0,7 5 0,2-6 0,5 7 0,-3-1 0,8 6 0,0 2 0,6 4 0,0 6 0,0 11 0,0-2 0,0 9 0,-8 1 0,-4 10 0,-3-3 0,-3 9 0,-1 0 0,-5 5 0,-3 3 0,-8 3 0,0-4 0,0 5 0,-8 1 0,-3-2 0,-7 6 0,-5-6 0,4 8 0,-5-1 0,-3-3 0,-2 2 0,-2-8 0,2 2 0,-4 3 0,4-3 0,-4-2 0,-2-9 0,0 2 0,0-9 0,2 7 0,4-6 0,-2 0 0,8-6 0,-1-8 0,7-4 0,-1-5 0,1-6 0,5-5 0,1-7 0,7 0 0,-2 1 0,-2-3 0,2-4 0,0 4 0,6-4 0,6 4 0,0 3 0,8 4 0,-3 1 0,5 10 0,1 1 0,1 3 0,-1 9 0,-5 0 0,0 6 0,-1 2 0,7 4 0,-1 10 0,1 7 0,-1 8 0,1-2 0,-7 6 0,1 6 0,-8-3 0,1 9 0,3-6 0,-2 5 0,-2-7 0,-10 2 0,2 2 0,-7-3 0,-3 1 0,-9-6 0,3-8 0,-3-3 0,-2-5 0,2-2 0,-3-5 0,3 0 0,4-8 0,-5 1 0,5-5 0,1-5 0,1-5 0,0-8 0,5 1 0,0-1 0,6-5 0,-5 0 0,5-8 0,-6 2 0,8-2 0,-1 2 0,3-4 0,2 3 0,0-3 0,0-1 0,0-1 0,0 0 0,7 2 0,5 4 0,4-2 0,1 7 0,1 1 0,-1 6 0,6 5 0,1 0 0,7 8 0,-2-1 0,2 3 0,-2 2 0,4 7 0,-4 5 0,-2 4 0,2 1 0,-7 0 0,1 1 0,-4-1 0,-1 1 0,-9-1 0,-3 1 0,2-1 0,-2 1 0,0-7 0,-6 1 0,-2 0 0,-4 5 0,-4 1 0,-7-1 0,-1 0 0,-5-5 0,0 0 0,-1-6 0,7 5 0,-6-7 0,-1 2 0,-5-4 0,6-2 0,-2 0 0,1 0 0,3-2 0,-8-4 0,6-9 0,-6-9 0,1-7 0,-1 2 0,2-4 0,4-2 0,4-2 0,-5-3 0,5 3 0,1-4 0,9 10 0,3 2 0,4 8 0,2-3 0,0 5 0,2 9 0,4 4 0,3 4 0,9 2 0,5 8 0,0 4 0,7 3 0,-7 3 0,8 5 0,-2 0 0,2 6 0,-2-5 0,2 7 0,-8-2 0,7-2 0,-7 2 0,0-6 0,-5 7 0,-1-7 0,1 6 0,-7-8 0,1 3 0,-8-5 0,1-2 0,-3 1 0,-2-1 0,-2-1 0,-3-4 0,1-5 0,-8-7 0,1 0 0,-7 0 0,1 0 0,-1 0 0,1 0 0,3-6 0,-3 1 0,3-9 0,-9 2 0,3-5 0,3-6 0,-6 3 0,-1-3 0,-1-4 0,2-2 0,3 2 0,-3-3 0,4 7 0,1-6 0,7 6 0,-1-6 0,6 7 0,-6-1 0,9 4 0,-3 1 0,4 6 0,2 1 0,8 5 0,3-6 0,-1 9 0,2-3 0,-1 2 0,7-2 0,5 4 0,0-4 0,2 4 0,-1 2 0,-3 8 0,8 4 0,-5 3 0,5 3 0,-6 1 0,6 4 0,-8 5 0,3 6 0,-5-4 0,-1-1 0,-1 0 0,0 6 0,-5 0 0,0 0 0,-8-2 0,1-4 0,-3 2 0,-2-8 0,-7 0 0,-5-5 0,-4-1 0,-1 1 0,0-7 0,-1 1 0,6-8 0,1 2 0,-1-4 0,-5-2 0,-1 0 0,1 0 0,1-8 0,5-4 0,-5-3 0,4-3 0,-5-7 0,-6-4 0,3 2 0,-3-2 0,4-1 0,1-4 0,-1-3 0,-5-4 0,5 4 0,-4-4 0,9 6 0,2 6 0,7-2 0,-7 8 0,8 0 0,-2 5 0,4 1 0,2 7 0,2 2 0,4 8 0,0 2 0,11 4 0,-3 4 0,9 7 0,-1 6 0,1 1 0,-2 5 0,8-6 0,-5 6 0,3-3 0,-2-1 0,-4 0 0,7 6 0,-11-12 0,2 7 0,-5-1 0,-2-6 0,-3 12 0,-3-7 0,-4-3 0,-2-2 0,0-1 0,-2-1 0,-4 1 0,-1-1 0,-5 1 0,-4-3 0,5-3 0,-11 1 0,-1-7 0,0 2 0,5-2 0,1-4 0,-1 4 0,-5-4 0,0-2 0,0 0 0,5 0 0,1-2 0,-1-4 0,-5-4 0,0-7 0,-1-3 0,7-3 0,-1-4 0,1-8 0,0 0 0,-1 0 0,3 6 0,3 0 0,2 0 0,4-6 0,4 0 0,-3 0 0,3 6 0,2 0 0,2 7 0,3-1 0,-1 4 0,8 1 0,0 6 0,5 1 0,-5 7 0,-1-2 0,1 4 0,5 2 0,7 2 0,-1 4 0,2-2 0,-1 7 0,-3 7 0,8 5 0,-2 2 0,2-1 0,2 1 0,-7 4 0,7 4 0,-2-4 0,-4-2 0,-2 2 0,-3-7 0,-3 1 0,-1 2 0,-5-1 0,-3-1 0,-8-6 0,0 1 0,0-1 0,-8-5 0,-3 0 0,-5-9 0,-1 3 0,-1-4 0,1-2 0,-1 0 0,1 0 0,-6-2 0,-1-4 0,-1 3 0,2-9 0,3 0 0,-3-5 0,-2-6 0,2-1 0,-7-7 0,7 2 0,-6-6 0,6-6 0,-1 5 0,7-5 0,1-2 0,5 2 0,3-3 0,8 9 0,0-2 0,0 14 0,0-6 0,0 5 0,2 7 0,4 5 0,4 8 0,7-2 0,0 4 0,1 2 0,1 2 0,5 4 0,-5 2 0,4 4 0,3 3 0,-3-3 0,6 5 0,-6 7 0,6-3 0,-5 8 0,5-2 0,-6 2 0,0 4 0,-5-4 0,-7-1 0,1 1 0,-2-2 0,1 2 0,-3 2 0,-8-8 0,-2 1 0,-4-7 0,2 4 0,-7-3 0,-1 1 0,-5-13 0,-1 6 0,1-6 0,-6-1 0,-1-5 0,1 0 0,5 0 0,-5 0 0,0 0 0,0-2 0,5-3 0,-5 1 0,0-8 0,-1-2 0,7-9 0,-6 2 0,-1-8 0,-1 5 0,2-5 0,3 0 0,-3-6 0,4 2 0,1 4 0,7 2 0,-1 4 0,8 3 0,-2-3 0,4 4 0,2 1 0,8 3 0,4 3 0,3-2 0,3 9 0,1-1 0,4 6 0,-1 2 0,7 4 0,-6-3 0,6 9 0,-6 0 0,7 5 0,-9-5 0,2-1 0,2-1 0,-1 2 0,-3 3 0,-9-3 0,1-2 0,-7 1 0,8-7 0,-12 12 0,5-14 0,-9 5 0,-3-7 0,-1 0 0,-12 0 0,5 0 0,-11 0 0,-1 0 0,2 0 0,-6 0 0,6 0 0,-8-1 0,1-5 0,-3 2 0,-1-8 0,-1 1 0,0-7 0,0 1 0,0-1 0,6 1 0,0-1 0,7 1 0,-1-1 0,5 7 0,7-1 0,3 0 0,8-5 0,0 5 0,0 1 0,2 7 0,4-2 0,5 4 0,13 2 0,-3 0 0,8 0 0,-5 0 0,5 0 0,0 8 0,6 3 0,-2-1 0,-4 2 0,4-1 0,-4 7 0,2-7 0,-2 1 0,-2 0 0,-4 5 0,-3 1 0,3-1 0,2-5 0,-1-1 0,-7 1 0,-5 6 0,-3-1 0,3 0 0,2 1 0,-8-1 0,-1-5 0,-5 0 0,0-1 0,0 7 0,0-7 0,0 1 0,0-8 0,-7 4 0,-3-8 0,-8 0 0,1 0 0,5 0 0,1 0 0,-1-2 0,-5-4 0,-1 2 0,1-8 0,-3 3 0,-3-3 0,4-3 0,-5 3 0,-1-4 0,2-1 0,-6-1 0,5 1 0,1 0 0,6-1 0,-1 6 0,1 1 0,-1-1 0,1-5 0,5 5 0,0 0 0,9 7 0,-3-7 0,4 6 0,2-6 0,2 9 0,4-3 0,3 4 0,9 2 0,-1-2 0,1-4 0,7 4 0,4-4 0,4 6 0,2 6 0,2-2 0,4 8 0,-5-7 0,5 7 0,2-6 0,-2 6 0,5-3 0,-5 3 0,-6 1 0,-6-7 0,-8 6 0,3-6 0,-1 2 0,-6-3 0,-3-3 0,-8 8 0,0-4 0,-1-4 0,-12 6 0,-3-8 0,-8 0 0,1 0 0,0 0 0,-1 0 0,1 0 0,-7 0 0,1 0 0,0 0 0,5 0 0,-5-2 0,0-4 0,-6 2 0,5-8 0,-1 6 0,2-5 0,1 1 0,-7-2 0,6-1 0,-6 7 0,8-6 0,-3 7 0,5-7 0,1 6 0,1-7 0,1 9 0,5-8 0,3 8 0,8-4 0,0 8 0,2 0 0,4 0 0,4 0 0,13 0 0,0 0 0,0 0 0,-5 0 0,5 0 0,0 0 0,7 2 0,-7 4 0,8-4 0,-2 4 0,2 2 0,-2-3 0,2 3 0,-8-2 0,3-4 0,-3 4 0,-4 2 0,5-3 0,-5 1 0,-1-6 0,-7 6 0,1 0 0,-8 0 0,3-6 0,-7 0 0,0 0 0,-7 0 0,3 0 0,-8 0 0,1 0 0,-7 0 0,1 0 0,-1 0 0,1 0 0,-3-6 0,-3 0 0,4 0 0,-5 6 0,3-6 0,-2 1 0,3-3 0,-3 2 0,-2 4 0,1-4 0,1-2 0,6 3 0,-1-7 0,1 6 0,-1-2 0,1 3 0,5 3 0,1-4 0,7 2 0,-2-2 0,4 4 0,2-6 0,2 8 0,4 0 0,3 0 0,9 0 0,-1 0 0,1 0 0,5 0 0,0 0 0,8 0 0,-2 0 0,-1 2 0,1 4 0,0-4 0,6 4 0,-6 2 0,0-2 0,-8 5 0,3-5 0,1 2 0,-2-2 0,-2-3 0,-9 9 0,4-8 0,-7 12 0,1-15 0,-2 15 0,-10-14 0,-4 4 0,2-4 0,-7-2 0,-1 0 0,-6 0 0,1 0 0,0 0 0,-1 0 0,1 0 0,-1 0 0,-5 0 0,0 0 0,-1 0 0,7 0 0,-6 0 0,-1 0 0,-5-2 0,6-4 0,-6 2 0,5-8 0,-5 9 0,6-3 0,0-2 0,5 2 0,-7-7 0,6 11 0,-5-4 0,13-4 0,3 8 0,8-13 0,0 13 0,2-6 0,4 8 0,3 0 0,9 0 0,-1 0 0,1 0 0,1 0 0,5 0 0,-3 0 0,8 0 0,-6 6 0,6 0 0,-5 5 0,5-5 0,-6 2 0,6-2 0,-6 1 0,7 5 0,-9 2 0,2-9 0,-3 9 0,-3-6 0,1 3 0,-9 5 0,-1-6 0,-8 7 0,-8 1 0,-1-3 0,-9-3 0,1-3 0,-1-3 0,1-4 0,-1 4 0,1-4 0,-1-2 0,1 0 0,-1 0 0,7-8 0,-1-3 0,0-5 0,-5-1 0,-1-1 0,1 1 0,1-1 0,5 1 0,-5-7 0,5 1 0,1 0 0,-2 5 0,8-7 0,-3 6 0,7-5 0,0 5 0,2 7 0,3 1 0,-1 7 0,8-2 0,2 4 0,9 2 0,-4 6 0,5 0 0,1 7 0,-2-1 0,8 2 0,-2-3 0,-2 5 0,2-5 0,-7 11 0,1 1 0,2 0 0,-1-5 0,-3-1 0,-9 1 0,1 1 0,-7 4 0,6-3 0,-7 3 0,1-4 0,-6-1 0,-2-1 0,-3 1 0,-5-1 0,-8 1 0,7-3 0,-1-3 0,0 3 0,-5-3 0,0-2 0,-1 1 0,1-7 0,-1 2 0,1-4 0,-1-2 0,1 0 0,5 0 0,0 0 0,9 0 0,-5-2 0,8-4 0,0 4 0,0-5 0,0 5 0,2-2 0,4-2 0,3 0 0,11 8 0,1 4 0,2 6 0,6 3 0,-5 3 0,5-1 0,-6 0 0,6 7 0,-6-1 0,7 2 0,-7-1 0,0-5 0,-5 4 0,-1-3 0,1-3 0,-9 1 0,-3-1 0,2 1 0,-2-1 0,-1-5 0,-5-1 0,-5-5 0,-1 6 0,-8-8 0,5 3 0,-3-7 0,0 0 0,8-7 0,-1-5 0,3-11 0,2-6 0,2-4 0,3-2 0,5-6 0,8 0 0,5-5 0,0 5 0,6-8 0,-6 3 0,9 3 0,-3 2 0,2 6 0,-2 6 0,4-2 0,-4 8 0,-4 5 0,-2 7 0,-9 7 0,-2-2 0,-8 6 0,1 6 0,-3 4 0,-2 7 0,0 1 0,0-1 0,-2 6 0,-3 1 0,1 1 0,-8-2 0,2-2 0,-1 9 0,-5-7 0,4 6 0,-3-6 0,-3 6 0,7-7 0,-1 1 0,1-2 0,-7 3 0,1-5 0,-1 4 0,3-9 0,3-2 0,-4-3 0,5 3 0,-5-4 0,-1-8 0,-1 0 0,7 0 0,-1 0 0,0 0 0,-3-8 0,3-4 0,-1-3 0,7-3 0,-6 1 0,6-1 0,-5-1 0,5-4 0,-2 3 0,2-3 0,4 4 0,-3 1 0,3 1 0,2-1 0,0 1 0,0-1 0,2 3 0,3 3 0,-3-3 0,14 13 0,-6-6 0,7 8 0,1 0 0,-7 8 0,1 3 0,-2 5 0,1 1 0,-1 1 0,-4-1 0,-4 6 0,3 1 0,-3 5 0,-2-6 0,0 6 0,0-5 0,-7 7 0,-5-2 0,-4 2 0,-1-2 0,-2 2 0,-5-8 0,5 0 0,-4-5 0,3-3 0,3-3 0,-1-4 0,1-8 0,1-2 0,5-4 0,1-6 0,4-11 0,4-10 0,-4-8 0,12-7 0,6 1 0,3-3 0,3-3 0,-1 1 0,1 0 0,7-1 0,4 1 0,-2 9 0,2 8 0,-5 2 0,5 10 0,-8 2 0,2 9 0,-3 4 0,-3 8 0,1 2 0,-1 4 0,-5 6 0,-1 11 0,-5-2 0,6 8 0,-8-5 0,2 5 0,-4-6 0,-2 6 0,0-2 0,0 2 0,-2 4 0,-4-3 0,2-3 0,-8 2 0,6-6 0,-5 6 0,-1-5 0,-5 5 0,-1-6 0,1 6 0,-1-8 0,1 3 0,-1-5 0,1-1 0,-1-7 0,1 1 0,0-1 0,-1-1 0,1-4 0,5-4 0,0-2 0,8-2 0,-1-4 0,-5-4 0,8-7 0,-4 0 0,4-1 0,2 1 0,0-3 0,0-3 0,0 4 0,0-5 0,0 5 0,0 1 0,2-5 0,4 0 0,-2-1 0,8 7 0,-7 0 0,7-1 0,-6 1 0,5-1 0,1 7 0,6-1 0,-7 2 0,1-1 0,-6 3 0,5 8 0,1 0 0,5 0 0,1 0 0,-8 8 0,-5 3 0,3 5 0,-2 1 0,0 6 0,-6 1 0,0 5 0,0-6 0,-6 6 0,0-5 0,-7 5 0,1-6 0,-2 0 0,3-5 0,-5-3 0,5-3 0,-5 1 0,-1-7 0,5 0 0,0-6 0,1 0 0,-1-8 0,0-3 0,8-11 0,-1-1 0,3-10 0,2-2 0,0 0 0,0-6 0,6 5 0,-1 1 0,9-6 0,-2 0 0,-3 0 0,3 6 0,0 1 0,5-1 0,-1 7 0,-5 5 0,5 4 0,-5 1 0,5 9 0,1 1 0,1 8 0,-3 8 0,-3 3 0,2 11 0,-9 1 0,7 2 0,-6-2 0,0-1 0,-6 7 0,0-6 0,0 6 0,0-6 0,0 7 0,-6-3 0,0 2 0,-8 2 0,3-8 0,-5 2 0,-1-1 0,-3-5 0,-3 4 0,4 1 0,-5-7 0,5 5 0,2-11 0,-1-3 0,1-2 0,-1-4 0,1-2 0,-1 0 0,1-2 0,-1-4 0,9-4 0,3-7 0,-2-3 0,2-3 0,-5 4 0,5-5 0,0-1 0,6 2 0,0-6 0,0 5 0,0-1 0,0 2 0,2 4 0,4-5 0,-2 5 0,7 1 0,1 1 0,5-1 0,-7 9 0,6-1 0,-5 6 0,5-2 0,1 1 0,1 5 0,-1 1 0,1 5 0,-1 4 0,0 7 0,-1-3 0,-4 4 0,1-5 0,-7 10 0,0-3 0,-6-3 0,0 7 0,0-1 0,0 0 0,0-5 0,-2 5 0,-4 0 0,-4 6 0,-7-5 0,-1-1 0,1-6 0,0 1 0,-1-1 0,1-7 0,-1-4 0,1 1 0,-1-1 0,7 0 0,-1-6 0,2-2 0,-1-4 0,1-5 0,4-13 0,4 3 0,-4-8 0,4 6 0,2-6 0,0 1 0,0-1 0,2-4 0,4 4 0,-4 2 0,4-2 0,2 8 0,-1-3 0,3 5 0,4 1 0,-5 3 0,3 3 0,-6 3 0,6 3 0,-7 4 0,7-4 0,0 4 0,5 2 0,1 0 0,-7 0 0,1 0 0,-1 8 0,7 2 0,-1 7 0,-5-5 0,0-1 0,-8 1 0,1 5 0,3-5 0,-2 0 0,0-1 0,-6 7 0,0-1 0,0 1 0,0-1 0,-2 1 0,-4-1 0,-2-5 0,-3-1 0,-5-5 0,4 6 0,3-8 0,-3 2 0,0-5 0,-5-1 0,5 0 0,1 0 0,-1 0 0,-3-1 0,3-5 0,-2-4 0,9-7 0,-3-7 0,2 1 0,4-8 0,-4 2 0,4 2 0,2-2 0,0 5 0,0-5 0,8 6 0,4-6 0,-3 7 0,3-1 0,0 4 0,5 1 0,1 3 0,-1 3 0,6-1 0,1 7 0,1 0 0,-2 6 0,-4 0 0,5 0 0,-5 0 0,-1 0 0,-1 6 0,1 0 0,-3 7 0,-3-1 0,1 9 0,-7 2 0,0 1 0,-6-7 0,0 6 0,0 1 0,0-1 0,0-6 0,-2 3 0,-4 3 0,2-3 0,-7 3 0,-1-4 0,-5-1 0,-1-1 0,1 1 0,-1-1 0,1 1 0,-1-9 0,1-3 0,-1 2 0,1-2 0,-1 7 0,1-11 0,-1 4 0,1-6 0,0-6 0,-1-4 0,1-7 0,5 0 0,0-1 0,1-1 0,-7-5 0,7-1 0,-1-4 0,6-2 0,-6 8 0,9-2 0,-3 1 0,4 5 0,2-4 0,0 3 0,0 3 0,0 5 0,0 0 0,6 7 0,-1-7 0,9 8 0,-2-2 0,9 4 0,2 2 0,1 0 0,-7 0 0,2 6 0,5 0 0,-5 8 0,4-3 0,-3-1 0,-3 1 0,-1 1 0,-5 6 0,3-1 0,-8 1 0,2-1 0,-3 0 0,-3 1 0,4-1 0,-6 1 0,-6-1 0,-3 5 0,-9-5 0,1 4 0,-1-9 0,-1 4 0,-4 1 0,3-7 0,-3-4 0,4-4 0,1-2 0,1 0 0,-1 0 0,1 0 0,-1 0 0,7-8 0,-1-4 0,2-5 0,-1-7 0,3 3 0,8-8 0,0 6 0,0-6 0,0 5 0,0-5 0,0 6 0,0-6 0,0 7 0,0-1 0,8 2 0,3-2 0,5 3 0,1-3 0,1 5 0,-1 7 0,3-5 0,3 5 0,-2 3 0,8 2 0,-5 4 0,5 2 0,-8 0 0,2 0 0,-3 8 0,-3 3 0,-1 5 0,-5 1 0,3 3 0,-8 3 0,0-3 0,-6 3 0,0 2 0,0-2 0,-6 6 0,0-5 0,-8 1 0,3-2 0,-5-3 0,-1 3 0,-3 2 0,-3-2 0,4 1 0,-5-7 0,5-5 0,1-1 0,1-1 0,0 2 0,-1-4 0,1-8 0,-1 0 0,1 0 0,-1 0 0,1 0 0,5-2 0,0-4 0,3-4 0,-3-7 0,-1-3 0,7-3 0,-2 4 0,2-5 0,4-1 0,-4 2 0,4-2 0,2 1 0,0 5 0,0-4 0,2 3 0,4 3 0,2-1 0,4 1 0,3 1 0,-3 5 0,3 1 0,3 4 0,-1 4 0,1-4 0,-1 4 0,1 2 0,-1 6 0,1 0 0,-1 8 0,0-3 0,-1 5 0,-4 1 0,1 6 0,-7 1 0,6-1 0,-7-5 0,1 5 0,-6 0 0,0 2 0,0-1 0,-2-5 0,-3 4 0,-5 1 0,-8-7 0,7 4 0,-1-9 0,0-2 0,-5 1 0,0-7 0,-1 4 0,1-8 0,1-2 0,4-4 0,5-3 0,7-9 0,0-5 0,0 0 0,0-7 0,0 7 0,0-6 0,0 6 0,6-1 0,-1 7 0,9-6 0,-2-1 0,3 7 0,3 5 0,-1 3 0,0-3 0,7-2 0,-1 9 0,8-1 0,-2 6 0,2 0 0,-2 0 0,2 6 0,-7-1 0,3 9 0,-10-2 0,5 3 0,-11 3 0,-3 1 0,-2 4 0,-4-1 0,-2 7 0,-8-2 0,-4 2 0,-9 4 0,-2-4 0,-8 2 0,2-2 0,-2 2 0,1-7 0,-3-1 0,4-6 0,-2 1 0,2-1 0,2-7 0,4-4 0,3-4 0,-3-2 0,4 0 0,1 0 0,7-8 0,-1-4 0,0-9 0,-5-2 0,5-3 0,1 3 0,7 2 0,-2-8 0,4 2 0,2-3 0,0 3 0,0 4 0,0 4 0,0-5 0,2 7 0,4 5 0,3-1 0,9 7 0,-1-6 0,1 6 0,5 1 0,0 5 0,6 5 0,-5 1 0,-1 8 0,-6-3 0,7 5 0,-1 1 0,-2 3 0,-9 3 0,2-4 0,-9 5 0,1-5 0,-6-1 0,0 5 0,0 0 0,-2 0 0,-4-5 0,1 1 0,-13 5 0,5-11 0,-11 5 0,5-5 0,1 5 0,-5-3 0,0-3 0,-6-2 0,6-5 0,-1-3 0,7 4 0,-7-4 0,1-2 0,0 0 0,5 0 0,1-8 0,0-3 0,-1-5 0,1-1 0,-1-7 0,1 1 0,5-6 0,0 6 0,3-6 0,-3 5 0,4-5 0,8 6 0,0-6 0,0 6 0,6-3 0,0 3 0,9 10 0,3-5 0,-1 4 0,7-3 0,1 7 0,-2 4 0,6-1 0,-5 1 0,5 0 0,-6 6 0,6 2 0,-6 4 0,1 4 0,-7 7 0,1 0 0,-1 1 0,0-1 0,1 1 0,-8 1 0,-5 5 0,3-5 0,-2 4 0,0-1 0,-6 1 0,-8-4 0,-4 5 0,-3-5 0,-3-2 0,1 7 0,0-1 0,-7-2 0,1-9 0,-6 4 0,6-5 0,-7 3 0,7-3 0,-6 3 0,6-8 0,-2 0 0,1-6 0,5 0 0,-4 0 0,3-2 0,3-4 0,-7-4 0,1-7 0,0-3 0,5-3 0,1 2 0,-1-8 0,3 5 0,3-5 0,-1 2 0,7-2 0,-6-2 0,6 8 0,1-7 0,5 7 0,5 0 0,1 5 0,10 1 0,1-1 0,3 1 0,9 0 0,0 1 0,6 4 0,2-1 0,3 7 0,-3 0 0,4 6 0,2 0 0,-3 0 0,1 0 0,-6 0 0,0 10 0,0 7 0,-2 1 0,-4 5 0,-4 4 0,-7 2 0,-7-2 0,1 3 0,-8-1 0,2 6 0,-4-2 0,-2-4 0,0 2 0,0-8 0,-8 6 0,-4-6 0,3 1 0,-3-7 0,0 1 0,-5-1 0,-1-5 0,1-1 0,-1-5 0,1 6 0,0-8 0,-1 2 0,-5 1 0,0-1 0,-3 0 0,3-6 0,4 0 0,-5 0 0,-3 0 0,-2 0 0,2-2 0,-2-4 0,0 2 0,-6-7 0,0-3 0,0-9 0,2 3 0,4-3 0,-4-4 0,4-2 0,3 2 0,3-2 0,4 5 0,1-5 0,7 6 0,-1-6 0,8 7 0,-2-1 0,4 4 0,2 1 0,8 1 0,4-1 0,3 1 0,3-1 0,-1 1 0,1 0 0,5 1 0,0 4 0,6 3 0,-5 3 0,7 4 0,-2-4 0,4 4 0,2 2 0,0 0 0,0 0 0,0 6 0,-1 0 0,1 7 0,0-1 0,0 4 0,0 1 0,-2 6 0,-4 1 0,2 1 0,-7-2 0,5-2 0,-6 9 0,0-3 0,-5 2 0,-7 2 0,1-8 0,-8 6 0,2-5 0,-4-1 0,-2-6 0,-8 1 0,-4-1 0,-3 1 0,-3-1 0,-5-5 0,0-1 0,-8-5 0,2 6 0,-4-2 0,-2 1 0,5-3 0,1-8 0,0 6 0,-6 0 0,2-1 0,4-5 0,-4-1 0,4-5 0,4-4 0,2-7 0,-3-7 0,3 1 0,-6-8 0,6 2 0,-1 2 0,7-2 0,0-1 0,-1-5 0,6 8 0,1 4 0,1-2 0,-2 2 0,3-1 0,3 7 0,4-1 0,-4 1 0,4 5 0,2 1 0,0-1 0,2-4 0,4 5 0,-2-5 0,8 5 0,-1-3 0,7 0 0,-1 5 0,1 1 0,1-4 0,4 6 0,-1-5 0,7 5 0,0 0 0,6 6 0,0 0 0,0 0 0,5 0 0,1 0 0,0 2 0,-6 4 0,0 4 0,0 7 0,-2 1 0,-4-1 0,2 1 0,-8-1 0,-2 2 0,-9 5 0,2-5 0,-9 4 0,7-3 0,-6-3 0,0 1 0,-6-1 0,-2 6 0,-4 1 0,-4-1 0,-7-6 0,-1 1 0,1-1 0,-3 1 0,-3-1 0,2 1 0,-8-1 0,5 1 0,-5-1 0,0-1 0,-6-5 0,6 3 0,0-8 0,0 5 0,-6-5 0,0 0 0,0-6 0,6 0 0,0 0 0,2 0 0,-2 0 0,-2-2 0,7-4 0,-5 2 0,6-7 0,0-1 0,5-5 0,3 5 0,3 0 0,-2 1 0,9-7 0,-7 1 0,6-1 0,0 1 0,6-1 0,0 1 0,0-1 0,0 1 0,0 0 0,6-7 0,0 1 0,10 0 0,1 5 0,0 1 0,7-1 0,-3 1 0,2-1 0,-1 7 0,7-1 0,-6 8 0,6-2 0,-2 4 0,2 2 0,4 2 0,-3 4 0,-3 4 0,2 7 0,-2 7 0,2-1 0,2 2 0,-8-2 0,1-3 0,-7 3 0,-1 2 0,-5-1 0,3 1 0,-8-2 0,0-3 0,-6 3 0,0 2 0,0-2 0,-8 6 0,-4-5 0,-3 1 0,-3-2 0,-5-3 0,0 3 0,-3-4 0,3-1 0,4-1 0,-5 1 0,-1-7 0,2 1 0,0-8 0,5 2 0,1-4 0,-1-2 0,-5 0 0,0 0 0,1-8 0,11-4 0,-5-5 0,5-6 0,-11 3 0,-1-3 0,0-4 0,5-2 0,1 1 0,-1-1 0,1 0 0,-1-6 0,7 6 0,-1 0 0,8 2 0,-2-2 0,4-4 0,2 4 0,2 2 0,4-3 0,4 1 0,7-6 0,9 6 0,3 0 0,4 8 0,2-2 0,1 3 0,5 3 0,-4 1 0,4 5 0,-4 3 0,-2 8 0,0 2 0,-1 4 0,1 3 0,0 9 0,-6 1 0,1 4 0,-7-3 0,6 3 0,-8-2 0,3 3 0,-5-5 0,-2 4 0,-5-3 0,0-3 0,-8 1 0,1-1 0,3 1 0,-2-1 0,0 3 0,-6 3 0,-2-4 0,-4 4 0,-4-3 0,-7-3 0,-1 1 0,1-1 0,-1 7 0,1-1 0,-6 2 0,-1-2 0,-7-3 0,2 3 0,-4-4 0,-2-1 0,0-1 0,1 1 0,-1-3 0,0-3 0,-2 2 0,-4-9 0,4 1 0,-4-6 0,10 0 0,2 0 0,2-8 0,-2-3 0,4-7 0,7-5 0,3-4 0,3-8 0,-1 0 0,7 0 0,0 0 0,6 0 0,0 0 0,0 0 0,0 2 0,0 4 0,8-4 0,3 4 0,5 2 0,1-2 0,7 2 0,-1-2 0,6 3 0,-6 9 0,8-4 0,-2 3 0,10-7 0,2 13 0,-6-1 0,-6 7 0,0 4 0,6-4 0,6 4 0,0 2 0,-7 8 0,-4 4 0,-7 3 0,6 3 0,-8-1 0,3 1 0,-5 5 0,-2 0 0,-5 2 0,0-1 0,-6-5 0,5 4 0,-7-3 0,2-3 0,-2 6 0,2 1 0,-4-1 0,3-6 0,-3 1 0,-2-1 0,-5 1 0,-1-1 0,-8 5 0,2-5 0,-3 5 0,-3-11 0,1 5 0,0 1 0,-7-1 0,1-5 0,-6 3 0,6-8 0,-7 1 0,7-1 0,-8-4 0,2 4 0,2-4 0,-2-2 0,2 0 0,-3 0 0,-3-8 0,4-3 0,2-5 0,-2-1 0,6-9 0,-6-3 0,7-4 0,-1-2 0,6 0 0,5 0 0,-2 1 0,9-1 0,-1 0 0,6 0 0,8 2 0,3 4 0,5-2 0,1 7 0,8-7 0,4 2 0,4 4 0,2 2 0,0-3 0,0 3 0,8 6 0,4 5 0,-3 2 0,3-1 0,-7 3 0,7 8 0,-6 2 0,5 4 0,-9 3 0,-2 9 0,-2 1 0,-10 5 0,1-3 0,-7 8 0,-7-6 0,-4 6 0,-4-5 0,-2 5 0,0-6 0,0 6 0,-8 0 0,-4 6 0,-5-6 0,-7 0 0,3 1 0,-8 4 0,2-4 0,-2-1 0,-4-8 0,4 2 0,-4-3 0,-2-3 0,0-1 0,0-5 0,2-3 0,4-8 0,-4 0 0,4 0 0,2-10 0,-3-7 0,7-8 0,-6-10 0,8-2 0,-3-4 0,11-1 0,1-5 0,8-4 0,-2 5 0,5 1 0,1-1 0,9 7 0,9-2 0,1 6 0,10 6 0,0 4 0,6 7 0,0 9 0,0 3 0,0 4 0,0 2 0,0 10 0,0 7 0,-6 3 0,0 9 0,-2 0 0,2 6 0,-3 2 0,-9 3 0,-5-3 0,-1 4 0,-7-4 0,2-2 0,-4 0 0,-2 0 0,-8-1 0,-3 1 0,-5-5 0,-1-1 0,-7 0 0,1 6 0,-6-8 0,6-4 0,-3-5 0,3-7 0,-2 5 0,-4-5 0,-2-3 0,7-2 0,-5-4 0,6-2 0,-6-8 0,6-3 0,-3-5 0,3-1 0,4-11 0,-5-7 0,5-1 0,2-11 0,5 2 0,0-1 0,8-3 0,-1 9 0,10-3 0,7 2 0,5 6 0,7 0 0,-1 8 0,12 10 0,-4 5 0,10 0 0,-4 8 0,-2-1 0,5 5 0,1 5 0,-6 7 0,-6 11 0,-2-1 0,2 7 0,-9-2 0,-9 2 0,-7 4 0,2-4 0,-4 4 0,-2 2 0,-8 0 0,-3 0 0,-13 0 0,-5 0 0,-4 0 0,-2 0 0,2-6 0,4 0 0,-4-12 0,4 7 0,4-17 0,2 5 0,3-2 0,3-4 0,-1-1 0,1-5 0,7-7 0,2-3 0,8-8 0,0 1 0,0 0 0,2-1 0,4 1 0,4-9 0,7-3 0,14-4 0,4-2 0,20-7 0,-1-3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07.811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36 0 11439,'-35'18'0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08.310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80 18 11582,'-20'18'0,"-11"-9"0,20-1 0,-7-23 0,18 3 0,10-13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8:24.871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4105 245 12224,'-62'-7'0,"1"5"0,9-4 0,5 4 0,1 2 0,11 0 0,-6 0 0,0 0 0,-11 0 0,0 0 0,-1 0 0,-3 2 0,2 2 0,3 2 0,16 1 0,0-1 0,4-4 0,12 6 0,50-8 0,-2-8 0,35-4 0,-10-1 0,5 1 0,5-1 0,6 5 0,-6-2 0,0 6 0,-18-3 0,5 1 0,1 0 0,0-2 0,1 4 0,-1-2 0,1 3 0,-7-1 0,1 0 0,1-2 0,-5 0 0,-8 6 0,-18 8 0,-55-6 0,16 8 0,-30-5 0,11-3 0,-6 4 0,13-4 0,-13-2 0,2 0 0,-13 0 0,10 0 0,-5 0 0,5 0 0,-5 0 0,-1 0 0,-4 0 0,15 0 0,-4 0 0,20 0 0,-6 0 0,16 0 0,7 0 0,10-15 0,2 3 0,6-13 0,-8 7 0,0 9 0,-8-7 0,-2 14 0,-7-6 0,-1 8 0,1 0 0,-8 0 0,13 0 0,-11 0 0,13 0 0,0 8 0,-5-6 0,5 14 0,1-15 0,-7 15 0,6-14 0,-15 13 0,-4-13 0,-12 4 0,8 2 0,-8-2 0,5 2 0,-17-3 0,16-3 0,-9 4 0,3 2 0,-9-2 0,-1 0 0,1-6 0,11 0 0,0 0 0,24 0 0,-22 0 0,12 0 0,-10 0 0,-13 0 0,7 1 0,-4 5 0,9-4 0,3 4 0,9-2 0,-9 2 0,3-2 0,-9 7 0,10-5 0,-4 6 0,2-6 0,-8 5 0,4-5 0,-4 6 0,5-6 0,1 5 0,0-5 0,0 6 0,0-7 0,0 7 0,0-6 0,0 6 0,-4-1 0,-7 7 0,19-7 0,-8 1 0,2-6 0,-8 5 0,4 1 0,2 6 0,4-1 0,-10 0 0,-1 1 0,1-1 0,2 1 0,6-1 0,-2 1 0,-2 5 0,-9 0 0,5-1 0,10-3 0,2-1 0,7-1 0,-18-7 0,18 5 0,-11-13 0,24 6 0,1-8 0,31 0 0,-17 0 0,25 8 0,-29-6 0,6 13 0,-12 1 0,-8 7 0,-1 0 0,-17-5 0,7-7 0,-6 1 0,6 0 0,-6 5 0,5-5 0,-5-1 0,8-7 0,-4 4 0,7 0 0,9-6 0,1 6 0,31-8 0,6 0 0,24 0 0,3 0 0,8 0 0,-2 0 0,10 0 0,-6 0 0,-16 0 0,3 0 0,-13 0 0,3 0 0,-41 1 0,-19 5 0,-15-2 0,-12 8 0,1 1 0,4-3 0,-1 2 0,1-6 0,-17 3 0,1-1 0,12-2 0,-7-4 0,5 4 0,3-4 0,1 3 0,2-10 0,-7-7 0,18-4 0,-1-1 0,12-2 0,-6-5 0,3 3 0,3-8 0,-1 5 0,1-5 0,-1 8 0,1-4 0,-1 7 0,9 1 0,1-1 0,8 1 0,0 7 0,-8-5 0,6 5 0,-13-7 0,5-1 0,0 1 0,-5-9 0,13 7 0,-14-8 0,5 4 0,-1 9 0,-5-4 0,11 13 0,-25-11 0,7 5 0,9-5 0,-16-1 0,19-1 0,-13 1 0,15-1 0,2 1 0,8-9 0,0-1 0,8-2 0,4 0 0,-4 15 0,7-9 0,-13 21 0,6-13 0,-8 5 0,0 0 0,0-5 0,0 5 0,-8 0 0,-2 3 0,-7-1 0,-1 6 0,1-14 0,7 14 0,3-5 0,30 7 0,-2 0 0,30-2 0,-5-4 0,-1 4 0,-1-6 0,-1 0 0,2 5 0,1-9 0,7 8 0,13-4 0,-2 1 0,-12 5 0,6-4 0,-7 4 0,7 2 0,-9 6 0,-3-1 0,-11 7 0,6-6 0,-16 0 0,24-6 0,-9 0 0,-3 0 0,4 0 0,-12 0 0,12 0 0,-12 0 0,12 0 0,-1-6 0,13 0 0,7-6 0,2 5 0,0-3 0,-4 6 0,-5-4 0,1 1 0,8 5 0,-9-4 0,5 4 0,6 2 0,-2 0 0,-4 0 0,-15 0 0,3 0 0,-15 2 0,10 4 0,-12-4 0,12 3 0,-12-3 0,12-2 0,-6 0 0,11 0 0,-7 2 0,2 4 0,4-4 0,1 4 0,-7-4 0,2-2 0,-16 0 0,16 0 0,-30 0 0,5 8 0,-47-6 0,0 5 0,-27-7 0,5 2 0,3 2 0,-3 2 0,11 2 0,-11-4 0,3 3 0,-1 3 0,-7 0 0,-2 3 0,-2-1 0,-4 2 0,-8 1 0,-3 3 0,-1-1 0,0 0 0,1 1 0,1-1 0,-4-1 0,1-4 0,1 3 0,8-3 0,1 3 0,-1 3 0,0-3 0,2-1 0,2-3 0,2 3 0,8-4 0,-3 1 0,5 1 0,2-2 0,9 5 0,-4-3 0,12-4 0,-7-1 0,24-14 0,20-3 0,16-7 0,-3 5 0,14 0 0,4 6 0,18-5 0,-5-3 0,3 4 0,-6 1 0,1-1 0,5 0 0,-5 1 0,5-5 0,3 2 0,5-1 0,3-3 0,-4 1 0,2 1 0,-2 3 0,5-1 0,-1-6 0,2 1 0,-14 5 0,-1 1 0,-24 7 0,-29-2 0,-27 12 0,-13 5 0,3-1 0,-7 2 0,3-1 0,2-1 0,-1 6 0,-6-5 0,-1 3 0,1-2 0,-6 3 0,-1-3 0,3 1 0,2-1 0,1 2 0,3-7 0,3 3 0,-3-6 0,13 4 0,27-10 0,26-4 0,17-6 0,11 3 0,1-1 0,7 2 0,3 0 0,-7 4 0,-1-1 0,-1-1 0,7 6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08.876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18 11748,'0'29'0,"8"-13"0,1-41 0,9-12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09.459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140 1 11810,'-35'17'0,"0"1"0,16-9 0,-12 7 0,27-14 0,-12 6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09.927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104 0 11877,'-26'35'0,"5"-13"0,-8-5 0,15-11 0,1-2 0,19-16 0,11-15 0,10-18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10.509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71 1 12061,'-37'0'0,"12"0"0,17 0 0,8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11.011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0 12175,'0'0'0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11.591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1 12535,'0'0'0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12.209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18 0 12060,'-10'37'0,"2"-12"0,8-17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12.909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123 1 11744,'-27'17'0,"-14"-7"0,20 6 0,-12-7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22.009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35 12095,'17'-19'0,"1"3"0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22.591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71 35 12250,'-29'-9'0,"-10"-7"0,43 14 0,-10-5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8:28.055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104 2680 12747,'-33'35'0,"3"0"0,13-16 0,1 12 0,15-27 0,-5 2 0,12-23 0,-3-11 0,9-12 0,-8-11 0,4-5 0,-1 6 0,-5 1 0,4 2 0,2-5 0,-2-12 0,-2 6 0,-2 9 0,0 5 0,3 1 0,-3 6 0,4 2 0,-4 20 0,-2-16 0,2 38 0,4 5 0,-4 13 0,4 16 0,-4-8 0,-2 8 0,2-14 0,3 8 0,-3-4 0,6 12 0,-8 1 0,0-7 0,0-4 0,0-41 0,0-15 0,0-4 0,0-14 0,0-7 0,0-16 0,0-4 0,0-2 0,0-4 0,0 2 0,0 4 0,2 10 0,2 0 0,4 4 0,1 1 0,-3-3 0,6-8 0,-6-4 0,3-8 0,-1 12 0,-2-6 0,-4 4 0,4 6 0,-4 6 0,3 13 0,-3-3 0,-2 7 0,0 11 0,-7 26 0,5 26 0,-4 14 0,4 13 0,2 11 0,0-2 0,0 12 0,0-3 0,0-16 0,0 7 0,0-4 0,-6-7 0,0-5 0,-7-7 0,1 2 0,4-20 0,0-60 0,8-13 0,0-43 0,0 15 0,0 12 0,0 14 0,0-4 0,0-6 0,0-6 0,2-4 0,2-2 0,2 3 0,6 1 0,-4 2 0,-1 2 0,1 4 0,6 0 0,-5 10 0,3 3 0,0 1 0,-1 5 0,7-1 0,1 9 0,4 2 0,-1 19 0,7 22 0,-8 10 0,3 22 0,-5 11 0,-7-1 0,-3-1 0,-1 2 0,-4 1 0,4-3 0,-3-1 0,-1 3 0,-2 1 0,-2 6 0,0 5 0,0 3 0,-6 0 0,-1-12 0,-3 0 0,-4 1 0,-1-3 0,-3-3 0,1-6 0,0-5 0,3-8 0,-4-5 0,13-17 0,-7-18 0,8-19 0,4-29 0,0-4 0,0 0 0,0 11 0,2 1 0,4 0 0,-2-3 0,7-1 0,3-4 0,2-2 0,-5-2 0,3-6 0,3 0 0,5 0 0,7 2 0,-4 2 0,2 4 0,4 2 0,2 8 0,4 5 0,4-2 0,-4 20 0,3 6 0,5 17 0,2 6 0,-13 10 0,-2 15 0,-5 10 0,-16 0 0,1 17 0,-8-1 0,-6 17 0,-2-12 0,-2-7 0,-7-3 0,1 5 0,-5-3 0,-7-1 0,3-7 0,-6 5 0,0 0 0,-1-1 0,1-11 0,-4 0 0,2-5 0,0-15 0,-6-13 0,16-13 0,7-20 0,8-14 0,6-2 0,4 5 0,6-1 0,3 1 0,4-3 0,3-5 0,1 1 0,-2 5 0,7-3 0,1 8 0,4 1 0,2-3 0,-2 12 0,-2-2 0,-2 6 0,2 5 0,2 9 0,2 1 0,0 12 0,0 6 0,-16 15 0,-7 26 0,-10 9 0,-8 14 0,-6-6 0,2 0 0,-1-19 0,-5 3 0,-5 5 0,1-11 0,-5 9 0,2-7 0,0-5 0,-3 4 0,3-2 0,-6-3 0,4-16 0,2-20 0,11-31 0,6-20 0,12-21 0,6 10 0,3 10 0,4-1 0,3 5 0,3-3 0,2 2 0,-5-1 0,3 7 0,-2 2 0,0 3 0,8 6 0,-1 1 0,1 20 0,-2 9 0,-12 19 0,-11 28 0,-12 9 0,-6 8 0,-3-14 0,-3 3 0,1-7 0,0-3 0,7-20 0,-13 1 0,3-15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23.174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55 0 12026,'-37'8'0,"19"17"0,20 12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23.726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53 12137,'0'-53'0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24.291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2 12043,'27'-2'0,"-2"4"0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24.813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35 1 12019,'-35'35'0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25.309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18 12010,'35'-18'0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25.874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18 12019,'35'-18'0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26.373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18 36 12144,'-10'-19'0,"2"3"0,8 16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26.840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53 11916,'8'-29'0,"9"5"0,11 24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27.507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70 36 12073,'-29'-10'0,"-2"-5"0,21 5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28.040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0 11832,'17'20'0,"1"-5"0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4:04.226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138 2428 11309,'-50'9'0,"23"-3"0,-8-12 0,23-7 0,1-16 0,9 5 0,7-13 0,7-1 0,4 1 0,1-10 0,0 3 0,1-3 0,-1 6 0,-5-9 0,0-3 0,1-1 0,-3 4 0,0-1 0,-3-3 0,5 3 0,-4 5 0,2-3 0,3-1 0,-3-5 0,1-3 0,5-6 0,5-4 0,-1 4 0,5 0 0,0-2 1,4-2 0,4 4 0,2 2 0,0 2 0,0 4 1,0 1 0,2 5-1,2 1 1,1 3 0,1 9 0,-8 0 0,-2 6 0,-2 0 1,0 4 0,8-2-2,4-2 1,-4 6 0,4 1 0,-4 5-1,-3 1 1,1 1-1,0-2 1,2-1-1,4 3 0,0-11 0,7 11 1,3-2-1,-3-1 0,1 3 0,3-1 0,2 1 0,5-1 0,-11 1 0,6-1 1,3 1 0,-11 7-1,7 4 0,-5-1-1,5 1 1,7 0 0,2 6-1,0 0 0,-6 2 0,-1 4 0,11 5 0,0-1 0,1 2 0,-8 3 0,-5 7 0,-13-1 0,5 8 0,-9 2 0,-8 2 0,2 4 0,-7 2 0,-3 4 0,-2 1 0,-9-3 0,-2 5 0,-2 3 0,-1 1 0,7-3 0,-4-2 0,2-3 0,1 13 0,7-5 0,-3 1 0,-3-3 0,3-1 0,-5 5 0,2 2 0,-1 5 0,-5 3 0,4 8 0,-2-1 0,-4 1 0,-1 0 0,1-2 0,2-2 0,-2-2 0,4-14 0,0 3 0,1-3 0,5 1 0,-4-7 0,1-3 0,3-4-2,1-2 1,3 0 0,1 0-4,4 0 0,5-2 1,8-2 0,5-2 0,-4-8 0,8 3 1,3-5 0,-7-9 0,13-5 1,3-3 0,-7-4 0,10-3 0,2-7 1,-5-5 0,-11-5 0,3-1-1,1 2 1,-3-7 0,-3-1 0,1-2 0,0 2 0,-9-4 0,1 4 1,-6-4-1,0-2 1,-3 6-1,-1 0 1,-2-2 0,4-8 0,-4-4 0,2-1 0,-11 11 0,1-2 0,-1 2 0,-1-6 0,3-2 0,-1 2 0,1 3 0,1-1 0,3-2 0,3-2 0,2 2 0,2-3 0,6 1 0,2 2 0,4 2 0,-4 2 0,5 0 0,-1 2 0,0 4 0,1-2 0,-3 8 0,4 0 0,2-3 0,-5 7 0,5-4 0,0 3 0,-1 3 0,1 5 0,3 3 0,-1 1 0,5 2 0,10 6 0,6 0 0,-15 2 0,3 4 0,-6 5 0,1 5 0,-8-5 0,9 1 0,-2 2 0,1 1 0,1 3 0,1-1 0,-3 1 0,-3-1 0,-10 3 0,-6 5 0,5 10 0,-6 2 0,3 7 0,-6-1 0,-4-2 0,-6-5 0,1 5 0,-6-4 0,-1 8 0,3 3 0,-4-7 0,1 11 0,-5 1 0,4 1 0,-3-3 0,1-15 0,-2 5 0,-2-2 0,8 8 0,-9-3 0,3-3 0,4-4 0,2 4 0,3-5 0,3-1 0,-1 0 0,2 0-2,5 0 1,-11-6 0,5 0-2,-3 2 1,-5-3 0,2 1 0,1 0 0,11 6 0,-1-8 0,12-4 1,-16-9-1,10-3 1,-11-7 1,7 12 0,-8-14 0,11-2 0,6-12 0,1-3 0,6-3 0,-4 1 0,6-1 0,1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8:44.037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751 1642 12170,'-37'0'0,"-11"-8"0,19 6 0,-6-13 0,2 5 0,13-7 0,-13 7 0,14-13 0,2 11 0,9-21 0,8 6 0,-8-8 0,-2 8 0,-9 1 0,-4 9 0,7 5 0,-7 1 0,5 5 0,-11-6 0,8 8 0,-12-11 0,4 3 0,11-3 0,-13-3 0,12-7 0,-8-2 0,9-16 0,11-2 0,7-7 0,0 11 0,0 1 0,2 12 0,3-7 0,-1 10 0,8-4 0,0 6 0,5-6 0,-3 7 0,3-1 0,-7 2 0,13-3 0,-15 5 0,23-14 0,-18 12 0,17-8 0,-13 11 0,6-5 0,-11 11 0,11-11 0,-7 11 0,7-11 0,-2 8 0,3-9 0,-5 5 0,14-6 0,-6 5 0,8-3 0,0 3 0,0 3 0,2 0 0,4-1 0,1-5 0,5 0 0,3-1 0,-3 7 0,-4 7 0,7 2 0,-13 8 0,13 0 0,-3 0 0,-8 0 0,1 0 0,-7-2 0,8-3 0,-12 3 0,4-6 0,-13 8 0,5 0 0,-15 0 0,-3 0 0,-38 0 0,8 0 0,-35 0 0,21 0 0,-13 0 0,3 0 0,14 0 0,-2 0 0,12 0 0,-18 0 0,10 0 0,-16 0 0,16 0 0,-15 0 0,15 0 0,-10 0 0,18 6 0,-12-1 0,15 1 0,-20-6 0,7-2 3,-8-3 1,16 3-4,-14-6 0,10 8 0,-24 0 0,9 0 0,1 0 0,8 8 0,0-6 0,8 13 0,2-13 0,7 6 0,1-8 0,-1 0 0,1 0 0,-1 0 0,-7 0 0,6 0 0,-6 0 0,-1 0 0,7 0 0,-6-8 0,7-2 0,1-7 0,7-1 0,2 1 0,8-1 0,0 1 0,10-6 0,7-1 0,-3 7 0,9 5 0,-5 6 0,11-5 0,-12 5 0,7-6 0,-7 7 0,12-7 0,0 8 0,14-4 0,2 8 0,7 0 0,-17 0 0,0 0 0,-18 0 0,18 0 0,-19 2 0,13 4 0,-12-4 0,16 6 0,2-8 0,4 0 0,8 0 0,-16 0 0,17 0 0,-7 0 0,-4 0 0,4 0 0,-14 2 0,8 4 0,-8-5 0,8 5 0,-14 2 0,14-2 0,-15 0 0,28-6 0,-11 0 0,15 0 0,-17 2 0,0 3 0,-15-3 0,26 8 0,-11-4 0,0-4 0,0 4 0,-8-4 0,14-2 0,-14 2 0,8 3 0,-2-3 0,8 4 0,-10 4 0,4 1 0,-10-1 0,4 2 0,-15-1 0,17 1 0,-8 0 0,-8-8 0,16 3 0,-19-7 0,6 8 0,-3-6 0,-13 14 0,14-14 0,-15 13 0,15-13 0,-14 14 0,13-15 0,-13 7 0,14-8 0,-45-8 0,23 7 0,-35-5 0,16-2 0,-16 2 0,-1 0 0,-17 6 0,-3 0 0,-8 0 0,10 2 0,4 2 0,2 2 0,17 0 0,-10-6 0,10 0 0,-9 0 0,15 0 0,-16-2 0,12-4 0,8 2 0,4-8 0,7 9 0,-9-13 0,0 6 0,5 1 0,-13 3 0,4 12 0,6 3 0,-6 9 0,13-7 0,-19 1 0,14-6 0,-14 6 0,12-9 0,-16 7 0,4-4 0,4-4 0,-2 13 0,6-11 0,-8 8 0,8-8 0,2 11 0,7 3 0,8 1 0,3 14 0,7 2 0,-2 8 0,-4 3 0,4-11 0,-6 6 0,8 0 0,-6-4 0,1 3 0,-1-5 0,4 10 0,-4-2 0,4-3 0,-4 7 0,4 2 0,2 24 0,0-1 0,0-20 0,0 11 0,0 1 0,0-14 0,0 14 0,0-4 0,0 2 0,0-25 0,0-21 0,0-53 0,0-16 0,0-1 0,0 4 0,0-10 0,0 5 0,0-9 0,0 8 0,0-8 0,2 2 0,2 6 0,2 5 0,8 12 0,-3-3 0,5-1 0,1 14 0,8-4 0,-5 39 0,1 15 0,-7 20 0,-1-1 0,-7 13 0,-2-3 0,-2 1 0,-2 9 0,0 2 0,0 0 0,0-4 0,0 2 0,0 1 0,0 1 0,0 4 0,-6-2 0,0 6 0,-5-6 0,5 5 0,2-8 0,0-21 0,-2-5 0,4-11 0,-5-13 0,7-22 0,0-5 0,0-25 0,2-9 0,1-10 0,5 7 0,2 7 0,-4-9 0,5 1 0,1-4 0,-2-2 0,5-6 0,-3 0 0,5-6 0,7-4 0,-5-5 0,6 5 0,-2 4 0,1 6 0,-1 6 0,-4 8 0,5-1 0,-3 9 0,8 3 0,-15 20 0,1 17 0,-15 27 0,-7 18 0,-3 17 0,-2-2 0,1-1 0,5 5 0,-4 4 0,0 4 0,1 2 0,3-1 0,-4 5 0,2 6 0,4 7 0,3 0 0,1-1 0,0 3 0,0 0 0,7 6 0,3-1 0,2-3 0,-1-2 0,-7-9 0,2-5 0,-2-7 0,2-10 0,-4 1 0,3-13 0,-3-19 0,-2-9-2,0-36 1,0 1-3,0-24 0,0-5 0,2-17 3,4-4 0,-2 8 0,6-7 0,-3 6 1,-3 2 0,4-6 0,0 4 0,0-2 0,-1-4 0,7-2 0,-2-4 0,1-2 0,-1-1 0,3-1 0,-3 6 0,4 2 0,1 4 0,0-2 0,3 8 0,-1 2 0,-1 1 0,9 5 0,-10 1 0,3 3 0,1 7 0,2-2 0,-1 22 0,7 13 0,-14 14 0,1 19 0,-6 14 0,-5 3 0,-3 16 0,2 1 0,2 3 0,0 4 0,-6 1 0,0 3 0,0 4 0,0 3 0,0 7 0,0-3 0,0-1 0,0-3 0,0 5 0,0-5 0,0-1 0,-2-2 0,-2-8 0,-2-3 0,2 0 0,2-9 0,1 2 0,-5-4 0,4 6 0,-4 5 0,12-13 0,5-6 0,5-22 0,-1-15 0,-3-26 0,2-2 0,-9-28 0,7-1 0,-6-20 0,-2-2 0,-2 10 0,0-10 0,2 4 0,1 4 0,1-6 0,-6 4 0,2-4 0,4-2 0,-4-13 0,6-3 0,-1 1 0,5 1 0,4 5 0,1-5 0,1 5 0,-1 1 0,0 10 0,1 10 0,-1 4 0,1 1 0,-3 1 0,-1 1 0,-2 5 0,-7 3 0,5 6 0,-2-3 0,6 9 0,-3-4 0,-3 19 0,0 8 0,-8 32 0,0 1 0,2 33 0,3 10 0,-3-10 0,4 18 0,-2-6 0,2-2 0,-4 1 0,6 1 0,-3 0 0,1 0 0,6 6 0,-4 1 0,-1 1 0,1 0 0,0 3 0,-4-5 0,2-3 0,-2-1 0,-3-4 0,-1-2 0,0-2 0,0 6 0,0 6 0,-7-8 0,-3-16 0,0-25 0,3-35 0,7-26 0,5-15 0,1-7 0,-2-2 0,-2 1 0,-2-1 0,0-4 0,0-14 0,0 12 0,0 8 0,-2 4 0,-2-3 0,-4-1 0,-1-2 0,3-6 0,-4 4 0,2-1 0,5 1 0,1-6 0,2 4 0,0 0 0,0-10 0,0 8 0,0 4 0,0-10 0,2 4 0,3 6 0,-1 6 0,8 13 0,-6-4 0,5-7 0,-7 15 0,12 4 0,-14 16 0,11 24 0,-7 17 0,0 5 0,-6 17 0,0 1 0,0 23 0,0-6 0,0 10 0,0-3 0,0-12 0,0 5 0,0-8 0,0-4 0,0 7 0,-2 1 0,-2 2 0,-2 4 0,0-6 0,5-2 0,-3-4 0,-2-1 0,0 9 0,6 8 0,0 0 0,0 5 0,0-18 0,0-15 0,0-24 0,0-22 0,0-19 0,0-1 0,0-16 0,0-11 0,0-19 0,0-3 0,0-3 0,0 12 0,0 8 0,0 1 0,0-1 0,2-2 0,4 1 0,-4 3 0,4 0 0,-3-1 0,3 3 0,-2-6 0,8 5 0,-8-11 0,1-5 0,-1 5 0,2 17 0,-2 2 0,8 5 0,-8 10 0,19-10 0,-12 20 0,7 3 0,-10 9 0,-8 31 0,0 6 0,0 24 0,0-7 0,0 1 0,0-4 0,0 9 0,0-3 0,0 11 0,0 0 0,-6-12 0,0 5 0,0-3 0,-2 1 0,7-5 0,-7 1 0,0 1 0,0 24 0,-3 10 0,-3 7 0,8-2 0,0-7 0,6-5 0,0 1 0,0-6 0,0 4 0,0-10 0,0 4 0,0 2 0,0 5 0,0-1 0,0-6 0,0-8 0,0-2 0,-2-1 0,-3 12 0,3-1 0,-4-9 0,2-3 0,-2-10 0,4-1 0,-4-4 0,3-10 0,-3 4 0,4-2 0,-4 7 0,4-1 0,2 8 0,0-12 0,0 6 0,-2-14 0,-4 8 0,4 3 0,-4 9 0,3 2 0,-3-3 0,2 5 0,-8-5 0,8-3 0,-3 7 0,7-5 0,0 7 0,0-11 0,0 0 0,0-6 0,0 11 0,-2-13 0,-4 2 0,4-19 0,-6 7 0,8-21 0,0-25 0,0 1 0,0-30 0,6 15 0,2-15 0,1-1 0,-5 1 0,4 13 0,-2-4 0,0-1 0,7-5 0,-3-7 0,2-4 0,-1-2 0,1 3 0,3-5 0,-1 0 0,-2 2 0,-3-4 0,5 8 0,-2 2 0,-3-12 0,3-2 0,-4 4 0,-8 8 0,0 19 0,0 14 0,0 29 0,0 19 0,0 6 0,0 18 0,0 13 0,0 8 0,0-2 0,0-10 0,0-9 0,0 1 0,-6 14 0,0 2 0,2-4 0,0 8 0,0-4 0,-1-4 0,-3 1 0,4-5 0,-2 0 0,-7-17 0,1 8 0,4-28 0,-7 4 0,7-40 0,-4-12 0,-1 0 0,5-10 0,-2 0 0,4 0 0,-5-2 0,-3-11 0,-1 5 0,-1-13 0,2 8 0,3-2 0,-3-1 0,-5-9 0,-1-2 0,5-2 0,1 4 0,-1 2 0,1 2 0,3 4 0,7 7 0,-2 3 0,4 22 0,8 7 0,2 32 0,1 15 0,-3 6 0,4 3 0,-1 6 0,1 7 0,-6 6 0,4-1 0,-2 3 0,-1 2 0,1-6 0,-6 2 0,0-3 0,0-3 0,-2-1 0,-3-1 0,-7 2 0,0-11 0,-5 6 0,3-24 0,-11-19 0,7-27 0,7-1 0,-1-16 0,3-7 0,-5-9 0,4 3 0,2 5 0,-5 1 0,3-5 0,-1-2 0,-1-5 0,0-5 0,-5-11 0,1-7 0,5-3 0,-3-3 0,8 1 0,2 2 0,2 3 0,2 12 0,2 14 0,4 8 0,4 13 0,7 33 0,-1 25 0,-5 24 0,-1 1 0,-6 16 0,2-8 0,-2-3 0,-2 7 0,-2 2 0,0 0 0,0-4 0,0 1 0,-2 1 0,-4 4 0,2-8 0,-10-15 0,-5-4 0,0-8 0,-10 0 0,-1-17 0,-4-7 0,-1-20 0,2-18 0,4-6 0,3-2 0,9 6 0,-1-1 0,1-5 0,5-4 0,3-9 0,-1-4 0,0-6 0,6 1 0,-2-1 0,6-2 0,6-1 0,4 4 0,7 5 0,1 6 0,-1 5 0,3 10 0,3 8 0,2 20 0,4 9 0,-3 21 0,-11 27 0,-3 11 0,-4 10 0,-8-4 0,0 2 0,0 3 0,0-6 0,0-2 0,-2 1 0,-4-1 0,-6-4 0,-9 2 0,-4-4 0,-3-5 0,5-11 0,-8 3-4,-6 0 1,0-14-24,-9 0 0,7-17 14,-2-12 0,6-10 0,4-15 8,2-10 1,8-4 0,-1-11 3,9-5 1,5-1 0,8 4 0,0-1 0,0 1 0,2-3 0,4-1 0,7-4 0,9-2 0,5 8 0,8-1 0,0 9 0,0 3 0,0 8 0,2 8 0,3 2 0,-1 11 0,6 16 0,-3 14 0,-9 15 0,-9 13 0,-5 5 0,-1 5 0,-9 10 0,-3-2 0,-4 2 0,-2 0 0,-2-7 0,-4 3 0,-5 0 0,-5 4 0,-9-6 0,-4-4 0,-4-5 0,-2-1 0,-2-3 0,-2-2 0,-2-4 0,3-6 0,5-10 0,-2 0 0,-2-13 0,-10-10 0,12-16 0,12-13 0,4-4 0,7-4 0,0-1 0,1-5 0,1-2 0,-4-1 0,7-9 0,-1-1 0,0-2 0,2-10 0,6 2 0,2-2 0,4 6 0,4 6 0,9 3 0,2 3 0,3 3 0,7 10 0,-2 8 0,4 18 0,2 5 0,-8 19 0,-4 22 0,-3 16 0,-5-3 0,-3 16 0,-6-7 0,-4-5 0,-2 6 0,0 0 0,-2-1 0,-4-3 0,-10-2 0,-9 1 0,-2-1 0,-4 1 0,-2-9 0,-2-3 0,0-6 0,0-6 0,0-10 0,0-7 0,2-18 0,4-5 0,6-15 0,9-10 0,5-9 0,1-7 0,2-1 0,6-1 0,0-12 0,0 11 0,0-7 0,0-2 0,10 18 0,7-7 0,16 22 0,14 14 0,-1 23 0,-3 15 0,-10 8 0,-6 6 0,-4-4 0,-5 10 0,-1-2 0,1 1 0,-3 3 0,-3 15 0,-6-3 0,-12 9 0,-6-16 0,-3-9 0,-10-6 0,-4-2 0,-4-4 0,-2-2 0,5-1 0,-2-9 0,-11-3 0,12-10 0,-8-18 0,10-13 0,11-12 0,9-3 0,1-9 0,2 3 0,6 3 0,0-1 0,0-10 0,2-2 0,4 3 0,6 13 0,11 15 0,0 17 0,12 6 0,-10 12 0,12 15 0,2 8 0,-4 0 0,6 12 0,-6-4 0,-6-2 0,2 0 0,-8 0 0,-2 0 0,-1 0 0,-5 2 0,-3 3 0,-6 9 0,-12 3 0,-4-3 0,-7-22 0,9-25 0,8-20 0,10-9 0,13-2 0,4-2 0,8 8 0,2-1 0,4 7 0,-3 1 0,9 5 0,-8 7 0,2 16 0,-14 17 0,-10 23 0,-7 6 0,-12 4 0,-4-9 0,-4 3 0,-7-9 0,7-9 0,4-24 0,12-20 0,-4-11 0,6-10 0,-16-6 0,-1 13 0,-9-5 0,1 8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28.474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53 18 11935,'-27'-10'0,"2"2"0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30.025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74 1 12182,'-19'21'0,"-4"-4"0,3-11 0,9 4 0,22-4 0,1-4 0,29 5 0,-14-7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30.526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62 0 12303,'-36'10'0,"10"6"0,34-7 0,12 9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31.075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11 35 12514,'-10'-19'0,"18"3"0,3 24 0,15 2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31.559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49 1 12026,'-27'17'0,"10"-7"0,13 6 0,16-5 0,-1-3 0,14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31.940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175 0 12280,'-52'0'-5,"13"8"-8,4 4 13,12-5 0,5 32 0,10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16.423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87 1 11320,'-36'8'0,"3"-6"0,23 13 0,2-5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16.920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18 11347,'43'9'0,"2"-16"0,7-13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17.453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35 11331,'35'-35'0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17.952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 70 11307,'29'-9'0,"-6"1"0,-23 8 0,-8-23 0,-1-7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9:10.951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328 1555 11886,'-45'17'0,"3"1"0,7-1 0,0 0 0,0 1 0,0-8 0,0-3 0,8-16 0,4-9 0,11-11 0,8-14 0,8-3 0,8-3 0,9 9 0,4-7 0,2-3 0,8-9 0,10-1 0,3 0 0,7 0 0,1 2 0,-4 5 0,1 3 0,-1 3 0,6-1 0,1 9 0,-3 6 0,-2 8 0,-7 5 0,1 3 0,7-1 0,-7 11 0,10 7 0,-17 15 0,0 14 0,-14 4 0,-7 2 0,-11 6 0,-3 11 0,-12 1 0,-5 11 0,-7-16 0,-5-9 0,-4 2 0,-10 0 0,-4-3 0,-6-1 0,3-2 0,-5 0 0,-3-2 0,-4-4 0,3-4 0,7-7 0,-3-3 0,-1-3 0,1-4 0,-3-8 0,5-12 0,-3-9 0,13-12 0,18-10 0,13-2 0,4-7 0,4-4 0,5 3 0,9 1 0,5 0 0,10-1 0,0 1 0,8-1 0,8 1 0,5 2 0,4 1 0,5 4 0,1 3 0,2 3 0,6 12 0,-1 7 0,1 7 0,0 9 0,0-2 0,0 4 0,0 2 0,-10 10 0,-6 5 0,-7 9 0,-4 3 0,-5 4 0,-9 10 0,-11 9 0,-14 6 0,-8-5 0,-8-8 0,-11-12 0,-8-4 0,-8-2 0,0 4 0,-7-6 0,-5-1 0,-5-3 0,0-1 0,-8-1 0,0-1 0,2-5 0,1 3 0,9-8 0,0-3 0,-1-1 0,-1-11 0,-4-9 0,13-17 0,4-17 0,20-8 0,17-6 0,8 8 0,11 7 0,11 16 0,1 2 0,4 4 0,4-4 0,6 6 0,5-2 0,5 0 0,3 7 0,2-1 0,4 4 0,2 1 0,3 3 0,2 1 0,-3 4 0,-5 3 0,-5 1 0,-4 8 0,-3 4 0,-6 5 0,-12 1 0,-6 5 0,-3-3 0,-28 15 0,-15-11 0,-12-5 0,-18-13 0,16 0 0,-9 0 0,3-8 0,-9-3 0,1-7 0,5-5 0,-1-4 0,12-8 0,12-2 0,17-4 0,14 12 0,9 0 0,16 10 0,14 7 0,9 4 0,2 8 0,1 0 0,-7 0 0,-15 0 0,-12 0 0,-64 8 0,16-6 0,-35 4 0,17-4 0,-6-2 0,7-2 0,-7-4 0,20 0 0,-2-11 0,11 1 0,-5-13 0,11 8 0,5-12 0,16 7 0,9-3 0,1 10 0,10 7 0,-5 1 0,5-7 0,0 7 0,6-1 0,-8 8 0,14-4 0,-6 10 0,11 4 0,-15 0 0,-7 11 0,-9-3 0,18 17 0,-4-8 0,-8 1 0,3-7 0,-16 0 0,15 1 0,-13-8 0,7-3 0,0-7 0,-7 0 0,6 0 0,-7 0 0,1 0 0,13 0 0,-11 8 0,29-6 0,-4 14 0,7-13 0,-3 9 0,-10-6 0,-2 6 0,-6-7 0,7 7 0,-9-8 0,20 4 0,-4-8 0,7 0 0,7 0 0,-15-2 0,5-4 0,-10 2 0,-2-8 0,-5 1 0,5-7 0,-8 9 0,12-7 0,-14 6 0,-3 10 0,-16 12 0,-4 5 0,-11 13 0,-5 1 0,5-4 0,-1 4 0,-9 6 0,4 0 0,-12 7 0,3-1 0,3-4 0,-2 3 0,-6 1 0,-2 2 0,-3 3 0,1 3 0,-8 1 0,-1 0 0,-3 1 0,5-7 0,-1-1 0,1-2 0,1-4 0,2-3 0,8-1 0,0-7 0,16-11 0,11-25 0,20-15 0,3-10 0,3-6 0,-1-2 0,-5 6 0,0 6 0,1-2 0,3-7 0,1-3 0,1 2 0,-1 2 0,1 8 0,-1 0 0,1-2 0,5-2 0,2 0 0,2 4 0,-5 11 0,7 16 0,-12 20 0,-5 19 0,-18 27 0,-4 6 0,-7-4 0,-3-10 0,-3-4 0,2-7 0,-8 1 0,-2 1 0,-2-2 0,-4 7 0,-4-3 0,-4 3 0,1-2 0,-5-9 0,8 0 0,3-6 0,1-6 0,2-4 0,0-7 0,16-15 0,7-14 0,8-11 0,6-24 0,4-3 0,3 7 0,9-1 0,1 0 0,5-3 0,-3-5 0,8-1 0,0 1 0,-2 5 0,6-3 0,-4 9 0,6 1 0,6 2 0,-10 10 0,8 5 0,6 9 0,-14 13 0,7 13 0,-10 11 0,-13 11 0,3 7 0,-9 11 0,3 1 0,0 4 0,-9 4 0,3 10 0,-4 4 0,-2 5 0,0 7 0,-2 3 0,-5 2 0,-11-2 0,-1-2 0,-10-1 0,-2 1 0,-2 4 0,-8-5 0,-2-1 0,-2-10 0,-3-5 0,3-2 0,-1-2 0,-1-6 0,3-9 0,7-17 0,8-12 0,9-20 0,3-22 0,9-7 0,14-31 0,5-1 0,-1 1 0,2 4 0,1-3 0,3-3 0,1 4 0,3-6 0,1 1 0,2 1 0,3-2 0,-3 4 0,6-2 0,4 1 0,2 3 0,2 2 0,2-1 0,1 1 0,9 7 0,-5 6 0,1 8 0,11 14 0,-3 11 0,-9 29 0,-14 18-1,-17 17 1,-9 2 0,-4 1 0,0-1-2,0 4 1,-14 0 0,-3 4-1,-4 3-1,-5 1 1,-3 2 0,-12 0 0,-5 3 0,-5 3 1,-3-1 0,25-37 0,0 0 0,-2-2 0,0-1 0,-31 39 1,27-40 0,0 0 0,-31 32 0,-4-4 0,2-8 0,16-8 0,-3-17 0,-1-4 0,19-11 0,4-28 0,27-19 0,12-18 0,6-9 0,5 2 0,7 0 0,-3 5 0,8-11 0,2 0 0,2-4 0,4 0 0,4-4 0,5-4 0,5 0 0,3 0 0,4 2 0,8 1 0,-29 33 0,0 2 0,35-34 0,-34 35 0,1 2 0,35-27 0,-4 3 0,4 11 0,-12 5 0,-2 8 0,-8 7 0,1 7 0,-7 5 0,-7 16 0,-10 20 0,-11 16 0,-20 19 0,-4-5 0,-6-6 0,-5 9 0,-4-5 0,-5 2-1,-1 1 1,-2 3 0,-6 0-1,-2-2-1,-3-1 1,1 3-1,-8 2 1,-1 0-1,-3 0 0,-1-1 1,-3-5-1,-3 2 1,-6 2 1,2 1-1,-2-5 1,-2 2 0,-2 2 0,2 1 0,0-7 0,0-1 0,6-5 0,4-5 0,5-12 0,5-6 0,5-3 0,12-15 0,6-10 0,13-19 0,10-22 0,10-7 0,7-13 0,4 12 0,5-8 0,1-10 0,2 0 0,8-9 0,2-3 0,1-1 0,-16 38 0,1-1 0,-2 0 0,0-1 0,2 0 0,1 1 0,0 1 0,0 1 0,1 2 0,1 0 0,28-37 0,2 3 0,-2 1 0,-3 19 0,-7 1 0,-5 13 0,-4 11 0,-10 5 0,-5 32 0,-17 16 0,-10 17 0,-17 17 0,-7-2 0,-4 10 0,-2 6 0,-8 2 0,-3 0 0,-3 0 0,3 0 0,-3-8 0,7-4 0,-3-2 0,-4 3 0,1-15 0,1-1 0,7-10 0,-3-23 0,2-10 0,8-14 0,10-27 0,5-7 0,7-22 0,3 2 0,10 2 0,4 2 0,4 10 0,7-1 0,0 7 0,1-1 0,-1-1 0,1-1 0,-1 3 0,1 1 0,-1 1 0,1-7 0,-1 3 0,1 3 0,-1 5 0,1 5 0,-1-4 0,0 20 0,-7 3 0,-4 36 0,-12 19 0,-5 25 0,-5 0 0,-1-10 0,-1-11 0,1-4 0,-1 3 0,-1 1 0,-5-2 0,3-10 0,-8-6 0,0-15 0,-6-14 0,8-13 0,4-20 0,3-2 0,3-3 0,-1 1 0,1-3 0,5-1 0,0 12 0,1-2 0,1-4 0,-5 3 0,3-11 0,-4-5 0,7 5 0,3-9 0,16 19 0,13 4 0,4 18 0,16 25 0,-1 9 0,-11 8 0,2 10 0,-3 0 0,-3 0 0,-6 0 0,0 2 0,-7 4 0,0-8 0,-9 7 0,-8-9 0,-15 4 0,-17-9 0,-17-15 0,5-5 0,-5-12 0,7-5 0,1-13 0,3-5 0,16-4 0,-7 0 0,7 2 0,2 2 0,0 0 0,3-8 0,-1-2 0,-2-2 0,5 1 0,7 5 0,-1 0 0,12 21 0,12 20 0,11 17 0,10 24 0,-2-6 0,-2-4 0,0-2 0,6-1 0,0-1 0,0-3 0,0 1 0,2-6 0,3 2 0,7 4 0,2 2 0,-1 2 0,-1 0 0,7 8 0,8 1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18.552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130 175 11431,'-33'19'0,"10"-5"-5,-12-20 0,20-4 5,-9-7 0,24-8 0,0-4 0,24-12 0,-3 4 0,12-6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19.053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 1 11439,'29'0'0,"-4"21"0,-19 8 0,-4 8 0,21-10 0,-11-9 0,13-18 0,-15-25 0,-2 11 0,-8-9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19.506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1 175 11380,'0'-45'0,"0"3"0,0 7 0,0 15 0,7-3 0,3 13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21.255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53 28 12180,'-20'-17'0,"-3"7"0,21 10 0,-6 10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21.788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0 12040,'0'0'0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22.337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 18 12126,'35'-18'0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22.804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10 1 11988,'-8'36'0,"6"-10"0,10-19 0,11-7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23.621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18 0 11834,'-17'35'0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24.019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18 12045,'35'-17'0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24.619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0 11918,'0'0'0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9:18.433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979 3838 11747,'10'20'0,"-3"3"0,-7-13 0,-7 7 0,-3 1 0,-23-9 0,4-1 0,-26-10 0,9-4 0,-3-5 0,9-12 0,3 3 0,-6-3 0,0 3 0,12 3 0,-6-2 0,-1-5 0,7 9 0,-10-9 0,8 3 0,-8-8 0,4-2 0,2 8 0,6-1 0,0 7 0,8-2 0,-3-5 0,-1 3 0,2-8 0,0 15 0,-3-17 0,7 20 0,-6-22 0,7 3 0,9 1 0,3-6 0,4 8 0,2-14 0,6 12 0,-1-11 0,1 16 0,-6-11 0,0 24 0,0-36 0,0 26 0,2-28 0,4 9 0,-4 7 0,14-6 0,-5 4 0,1 2 0,5 4 0,-9 11 0,10-5 0,1 6 0,4-13 0,6 1 0,-5-6 0,5 0 0,-2-1 0,6-5 0,-10 10 0,8-4 0,-4 2 0,-5 2 0,7 2 0,0-2 0,6 7 0,-8 1 0,-2 6 0,0-9 0,-3 7 0,7-4 0,-16 3 0,11 11 0,-15-7 0,1 14 0,-2-6 0,-31 16 0,1-6 0,-20 16 0,7-1 0,6-3 0,-1 9 0,7-6 0,-6 12 0,8-5 0,-3 5 0,-1 0 0,2 6 0,0 0 0,5 0 0,1 7 0,-1 5 0,7-8 0,-1 2 0,8-12 0,-2 11 0,-1 3 0,1 15 0,0-15 0,6 4 0,0-11 0,0 11 0,0-6 0,0 5 0,0-11 0,0 6 0,6-18 0,0 12 0,1-13 0,-1 13 0,0-16 0,11 4 0,-7-13 0,13 7 0,-11-9 0,11 4 0,-3-6 0,15 5 0,-8-7 0,14 2 0,-14-2 0,8 2 0,-2-4 0,7 3 0,-7 3 0,8-2 0,-16 0 0,16-6 0,-14 0 0,-7 8 0,-13-6 0,-32 5 0,-10-5 0,-11 4 0,7-4 0,4 4 0,2-4 0,-14-2 0,12 0 0,-5 0 0,11 6 0,-12-1 0,16 1 0,-24-6 0,14-8 0,-11-3 0,15-7 0,7-5 0,9 8 0,-9-9 0,5-1 0,2-16 0,5 10 0,0-4 0,7 4 0,-7-4 0,10-7 0,2-5 0,10 4 0,13 3 0,4 3 0,8 2 0,6 2 0,0 4 0,-3 5 0,-5 9 0,2-3 0,4 11 0,13-11 0,1 14 0,-1 4 0,-1 18 0,-5 17 0,-5 5 0,-12 9 0,-6-2 0,-3-5 0,-5 9 0,-3 3 0,-4-2 0,-8 1 0,-2-1 0,-4 6 0,-6-11 0,-11-4 0,-6-8 0,4-4 0,-12-26 0,8-10 0,2-11 0,13-21 0,2-5 0,8-5 0,-1 6 0,3-5 0,2-5 0,-6-3 0,0-4 0,2-4 0,2 0 0,2-6 0,2 4 0,4-4 0,6-2 0,5 8 0,4 3 0,5 7 0,1 6 0,-4 5 0,8 10 0,6 2 0,-6 15 0,8 4 0,0 12 0,0 16 0,-5 13 0,1 8 0,0 7 0,6 14 0,2 8 0,-1 8 0,1 3 0,-8 3 0,-6 7 0,0 4 0,-15-43 0,-1-1 0,11 46 0,-13-3 0,-3-7 0,0-4 0,-6-7 0,4 0 0,-4-8 0,-2-8 0,-2-11 0,-4-7 0,4-10 0,-12-25 0,8-22 0,-5-22 0,5-19 0,0 2 0,-2 1 0,5-5 0,-7-4 0,2-6 0,4-5 0,2 1 0,2-8 0,0-3 0,0-6 0,2-6 0,0 45 0,2-1 0,2 1 0,2-1 0,1 1 0,3-1 0,1 2 0,1 0 0,3 1 0,1 1 0,0 2 0,1 0 0,22-42 0,-3 8 0,7 3 0,-2 8-1,-4 14 0,-3 9 1,-1 14-1,0 4-7,0 6 1,-4 11 2,4 7 0,-17 18 0,5 16 2,-6 20 0,-9-1 0,-2 16 0,-4-4 0,-2 4 1,-2-5-1,-2 11 1,-4-1 0,-1 5 0,-5 0 1,-7 7-1,-4 1 1,-3-3 1,-3 9 0,-9-3 0,17-39 0,1 1 0,0 2 0,-1-1 0,-27 38 0,5-1 0,1-5 0,3-7 0,-2-9 0,0-7 0,-1-9 0,17-17 0,-2-19 0,19-10 0,-2-25 0,8-9 0,6-26 0,4-12 0,-2 10 0,8-17 0,1 1 0,3-4 0,1-7 0,3-4 0,-9 43 0,3-1 0,3-2 0,1-1 0,0 0 0,3-1 0,4-6 0,2 0 0,2-1 0,2 0-53,1 0 1,2 1-1,1 3 1,2 2-1,0-1 1,2 1-1,1 3 1,1 1 52,1 2 0,1 3 0,0 4 0,0 2 0,-2 3 0,-1 2 0,36-24 0,-4 10 0,-2-1 0,-4 10 0,-6 6-1,-8 8 1,-11 6 0,4 3-11,3 5 1,-17 11 4,4 23 0,-19 2 0,-13 26 0,-6-5 1,-9-1 0,-9 3 0,-5 9 1,-3 3 1,-8 2 0,2 0 0,-7 4 1,-1-4 1,-4-2 0,-3 6 1,-2-2-1,-1 4 1,1 2 0,-6 0 0,-1 0 0,1 3 0,28-32 0,0 0 0,-24 33 0,24-33 0,2 1 0,-25 36 0,7-3 0,-5 9 0,6-5 0,1 1 0,3-4 0,4-12 0,2-8 0,2-6 420,4-3-420,4-16 0,6-14 0,7-34 0,8-6 0,22-30 0,1 3 0,4-1 0,-1-9 0,7-4 0,2-6 0,2-5 0,9-1 0,3-7 0,2-3 0,-1 3 0,-22 38 0,1-2 0,4-2 0,2 0 0,3-4 0,2-1-81,3-5 1,1 1 0,3 4 0,0 0 0,0-5 0,1-1 0,0 4 0,1 0 80,2 0 0,-1 1 0,0 2 0,0 1 0,1 5 0,1 1 0,-3 3 0,-1 1 0,-4 4 0,-1 2 0,29-24 0,-6 4 0,-1 7 0,-5 8 0,-8 7 0,-1 4 0,-8 13 0,-12 29 0,-17 19-2,-12 11 0,-8 13 0,-7-9 0,-3 5 0,-3 1 0,2 8 0,-9 2 0,1 0 1,2-3 0,-6 3 0,4 2 0,-6 6 1,-6 5 0,3 5 0,-9 7 0,-2 0 0,25-43 0,-2 0 0,-4 4 0,0 1 0,-1 1 0,0 1 0,-1 1 0,0 1 42,0-2 1,0 0-1,0 0 1,0-1-1,-3 2 1,0-1-1,0-1 1,0-1-43,0-2 0,0-1 0,4-5 0,0-2 0,-27 31 0,5-12 0,7-10 0,3-7 0,8-12 0,0-5 0,16-19 0,7-16 0,8-7 0,4-28 0,2-3 0,4-15 0,6 6 0,3 4 0,3-1 0,1-1 0,4-6 0,7-6 0,-3 8 0,2-12 0,2 0 0,2-2 0,10-9 0,3 2 0,5-5 0,-26 43 0,2-1 0,2-3 0,2 1 0,1 0 0,0 0 0,2 2 0,0-1 0,1 0 0,0 1 0,35-26 0,-2-2 0,-4 12 0,-6 10 0,-10 15 0,-3 2 150,-2 6 1,3 13-151,-5 14 0,-10 14 0,-13 21 0,-9 15 0,-11 20 0,-3-6 0,-7-2 0,-9-6 0,-5 8 0,-3 2 0,-8 2 0,2 4 0,-7 2 0,-3 3 0,-7 3 0,-5-2 0,24-37 0,-1 1 0,-3 0 0,0-1 0,-1-1 0,-2-2 0,0-1 0,-1-2 0,-3-2 0,0 0 0,1-2 0,-1 0 0,0 0 0,1-2 0,-37 20 0,4-15 0,7-8 0,5-7 0,-2-7 0,5-4 0,-1-7 0,20-8 0,3-20 0,10-8 0,13-14 0,10-3 0,6-10 0,6-6 0,6-12 0,11-5 0,6-6 0,4-1 0,-11 44 0,1-1 0,2-1 0,2-1 0,4-3 0,2 0 0,3-5 0,2 1 0,1 2 0,2 2 0,2 0 0,1 1 0,-1 3 0,1 1-34,0 1 0,0 1 0,0 2 1,1 3-1,-1 2 0,1 2 1,0 1-1,-1 2 34,-1 3 0,0 2 0,30-20 0,-1 7 0,-8 4 0,-4 6 0,-3 10 0,-7 2 0,3 7 0,-19 8 0,7 12 0,-17 15 0,-7 20 0,-15-4 0,-16 9 0,-7-5 0,-8 0 0,-4-2 0,-4 7 0,-2 3 0,-2 1 0,-9-3 0,0-1 0,-9 5 0,-3 5 0,-4-1 0,-9 3 0,-9-4 0,39-28 0,-1 0 0,0 2 0,-1-1 0,-4 0 0,-1 0 0,0 0 0,-1-1 0,3-3 0,-1-2 0,2-1 0,1-1 0,-37 14 0,3-4 0,7-6 0,11-11 0,7-8 90,9-8 0,19-13 0,13-18-90,7-16 0,5 1 0,11-20 0,11 2 0,9 0 0,8-8 0,6-1 0,5-1 0,5 0 0,-21 36 0,2-1 0,1 1 0,2 1 0,2-3 0,1 0 0,2 1 0,0 1 0,-2 4 0,0 0 0,2 1 0,1 1 0,1 1 0,0 2 0,0 0 0,1 2 0,0 3 0,-1 1 0,40-25 0,-6 11 0,-5 10 0,-9 6 0,-1 9 0,-1 5 0,-21 15 0,-4 19 0,-22 21 0,-15 22 0,-13 2 0,-7-2 0,-11-13 0,-4-1 0,1 0 0,-9 1 0,-2-1 0,-5 3 0,-6 3 0,1-4 0,-9 2 0,-3-5 0,-5-5 0,-10-5 0,3 4 0,-4-2 0,-3-5 0,1-3 0,0-6 0,1-3 0,5-1 0,5-14 0,10 1 0,2-8 0,16-6 0,3-8 0,12-13 0,10-4 0,11-22 0,6-7 0,6 2 0,8 7 0,7-1 0,7-3 0,11-1 0,0-1 0,8 3 0,3 3 0,3 5 0,5 5 0,1-2 0,-1-2 0,0 6 0,1 8 0,-3 2 0,-3 4 0,5 3 0,0 7 0,-15 14 0,-2 21 0,-21 20 0,-14 16 0,-12-5 0,-9-3 0,-6-1 0,-8 1 0,0 0 0,0 1 0,-6-1 0,-2-1 0,-1-3 0,-5-1 0,-7-3 0,-4 1 0,0-10 0,0-10 0,1-7 0,7-5 0,0-1 0,-5-12 0,5-6 0,0-11 0,17-18 0,6-16 0,17-5 0,6-4 0,4 5 0,4 9 0,4-3 0,6-1 0,5-10 0,6-2 0,6-2 0,4 0 0,2 7 0,2-1 0,2 4 0,2 1 0,-1 11 0,-3 5 0,4 6 0,10 11 0,7 3 0,-16 17 0,-12 19 0,-9 14 0,-11 8 0,-5 13 0,-3 7 0,-9-1 0,-5-14 0,-6-3 0,-5 0 0,2-6 0,-8 5 0,0-1 0,1 0 0,-10-2 0,3-10 0,-2-4 0,0 0 0,-8-7 0,-5-1 0,-6-9 0,1-6 0,3-2 0,5-8 0,-5-8 0,9-11 0,14 4 0,6-12 0,3 2 0,11-14 0,3-5 0,4-2 0,2-1 0,8 1 0,5-2 0,9-4 0,7-2 0,4-8 0,4-6 0,1 2 0,3 2 0,2 10 0,-2 2 0,3 4 0,1 4 0,-2 5 0,-8 18 0,-1 6 0,-1 9 0,-3 14 0,-13 10 0,-11 29 0,-4 9 0,-2 1 0,0-3 0,0 5 0,0 5 0,-6 4 0,-2 4 0,-1-6 0,-5-3 0,-4 3 0,-5 2 0,-6 0 0,-4 0 0,-2-2 0,0-7 0,-2-3 0,-3-1 0,-3-8 0,-6 2 0,5-6 0,1-6 0,-9-6 0,-7-11 0,7-7 0,-4-12 0,17-11 0,12-1 0,11-12 0,3-4 0,1-4 0,6-11 0,-3-3 0,1-7 0,4-2 0,2-6 0,2 4 0,2-4 0,4-2 0,5-6 0,11 1 0,3 1 0,2 2 0,2 10 0,8 2 0,2 2 0,2 0 0,-1 7 0,-3 10 0,2 4 0,2 3 0,5 1 0,-5 3 0,-2 7 0,6 12 0,1 5 0,-5 25 0,-6 22 0,-16 15 0,-13 20 0,-4-12 0,-2-8 0,-8-3 0,-5 1 0,-7 2 0,-3 2 0,-8-5 0,2-7 0,-4 3 0,-2 1 0,-8 1 0,-1-7 0,-3-7 0,0-6 0,1-9 0,-5 1 0,3-6 0,1-5 0,7-6 0,-7-12 0,2-13 0,-1-16 0,11-12 0,14-7 0,7 3 0,8 1 0,-2-1 0,3-3 0,3-2 0,5-2 0,7-14 0,10 4 0,5 0 0,10 2 0,2 4 0,9-4 0,3 4 0,1 2 0,3 9 0,-1 10 0,-2 5 0,-3 1 0,5 9 0,1 9 0,-5 11 0,-1 18 0,-16 11 0,-19 12 0,-12 8 0,-10 3 0,-6 7 0,-3-11 0,-4 1 0,-7 0 0,-2 5 0,-3-1 0,-2 3 0,-4 3 0,2-7 0,-7 1 0,-5-1 0,-5-1 0,2 4 0,-7-9 0,5-3 0,4-6 0,-7-6 0,7-7 0,9-12 0,3-12 0,12-19 0,17-22 0,5-9 0,12 0 0,5 5 0,5-11 0,3 10 0,3 3 0,1 3 0,2 3 0,-1-4 0,3 7 0,0 3 0,6 8 0,-4-1 0,4-1 0,10-2 0,3-2 0,-3 8 0,7 18 0,-32 32 0,-12 23 0,-24 7 0,-19-7 0,4-5 0,0-4 0,2-8 0,-2 0 0,-2 2 0,-1 6 0,-11-2 0,6-8 1,4-5 0,-5-5 0,-5 1 1,-3-9-1,5-9 1,22-29-2,23-12 1,9 5-1,22 10 0,6 1 1,-2 11 0,8-1-1,0 5 0,19 4 0,8 6 0,-4 2 0,-2 4 0,-2 14 0,8 15 0,-1 9 0,1 7 0,0 11 0,-2 8 0,-35-31 0,0 1 0,0 2 0,-2 1 0,-3 4 0,-2 0 0,2 0 0,-1 1 0,-3-1 0,-2 1 0,0-1 0,-1 1 0,14 45 0,-8-6 0,-2 1 0,-3-1 0,-3-6 0,-1 1 0,-3-1 0,-3-1 0,3 3 0,-3-5 0,3 0 0,3-1 0,-7 5 0,1-6 0,0-3 0,-3-1 0,5-8 0,-8 0 0,7-15 0,-3-14 0,21-18 0,4-11 0,2 7 0,-8 17 0,0 8 0,-11 21 0,1-5 0,-15 6 0,-6 0 0,-6-5 0,-11 1 0,-2-6 0,-3-3 0,-5-6 0,4 5 0,-2 1 0,-4-3 0,4-1 0,-3-8 0,-1 0 0,6-8 0,2-11 0,11-28 0,12 2 0,12-32 0,3 1 0,5 8 0,3-4 0,6 6 0,-2 10 0,2-3 0,-7 13 0,7 15 0,-12 19 0,-15 12 0,-25 17 0,-10-9 0,-15-6 0,1-6 0,4-12 0,-9-1 0,-2-9 0,-11-9 0,21 0 0,11-7 0,37 5 0,15-2 0,18 8 0,13 5 0,-3 9 0,5-1 0,9-5 0,-13 0 0,8 1 0,1 1 0,7-3 0,-16 5 0,-1-4 0,-16-5 0,-21 11 0,-16-1 0,-16 6 0,-9 9 0,-8-3 0,3-8 0,-5 2 0,4-3 0,-21-5 0,-12-3 0,-6-6 0,1-14 0,9-10 0,11-7 0,24-10 0,4 0 0,2 0 0,2-1 0,5-3 0,1-2 0,9-13 0,8 1 0,15-1 0,14 9 0,4 10 0,4 8 0,4 10 0,11 7 0,13 4 0,-5 8 0,-2 10 0,-19 7 0,-10 16 0,-18 8 0,-11 1 0,-9 1 0,-13-8 0,-5-10 0,-6-2 0,8-1 0,-12-9 0,-2-3 0,2-6 0,-9-12 0,15-10 0,2-19 0,15-9 0,8-24 0,4-2 0,10 19 0,4-1 0,3 11 0,3 6 0,-7 0 0,1 1 0,-8 14 0,-14 1 0,-19 19 0,-10 9 0,-7 15 0,5-3 0,-4 4 0,1-1 0,-1-3 0,8-2 0,8-1 0,8-1 0,1-11 0,20-12 0,18-15 0,19-18 0,7-6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9:25.332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62 80 13094,'-34'-45'0,"12"16"0,16 23 0,24 24 0,26 26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9:25.964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 97 13144,'0'-37'0,"0"-3"0,7 28 0,11 4 0,9 18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9:30.366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93 71 12816,'-25'-28'0,"-2"3"0,-8 16 0,29 1 0,24 8 0,7 0 0,25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9:30.865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97 29 13289,'-35'-17'0,"8"7"0,4 8 0,11 20 0,20-5 0,11 20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9:31.315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0 0 12963,'35'35'0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9:31.849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52 0 13221,'-27'10'-37,"10"-10"0,9-10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9:32.333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128 104 13004,'-52'-18'0,"15"1"0,4-1 0,27 1 0,12-1 0,4 9 0,28 3 0,-3 12 0,-4 3 0,-5 9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9:32.781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0 52 12672,'16'-29'0,"3"6"0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9:34.849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358 1247 13577,'-29'-8'-6,"-2"-4"5,19-11 0,4 11 0,0-11 0,8 6 0,0-18 0,0-10 0,0-7 0,0 11 0,0 0 0,0 12 0,0-12 1,0 12 0,0-12 0,0 5 0,0-17 0,0 16 0,0-9 0,0 3 0,0-9 0,0-9 0,0-3 0,0-3 0,0 4 0,0 3 0</inkml:trace>
  <inkml:trace contextRef="#ctx0" brushRef="#br0" timeOffset="381">340 7 13501,'-38'-6'0,"3"12"0,11 13 0,18 22 0,5 5 0,2 5 0,3 7 0,2 8 0,6 12 0,-6-10 0,-1 7 0,3 5 0,-6 9 0,6 8 0</inkml:trace>
  <inkml:trace contextRef="#ctx0" brushRef="#br0" timeOffset="1100">201 181 13571,'-26'28'-4,"7"-1"4,-4-4 0,9-2 0,2 8 0,9 4 0,-3 14 0,2-14 0,0 12 0,-2 1 0,0-5 0,6 15 0,0 0 0,-7 1 0,5 11 0,-6 3 0</inkml:trace>
  <inkml:trace contextRef="#ctx0" brushRef="#br0" timeOffset="1431">131 915 13150,'-27'25'0,"1"-2"0,9 12 0,7-6 0,4 18 0,6 0 0,6 22 0,10-12 0,7 1 0,8-12 0,-4-11 0</inkml:trace>
  <inkml:trace contextRef="#ctx0" brushRef="#br0" timeOffset="1815">131 1212 13504,'-35'11'-12,"0"1"1,8 7 11,3 11 0,15 10 0,9 7 0,8 1 0,9-1 0,0-6 0,7 1 0,3 1 0,6 2 0,-6-6 0,14 1 0,0-3 0,3-2 0,-1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9:40.713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 1 13095,'0'0'0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9:24.949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53 219 12349,'-10'20'0,"-5"3"0,13-13 0,-14 15 0,14 18 0,-3 15 0,3-9 0,2 3 0,7-6 0,5 19 0,6-9 0,5 2 0,8-11 0,6-7 0,-4-3 0,-8-8 0,4 0 0,0 1 0,6 4 0,0 1 0,0 0 0,0-2 0,0-4 0,0 2 0,0-7 0,0 1 0,0-2 0,-1-9 0,1 3 0,-4-11 0,4 0 0,-7-4 0,12-2 0,-9-2 0,16-4 0,-18 2 0,12-7 0,0-1 0,5-6 0,5-1 0,1-4 0,-7 3 0,-5-3 0,-3 4 0,-8 1-1,0 1 1,1-7-6,4 1 0,-4 0 1,-1 5 0,-8-1 2,2-4 1,-7 7 1,1-7 1,-9 11-1,10-11 1,-5 6 0,5-13 0,-7 13 0,1-6 0,-1 5 0,7-11 0,-4 6 0,3-6 0,-9 11 0,9-5 0,-3 6 0,3-13 0,1 13 0,-1-6 0,1 5 0,-1-11 0,1 8 0,-1-12 0,-7 13 0,5-5 0,-5 0 0,7 5 0,-7 3 0,-2 2 0,-8 13 0,-16-6 0,-5 8 0,-20 0 0,8 2 0,-7 4 0,3-3 0,-16 9 0,-5-8 0,-18 2 0,-3-4 0,-5-2 0,9 0 0,3 0 0,8 0 0,-2-8 0,-6-2 0,16-1 0,9-1 0,12 0 0,6-5 0,-2-1 0,6 5 0,2-5 0,11 13 0,-3-11 0,13 16 0,33 0 0,-4 0 0,31 0 0,8 0 0,10 0 0,3-2 0,-1-2 0,-10-2 0,-6 2 0,-4-3 0,-6 1 0,-1 0 0,-5-2 0,7 6 0,-5-5 0,3-1 0,-7 6 0,-9-4 0,-11 4 0,16-6 0,-28 6 0,-4-5 0,-33 7 0,-16 0 0,4 0 0,-4 0 0,-5 6 0,-13-1 0,-14 7 0,-3-6 0,-4 2 0,3-5 0,9 3 0,6-2 0,-2-2 0,6-2 0,1 0 0,3 0 0,-6-2 0,-4-4 0,-2-3 0,2-9 0,13-1 0,16-5 0,8 9 0,10-8 0,-1 15 0,1-15 0,7 13 0,2 0 0,30 10 0,7 12 0,6 3 0,6 3 0,-14-7 0,13 1 0,-7-6 0,2 6 0,0-9 0,0 5 0,-8-8 0,-21 6 0,-23 0 0,-3 2 0,-15-3 0,-5-3 0,-13 4 0,12-4 0,-3 0 0,3 4 0,0-4 0,1 4 0,-11-4 0,-7-2 0,-2 0 0,2 0 0,19 0 0,-18 0 0,36 0 0,6 2 0,26 3 0,18 5 0,16 9 0,5 5 0,-5-3 0,11 6 0,1-1 0,-9-3 0,-7-6 0,-6 3 0,-6 3 0,4-2 0,-4 10 0,4 6 0,-12-8 0,-5 10 0,-6 6 0,-7-10 0,-8 17 0,-5-9 0,-9 11 0,-5-5 0,3-16 0,-8 2 0,15-20 0,-17 8 0,20-28 0,-7-21 0,12-26 0,4-10 0,4 0 0,4 9 0,6 11 0,-3-1 0,3 0 0,2 1 0,1-1 0,5 2 0,5 6 0,10 0 0,-2 16 0,13 7 0,1 24 0,11 9 0,-11 6 0,-9 2 0,-3-1 0,-2 3 0,-2-4 0,-1-2 0,-7 6 0,6-2 0,-10 12 0,-1 6 0,-16-11 0,-16-1 0,-7-2 0,-1-7 0,-7-3 0,-2-4 0,-9-1 0,-5-1 0,0 1 0,6-9 0,5-3 0,2-12 0,-8-5 0,13-15 0,9-8 0,16-13 0,16-3 0,7 9 0,8 8 0,4 4 0,2-4 0,2 2 0,4 2 0,-2 7 0,5-1 0,3 4 0,3 1 0,-7 3 0,11 3 0,3 6 0,-11 4 0,6 2 0,-13 14 0,-4 15 0,-17-6 0,-18 18 0,-14-8 0,-13 2 0,-6 0 0,8-2 0,-10-2 0,2-4 0,0-2 0,-2 4 0,-2-5 0,-4-3 0,2-2 0,-7-1 0,9-12 0,2-12 0,16-10 0,13-25 0,12 14 0,7-12 0,9 10 0,11 0 0,7 6 0,-1 2 0,8 3 0,5 7 0,1 3 0,5 8 0,-19 19 0,-10 16 0,-18-6 0,-11 12 0,-9-6 0,-9-8 0,-5 2 0,-4-2 0,-8 2 0,0-5 0,6-5 0,0-1 0,11-7 0,-5 1 0,15-8 0,-15 4 0,13-8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9:58.150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891 3092 14173,'-10'19'0,"-5"5"0,5-23 0,-8 15 0,9-14 0,-7 13 0,6-5 0,-7 0 0,0-2 0,-9-8 0,-7-2 0,-7-4 0,-1-4 0,6-7 0,6-3 0,0-3 0,2-4 0,-5-10 0,3-4 0,8 10 0,-2-8 0,3-5 0,3 13 0,1-12 0,5 2 0,1 10 0,4-10 0,6 14 0,0-8 0,0 20 0,23-1 0,-3 20 0,15 8 0,-8 1 0,-4 17 0,-3 6 0,-3 11 0,1 9 0,-1 2 0,-1 6 0,-5-5 0,-3-1 0,-8-6 0,0-7 0,-16-2 0,-3-24 0,-22-5 0,1-20 0,5-12 0,6-11 0,1-4 0,-1-2 0,6 0 0,2 4 0,-3-4 0,5-1 0,-4-13 0,3 2 0,9 7 0,-1-7 0,2 1 0,-1-7 0,5 14 0,12 4 0,-1 12 0,13 0 0,-12 11 0,25 4 0,-14 24 0,12 7 0,-3 2 0,-9 5 0,-5-1 0,-1 6 0,3 0 0,-4-4 0,1 4 0,-5-2 0,6 13 0,-8-11 0,1 6 0,-3-24 0,-2 22 0,0-35 0,-7 11 0,-3-15 0,-8-7 0,1-3 0,-1-7 0,1-1 0,7 1 0,-5-1 0,5 1 0,-7-9 0,7-1 0,0-2 0,4 0 0,4 15 0,-5-17 0,-1 12 0,-2-16 0,-7 0 0,-3 0 0,-3 0 0,9 12 0,-3 0 0,3 15 0,-3-23 0,7 12 0,3-16 0,7 0 0,7 7 0,-5 3 0,14 16 0,-14-7 0,5 6 0,-7-7 0,0-1 0,0 1 0,-7-8 0,-3 5 0,0-5 0,-5 8 0,13-1 0,-6 8 0,10 9 0,4 18 0,-4 0 0,6 22 0,-1 0 0,-5-2 0,6 0 0,0 5 0,-4 7 0,7-2 0,-7 7 0,2 16 0,-4-2 0,-2-4 0,0-4 0,0-8 0,0-5 0,0-1 0,2-13 0,4 2 0,3-8 0,9 8 0,-7-9 0,1 9 0,-8-12 0,12 10 0,-7-6 0,1 8 0,-2-8 0,-16 6 0,6-6 0,-8 2 0,4 0 0,5-15 0,-7 9 0,8-21 0,0 14 0,0-45 0,0 17 0,0-35 0,0 16 0,0-9 0,2 13 0,4-8 0,-5 2 0,5-8 0,-4-4 0,-2-7 0,0-8 0,2 0 0,4 3 0,-4 5 0,4 11 0,-4-11 0,-2-12 0,-2 11 0,-4 7 0,-6 7 0,3 10 0,-3 0 0,6 5 0,-6-5 0,9 16 0,-5-11 0,8 57 0,0 8 0,0 17 0,0 1 0,-6-5 0,0 4 0,0-9 0,6-3 0,0-15 0,0 2 0,0-15 0,0-16 0,-7-20 0,5-13 0,-4-15 0,2 13 0,-2-2 0,4 8 0,-4-8 0,4 2 0,2-14 0,0 6 0,0-5 0,0 11 0,0-6 0,0 6 0,0-11 0,0 5 0,0-6 0,0 6 0,0-5 0,0 3 0,0-9 0,0 13 0,0-13 0,-5 19 0,-1-14 0,0 2 0,6-13 0,0 19 0,0-17 0,0 19 0,0-7 0,0 1 0,0 8 0,0 0 0,0-8 0,2 6 0,4-3 0,-4 18 0,5-1 0,1 21 0,0 12 0,4 19 0,-5 2 0,-7 16 0,0-3 0,0 18 0,0-2 0,0-11 0,0-2 0,-5 1 0,-3 14 0,-2-9 0,4-15 0,-5-9 0,7-7 0,-20 11 0,13-22 0,-9 1 0,9-24 0,7-3 0,-2-20 0,4 8 0,2-14 0,0 4 0,0-15 0,0 9 0,0-9 0,0-6 0,0-12 0,0 0 0,2-2 0,4 12 0,-4 6 0,4 7 0,3-2 0,3-15 0,-2 22 0,1 1 0,-5 14 0,6-2 0,-6 3 0,5-8 0,-5 14 0,6-9 0,-6 10 0,5-10 0,-5 5 0,6-5 0,1 6 0,11-6 0,-13 15 0,20-9 0,-19 13 0,13-7 0,-7 15 0,-9 13 0,-3 24 0,-6 8 0,-6 9 0,-3 7 0,-9-3 0,1-6 0,-1-3 0,1-6 0,-7 3 0,1 9 0,-6-9 0,6-3 0,-8-4 0,4-10 0,7-9 0,-3-18 0,21-26 0,-4-14 0,4 3 0,2-4 0,0 12 0,0-12 0,6 6 0,2-9 0,1 1 0,-3 0 0,6 4 0,1-1 0,-3-1 0,2 4 0,1-4 0,3 4 0,3-5 0,5-1 0,-5 12 0,6-4 0,0 2 0,-3 6 0,7-2 0,-12 7 0,7-1 0,-7 4 0,12 1 0,-7-1 0,1-4 0,4 1 0,2-7 0,-2 12 0,2-7 0,-5 15 0,5-9 0,-16 5 0,11 3 0,-7-6 0,3 14 0,13-5 0,1 7 0,3 0 0,6-8 0,0 6 0,-6-14 0,11 13 0,-7-9 0,-8 0 0,8-5 0,-1-1 0,-14 9 0,20-7 0,-25 12 0,20-7 0,-19 7 0,9-4 0,-20 0 0,14 6 0,-15-5 0,-2 7 0,-31 23 0,1-15 0,-18 15 0,7-10 0,-2-1 0,7 2 0,-12-9 0,11 1 0,-12-6 0,0 0 0,-11 0 0,-1 0 0,1 0 0,0 0 0,-1 0 0,12 0 0,1 0 0,14 0 0,-14 8 0,13-6 0,7 14 0,8-22 0,24 0 0,2-8 0,15-3 0,0-3 0,6-3 0,6 10 0,-1-5 0,-1 3 0,0 5 0,2-2 0,1 6 0,9-3 0,1 1 0,-9 0 0,9 2 0,-3 4 0,3-3 0,-7 3 0,3 4 0,-7 3 0,-16 5 0,14 6 0,-4-5 0,-4-3 0,18-8 0,-9 0 0,-7 8 0,8-6 0,-14 13 0,0-5 0,1 7 0,-5 1 0,-11-8 0,19 5 0,-8-3 0,-4-3 0,5 3 0,-13-6 0,13 6 0,-7-1 0,12 7 0,-10-7 0,11 1 0,-15-6 0,20 5 0,-19-5 0,13 6 0,-10-6 0,10 5 0,-6-5 0,7 6 0,-7-6 0,6 5 0,-12-5 0,7 6 0,-7-4 0,12 9 0,-11-9 0,5 9 0,-15-11 0,23 17 0,-20-11 0,22 21 0,-13-14 0,5 14 0,0-13 0,-5 5 0,-3 0 0,-1-5 0,1 13 0,3-14 0,5 14 0,-14-12 0,1 8 0,-8-15 0,4 17 0,-8-12 0,0 16 0,8 0 0,-7 0 0,7 8 0,-8-6 0,2 11 0,4-7 0,-4-16 0,8 6 0,-5-7 0,-1-5 0,8 4 0,-8-15 0,11 23 0,-5-19 0,8 21 0,-7-6 0,1 8 0,-6-12 0,5 0 0,-7-7 0,12 17 0,-7-6 0,9 8 0,-6-6 0,-1 0 0,1-15 0,5 17 0,8-19 0,-5 5 0,13-1 0,-14-7 0,22 9 0,-12-7 0,12 1 0,-20-8 0,18 11 0,-18-13-6,14 14 1,-2-12-13,-4 7 5,-11-7 5,21 12 3,-18-14 3,22 5 0,-8-7 2,0 0 0,0 0 0,-1 0 0,1-1 0,0-5 0,-8 4 0,14-14-4,-12 14-3,22-5-4,-7 7-2,9 0-2,-1 0 7,-7 0 0,-8 7-7,-8 5 1,-8-4 3,12-1 6,-6 1 1,2-4-1,1 8 1,-17-8 1,18 3 0,-19-7 1,13 0-1,0 0 0,2 0-2,8 0 2,0 0 1,0 2-2,0 4 1,-6-2-1,0 8 0,-5-1-2,5 7 1,-6-5-7,6 5-1,-8-12 0,12 17-1,-13-6 0,5 3 7,-7 13 1,-7-6 0,1 8 0,-6-12-5,5 0 1,-7-7-1,12 17 5,-7 2 0,3 2 0,0 4 1,-6-10-7,5-2 5,-7-8 1,4 14-9,-8 0 6,0-16 0,-2 20-10,-4-16-2,4-7 1,-6 15 0,1-19 3,5 21 4,-6-6 2,8 8 2,0 0 3,0 0 4,0 7 0,-8-5 0,-4 4 0,3-16 0,-3-2 1,0-5 0,-5 11 0,0-6 0,-1 6 0,1-5 0,-1 5 1,1-6 0,-1 6 0,1-6 0,-1 7 0,-1-1 0,-4 6 0,1-6 0,-7 0 0,14-6 0,-3 6 0,-1-6 0,-5 7 0,1-7 0,6 6 0,-3-6 0,-3 6 0,8-7 0,-9 1 0,9-2 0,-9 3 0,3-5 0,-2 4 0,1 4 0,-7 3 0,8-9 0,-2 2 0,1-5 0,-1 11 0,4-12 0,-5 7 0,3-7 0,-2 12 0,7-11 0,-7 5 0,5-6 0,-11 12 0,12-11 0,-6 5 0,7-5 0,-7 11 0,3-12 0,3 6 0,-2-5 0,-5 11 0,9-11 0,-9 5 0,7-12 0,-12 13 0,11-13 0,-5 13 0,8-17 0,-18 17 0,3-13 0,9-1 0,-2 2 0,11-6 0,-11 5 0,5 1 0,-11 5 0,12-5 0,-6 0 0,7-9 0,-17 13 0,4-4 0,8-3 0,-3 3 0,7-6 0,-12 5 0,6-5 0,-7 6 0,1 0 0,-6 5 0,0 0 0,6-5 0,0 0 0,0 5 0,-6 6 0,0 1 0,0-7 0,0 3 0,0 3 0,1-4 0,-1 5 0,11-5 0,1-2 0,6 1 0,-13-1 0,13 3 0,-6 3 0,13-7 0,-7 7 0,3-6 0,-3 12 0,5-11 0,0 5 0,6-5-1,-5 11-10,7-8-5,-12 12 9,7 2 1,-9 2 1,1 4 0,5-10 1,0-2 0,1 0 1,-7 6 1,1-6 0,-1 0 1,7-11 0,-1 5 1,0-8 0,-7 16 0,-4-7 0,9-5 0,-3-1 0,3-13 0,-11 26 0,-2-19 0,-8 13 0,0-7 0,0 7 0,0-6 0,-6 1 0,1-9 0,7-7 0,0 4 0,5-8 0,-7-8 0,6-1 0,0-9 0,16 8 0,-18-5 0,19 13 0,-13-6 0,0 8 0,-3 0 0,-14 0 0,-1 2 0,-4 4 0,12-4 0,2 6 0,6-8 0,-15 0 0,5 0 0,-8 0 0,4 0 0,20 0 0,-26 0 0,24-2 0,-23-4 0,18 2 0,-1-8 0,10 7 0,-10-7 0,6 6 0,-7-6 0,1 7 0,-6-7 0,6 6 0,0-5 0,6 5 0,-6-6 0,7 8 0,-11-17 0,4 3 0,2 3 0,-2 3 0,6 1 0,-6-7 0,5 1 0,-5-1 0,8-7 0,-2-4 0,-1-6 0,7-6 0,-2-3 0,13-9 0,0 7 0,6-1 0,4 8 0,7-2 0,-3 18 0,15 6 0,-15 11 0,21 8 0,-11 15 0,1 10 0,-5 1 0,-3 1 0,3 2 0,2 13 0,1 7 0,0 3 0,-3-3 0,3 7 0,-9-6 0,10-5 0,-3-6 0,-7-12 0,0-4 0,-8-15 0,-8-41 0,4 9 0,-8-30 0,3 3 0,-5-9 0,3 0 0,7-4 0,-2 13 0,4-7 0,2-8 0,0-4 0,0-4 0,0-1 0,0-3 0,6 0 0,1 4 0,3 1 0,4 1 0,-5 4 0,3 13 0,2 1 0,1-6 0,3 0 0,-1 7 0,3 20 0,3 19 0,-8 22 0,7 25 0,-1 10 0,0 7 0,-3 6 0,-1 4 0,1 0 0,-7 6 0,1-4 0,2 4 0,1 2 0,1 0 0,-3-2 0,-3-2 0,-2-2 0,3-4 0,-5 10 0,-2-6 0,-10 6 0,-5-18 0,-13-17 0,5-15 0,-8-22 0,4-16 0,9-9 0,-4-12 0,3-2 0,5 1 0,-1 3 0,-1-4 0,2-5 0,-3-13 0,5-5 0,0-6 0,0-5 0,3-7 0,5-9 0,0-4 0,0-2 0,1-2 0,2 46 0,0-1 0,3 0 0,0 0 0,1-2 0,1 1 0,1 3 0,0 1 0,8-44 0,3 2 0,3 0 0,-12 43 0,-1 1 0,18-42 0,-1 5 0,0 9 0,0 7 0,4 4 0,-4 6 0,-1 5 0,5 7 0,-2 13 0,4 17 0,2 13 0,-14 26 0,-4 22 0,-3 13 0,-4 14 0,3 9 0,-7 14 0,-3-43 0,0 1 0,1 3 0,0 1 0,-3 2 0,0 0 0,2 3 0,-1 1 0,0-2 0,-2 0-28,1 0 0,-2-1 0,-2-3 0,-1 0 0,-2 3 0,0 1 0,-1-2 0,0 0 28,2-2 0,-1-1 0,-3 1 0,0-2 0,-6 41 0,-7-3 0,1-2 0,0-4 0,-1-5 0,-1-12 0,2-14 0,1-3 0,3-11 0,-1-1 0,-7-2 0,-2-18 0,0-15 0,4-25 0,3-12 0,9-8 0,1 1 0,0-7 0,0-3 0,5-11 0,-7-5 0,0-7 0,3-9 0,-5-5 0,6-8 0,4 43 0,1-1 0,-2-4 0,2-1 0,-1-6 0,2-2 0,2-4 0,0-1 0,0-7 0,0-1-96,-1-7 0,2-1 1,2-6-1,2-2 0,0-3 1,1 0-1,2 1 0,0 2 96,0 0 0,1 1 0,0 1 0,0 0 0,-1-4 0,1 0 0,1 1 0,0 0 0,1 2 0,1 2 0,-2-1 0,-1 3 0,3 11 0,0 3 0,-2 3 0,1 2 0,1 5 0,-1 0 0,0 6 0,0 2 0,2 5 0,1 1 0,13-33 0,0 15 0,-6 12 0,5 11 0,-1 7 0,-6 18 0,12 36 0,-7 34 0,-3 22 0,-7 25 0,-3 0 0,-4-41 0,0 1 0,0 6 0,1 0 0,1 0 0,0 0 0,0 4 0,-1 0 0,0 0 0,0 0-54,-2 2 1,-1 0 0,3 4-1,0 0 1,-3 0 0,0 0 0,0-3-1,-1 0 54,0-2 0,-2-1 0,0 3 0,-2-2 0,-1-1 0,-2-2 0,-1 0 0,-1-1 0,-3-3 0,-2 0 0,-1-3 0,-1-1 0,-12 42 0,-5-10 236,-4-9 0,-5-9 0,1-5 0,4-7-236,0-9 0,0-7 0,-2-10 0,0-2 0,-2-9 0,-4-3 0,4-13 0,-1-20 0,7-13 0,5-10 0,7-3 0,-2-11 0,-3-9 0,1-10 0,6-9 0,-1-12 0,9 43 0,1-1 0,-1-7 0,0-2 0,0-2 0,1-1 0,-1-2 0,0-2-36,0-3 1,1-1 0,2-6 0,2-1 0,1-7 0,0-1 0,2-1-1,0-1 36,1 0 0,0 1 0,3 5 0,2 1 0,1 9 0,2 1 0,1 3 0,3 2 0,2 4 0,1 2 0,1 1 0,1 1 0,0 8 0,1 1 0,17-36 0,0 9 0,-6 14 0,0 2 0,2 4 0,2 3 0,-4 7 0,0 15 0,2 2 0,2 17 0,0 8 0,-4 18 0,-3 21 0,-9 19 0,1 14 0,-1 11 0,-1 13 0,-3 3 0,-3 2 0,-6-47 0,0 1 0,2 2 0,-1 0 0,-1 0 0,-2-1 0,2 45 0,-2-6 0,-6-3 0,-6-1 0,-9 0 0,-6 1 0,-12-11 0,-8-5 0,-3-8 0,-5-4 0,5 2 0,-10-11 0,5-10 0,7-8 0,1-18 0,4 3 0,12-24 188,0-12 1,10-26 0,5-20 0,4 2-189,3-1 0,-7 1 0,2-9 0,-3-5 0,-3-6 0,1-5 0,-1-4 0,3-6 0,9 46 0,0-1 0,-1-1 0,1-1 0,2-4 0,2 0 0,0 3 0,0 1 0,0 3 0,2 1 0,8-49 0,5 10 0,7 8 0,3 7 0,2 8 0,-3 15 0,1 5 0,-2 5 0,1 4 0,1 2 0,-4 16 0,12 17 0,-9 31 0,-7 21 0,1 22 0,-8 10 0,-1 5 0,1 6 0,4-2 0,-6 8 0,-1 0 0,3-2 0,-6-9 0,4-13 0,-6-3 0,-6-2 0,-4-2 0,-7-6 0,-1-10 0,1-9 0,-2-14 0,-5-4 0,-5 1 0,0-15 0,-6 1 0,10-18 0,-10-11 0,12-20 0,1-12 0,7 1 0,3-3 0,2-7 0,-3-8 0,3-8 0,2-7 0,1-6 0,3-5 0,-2-3 0,2-2 0,4 4 0,8-6 0,7 2 0,7 6 0,9 11 0,0 18 0,6 2 0,3 4 0,9 5 0,-4 9 0,-1 9 0,-3 6 0,2 3 0,-1 9 0,3 3 0,3 6 0,-5 6 0,0 6 0,-2 10 0,-1 11 0,13 10 0,-7 17 0,-3 4 0,-4 6 0,-4 10 0,0 4 0,0-1 0,0 1 0,-8-2 0,-6-9 0,-7-1 0,-9-2 0,3-7 0,-2 1 0,-4-6 0,-6-5 0,-10 5 0,-15 1 0,0-11 0,-13 1 0,-1-10 0,12-17 0,-4 1 0,-10-13 0,-3-6 0,5-14 0,6-3 0,16-12 0,-2-4 0,1-4 0,3-15 0,1 0 0,3-7 0,3-5 0,-1-1 0,7-3 0,2 2 0,2 4 0,12 4 0,5 7 0,8 1 0,5-1 0,7 9 0,7 5 0,1 8 0,0 8 0,-1 9 0,-1 4 0,6 3 0,3 3 0,-3 6 0,-1 7 0,3 11 0,1 5 0,3 4 0,-3 6 0,-1 2 0,-3 4 0,-1 1 0,3 7 0,-3-3 0,-2 3 0,-5 1 0,-8 1 0,-7-3 0,-4-1 0,-3 5 0,-5 7 0,-5-3 0,-4-2 0,-4-1 0,-4-1 0,-7-2 0,-9-3 0,3-4 0,-6-8 0,0-1 0,-10-1 0,-12-3 0,-5-7 0,-7-11 0,1-12 0,0-12 0,11-4 0,9-1 0,-3-8 0,-2-6 0,1-8 0,-1-8 0,0-5 0,4-8 0,-1-8 0,1-6 0,8-4 0,4 3 0,3-7 0,9-3 0,5-1 0,10 5 0,4 7 0,8 8 0,5 6 0,16 8 0,0 3 0,4 8 0,2 3 0,-4 12 0,2 1 0,3 0 0,9 4 0,15 9 0,2 12 0,6 14 0,-16 9 0,-10 12 0,-3 7 0,-4 11 0,2 1 0,-3 4 0,-1 3 0,-4 3 0,-2-6 0,-1-4 0,-9-1 0,4 1 0,-4 2 0,-3 2 0,1 1 0,-13-7 0,-2 0 0,-2 1 0,-2 7 0,-2 0 0,-4-4 0,-4-5 0,-9-16 0,-4 0 0,-12 0 0,-12-1 0,-5-8 0,-6-9 0,1-7 0,-5-12 0,2-4 0,10-9 0,9-11 0,4-1 0,2-4 0,-6-10 0,1-7 0,1-6 0,2-5 0,2-9 0,0 1 0,2-11 0,4-7 0,6 7 0,11-7 0,6 3 0,4 2 0,10 13 0,6-1 0,7 7 0,8 11 0,6 7 0,4 12 0,2 4 0,-3 2 0,3 9 0,6 11 0,5 10 0,10 11 0,-9 11 0,-11 14 0,-3 7 0,0 7 0,4 5 0,1 10 0,1 1 0,1 9 0,-5 0 0,-4-1 0,-2 5 0,-2 7 0,-4 2 0,-6-2 0,-11-4 0,-4-3 0,-2-3 0,-1 3 0,1-7 0,-6-1 0,-2-4 0,-4-2 0,-1 0 0,-7-2 0,3-6 0,-3-10 0,-2-2 0,-3-7 0,-2 2 0,-3 3 0,-7-5 0,4-2 0,-2-4 0,0-2 0,-2-1 0,-10 1 0,-5 0 0,11-15 0,4-12 0,19-32 0,18-20 0,11-30 0,5 4 0,3 4 0,-4 2 0,6-8 0,0-3 0,1-7 0,-5-1 0,4-1 0,0 3 0,0-3 0,3 5 0,4-1 0,1 4 0,0 8 0,-2 14 0,-2 15 0,-2 8 0,-1 12 0,1 19 0,-12 19 0,-11 28 0,-4 5 0,-2 6 0,-2 10 0,-4 10 0,-5 3 0,-5 9 0,-1-3 0,-1 8 0,-1-2 0,-5 0 0,12-42 0,-3-1 0,-2-1 0,-3-1 0,1 2 0,0-1-30,-1 1 0,-1-1 0,-6-3 1,-1 0-1,2 1 0,-2 1 0,-2-1 1,-2 1 29,-3 2 0,-2-1 0,3-5 0,-2-1 0,-1-2 0,-1-2 0,-32 28 0,6-8 0,4-7 0,7-9 0,1-14 0,23-12 0,0-24 0,23-17 0,2-1 0,8-31 0,2-6 0,5 5 0,-3-12 0,2 1 0,3 0 0,-3-8 0,0-2 0,-1-1 0,1-5 0,2-3 0,5-4 0,3-2 0,3 2 0,-2 1 0,6 5 0,1 1 0,-1 3 0,2 15 0,6 4 0,0 11 119,0 11 0,-6 11-119,0 5 0,4 20 0,0 20 0,-12 23 0,-9 23 0,-12 8 0,0 11 0,0 10 0,-6 8 0,2-45 0,0 1 0,0 0 0,-1 1 0,-2-2 0,0 0 0,-1 3 0,1 1 0,-2 0 0,0 0 0,0 4 0,-1 0-64,-2 5 0,0 0 0,-1-4 0,-1 0 0,-3 4 1,-1 0-1,1-3 0,-1-2 64,1 0 0,-1-1 0,1-3 0,-1 0 0,1-1 0,0-1 0,-1-2 0,1-2 0,-1-2 0,1-3 0,-18 37 0,0-10 0,0-6 0,0-4 0,2-16 0,4-1 0,6-9 0,-5-3 0,17-7 0,-5-11 0,30-19 0,3-15 0,3-11 0,-1-5 0,4-11 0,3-9 0,3-11 0,8-9 0,-2-9 0,-14 36 0,0-1 0,0-2 0,-1-1 0,0-1 0,1-1 0,4-3 0,0 0 0,0-4 0,1-1 0,2-4 0,0 0 6,0 0 1,0 0-1,3-1 1,0 0 0,0 3-1,0 2 1,1 2 0,0 1-7,0 2 0,0 2 0,25-29 0,1 14 0,-6 16 0,-5 11 0,-4 12 0,-8 6 0,-16 19 0,-7 21 0,-9 12 0,-5 32 0,-3 1 0,-7 8 0,-5 9 0,-7 14 0,10-44 0,-1 1 0,-1 1 0,-1 1 0,0 1 0,-1 1 0,0 0 0,-1 0 0,-1 3 0,-2 1-66,-4 2 1,-1 0 0,1-1 0,0 1-1,-4 3 1,0 2 0,1-3 0,0 0 65,0-1 0,-1 0 0,-2-1 0,-2-2 0,4 1 0,0-1 0,1-1 0,0 0 0,2-3 0,2-1 0,3-5 0,1-1 0,-1-1 0,-1-1 0,-19 41 0,3-5 0,10-15 0,5-4 0,5-11 0,2-10 428,7-12-429,2 4 0,8-39 0,2-10 1,4-17 0,-2-17 0,5-1 0,1-7-1,0-4 1,1-2-1,7-8 1,1-3 0,5-7 0,-3-5 0,8-4 0,-14 43 0,1 0 0,0 0 0,1-1 0,5-5 0,1-2 0,2-6 0,2-2 0,4-6 0,2 0-44,3-3 0,2-1 0,1-2 0,1 0 0,4-2 0,2 1 0,0 0 0,3 1 44,3-1 0,1 2 0,-5 8 0,1 2 0,-1 2 0,1 2 0,-6 8 0,-1 1 0,-4 6 0,0 1 0,-3 6 0,1 2 0,32-17 0,-6 11 0,-9 14 0,-7 10 0,-5 7 0,0 10 0,0 18 0,-12 13 0,-16 18 0,-7 5 0,-4 12 0,-2 10 0,-2 3 0,-4 9 0,-7 1 0,-9 8 0,1-2 0,-8 0 0,-2-1 0,-2 1 0,15-44 0,-1 1 0,-1 4 0,-1 0 0,-1 2 0,-2-1-57,-1-1 1,-1 1-1,-1 2 1,0 0-1,-2 2 1,0 1-1,-4 2 1,0 2 50,-4 2 0,0 2 0,1 0 1,-2-1-1,-1 1 0,-1-2 0,0-2 1,0-2-2,0-2 1,1-1 0,2-3 0,0-2 0,1-5-1,0-3 1,-24 32-8,13-24 869,16-17-855,-2-27 0,22-35 0,-1-26 0,8-17 0,12-7 0,4 3 0,5-4 0,6-5 0,3 3 0,5 0 0,0 3 0,6-1 0,-3-1 0,9 1 0,-2-4 0,0 1 0,7 1 0,1 8 0,7-2 0,8-3 0,-2 3 0,0-4 0,0 6 0,0 6 0,2-5 0,4 3 0,-4-2 0,-5 6 0,-5 7 0,-2 9 0,1 3 0,-1 0 0,-7 14 0,-5-2 0,-3 4 0,10 8 164,-1-5 0,5 18 0,-16 16-164,-8 17 0,-13 12 0,-9 2 0,-5 5 0,-5 5 0,-5 11 0,-10 6 0,-3 4 0,-6-4 0,-4 3 0,-2-3 0,-4 8 0,-7 4 0,-1-1 0,18-37 0,-2 0 0,1-2 0,0 1 0,-1 1 0,-2-1 0,-4 2 0,-2 0 0,-2 1 0,-1-1 0,-2 1 0,-1 0-40,-2 0 1,0-1 0,-2-3-1,-1-1 1,4 0 0,-1-2-1,1-1 1,-1-2 32,-1-1 1,1-2 0,-27 19 0,4-15-1,12-9 1,16-19 5,7-12 1,15-17 0,16-22 0,8-9 0,8-5 0,11-2 0,6-8 0,4-6 0,10-11 0,3-1 0,-20 40 0,-1-1 0,1-1 0,0-1 0,4-1 0,0-1 0,3-3 0,0 0 0,4-3 0,2-1-102,4-2 1,1 0-1,3 1 1,2-1-1,3-4 1,2 0-1,1 2 1,1 0 101,2 1 0,0 0 0,0 2 0,1 2 0,0-1 0,0 1 0,0 2 0,0 1 0,-2 5 0,-1 1 0,-2 3 0,1 3 0,-3 7 0,0 2 0,0 1 0,-1 0 57,-1 2 0,-1 2 0,39-11 0,-15 10 0,-7 10-57,-7 7 0,-5 4 0,-2 10 0,1 4 0,-16 11 0,-8 12 0,-8 6 0,-4 6 0,-5-2 0,-2 11 0,-2 11 0,-12-5 0,-12 12 0,-7-6 0,-4-6 0,-2-2 0,-8-1 0,-4-1 209,-6 1 1,3-3-1,-3-3 1,-1-7-210,-3-3 0,-3 4 0,-2 0 0,-5-2-2,-1-3 1,4 5-1,-6 0 1,-2-2-5,-2-2 1,6-4 0,4-4 3,4-6 2,1-4 0,12-21 0,12-15 0,14-26 0,21-23 0,5-2 0,5-5 0,3 11 0,3-2 0,1 0 0,10-8 0,0-10 0,8-5 0,-20 40 0,2 1 0,3 1 0,1 0 0,2-1 0,2-1 0,-1 2 0,2 1 0,0 0 0,2 1 0,0-1 0,2 0 0,0 2 0,1 1 0,1 2 0,0 2 0,36-27 0,-4 8 0,-4 6 0,-4 3 0,-2 6 0,-4 18 0,-7 7 0,-3 7 0,-15 7 0,-2 13 0,-7 13 0,-13 28 0,-5 12 0,-8 6 0,-7 2 0,-7 0 0,-5 1 0,-6 3 0,-4-2 0,2-2 0,-2-3 0,-4-1 0,0-4 0,0-3 0,2-9 0,0 0 0,1 1 0,-1-9 0,0-5 0,0-6 0,0-4 0,-2-7 0,-2 1 0,-4-4 0,-1-1 0,-7-1 0,-11 1 0,-8-1 0,4-7 0,8-4 0,4-4 0,-10-4 0,0-6 0,4-10 0,19-11 0,12-13 0,7-5 0,13-7 0,3 7 0,4-5 0,2-6 0,6-6 0,2-10 0,1-4 0,5-1 0,7 3 0,4-6 0,3 1 0,3 1 0,2 3 0,2 9 0,1 4 0,5 6 0,-2 3 0,8 5 0,-1 3 0,-1 6 0,5 7 0,-3 6 0,3 11 0,3 9 0,-9 10 0,-3 10 0,-6 13 0,-6 12 0,-2 9 0,-7 11 0,-3 3 0,-7 2 0,-6-4 0,-6 6 0,-4 2 0,-6 2 0,-5-6 0,-6-4 0,-7-3 0,-3-3 0,-11 2 0,-9 3 0,-7 1 0,-2-2 0,-12-1 0,3-5 0,-5-2 0,-2-1 0,-11-10 0,4-2 0,1-10 0,7-6 0,5-3 0,4-4 0,4-7 0,0-14 0,11-15 0,7-9 0,17-13 0,7 3 0,9 1 0,-1 1 0,6-10 0,1-3 0,-1 0 0,2-6 0,6-1 0,0 1 0,0 0 0,8 2 0,5 5 0,9 1 0,7 0 0,10 7 0,3 2 0,3 3 0,4-1 0,3 8 0,4 10 0,2 3 0,-1 3 0,-3 7 0,2 8 0,8 12 0,-17 11 0,1 18 0,-15 4 0,-7 1 0,-9 3 0,-7 5 0,-2 1 0,-5-1 0,-1 6 0,-4 0 0,-3-1 0,-7-3 0,-11-2 0,-6 3 0,-4-1 0,-2-2 0,-6 5 0,-2-13 0,-1 1 0,-5-4 0,-1 0 0,-3-7 0,3-6 0,3-7 0,-5-11 0,-1-5 0,1-12 0,-2-11 0,11-9 0,8-8 0,16-6 0,1-5 0,-3-5 0,11-3 0,-1-2 0,-1-2 0,8-14 0,-2 0 0,4-6 0,2-5 0,8-2 0,6-1 0,7 7 0,8 9 0,4 2 0,2 10 0,0 3 0,0 7 0,0 13 0,0 12 0,0 3 0,0 3 0,1 9 0,3 8 0,2 10 0,-6 15 0,-6 10 0,0 9 0,-2 7 0,4 7 0,-7 2 0,-3 0 0,-2 1 0,-3 3 0,-2-6 0,-5-2 0,-1-2 0,-4-3 0,-10 1 0,-6 3 0,-5-9 0,-6-19 0,-6-1 0,-4-5 0,-4 2 0,-2-3 0,-2-5 0,-23-9 0,-6 0 0,0-8 0,6-8 0,16-9 0,9-7 0,6-3 0,4-6 0,4-1 0,-1-5 0,7-10 0,-6-11 0,3-2 0,5-2 0,-4-13 0,11 3 0,0-7 0,4-5 0,5 1 0,2 2 0,5 3 0,6 6 0,5 6 0,5 6 0,3 10 0,2 11 0,-4 5 0,7 14 0,1 3 0,9 7 0,7 14 0,-12 8 0,-6 27 0,-10 8 0,-7 5 0,-4 12 0,-8 3 0,0 1 0,0 0 0,-8-2 0,-6 2 0,-5-6 0,-4-4 0,-8-1 0,2-1 0,-6-1 0,-6-5 0,2-9 0,-8-12 0,-1-3 0,-2-7 0,-3-9 0,1 0 0,-1-4 0,1-2 0,5-8 0,1-4 0,-1-3 0,3-3 0,-5-7 0,6-4 0,1-6 0,-1-6 0,-4-3 0,7-11 0,1-3 0,2-6 0,2-6 0,0-7 0,0-7 0,0-1 0,10-6 0,8 11 0,9 2 0,6 9 0,4 3 0,6 13 0,7 9 0,6 5 0,12 2 0,2-4 0,8 14 0,9 4 0,-9 21 0,-6 21 0,-8 14 0,-4 12 0,1 15 0,-3 10 0,4 7 0,0 3 0,-2 3 0,-7-5 0,-1 0 0,1-1 0,-3 3 0,-3-8 0,-8-6 0,-8-4 0,-6-6 0,-9-6 0,-6-1 0,-10-1 0,-2-1 0,-8-14 0,1-2 0,-1-2 0,-2-2 0,-5 2 0,0-5 0,-1-5 0,1-7 0,-3-3 0,-1-1 0,-2-4 0,8-4 0,9-6 0,4-5 0,4-19 0,6-6 0,9-7 0,11-6 0,5-7 0,4-6 0,1-2 0,3-2 0,8 2 0,-3 14 0,5 3 0,1 6 0,3 12 0,3 10 0,6 11 0,-4 14 0,-1 23 0,-5 12 0,-1 7 0,-1 14 0,1 8 0,-1 10 0,1 5 0,3 2 0,-2 1 0,-5 1 0,-4 4 0,1 2 0,-7-44 0,-2 1 0,0-1 0,0-1 0,-1 0 0,0 1 0,-1 46 0,-2-14 0,-4-5 0,-6-6 0,-3 3 0,-5-14 0,-1-9 0,-2-6 0,-6 1 0,4-6 0,-3-4 0,-3-6 0,4-4 0,-2-4 0,-8-3 0,0-1 0,-3-7 0,9-7 0,1 7 0,13-6 0,-6 6 0,15-9 0,-23 5 0,19-8 0,-5 0 0,9 0 0,8 16 0,0-12 0,0 19 0,0-6 0,8 3 0,11-3 0,16-11 0,-8-4 0,30 6 0,-11 1 0</inkml:trace>
  <inkml:trace contextRef="#ctx0" brushRef="#br0" timeOffset="2679">472 6043 13422,'29'0'0,"-6"0"0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01.546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0 0 13868,'10'20'-162,"-2"-5"162,-8-15 0,0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01.979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18 0 13664,'-10'19'0,"3"5"0,7-15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02.545"/>
    </inkml:context>
    <inkml:brush xml:id="br0">
      <inkml:brushProperty name="width" value="0.68571" units="cm"/>
      <inkml:brushProperty name="height" value="0.68571" units="cm"/>
      <inkml:brushProperty name="color" value="#DAB56A"/>
    </inkml:brush>
  </inkml:definitions>
  <inkml:trace contextRef="#ctx0" brushRef="#br0">105 18 15147,'-45'-8'-160,"10"6"145,18-6 1,9 8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03.014"/>
    </inkml:context>
    <inkml:brush xml:id="br0">
      <inkml:brushProperty name="width" value="0.68571" units="cm"/>
      <inkml:brushProperty name="height" value="0.68571" units="cm"/>
      <inkml:brushProperty name="color" value="#DAB56A"/>
    </inkml:brush>
  </inkml:definitions>
  <inkml:trace contextRef="#ctx0" brushRef="#br0">53 18 16633,'-27'-9'-158,"9"1"0,11 8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03.513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87 0 13651,'-44'8'0,"17"-6"0,11 14 0,16-7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04.014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30 0 14010,'-29'8'-193,"40"-8"174,36 0 19,3 0 0,-7-8 0,-8 8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04.963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36 1 13501,'-35'35'0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05.544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203 0 13078,'-43'12'0,"-4"0"0,12-9 0,-13 5 0,34-8 0,-1 8 0,24 2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07.013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 0 13528,'35'18'0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9:28.646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62 140 13211,'-19'-10'0,"-4"2"0,13 1 0,0-3 0,10-15 0,18 5 0,11-3 0,4 10 0,2 1 0,2 8 0,3-2 0,-1 4 0,8 2 0,-1 2 0,7 4 0,-9-2 0,-3 8 0,-4-1 0,-2 7 0,-6-1 0,0 1 0,-8 7 0,3 4 0,-13 0 0,-5 6 0,4-4 0,-8 19 0,4-3 0,-6-8 0,-6 2 0,2-8 0,-8 7 0,6-3-16,-5-2 1,3 0-5,-9 0 0,9-12 6,-10 1 1,3-13 6,-8 12 0,9-11 6,-3 11 0,-5-7 1,-7 7 0,8-3 0,-3-3 0,7-5 0,-12-1 0,15-7 0,-17 4 0,4-8 0,-10 0 0,2 0 0,10-8 0,8-1 0,-1-1 0,8-13 0,3 11 0,7-29 0,2 6 0,3-11 0,-1 9 0,8 8 0,0 0 0,5-6 0,0 0 0,1 0 0,-8 15 0,5-11 0,-13 27 0,-2 28 0,-10-3 0,-7 31 0,-1-15 0,1 4 0,0-4 0,5-2 0,0 0 0,-5 0 0,-6 0 0,-1 0 0,7 0 0,-1-16 0,9-4 0,11-49 0,15-13 0,0-4 0,9 9 0,-1-1 0,-4-2 0,6-5 0,-1 3 0,-9 5 0,-5 7 0,1 0 0,3 0 0,1 8 0,-9 33 0,-8 23 0,-6 15 0,-5 9 0,-5-9 0,6 7 0,1-14 0,16-2 0,13-10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07.546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105 1 13598,'-54'0'0,"3"0"0,55 15 0,10 4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6:30.514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1625 3720 11848,'-47'0'0,"1"0"0,-1-10 0,-5-7 0,3-8 0,6-8 0,8 2 0,2 2 0,6 0 0,-2-4 0,0 2 0,2 1 0,-6-1 0,2-9 0,-8-7 0,8 4 0,-2 3 0,4 3 0,2 2 0,-2 0 0,-6 0 0,0 0 0,0 0 0,0-2 0,0-2 0,0-3 0,0-3 0,0 6 0,2-3 0,0 1 0,-2 0 0,10-2 0,-10 5 0,2-3 0,0 2 0,-2-6 0,2-1 0,2-3 0,2 3 0,2-5 0,-2 7 0,4-3 0,-1 1 0,7 7 0,-4-2 0,3 4 0,3-9 0,-1-1 0,1 4 0,-1-11 0,3-2 0,3-5 0,5 3 0,7 4 0,0-6 0,0 4 0,0 9 0,0-2 0,0-1 0,1 0 0,3 1 0,2 2 3,-2-1 1,4 3-1,0 1 2,1 1 1,3-11 0,5 3-2,1 3 0,-5 3 1,3 10-1,3 0 0,1 0 0,1 2 1,0 2-1,5 2-1,1-2 1,0 4 0,4 0-1,-2 2 0,2 3 0,0 5 0,6 3-2,6 2 0,-2 9-1,-6-3 0,9 4 0,12 4 0,-5 4 0,-12-3 0,-10 9 0,2 2 0,2 1 0,-4 3 0,2 1 0,6 4 0,-2-3 0,7 5 0,1 0 0,-10-1 0,4 9 0,-4 3 0,-4-3 0,-11-2 0,-1 6 0,-7 0 0,-4 10 0,1-7 0,-1 7 0,0-24 0,-6 1 0,2-28 0,4-8 0,5-9 0,13-18 0,5-2 0,-2 0 0,0 7 0,0 1 0,0 3 0,3-8 0,4 3 0,3-4 0,4-4 0,4 6 0,9-5 0,2 1 0,3 0 0,7-5 0,-2 3 0,2 0 0,-2 0 0,3 5 0,-4 7 0,1 2 0,0-3 0,-2 7 0,2 0 0,-6 2 0,-4-1 0,-1 1 0,-1 8 0,0 1 0,1 2 0,-7 3 0,1-3 0,2 6 0,1 4 0,-3 2 0,3 0 0,10 0 0,-11 0 0,7 2 0,-8 2 0,-3 2 0,2 8 0,5-3 0,0 5 0,1 1 0,-7 1 0,-1-1 0,-2 3 0,-4 3 0,-3-2 0,-1 10 0,0 6 0,-8-8 0,-5 8 0,-9 2 0,-5-2 0,-8 9 0,-2 5 0,-4 1 0,-5-7 0,-5 9 0,-1 2 0,-1 5 0,7-9 0,-1-9 0,-2-3 0,-1 1 0,3 2 0,1-4 0,-3 1 0,-2-1 0,-1 4 0,0 0 0,-3-1 0,-3 1 0,3 3 0,-3-3 0,4 0 0,1 0 0,-1 5 0,-2-3 0,-3 1-1,3 1 1,2-8 0,1 1 0,1-1-3,-1 2 1,1-4-1,-1 4 1,1-5-2,-1-1 1,-1 6 0,-2 2 0,-3 0-1,3-1 1,-4 7 0,1-5 0,1 3-1,-2-1 0,4-5 0,-11 6 1,-4 1 1,7-7-1,-4-4 1,3-8-1,3-4 1,-2-1 0,-6-5 0,-2 2 0,-3 3 0,1 5 1,-8-6-1,-1-2 1,-3-1 0,-3-1 0,-2 2 0,-3 3 0,3-3 1,-4-1-1,0-1 1,-2 2-1,-4 3 1,6-1 0,1-6 0,7 1 0,5-1 0,-1 3 0,7 1 0,2 2 0,2-1 0,3 3 0,-1 0 0,-2 2 0,-4 4 0,4 2 0,-4 2 0,5 0 0,1 0 0,-6 2 0,0 2 0,0 1 0,-1-1 0,5 0 0,-2 0 0,6 4 0,4 1 0,8-5 0,-3 2 0,5-4 0,1-2 0,7 0 0,1 3 0,2 9 0,2-12 0,6 11 0,0-3 0,0 9 0,0 1 0,0-1 0,0 1 0,0-1 0,0 0 0,0 1 0,8-1 0,4 1 0,11-9 0,6-3 0,6-4 0,6-2 0,-2 0 0,7 0 0,-5 0 0,6 0 0,-7-1 0,7 1 0,-8-7-3,2-5 1,-3-12-4,3-5 1,-4-6 0,4-6-2,-4-5 0,-8 1 1,0-2 0,2 1-4,10-7 1,-20 9 1,18 1 1,-28 0 1,15-2 0,-1 1 1,-6 1 1,14 0-1,-13 6 5,5-5 0,-8 7 0,1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6:40.198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1660 14277 11575,'-28'-4'0,"17"-8"0,15-7 0,13-16 0,2 0 0,5 0 0,-3-6 0,6-1 0,0-3 0,1-3 0,-7-1 0,4 1 0,-2 1 0,1-1 0,-1 3 0,-6 0 0,1 3 0,-1 3 0,1-4 0,-1 0 0,1-1 0,1 3 0,5-6 0,-5 9 0,6 3 0,-17 23 0,-8 24 0,-10 7 0,-11 22 0,-2-4 0,1-2 0,-5 0 0,-4 1 0,-8 5 0,8-4 0,-4 2 0,2-6 0,0-4 0,-2-2 0,0 2 0,0-5 0,1-5 0,-5-4 0,-8-3 0,3-6 0,-9-12 0,8-19 0,11-16 0,6-11 0,7-7 0,7-3 0,7 10 0,7-12 0,0 8 0,0 3 0,2 1 0,3 0 0,9 1 0,7 4 0,1 1 0,9 9 0,6 4 0,-6 12 0,9 3 0,-1 10 0,8 16 0,-6 10 0,-6 1 0,-4 12 0,-2 6 0,-14-2 0,1 8 0,-7-1 0,-3 9 0,-8 11 0,-4 6 0,-5-10 0,-12 6 0,-5-10 0,1-7 0,-6 3 0,2-5 0,-6 0 0,-3-5 0,5-5 0,6-4 0,-3-3 0,-1-3 0,-9-2 0,-5-5 0,-3-9 0,-3-3 0,11-21 0,7-13 0,10-8 0,7-11 0,6-2 0,7-9 0,3-6 0,2 8 0,0-4 0,0-2 0,7 5 0,7-1 0,5 4 0,5 1 0,7 3 0,-2 3 0,4 9 0,2 7 0,6 3 0,1 7 0,3-2 0,11 7 0,14 10 0,-4 18 0,-2 7 0,-17 7 0,-14 5 0,-8 2 0,-8 4 0,1 3 0,-9 13 0,-5 7 0,-8-4 0,-5 0 0,-11-15 0,-3-2 0,-6-2 0,0-2 0,-4 0 0,-4-2 0,0-4 0,-2 2 0,0-6 0,-1 0 0,1 1 0,-4-3 0,-1-8 0,-7-3 0,6-4 0,-13-8 0,8-18 0,-8-11 0,7-15 0,10-11 0,12 7 0,8 3 0,11-5 0,4-1 0,4-5 0,2 0 0,2 1 0,6 1 0,8-2 0,5-3 0,16 1 0,-2 6 0,4-1 0,3 1 0,-3 6 0,8-1 0,1 0 0,3 3 0,1 7 0,0 10 0,1 1 0,-1 5 0,10 9 0,4 9 0,2 6 0,-10 9 0,-15 11 0,0 7 0,-8 8 0,0 3 0,-10-2 0,-6-2 0,-9 7 0,-4 9 0,-12 3 0,-6 2 0,-3-11 0,-3-8 0,-1-6 0,-4-2 0,-6-2 0,0-14 0,-6 3 0,2-12 0,-14-1 0,10-12 0,2-11 0,2-13 0,10-10 0,2 3 0,9-19 0,6-1 0,4 0 0,2 2 0,8 3 0,6 1 0,5 1 0,4 5 0,14-3 0,-2 9 0,2 3 0,0 6 0,0 7 0,7 13 0,14 5 0,-7 6 0,7 8 0,-11 9 0,-3 4 0,-15 14 0,-11 6 0,-6 17 0,-16 1 0,-8-1 0,-3-12 0,-3-7 0,-5-4 0,-2 0 0,-1 0 0,1 0 0,-8-4 0,-2 4 0,0-12 0,-5 6 0,-5-17 0,-2-12 0,12-12 0,6-17 0,16-19 0,7-16 0,4 1 0,2 1 0,4 2 0,6-6 0,9 2 0,6-2 0,10-7 0,8-5 0,1 2 0,5 4 0,-4 1 0,1 12 0,1 5 0,-3 6 0,5 7 0,-6 10 0,1 2 0,-11 17 0,2 6 0,-19 18 0,-5 23 0,-11 0 0,-9 19 0,-9-4 0,-3-3 0,1-10 0,-3 4 0,-6 5 0,-4-1 0,-2 1 0,-2 3 0,-4 1 0,-3 3 0,-9-3 0,1-1 0,0-3 0,-3-9 0,-1-2 0,0-10 0,5-5 0,5-11 0,5-3 0,4-27 0,0-14 0,12-12 0,9-5 0,16-2 0,0-3 0,0-1 0,0-8 0,2 0 0,6-6 0,10-3 0,5-7 0,8 7 0,0 3 0,6 6 0,-2 0 0,7 6 0,-1 0 0,0-1 0,2 11 0,-5 9 0,3 6 0,-2 6 1,2 0 0,5 12 1,-5 5 0,8 20-1,-11 9 0,-12 3 0,-17 13-1,-1 9 1,-4-5 0,-10 10 0,-5-7-1,-5 1 1,-7-4-1,-4 8 1,-5-1-1,-4 3 0,-3 7 0,2-7 0,-4 3 0,-5 3 0,-11-3 0,-1-1 0,2-5 0,2-1 0,3-8 0,3-8 0,1-2 0,-5-9 0,-7-10 0,11-16 0,13-11 0,10-12 0,13-14 0,6 0 0,4-3 0,2-2 0,8-9 1,4-3-1,5-4 1,6-1 0,5-13 0,9-1 0,3-1 0,7-1 0,5 5 0,-23 39 0,0-1 0,3-1 0,0 0 0,2 1 0,0-1 0,1 1 1,0 1-1,33-27 0,-2 2 0,-2 2 1,-2 4 0,0 1 0,-7 13 0,-7 7 1,-9 6-1,4 2 1,-1 2 0,3 9-3,7 3 1,-15 11 0,-8 18-1,-7 11 0,-13 10 1,-3 8-1,-4 7 0,-2 9 0,-2-1 0,-4 8 0,-5 0 0,-5-2 0,-7 12 0,-2-6 0,0 0 0,-1-2 0,-5-4 0,2 6 0,-6-2 0,-6 0 0,5 0 0,-7-10 0,0 2 0,-3-2 0,-5-3 0,-1-7 0,1-5 0,5-4 0,-3-10 0,7-4 0,-3-3 0,0-13 0,-1-7 0,7-23 0,16-23 0,11-20 0,8 0 0,4-18 0,2 5 0,4-3 0,11-3 0,11-3 0,3 1 0,4 0 0,-3-6 0,-9 46 0,1 1 0,0 0 0,1 0 0,-1 1 0,2 1 0,26-37 0,1-1 0,-1 3 0,1 5 0,-7 0 0,1 18 0,1 3 0,3 5 0,-5 7 0,-1-4 0,0 5 0,-1 7 0,-5 4 0,6 7 1,3-1 1,-11 4-1,15 13 1,-28 10 0,3 23-1,-14 14 0,-7 3 0,-6 16 0,-2 1-1,-4 3 0,-3-2 0,-11 0 0,-1 0 0,-2 0 0,-8 2 0,2 6 0,-4-2 0,-2-4 0,-2 2 0,-2-8 0,-4 0 0,-1 2 0,5-11 0,-2 1 0,4-5 0,2-6 0,0-8 0,0-4 0,1-2 0,-9 2 0,-4-9 0,12-8 0,6-22 0,16-13 0,7-24 0,4-9 0,4-12 0,4 4 0,7-8 0,9-7 0,5-5 0,8-1 0,2 0 0,3 0 0,5-1 0,-19 44 0,2 1 0,0 0 0,1 0 0,-1 2 0,2 1 0,28-32 0,-6 12 0,3 2 0,3 2 0,-12 15 0,3-2 0,-4 10 0,-3 4 0,7-4 0,-3 4 0,-13 10 0,2 7 0,-2 10 0,8 2 0,-18 15 0,-1 22 0,-11 20 0,-7-5 0,-10 24 0,-7-5 0,-9 3 0,1 4 0,-8 5 0,-2-3 0,-2-3 0,-2 7 0,-2-5 0,-2 1 0,-1-4 0,-3-5 0,4-1 0,-4 2 0,-1 4 0,-3-12 0,-3 0 0,1-8 0,3-3 0,7-7 0,-2-3 0,4-6 0,2-6 0,-2-27 0,6-14 0,10-17 0,13-12 0,2-4 0,5-9 0,1-10 0,1-6 0,5-4 0,6-4 0,3-5 0,9 1 0,1-1 0,2-1 0,4 3 0,2-7 0,2 5 0,2-3 0,4 3 0,-2 1 0,7 7 0,3-3 0,1 2 0,-5 10 0,-5 8 0,-3 9 0,-2 12 0,-6 8 0,0 10 0,-7 7 0,11 6 0,-4 16 0,-10 7 0,-1 20 0,-3 8 0,-7-1 0,-2 14 0,-4 0 0,-2 5 0,0 2 0,-2 3 0,-4 2 0,-6 4 0,-5 5 0,-6 10 0,-6 5 0,12-48 0,1 1 0,-2 0 0,-1 1 0,-1 2 0,-1 0 0,-2 2 0,-3-1-37,-1 3 1,-2-1 0,2-6 0,0-1-1,-3 0 1,0-1 0,-1-5 0,0-1 36,-4-2 0,0 0 0,-1 0 0,0-1 0,-3-1 0,-2-2 0,3 0 0,-1-2 0,-35 23 0,10-11 0,8-16 0,7-6 0,1-13 0,7-10 0,8-10 0,10-13 0,3-6 0,5-17 0,1-9 0,4-5 0,3-6 0,-5-10 0,6-5 0,2-6 0,2-7 0,12-5 0,-3 45 0,2 0 0,2-2 0,3-1 0,2 0 0,1 0 0,-1-1 0,1 1 0,5-1 0,2 0 0,1 1 0,1 1-36,2-1 1,0 2 0,-1 5 0,0 1 0,2-1 0,1 1 0,-3 3 0,0 1 35,-1 0 0,0 2 0,29-36 0,-1 7 0,-2 12 70,-7 13 1,-6 10 0,-4 8 0,0 6-70,0 4 0,-6 11 1,0 8 0,-8 17 1,3 16-1,-7 8-1,-5 4 0,-5 3 0,-7 10 0,0 8-1,0 8 0,-2 0 0,-3 5 0,-9 1 0,-7-1 0,-3-3 0,-9 6 0,-5 1 0,-5 2 0,-6-1 0,21-41 0,-2-1 0,-2 4 0,-2-1-20,-2 3 1,-2 0 0,2-2 0,-1 1 0,-4 1 0,0 1 0,0-1-1,-1 1 20,0-1 0,-2 1 0,-2 0 0,-1 1 0,1 0 0,-1 1 0,2-4 0,1-1 0,2-5 0,0-1 0,3-4 0,1-2 0,-30 26 0,4-9 0,6-7 0,9-9 0,3-6 0,-3-9 0,-9-3 0,17-11 0,2-18 0,10-11 0,6-10 0,7-8 0,3-7 0,1-8 0,8-10 0,-2-14 0,4-9 0,2-6 0,8-4 0,-2 47 0,0-1 0,2 0 0,1-1 0,2-1 0,2 0 0,2 5 0,3 1 0,2 0 0,2 1 0,23-38 0,3 11 0,-1 3 0,2 6 0,1 8 110,-1 11 1,-7 10 0,3 8 0,-2 6-108,-5 3 0,3 13 0,6 7 1,-9 15-1,9 16-2,-8 8 0,-12 4 0,-6 7 1,-5 1-2,-4 3 0,-9 10 0,3 2 0,-6 6 0,-6 3 0,-3 9 0,-11-3 0,-3 5 0,-6 1 0,-10-2 0,-4-1 0,1-3 0,-1 3 0,-4-8 0,5-5 0,-1-7 0,0-3 0,1-3 0,1-6 0,-6 1 0,9-19 0,-3-10 0,6-15 0,-12-14 0,14-7 0,0-11 0,6-6 0,6-4 0,-1-10 0,1-4 0,-2-7 0,2-10 0,1-2 0,3-17 0,1-5 0,4-3 0,7 39 0,1-1 0,1 0 0,2 0 0,-1-5 0,0 1 0,2 1 0,2-1 0,1 0 0,4 0 0,3 2 0,3 1 0,1 3 0,1 1 0,18-39 0,2 19 0,0 18 0,0 9 0,13 22 0,5 9 0,-5 32 0,-9 15 0,-6 11 0,-4 7 0,-8 5 0,5 2 0,-3 2 0,0 4 0,3 2 0,-7 2 0,0 0 0,-3-1 0,-8 1 0,1 0 0,-1 0 0,-4 0 0,-10-6 0,-6 0 0,-5 0 0,-6-2 0,-4 6 0,-6-6 0,2 0 0,1-4 0,1-5 0,-6-9 0,2-7 0,4-6 0,-6-17 0,0-2 0,6-18 0,-4-12 0,6-9 0,-6-8 0,0-4 0,-6-1 0,1-1 0,7 8 0,1 2 0,-1 2 0,-4-2 0,-3-8 0,-3-4 0,2-1 0,2 5 0,4-4 0,2 0 0,2-3 0,8-5 0,-1-1 0,7 0 0,3-1 0,8-1 0,0-2 0,8-3 0,8 3 0,4 8 0,3 3 0,2 2 0,3 4 0,1 3 0,-2 1 0,6 0 0,-2 8 0,2 3 0,1 18 0,3 16 0,-4 17 0,-2 20 0,-6 5 0,4 12 0,3 10 0,-5 0 1,4 7-1,-2 3 0,-3 1 0,-3-3 0,-2-3 1,-1 1-1,-4-1 0,-3-5 0,-5 0 0,2-6 0,-2-4 0,-10-14 0,-6 4 0,-3 3 0,-5-13 0,-1 3 0,-2-8 0,3-18 0,3-3 0,11-13 0,-25 1 0,8-12 0,-8-11 0,-2-12 0,4-4 0,-2 4 0,7 0 0,1 0 0,-2 1 0,5-5 0,-3 2 0,2-6 0,-2-3 0,3-1 0,-3 4 0,3-4 0,11 4 0,7-5 0,19 18 0,-1 21 0,19 32 0,-2 4 0,0 2 0,2 1 0,0 3 0,-2 4 0,-4 2 0,4-7 0,-6 3 0,2-2 0,0 2 0,-8-4 0,3 7 0,-5 5 0,-9-14 0,-4 11 0,-6-11 0,-6 6 0,0-12 0,-12-6 0,5-11 0,-12-4 0,-6-16 0,-4-4 0,-4-5 0,6-6 0,4-7 0,4 3 0,7-2 0,-1-2 0,-5-2 0,5-4 0,-4-3 0,1-7 0,-1-3 0,4-5 0,-7-3 0,3-6 0,0-4 0,-6-8 0,4-1 0,-3-3 0,-3-3 0,6 5 0,0 2 0,2 5 0,-1 1 0,-1 0 0,6 0 0,-1 2 0,5 4 0,3-2 0,0 6 0,7 0 0,3 0 0,2 5 0,0 3 1,9 19 8,9-2 0,-3 23-5,14 18 1,-5 8 0,13 19 0,-6 6-3,0 3 1,2 13 0,2 9 0,0 2-2,0-2 0,-1 2 0,-1-8 0,-3 0-1,-7 2 0,-4-11 0,-3 3 0,-5-1 0,-5-7 0,-12 3 0,-21-18 0,-19-6 0,-5-7 0,-5-16 0,7-8 0,13-6 0,8-5 0,1-2 0,0-3 0,6-9 0,-5 0 0,1-7 0,-4-5 0,2 2 0,0-7 0,2-6 0,3-5 0,3-3 0,1-7 0,3-3 0,3-2 0,4 2 0,8 10 0,2 8 0,4 8 0,12-1 0,11 10 0,4 6 0,4 4 0,3 6 0,19 11 0,9 1 0,-3 7 0,-4 11 0,-13 5 0,-3 6 0,-3 5 0,-1 4 0,-6 8 0,-2 0 0,-4 0 0,-5 4 0,-11 3 0,-1 5 0,-10 7 0,-2-9 0,-10-1 0,-15 1 0,-8-8 0,-6-2 0,0-6 0,-2-17 0,1-5 0,-19-7 0,17-11 0,1-13 0,16-14 0,-4-17 0,7 5 0,5-1 0,1-1 0,3-4 0,3-4 0,2-2 0,2 3 0,6-5 0,0 0 0,0 2 0,8 10 0,6 11 0,7 4 0,8 2 0,8 8 0,10 4 0,5 21 0,12 13 0,-8 15 0,-7 7 0,-1 11 0,-5 7 0,0 7 0,0 4 0,3 2 0,-7 6 0,-6-2 0,-8-4 0,-6 4 0,-3-4 0,-4 2 0,-7-2 0,-5-4 0,-5-10 0,-9-3 0,-7-6 0,-1 0 0,-5-5 0,0-5 0,0-3 0,-2-5 0,-6-6 0,0 1 0,-14-3 0,-5-5 0,-6-10 0,4-10 0,-1-13 0,9-6 0,11-10 0,10-4 0,0-1 0,0-5 0,11-3 0,0-4 0,5-3 0,1 3 0,6 2 0,-2 1 0,6 3 0,6 3 0,4-3 0,7 3 0,3-1 0,3 1 0,-2 3 0,7 5 0,-1-2 0,0 2 0,4-5 0,8 1 0,2 4 0,3 8 0,3 19 0,3 20 0,8 16 0,-11 10 0,-8 13 0,-6 2 0,-2 15 0,-4 2 0,-2 1 0,-7 9 0,-7 2 0,3-1 0,1 1 0,-5 0 0,-4-7 0,-4 1 0,-2-4 0,0-2 0,0 4 0,0 0 0,0-16 0,13-34 0,7-32 0,3-17 0,2-12 0,8-11 0,0-12 0,8-6 0,4-6 0,-1 2 0,5-7 0,-3-1 0,3 3 0,5-3 0,1 14 0,-7 12 0,-3 11 0,-3 18 0,-1 10 0,-14 25 0,-3 25 0,-15 21 0,-7 8 0,-2 12 0,-2-6 0,-3-4 0,-5 0 0,-10 8 0,-1-1 0,-2-1 0,-8 2 0,2-14 0,-4-1 0,-2-3 0,0-4 0,0-3 0,0-6 0,0-5 0,0-8 0,0-5 0,0-4 0,-7-9 0,-5-4 0,-2-10 0,3-13 0,5-11 0,14-20 0,10 1 0,9-1 0,6-5 0,4-7 0,4-8 0,5-5 0,18-9 0,8 6 0,8 1 0,9-3 0,2 6 0,-22 33 0,0 1 0,2 0 0,0 2 0,0 1 0,0 0 0,2 1 0,2 2 0,35-18 0,-1 3 0,-2 6 0,-6 6 0,-6 8 0,-8 10 0,-11 3 0,0 14 0,-20 8 0,-9 21 0,-16 12 0,-10 13 0,-5-5 0,-4-5 0,-14 5 0,0-1 0,-6 7 0,-5 3 0,-3 0 0,-3-7 0,-2-3 0,-3-1 0,1-5 0,6 1 0,-1-8 0,-5-14 0,0-3 0,9-24 0,15-17 0,8-22 0,15-11 0,5-10 0,4 6 0,4-8 0,4 4 0,5 2 0,18-1 0,8-3 0,8 2 0,9-2 0,6 0 0,10 4 0,2 8 0,4 6 0,-3 9 0,9 0 0,-1 8 0,-1 8 0,-2 5 0,-8 6 0,-3 7 0,-3 3 0,2 2 0,-7 0 0,-3 0 0,2 7 0,-5 7 0,-9 7 0,-21 3 0,-11 11 0,-16-10 0,-11 12 0,-12 2 0,-3-10 0,-12 6 0,1-4 0,0-4 0,-7 4 0,1-8 0,-1-2 0,1-1 0,-3-3 0,5 1 0,0-1 0,-11-7 0,4-4 0,13-16 0,16-13 0,13-6 0,18-16 0,9 2 0,1 3 0,7 5 0,0 0 0,4 0 0,6-6 0,6 0 0,5 2 0,5 3 0,9-5 0,4 2 0,4 4 0,2 4 0,0 10 0,0-1 0,-3 9 0,-3 7 0,-1 4 0,-9 4 0,-2 4 0,-9 5 0,-16 13 0,-2 5 0,-9 0 0,-10 6 0,-4 4 0,-2 13 0,-8-7 0,-6-5 0,-7-3 0,-6-8 0,-8-1 0,0-3 0,4-8 0,-4-5 0,2-2 0,-14 1 0,16-7 0,2-15 0,18-19 0,11-18 0,9-3 0,15-3 0,5 13 0,4 1 0,2-3 0,0 6 0,1-4 0,3 4 0,2 3 0,2 4 0,-3 3 0,7 2 0,-4 2 0,7 13 0,-30 29 0,-9 16 0,-17 4 0,-9 0 0,-3-4 0,1 0 0,-1 0 0,-5 6 0,-2 1 0,-2 3 0,-4 3 0,4 3 0,-3 1 0,1 1 0,2-1 0,-6-2 0,6-1 0,0-4 0,4-3 0,3 1 0,3-2 0,-1-4 0,9-2 0,9-10 0,17 0 0,2 2 0,7 8 0,-9 0 0,-7-8 0,-4 20 0,-12-1 0,-4 13 0,-7-5 0,-3-6 0,-3-3 0,2 2 0,-7-5 0,1 3 0,0 3 0,0 3 0,-4-1 0,4-3 0,1-6 0,3-3 0,4 1 0,-3 2 0,-1-2 0,4 0 0,3-1 0,-3 3 0,-3 0 0,5-6 0,0 0 0,3-4 0,-3 4 0,3-4 0,-9 10 0,9-5 0,2-1 0,9-7 0,-5 4 0,8-4 0,8 7 0,-7-8 0,7 6 0,-8-4 0,0 12 0,-2-16 0,-4 4 0,3-4 0,-9 10 0,6-6 0,-6 0 0,9 2 0,-3 10 0,-2-8 0,2 8 0,-7-12 0,1 12 0,2-8 0,-1 7 0,7 5 0,-2 2 0,-2-9 0,2 3 0,1-12 0,5 12 0,-8-6 0,-4 12 0,4-13 0,3 7 0,3-16 0,2 24 0,7-28 0,11 12 0,9-15 0,14-7 0,-1 1 0,3-8 0,-2 2 0,-2 2 0,7-3 0,-11 9 0,6-2 0,-8-1 0,8 7 0,-6-3-1,-6 14 0,-4 0-4,-8 6 1,-1 2-2,-4 4 1,3-4 0,-3 4 1,3-10-1,3-2 0,-1 0 1,1 6 0,-7 0 0,1 0 1,-8 1-1,2 5 1,-6-8 1,-6 8 0,2-14 1,-8 8-2,-1-2 0,-3-12 1,-1 3 0,-8-3 0,-5 8 1,3-4-1,-2-7 0,-2-1 1,4-5 0,-2 0 0,-2 1 0,4-3 0,-2 2 1,-6-1 0,-6 7 0,-10-3 0,-1-3 0,11-4 0,-5-8 0,11-2 0,-6-4 0,-2-4 0,3-7 0,-1-9 0,6-3 0,12 2 0,-1-2 0,17 15 0,-17-17 0,22 12 0,-5-16 0,7 0 0,0 0 0,0 8 0,15 2 0,-1 17 0,15 8 0,-12 2 0,7 10 0,-17-1 0,24 7 0,-19 7 0,13-6 0,-7 7 0,-1-9 0,1 1 0,-1-9 0,8-1 0,1-18 0,3-7 0,-4-3 0,-8-9 0,1 0 0,-1-6 0,-5-5 0,0-1 0,-1 0 0,-1 6 0,5 0 0,-5 8 0,0 10 0,3 26 0,-7 20 0,0 0 0,-6 12 0,-2-2 0,-4 8 0,2 1 0,-7-7 0,-3 0 0,-9-6 0,2-6 0,-9 0 0,7-14 0,-6 3 0,-2-12 0,-10-1 0,10-7 0,-4-9 0,10-11 0,-4-18 0,8-9 0,-1-9 0,9-4 0,5 11 0,8-18 0,8 6 0,3-12 0,13 13 0,5 9 0,6 18 0,5 18 0,-7 7 0,8 10 0,-14 4 0,8 8 0,-6 7 0,0 16 0,-5 0 0,-5 0 0,-1 0 0,-9 8 0,-3 3 0,-14 5 0,-9-3 0,-10-7 0,-2 0 0,-4-14 0,-4 0 0,4-2 0,4-7 0,-2-1 0,-10 1 0,-6-1 0,-5-7 0,-6-4 0,17-6 0,0-6 0,6-6 0,8-5 0,-2-5 0,-2-1 0,12-2 0,1 1 0,6-12 0,1-17 0,13 14 0,13-1 0,7 5 0,3 15 0,0 3 0,10 1 0,2 3 0,9 1 0,7 4 0,5 8 0,-2 8 0,-9 4 0,-6 3 0,-10 3 0,-4 3 0,-2 8 0,-2-4 0,-5 16 0,-9 2 0,-5 11 0,-8-1 0,-5-5 0,-9-13 0,-1 0 0,-4 0 0,1 0 0,-5 0 0,0-2 0,0-4 0,-2-2 0,-6-4 0,-8-5 0,-4-1 0,5-11 0,1-18 0,-2 1 0,3-13 0,-1 5 0,6 2 0,0-3 0,0-3 0,16 3 0,5-13 0,20 4 0,6 2 0,11-2 0,-2 8 0,8-3 0,-5 11 0,5 1 0,-6 6 0,6-5 0,-15 7 0,17-4 0,-12 8 0,16 8 0,-16 2 0,5 7 0,-22 1 0,5-1 0,-14 8 0,5-5 0,-14-3 0,14-1 0,-13-14 0,13 5 0,-14-7 0,7 0 0,-1 0 0,-13-7 0,11 5 0,-13-6 0,7 8 0,1 0 0</inkml:trace>
  <inkml:trace contextRef="#ctx0" brushRef="#br0" timeOffset="2832">19141 6959 11589,'47'8'0,"-1"4"0,-3-4 0,9-3 0,7-10 0,7-7 0,-10-4 0,-4-1 0,-1-8 0,-1-4 0,1-4 0,1-2 0,-3-8 0,9-6 0,-4-5 0,-1-4 0,-3 0 0,-2 5 0,-3 1 0,-2 0 0,-2-7 0,-8 1 0,-4 2 0,-6 1 0,-4 5 0,-1 0 0,-1-1 0,1-3 0,-9-2 0,-1 1 0,-2-1 0,0-2 0,0-12 0,-6 4 0,-2 0 0,-4-2 0,-2-6 0,-5-5 0,3-5 0,2-5 0,-5-8 0,1 2 0,-2-2 0,9 47 0,-1-1 0,-2 0 0,0 1 0,-4-49 0,-3 6 0,-3 4 0,1 1 0,0 1 0,-1 2 0,1 3 0,-3 5 0,-1 7 0,-2 0 0,1 0 0,-3-4 0,2 2 0,3 5 0,7-1 0,-1-2 0,8-4 0,2-2 1,3 3 1,4 1 0,7 2 0,10 0 5,5 0 0,6 0 0,10 2 0,7 4-1,8 6 1,1 6 0,9 3 0,3 7-2,5 5 0,-4 6 0,-6 13 1,2 3-3,2 3 0,0 4 0,-2 8 1,-4 0-3,-2 0 0,6 0 0,0 2 0,6 4-1,4 6 0,1 3 0,-1 5 0,5 1 0,5 2 0,1 6 0,-2-3 0,-3 1 0,-6 4 0,-5 2 0,1 2 0,0 0 0,-2 0 0,-4 5 0,-14 1 0,-1 0 0,-5 2 0,3-1 0,-9 7 0,-1-5 0,-2-1 0,-4 0 0,-2-3 0,-4 5 0,-1 0 0,-3 5 0,-6-3 0,1 5 0,-1 6 0,1 4 0,-3 8 0,-1 0 0,-3 0 0,1 6 0,6 1 0,-1-1 0,1-4 0,5 2 0,4-12 0,4 2 0,6 0 0,8-8 0,-3 0 0,5-5-2,7-5 0,0-7 1,10 4-1,2-2-7,2-1 1,-4 3-1,-1-4 1,-1 2-2,0-3 1,-6 5 0,0-2 0,-7-2 1,-8-3 0,-5-1 0,-3 0 0,-4 0-6,-5 0 0,-5-4 3,-1 4 0,1-4 4,4 10 1,-1-18 0,9-7 1,6-7 0,9-3 1,16-6 1,8 0 0,-2-7 0,-6-3 1,-2-2-1,-3 1 1,-3 5 0,-2-4 0,1 2-1,-1 4 1,-3 2-1,-1 4 1,1 4 0,-3 4 0,-11 7 0,0 1 0,4 7 1,-2 4-1,-6 4 0,-4 2 0,-6 2 0,-9 4 1,-6 5-2,-4 5 1,-10 9 0,-6 4 0,-9 4-1,-12 2 1,-8 5 0,-9 3 0,-2 0 0,-5-1 0,-1 1 0,-6-4 1,34-36-1,0 1 0,-1 1 1,0 0 0,0 0 0,-2-1 0,1 2-1,-1 0 1,0-2 0,2-1-1,1 1 1,0 0 0,-3-2 0,2 0 0,1 3 0,2 1 0,-2 0 0,0 0-1,-1-1 0,2-1 1,-26 41-1,-1-6 0,4-1 0,1-5 0,-5 6 1,0-10-1,2-6 0,1-7 1,-3-1-1,-4-1 1,-2 5 0,-2 4 0,-6-5 0,8-7 0,-4 3 0,-2 1 1,-7 1 0,-3-3-1,-3-3 1,-5-3 0,5 7 0,35-26 0,-1-1 0,0 1 0,1 0-37,-1 1 1,-1-1 0,-3-3-1,-1-1 1,4 1 0,-1 0-1,-2-1 1,0-3 36,-2-1 0,-1-1 0,-1 2 0,0-1 0,3-3 0,1-2 0,2-1 0,1-1 0,-47 6 0,4-10 0,5 0 0,5-8 0,7-8 0,3-11 0,14-8 0,5-8 0,5-8 0,1-1 0,9-1 0,6 5 0,8 1 0,0-4 0,1 5 0,3-3 0,2 0 0,-1-1 0,-3 5 0,7 12 0,-7 6 0,-6 9 0,-16 4 72,-5 3 1,1-1 0,-9 4 0,4-4-73,2-1 0,-1-3 0,1-6 0,-1 1 0,1 0 0,0-9 0,-3-5 0,-1-6 0,-2-3 0,1-3 0,9 2 0,3-5 0,3-5 0,1 1 1,8 3 2,4 6 1,-2-5 1,7-7 1,9 5-2,9-10 1,4 7 2,2-7-2,0 4-1,-8 1-1,-1 24-2,-9 6-1,1 15 0,7 6 0,4 16 0,12 15 0,-2 16 0,8 1 0,-1-3 0,7 7 0,-1-5 0</inkml:trace>
  <inkml:trace contextRef="#ctx0" brushRef="#br0" timeOffset="4881">8820 96 12042,'-14'-37'0,"-3"8"0,11 15 0,-10-1 0,16 44 0,2-17 0,4 34 0,-4 9 0,4 9 0,-4-2 0,-2 0 0,0-6 0,0 8 0,0 4 0,0 6 0,6-1 0,2 7 0,1 0 0,5-1 0,1-5 0,3 2 0,1-5 0,4-1 0,-1-2 0,7-4 0,2-6 0,2-3 0,2-1 0,0 0 0,0 1 0,0-5 0,5-7 0,1 1 0,0 1 0,2 0 0,-1-5 0,7 5 0,-3-2 0,3-4 0,3-1 0,5-1 0,1 0 0,-2-4 0,-2-4 0,1 2 0,3-4-1,6-1 0,-4-3 0,0-8 0,0-3-8,4-6 1,4-4-1,2-4 1,0-6-1,0-9 0,0-3 1,0-9-1,1-4 2,5-6 0,-10 1 0,2-7 0,-4 0 1,-2 1 0,-6-3 1,3-3-1,-7 1 1,-5 3 1,-3-1 0,-5-3 0,4-1 1,1-1 1,1 9-1,4-7 1,-5 3 1,-1 2 0,5 1 0,-3-5 1,2 5 0,-1 1 0,1 2 0,5 8 0,1 2 0,-1 2 0,-6 8 0,3-3 0,5 5 0,-7 7 0,9 3 0,6 1 0,-13 2 0,9 6 0,-6 0 0,-1 0 0,1 0 0,1 2 0,-1 2 0,0 2 0,1 5 0,-1-3 0,1 0 0,-1 0 0,2 3 0,3-3 0,3 0 0,2 0 0,-6 5 0,2-3 0,-5 2 0,-7-1 0,5 3 0,-5 9 0,5 6 0,-12 2 0,-6 0-1,-6-2 0,4 4 0,0 4-3,8-4 0,-3-8 0,9 3 0,4-3 0,-5-8 0,11-7 0,-7-2-2,1-4 0,1-2 0,2-2 0,1 0 0,13-2 0,6-4 0,5-6 0,-19 2 1,1-1-1,-1-3 1,-13-1 0,15-3 1,-8 1 1,0-7 0,-11-1-1,0-2 1,2-4 0,-6-4 1,5-4-1,-1-3 0,0-3 1,-1 4 0,-5-3 0,0-1-1,0 0 1,0 5 0,-2-5 0,-4 2 1,8-5 0,-6 5 0,0 4 0,-11 4 1,3 12 0,-8-4 0,11-8 0,-1 0 0,-4 6 0,8 0 0,0 2 0,6-2 0,-7 3 0,5 17 0,-6 1 0,8 8 0,7 2 0,5 4 0,-4-1 0,-3 13 0,-3 3 0,-2 14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6:45.779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35 228 11735,'-17'-27'0,"7"1"0,2 9 0,12-6 0,8-1 0,3 7 0,20 5 0,-15 6 0,9-5 0,0-3 0,-4 4 0,4-1 0,0-1 0,6-5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6:48.612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260 6691 11535,'-52'18'0,"1"-11"0,5-7 0,5-21 0,12-18 0,6-9 0,11-1 0,6-9 0,6 2 0,6-3 0,4-3 0,7-8 0,3-1 0,3-5 0,-2 4 0,8-5 0,2-1 0,2-4 0,6-3 0,0 0 0,-2 1 0,2 3 0,1-1 0,1-7 0,-19 43 0,1 1 0,-1-2 0,0 1 0,4-4 0,-1 1 0,-2 1 0,0 1 0,2-2 0,1 1-35,0-3 1,0 1 0,4-4-1,0 1 1,1 0 0,0 1-1,2 3 1,0 1 34,2 2 0,0 1 0,-2 4 0,0 0 0,6 1 0,0 1 0,-1 1 0,0 0 0,-1 4 0,1 0 0,32-28 0,-6 12 0,2 1 0,2 3 0,0 9 0,-2 0 0,-4 8 0,-2 4 0,4 3 0,-4 11 0,1 5 0,-1 4 0,-2 4 0,-6 4 0,1 5 0,-1 5 0,4 1 0,-1 1 0,-5-3 0,1-3 0,-1 3 0,4-5 0,3 0 0,1-4 0,0-4 0,-6-2 0,3 0 68,3 0 1,2 0 0,6 0 0,-4 0-69,-2 0 0,6-6 0,-2-2 0,2 0 0,-2 0 0,2 1 0,-7 3 0,-3-4 0,-2-2 0,-3-1 0,-3-7 0,-3 1-3,-2-1 1,-3-1 0,-5-2 0,0-5-2,0-1 1,-2-8 0,-2-7 0,-4-3 0,-2-4 1,3-7-1,-9-2 1,-3 2 0,-1 1 0,-7-3 0,-2-2 0,-4-2 1,-2-4 0,0 4 0,-2-2 0,-4-2 0,-6-2 1,-9-16 0,-4-1 0,-1-2 0,1-3 0,-6 5 0,16 36 0,1-1 0,-1 1 0,-1-1 0,1 1 0,1 1 0,-17-45 0,8 10 0,1 3 0,3 2 0,1 5 0,1 5 0,-1-2 0,9 15 0,3-9 0,6 4 0,6-6 0,5 8 0,7 8 0,3 13 0,4-2 0,3-2 0,3 0 0,7 7 0,5-1 0,2 0 0,1 0 0,9 2 0,1 2 0,2 2 0,6 1 0,-6-1 0,1 6 0,1 4 0,-6 3 0,4 4 0,-3 7 0,-3 3 0,-5 2 0,1 0 0,6 0 0,-3 7 0,7 5 0,2 4 0,-15-1 0,13-1 0,-6-5 0,-1-1 0,1 4 0,1-6 0,-1 0 0,1 1 0,-1-3 0,-2 8 0,-1 3 0,-3 7 0,-7 5 0,2 8 0,-6 2 0,-6 3 0,-4 5 0,-9 9 0,-3 3 0,-1 1 0,-8 0 0,4-7 0,-1-5 0,5 3 0,11-9 0,6-9 0,12-13 0,19-8 0,16-10 0,4 0 0,-5-2 0,-11-2 0,-7-2 0,-5-2 0,-2 2 0,-1-5 0,-2-5 0,5-3 0,4-3 0,-3-3-1,-5-2 1,4-4 0,7-8 0,-3-2 0,-2 3 0,-1-1 0,-1 0 0,-1-2 0,-5 2 0,3 3 0,-9 1 0,-1 0 0,2 0 0,-4 0 0,-4 0 0,-16 12 0,1-1 0,-12-3 0,-1-19 0,-3 9 0,-2-16 0,0 7 0,0-18 0,-6 0 0,1-6 0,-1 14 0,6 3 0,-8 20 0,6 0 0,-6 16 0,8-1 0,8 16 0,2 4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6:55.112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36 2690 12590,'-29'-17'0,"23"7"0,35 4 0,8 4 0,15 2 0,-1 6 0,9 2 0,-6 1 0,-3 1 0,-13 4 0,3-3 0,2-7 0,-1 2 0,11-4 0,3-4 0,10-4 0,0-6 0,-8-5 0,-11-6 0,1-6 0,3-4 0,1-4 0,1-4 0,-1-6 0,0-3 0,-5-4 0,-2-3 0,-1-3 0,1-2 0,-6 6 0,-1-2 0,-5 3-1,-3 3 1,-7 0 0,4-1-5,-2 1 1,-1-8 0,-9-2-1,-3-1 1,-5 7 3,-7 4 1,6-3-1,0-13 1,-2-1 0,-2 14 0,-2-7 0,0 4 0,-8 8 0,-3 3 0,-5 2 0,-1-3 0,-1 1 0,1 7 0,-1-7 0,1 8 0,1-4 0,5 1 0,-3 7 0,8-12 0,2 3 0,10-17 0,6 7 0,11 4 0,6 11 0,4-2 0,2 8 0,2 8 0,4 0 0,-6 5 0,11-3 0,-1 11 0,19 7 0,-2 3 0,0 4 0,-8 1 0,-5 3 0,1 6 0,12-4 0,8 1 0,-4-5 0,-8 2 0,-3-4 0,-3-2 0,-3 0 0,5-2 0,12-4 0,-12 4 0,3-5 0,-9-1 0,-3-4 0,-1 2 0,3-1 0,-6-3 0,-4-1 0,-1-3 0,5-1 0,6-5 0,-12-3 0,5-8 0,-12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7:27.392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177 6388 12051,'-62'0'0,"2"0"0,23-8 0,19-9 0,24-12 0,17-4 0,12-2 0,0 2 0,6 4 0,-4 6 0,-2 3 0,0 3 0,6-1 0,11 1 0,-11-1 0,13 1 0,-7-1 0,-1 1 0,7-1 0,5 1 0,4 0 0,0-1 0,6 1 0,-4-1 0,4 1 0,2-1 0,-2 7 0,-2-1 0,-2-2 0,2-1 0,2-3 0,-1 1 0,-1 1 0,-2 5 0,-5 3 0,3 8 0,0 0 0,0 0 0,-6 0 0,2 2 0,-3 4 0,-3 5 0,3 5 0,1 1 0,0 3 0,-5 3 0,1 2 0,-7 6 0,1-2 0,1 2 0,-9 2 0,1 2 0,-8 2-1,-7 4 1,-5 4 0,-3 7 0,-3 0-5,-1 1 0,-8-1 0,1 3 0,-5 3-2,-5 6 0,-5-2 0,-8 2 0,3 0 0,3-2 1,-9 6 0,4-6 0,-1 0-1,4-4 1,-1-3 0,3-3 0,-3 2 0,-3 5 0,1 3 0,-1 8 0,-1-1 0,-4 1 1,3 10 0,-3 5-1,4 8 2,1 4 1,-5-3 0,11-45 0,1 1-1,0 0 1,2 0 0,2 2 0,1-1 0,-2 1 0,2-1 0,0 46 0,2-8-2,2-5 1,4-14 0,4 1 0,6-3-1,3-7 1,5-5 0,1-4 0,4 1-1,2-1 1,8 0 0,6 1 0,0-1-1,2 1 1,3-7 0,10-1-1,3-3 0,-3-3 1,6-10 0,0-7-1,4-9 0,4-7 0,-6-6 1,8-6-1,-6-7 0,0-9 1,7-13 0,5-11 0,0-5 0,-1-1 0,5-2 0,-5-3 0,3-3 1,-39 29 0,1 0 1,0 3-1,0 0 1,39-28-1,-5 7-1,-4 8 1,3 5-1,1 3 1,-2 5-1,-2 11 1,-8 1 0,0 11 0,2 1 0,2 2 0,-4 4 0,-2 3 0,0 7 0,0 4 0,2 3 1,6 2-1,-2 3 0,-4-3 0,4-2 1,-6 1-1,4 1 0,4 2 0,-12 3 0,8-3 0,-6 6 0,-2 4 0,0 2 0,-5 2 0,-3 2 0,-3 1 0,-4 3 0,-9-2 0,-1 5 0,-3 5 0,-5 1 0,-8 3 0,-1 1-1,-5 2 1,-3 10 0,-8-2 0,-4 6 0,-7 2 0,-3-7 0,-13 9 0,0-4 0,0-2 1,-3-6-1,-3-2 1,4-4-1,6-7 1,-2 1 0,2-7 0,1-1 0,3 13 1,1-5 0,9 4 0,3-3 1,6-15-1,8-3 0,9-2 1,6-6-1,8 1 1,-1-3-1,1-4 0,7 4 0,11-1 0,9-3 0,6-9 0,-8-6 0,5-5 0,1-1 0,4-3 1,7-7-1,7-10 0,5-5 0,-7 2 0,7-4 1,-3 0-2,-3-1 1,-3 7 0,4-2 0,-3 3-1,-3 3 1,-4 7 0,-4 4 0,-2 3-1,2-3 1,-6 4-1,-2-2 1,-5 8-1,-7 7 0,3 7 0,-9 3 1,-1 4-1,-2 3 0,-4 1 1,-2 6-1,-4 2 0,-1 3 1,-1 3 0,-4 6 0,2-3 0,-1 3 0,-3 1 0,-3 2 0,-3 1 0,-1-1 0,0 1 0,5 5 0,0 12 0,-1-18 0,-2 10 0,-5-11-1,-1-7 1,-2-3 0,-6 6-1,0 1 1,0 10-1,0 6 1,-2-5-2,-4-7 3,4-23 0,-13-29 0,5-19 0</inkml:trace>
  <inkml:trace contextRef="#ctx0" brushRef="#br0" timeOffset="2147">1277 2900 12179,'8'-35'-6,"4"0"0,-1 12-7,7-18 1,1 8 0,12-10 2,-2 1 0,-11 3 7,5-8 0,-15-13 1,3-8 1,-7 2 1,-4 10 0,-2 9 0,-3 1 0,-7 1 0,-4-3 0,-3 5 0,-2-2 0,-3-3 0,-5-3 0,4 1 0,-2 1 0,-4 3 0,-2-3 0,-2-7 0,0-2 0,0 2 0,-2-5 0,-2 1 0,-1 0 0,1 0 0,2-2 0,2 7 0,0 5 0,0 0 0,2 5 0,2-2 0,2 1 0,-2 1 0,6-3 0,1 5 0,5-2 0,2-3 0,-1-3 0,3-5 0,3-8 0,6 10 0,12-6 0,6 11 0,3 6 0,10 3 0,4 3 0,4-2 0,2-2 0,8 2 0,4 8 0,3 4 0,2 2 0,1 2 0,1 5 0,4 1 0,6-1 0,4 9 0,2 3 0,0 4 0,0 2 0,6 0 0,1 0 0,1 0 0,-1 0 0,5 2 0,-4 2 0,-1 1 0,1-1 0,-3 0 0,-5 0 0,0 4 0,0 2 0,2 1 0,-6 7 0,-12 1 0,-7 4 0,-1 5 0,-5 8 0,-4 3 0,-6 2 0,-8 9 0,-9 1 0,-4 7 0,-3 4 0,-1 8 0,-6 6 0,0-3 0,0-1 0,-2-2 0,-2 0 0,-2 0 0,3 0 0,-5-6 0,0 0 0,0 2 0,1 2 0,1 1 0,6-1 0,0-2 0,0-2 0,6 0 0,1 6 0,3-2 0,4-4 0,7-6 0,4-9 0,2-4 0,4-3 0,8-3 0,2-10 0,0-5-1,1-5 1,-3-4 0,8-1-12,1-2 1,11-3-4,5 3 1,2 2-11,-2-9 6,-20 1 11,-11-6 1,-25 12 3,-8 11 1,-10-1-1,-13 11 1,-6-6 1,2 2 0,-2-4 0,-2 2 0,-2 4 0,-10 2 0,-4 4 0,-3 2 0,-3 2 1,-1 5-1,-4-3 1,-4 2 0,0 3 0,-6 4 0,6 5 1,-2 1 0,0-2 0,2 4 0,-3-3 0,5-5 0,0-3 0,6-9 0,-6 5 0,3-2 0,5-5 0,-4-3 0,9-6 0,-3-3 0,-3-1 0,-3-6 0,2 7 0,3-5 0,1-4 0,-1 5 0,-1-13 0,0 1 0,-1-4 0,7-4 0,-1-2 0,-1 0 0,-3 0 0,-5-8 0,1-4 0,5-3 0,0-3 0,1-7 0,1-4 0,3-4 0,2-2 0,4-2 0,8-1 0,4-5 0,2-2 0,2 1 0,7-5 0,3 2 0,1-1 0,8-2 0,0-3 0,6 1 0,4-1 0,9 7 0,1 1 0,7 2 0,4 5 0,3 1 0,6 2 0,5 0 0,4 0 0,-1 8 0,-1 2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7:30.875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333 611 12910,'-41'20'-11,"0"1"1,2 4 5,2 2 0,10 3 1,2 4-1,2 1 4,-1 0 1,1 6 0,8 2 0,1-1 0,2 1 0,8 0 0,-1-1 0,3 11 0,4-3 0,3 14 0,5-5 0,8 10 0,-1-10 0,1-11 0,-1-3 0,0-4 0,3 5-1,3 5 1,4-5-1,8 1 1,0 1-11,0 3 0,2-5 0,4-1 0,3-4-4,1-8 0,5 0 0,-1-12 0,7-4-1,8-3 1,-2-4-1,0 1 1,1-5-1,-1-4 1,2-4 0,4-4-1,-4-5 2,-6-5 1,-4-7-1,-1-2 1,-1-2 2,0-5 0,-5-1 0,-2-3 0,-1-3 3,1-2 0,-4-7 0,3 3 0,-1-2 1,-4 1 1,-2 1 0,-2-3 0,1 1 1,5-1 1,-4 3-1,6 0 1,-3 1 1,1-1 1,2 6-1,-4-2 1,1 7 1,-1 4 1,-2-1 0,-2 6-1,0 0 1,0 0 0,2 1 0,4 7 0,3-1 0,9 1 0,-7 0 0,1-1 0,-12 6 0,5 1 0,-1-7 0,8-5 0,-7 2 0,-3 1 0,0 3 0,2-1 0,4-1 0,1-4 0,3 3 0,3-3 0,-1 4 0,-3 1 0,-5 1 0,8-1 0,5 1 0,-9-1 0,7 1 0,4-1 0,-13 7 0,15-1 0,0 8 0,3-4 0,-5 1 0,-4 3 0,-11-8 0,2 0 0,3-5 0,-11-2 0,-11-5 0,-11-3 0,-1-8 0,-6-7 0,5-5 0,-5-2 0,4 1 0,-2 1 0,-3 12 0,-5-5 0,-4 14 0,-7-3 0,-16 16 0,-18 5 0</inkml:trace>
  <inkml:trace contextRef="#ctx0" brushRef="#br0" timeOffset="534">210 786 12740,'-17'-52'-26,"1"-1"17,5 1 0,3-3 8,8-3 1,0 21 0,0-3 0,2 22 0,4-11 0,1 17 0,17-5 0,-9 11 0,18-9 0,-15 5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7:33.392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98 10 12152,'-45'-7'0,"10"5"0,18 9 0,17 13 0,11 15 0,5 4 0,1 7 0,-7-1 0,-4 15 0,-4 2 0,-2 2 0,0-6 0,0 8 0,0 8 0,0 0 0,0 7 0,0 3 0,0 1 0,6-5 0,2-3 0,1-1 0,5 0 0,1-3 0,5-9 0,1-5-1,2-5 0,8-2 0,-1 1 0,1-1-11,-2 1 1,6-7 0,-2 1-1,5 1-1,1 3 1,4-9-1,0-5 1,1-8 1,5-3 0,3-9 0,4-7 0,3-3 1,-3-3 1,0-2-1,0-2 1,5-2 0,1-4 1,-4-3 0,4-9 0,-2 1 1,-4-1 1,1-5-1,-1-2 1,2 0 1,-2-1 0,-7-5 0,-2 4 0,1-2 2,3 0 1,-1 2-1,-2-4 1,-1 2 0,2-2 1,-5-2 0,3-2 0,1 2 0,3 4 1,1-4 0,1 5-1,1-1 1,4 0 0,2 6 0,6-2 0,-2 3 0,2 7 0,-2 1 0,2-1 0,2 3 0,-2 6 0,-6 6 0,2 6 0,0 8 0,1 7 0,-7 0 0,4 9 0,-2 1 0,0 2 0,3 7 0,-7 3 0,0 0 0,-3-1 0,-5 7 0,3-3 0,-5 5 0,-1 1 0,-2 7 0,-8-1 0,-2-2 0,-2-2 0,-14 5 0,3 1 0,-4 0-1,-5 0 1,-1 0-1,-6-2 1,2 4-6,2 1 1,-1 8 0,-5-7 0,0-3-4,0-5 0,2-4 0,4 3-2,6 3 0,3-10 1,3 3-6,-1-7 1,1 1 6,-1 2 0,-5-3 0,0 12 2,1-1 0,-3-14 0,1 9 1,3 0 0,-4-5 0,1 7 0,3-9 0,3-2 1,5-4-4,1-4 1,24-12 2,5-3 1,18-9 0,2-11 1,-10-3 1,-4 1 0,-17-8 0,0-2 0,1-1 0,-5-3 1,4 1-1,-2 0 1,1-1 1,-1 1 0,6-1-1,-2-1 1,-5-5 1,7 5 0,2-6 0,1 2 0,-1-1 0,1 1 0,-5 4 0,1-5 0,13 5 0,5-3 0,-2 9 0,-12 5 0,11 8 0,-15 2 0,9 4 0,-5 11 0,5 12 0,-9 8 0,-3-2 0,-6-6 0,-6-1 0,-2-9 0,-5 6 0,1 0 0,12 8 0,-6 10 0,-4 2 0,-11-10 0,-9 5 0,-3 1 0,-2 12 0,-9-3 0,-9-3 0,-3-3 0,-14-3 0,-4-12 0,-13 12 0,-1-14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7:35.109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53 2917 11518,'-8'45'0,"6"-11"0,-13-8 0,5-17 0,0-24 0,4-20 0,4-27 0,2-10 0,0 0 0,6 4 0,2 14 0,0-4 0,0-6 0,5 2 0,1-2 0,5-2 0,4-2 0,8-4 0,1-2 0,4-1 0,5 1 0,10-6 0,1-3 0,-22 38 0,0 1 0,1-3 0,0 0 0,3 1 0,0-1 0,-3 3 0,0-1 0,1-1 0,0 1 0,0-2 0,0 1 0,0-3 0,0 1 0,2 2 0,0 2 0,-1 2 0,-2 1 0,28-39 0,1 5 0,-2 5 0,-2 2 0,-2 4 0,-1-2 0,-1 10 0,-1 3 0,-5 5 0,9 3 0,-7-2 0,1 7 0,1 3 0,-1 2 0,1 2 0,1 2 0,3 2 0,2 7 0,-3-1 0,-1 4 0,0 1 0,10 3 0,4 3 0,2 6 0,-2 4 0,-11 2 0,3 0 0,8 2 0,8 4 0,-1 6 0,-15 5 0,1 5 0,-15 1 0,-7-2 0,-2 4 0,0 3 0,-2 3 0,-4 6 0,-4 3 0,-7-1 0,-1 4 0,1 1 0,-1 3 0,-1 7-1,-5 5 1,-3-7-2,-8 12 0,-8-8 0,-3 8 0,-5-13 0,-1-7 0,-7-1 1,-1 6-1,0-3 0,0 3 1,-6-1 0,4 3 0,-3-3 0,1 1 0,8 3 0,-4-9 0,2-1 0,-1 1 0,1 8 1,5 1 0,9 8 0,3 10 0,4-6 0,2 0 0,8 6 0,3 6 0,3-1 0,0-9 0,-3-8 0,-5-5 0,6-12 0,-1 3 0,7 9 0,1-15 0,4-3 0,5-6 0,7 1 0,0 4 0,-1 1 0,-4 2 0,-1 10 0,0-8 0,6 1 0,-6-11 0,0-5 0,-16-13 0,19-3 0,-13-8 0,14 6 0,-4 11 0,-10 1 0,-7 23 0,6-3 0,5 9 0,-2-6 0,6-4 0,1-2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9:39.232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611 1605 12922,'-36'0'-50,"-5"-8"44,12-3 1,0-11 0,-6-1 1,2-8 2,-14 2 1,8-4 0,-3-2 0,-1 0 1,12 0 0,-4-2 0,2-4 0,2-1 0,2-11 0,5-5 0,7 13 0,3-15 0,5 4 0,1 0 0,2-2 0,6 5 0,2 1 0,4-1 0,-2-3 0,7 2 0,5 5 0,5 5 0,-1-3 0,5 6 0,0 2 0,2-3 0,10 1 0,4 2 0,-2 0 0,5 3 0,-1 1 0,-2 4 0,-6 13 0,0 1 0,15-1 0,8 1 0,1 7 0,-1 4 0,-14 14 0,-9 9 0,-9 11 0,-15 12 0,-3 7 0,-8 11 0,2 4 0,4 8 0,-4 0 0,5-4 0,1-8 0,-4-7 0,8-15 0,1 5 0,5-12 0,5 0 0,6-7 0,8-7 0,10-3 0,7-4 0,12-10-1,-8-4 1,-4 4 0,-11-6-10,4 0 1,1 6 0,-7-3 0,-4 5 5,4 5 1,-6 19 2,-6 11 1,-12 11 0,-11 1 0,-4 9-6,-2 2 0,-8 8-21,-4-2 1,-3-2 2,-3 2 1,1-5 6,0 5 0,-1-6 7,1 6 1,-1-10 5,1-1 0,-1-1-1,1-5 1,-3-5 0,-3-1 1,2-6 1,-8-6 0,-2-4 1,-10-7 0,2-8 0,-8-5 1,5-10 0,-11-7 0,1-4 0,-6-1 0,11-1 0,8 1 0,4 5 0,-1 1 0,-5-3 0,-6-1 0,-11-3 0,6 1 0,1-3 0,14-3 0,10 2 0,12-10 0,3-6 0,4-2 0,8-12 0,0-3 0,8 4 0,4 5 0,3 2 0,3 5 0,-1 1 0,1 2 0,-1 0 0,0 0 0,1 0 0,7 8 0,0 7 0,5 20 0,2 10 0,-4 21 0,1-2 0,0 2 0,0 2 0,4 2 0,-2 0 0,-2 0 0,-2 0 0,4 2 0,-3 2 0,-3 1 0,-2-5 0,-6-6 0,1 2 0,-3 4 0,-3 6 0,-14-18 0,-15 1 0,-5-16 0,-13-3 0,2-5 0,-11-5 0,1-7 0,8 2 0,6-1 0,-2-3 0,-2-2 0,-4-7 0,-2-2 0,-3-4 0,-3-8 0,0 0 0,-1-10 0,3-1 0,0-2 0,7-5 0,-5-3 0,6-4 0,6 0 0,6 2 0,9 7 0,2 1 0,10-10 0,2 4 0,12 7 0,17 28 0,-4 9 0,16 20 0,-2 11 0,7 13 0,-5 1 0,-4-2 0,-2 6 0,2-2 0,2 5 0,1 1 0,1-2 0,-6 0 0,-2 2 0,-4 2 0,2-1 0,-7-5 0,-3 0 0,-9 14 0,-7 3 0,-7-5 0,-9-12 0,-11-10 0,-18-14 0,7-7 0,-8-15 0,8-7 0,-10-15 0,1-2 0,3 0 0,-6-13 0,2-1 0,5-5 0,7 7 0,1-3 0,-1-2 0,6-1 0,4 1 0,7-1 0,8 1 0,6-2 0,6-4 0,14 7 0,13 4 0,5 16 0,7 18 0,-2 9 0,3 8 0,3 7 0,-10 11 0,3 3 0,3 2 0,-4 10 0,5 10 0,1 3 0,-2 3 0,-3-7 0,-7 1 0,-2 1 0,-4 3 0,2-1 0,-9 1 0,-7 1 0,-5-9 0,-10 9 0,-4-19 0,-8-4 0,-3-15 0,-20-8 0,10-8 0,-10-8 0,2-8 0,6-7 0,-1-2 0,3-8 0,-4-4 0,6 4 0,1 0 0,3 0 0,2-5 0,-1-3 0,1-2 0,1-7 0,4-6 0,11 17 0,18 18 0,0 23 0,20 21 0,-4 12 0,2 12 0,-11-5 0,-3-1 0,-2-2 0,5 8 0,-1 7 0,-2 3 0,-9 9 0,-8-18 0,-16-5 0,-1-22 0,-17-19 0,11-11 0,2-18 0,7 3 0,10-14 0,10 1 0,7-6 0,10 10 0,2 8 0,6 10 0,-4 5 0,10 0 0,-6 12 0,-6 6 0,-11 2 0,-13 21 0,-5-8 0,-5 20 0,3-16 0,-14 8 0,8-29 0,-3-15 0,3-5 0,8-25 0,0 12 0,0-12 0,-2 20 0,-4-8 0,-6 17 0,-11-5 0,-2 9 0,-16-4 0,10 9 0,-17-5 0,1 0 0,2 4 0,11-8 0,-3-1 0,-4-3 0,2-7 0,-6-2 0,1-4 0,-1-8 0,6 0 0,1-8 0,5 1 0,3-1 0,9-5 0,0-5 0,7 5 0,8-4 0,12-5 0,12 17 0,11 13 0,4 17 0,2 12 0,-6 12 0,0 17 0,-2 0 0,2 12 0,-6-5 0,3 9 0,-3 7 0,0 1 0,-5 5 0,-9-4 0,-1-1 0,-18-28 0,-7-19 0,3-16 0,-9-25 0,8-2 0,-9-9 0,7-11 0,5 5 0,4 19 0,12 8 0,6 31 0,8 13 0,3 8 0,-4 10 0,1 6 0,-1 5 0,1-1 0,-1-3 0,1 9 0,-7-8 0,1-11 0,2-16 0,9-12 0,4-28 0,8-14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8:27.086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26 377 12329,'-17'-35'0,"9"-8"0,8-4 0,8 11 0,9 1 0,0 4 0,1-4 0,-1 0 0,-7 0 0,-2 8 0,-8 9 0,0 49 0,0-7 0,0 34 0,0-21 0,0 15 0,-2 0 0,-4 18 0,4-2 0,-4-4 0,4-6 0,2 12-4,0 6 1,8 5-7,4 1 1,3-2 0,3-11-5,-1-5 1,-5-5 4,0-19 0,-3 11 1,5 5-1,-3-5 0,-3-11 0,8-7-6,3 4 1,4-2 4,1 0 0,3-6 0,10 8-5,4-6 1,-3-15 5,9 1 1,7-11-1,8 0 1,0-4 1,-5-4 0,-9-4 1,1-6 1,-3 3 0,-11-3 0,0-2 0,0-1 0,0 3 0,0 1 1,0-3-1,0-2 1,6-1 0,-1-2-1,-1-3 1,-2-1 1,4 0 0,1 3 0,1-1 1,0-2 0,-2-7 0,-7 5 0,1-2 1,0-4 1,8-4 0,2-4 0,-1-1 0,-1-1 0,-8 6 0,0 0 0,6-6 0,-1 0 0,-1 3 0,-2 1 0,-2 2 0,0 2 0,0 2 0,0 2 0,0 0 0,2-8 0,1-2 0,3-2 0,0 6 0,-6 6 0,0 0 0,0 2 0,5-4 0,1 8 0,-2-1 0,-2-1 0,0 11 0,1-3 0,3 1 0,14 9 0,-3 1 0,10 6 0,-6 6 0,-5 5 0,-7 5 0,-7 1 0,2 1 0,2-1 0,2 3 0,-5 1 0,3 2 0,0 6 0,-4-1 0,3 5 0,-10-8 0,1 8 0,-6-4 0,-2-2 0,2 2 0,-3 6 0,1 0 0,0 0 0,-5 0 0,7 2 0,4 3 0,6-10 0,6-1 0,3-10 0,9-7 0,1-5 0,4-7 0,-5-1 0,1-5 0,-5-6 0,-11 0-2,3-5 1,2 3 0,-2-9-3,-3 4 1,5-7-1,-2-1 0,-2 0 0,-8 2 0,0 5 0,6-3 1,-8 4 0,6-4 1,-2 3 0,3-5 0,1-2 0,-4 0 0,0 3 0,2 1 1,6-6 1,4 8 0,7-9 0,-7 9 0,5 11 0,-3 5 0,-9 5 0,3 5 0,-14-1 0,8 8 0,-4 1 0,4 11 0,-8-9 0,-3 9 0,-5-7 0,-1 12 0,-1-8 0,1 5 0,-1-9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8:28.720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35 0 13191,'-9'20'-205,"-5"13"186,8-4 1,1 2 6,5 16 0,1-11 4,5 17 1,4-7 0,7 5-1,1 1 1,1-17-1,3 6-2,1-6 0,16 6 5,2 5 1,5 3 0,-1-3 0,-8-7 0,-6-8 0,-4 2 0,4-4 0,-2 4-1,2 2 1,2-2 0,0-2 0,-2-4-1,-2-1 0,2 5 0,8-4 0,2 0-1,-2-4 0,-1-3 0,1-3 0,4-1-4,1-5 1,3 5-1,9-7-1,8 1 0,-7 4 0,9-8-1,-4-3 1,-14-1 0,7-2-5,1 0 1,-8-2 5,11-3 1,-11 1 0,4-8 0,-9-1 1,-6-3 0,-2-3 0,0-5 1,-4 3 0,0-8 2,0-2 1,0 4 0,-10-2 0,3-3 1,-3 0 0,4 2 0,-1 1 2,-3-2 0,-2-8 1,-1-1 0,-7-7 0,1 6 0,-8 4 0,2 3 0,3 8 0,3-9 0,11 2 0,6-3 0,4 1 0,-1 2 0,-1 9 0,0-5 0,7 4 0,-3 2 0,0-2 0,6 1 0,-2 9 0,2 9 0,-8 4 0,7 2 0,-1-2 0,14-2 0,5-2 0,-10-1 0,18 3 0,-2-2 0,0 0 0,-7 6 0,1 0 0,-6 2 0,-7 4 0,-2 5 0,5 5 0,-1 1 0,1 1 0,-1-1 0,3-7 0,-3-4 0,11-6 0,2-6 0,-4-6 0,-5 3 0,-14-5 0,3-5 0,-9 1 0,4-7 0,-2 0 0,-7 9 0,-3-7 0,-4-8 0,-1-14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8:29.887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385 375 13016,'-37'0'-68,"4"-8"1,33-1 62,12-9 1,17 1 0,11-1-1,-1 1 3,-2-1 0,0 1 0,2-1 1,3-1-2,3-4 1,-4 3 0,5-3 0,3 4-3,1 1 1,3 1-1,-1-1 1,1 1-4,-1-1 1,-6 3 0,3 1-3,5 3 1,-13 9 4,6 2 1,-14 15-1,2 16 0,-10 8 0,-6-6 2,-1 8 0,-1-2 0,1 7-2,-1-5 1,1-4-2,-1-2 0,-1 2-1,-5 3 1,3-1-1,-8 8 1,-10-1 1,-14 7 1,-5-3 0,-10-1 0,-2-3 0,12-13 0,-8 2 0,4-2 0,1-6 0,-5 2-1,2 2 1,8-3 2,-2 1 1,-3 0-1,3 6-1,2 0 1,1 1-2,3 5 1,-8 4 0,-5 7 0,-1-7 1,0-4-1,2-5 0,6-6 0,-4-1-1,2 2 1,-1-10 1,3 2 0,-4-7 0,-8 7 0,0-3 0,2-3 2,-8 1 0,12-7 0,-17 1 0,3-1 0,-9 7 0,-1-6 0,1-1 0,1 1 0,5 5 0,5 1 0,10 1 0,4 4 0,2 7 0,1-3 0,7 2 0,-1 2 0,1 2 0,-1 6 0,1 5 0,-1 9 0,7-5 0,-1-7 0,8 4 0,-3-1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8:31.970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33 1520 11736,'-17'-44'0,"7"-1"0,4 4 0,12 4 0,6-5 0,3-1 0,8 6 0,1-4 0,-3 5 0,-2 1 0,1-2 0,1-2 0,4-4 0,3-1 0,-5-1 0,4-3 0,0 3 0,0 2 0,2-3 0,6 3 0,0 0 0,0 1 0,0 1 0,0 4 0,0-2 0,0-2 0,0 1 0,0 5 0,2 0 0,3 0 0,-3 0 0,6 0 0,-2 2 0,0 4 0,-1 2 0,-3 5 0,2-1 0,2 2 0,5 1 0,1 3 0,9-1 0,-11 9 0,13 3 0,-6 4 0,7 2 0,1 2 0,-4 4 0,2 5 0,-11 13 0,1 1 0,-1 4 0,-6-6 0,-1 4 0,-3 1 0,-4 1 0,0 0 0,-6-6 0,4 6 0,6 2 0,-8 0 0,6 0 0,-2-2 0,2 6 0,2 6 0,-2-2 0,4-6 0,-10 2 0,8-4 0,-2 10 0,-6-6 0,-2-6 0,-6 6 0,8-2 0,3 5 0,-3 3 0,2-6 0,0 0 0,4-6 0,-10-2 0,2-1 0,4-5 0,2-2 0,2-1 0,0-1 0,0 1 0,0-1 0,4 1 0,7-1 0,-3 1 0,15-1 0,0-7 0,12-4 0,0-5 0,-2-2 0,-4-5 0,-12-6 0,-9-9 0,-2-5 0,0-1 0,5 4 0,-5-6 0,0-2 0,1-2 0,1-2 0,6 0 0,-5 0 0,-1 0 0,0 0 0,-3 0 0,5 2-2,0 4 1,3 4 0,-7 8 0,-2-1-3,-3 1 1,7 5 0,4 0 0,11 10-1,6 2 0,-2 8 0,2 10 1,0-1 0,6 1 1,-4-1 0,-8 0 0,-11 1 0,5 3 0,-1 5 0,-3 3 0,-9 2 0,-8-8 0,6 6 1,-8 2 0,4 0-1,-4-4 0,-2-1 0,-3-3 0,5-6-2,2 1 1,4 1 1,5 4 0,-3-3 0,4 5-1,-4 0 0,0-3 1,3 7 0,3-2 1,6 2-1,-3-6 0,-9-5 0,6-5-1,1-1 1,-1-8-2,-2 2 1,5-6 1,18-6 0,0 2 0,-7-6-1,-1 3 0,-11 1 0,7 6 0,4 0 1,8 0 0,-2-6 1,-1-2-1,-7-2 0,-6-1 0,-11-9-1,4-3 3,4 4 0,-1-14 0,-1 6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2:53.031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189 1172 12384,'-10'30'0,"2"-7"0,24-62 0,-10 12 0,11-31 0,-3 7 0,3-1 0,-1-1 0,-5 1 0,-3-2 0,-8-5 0,0 5 0,0-4 0,0 4 0,0 1 0,0-5 0,0 0 0,0 0 0,0 5 0,0 7 0,0-1 0,0 24 0,16-8 0,-7 46 0,9 8 0,-9 7 0,-9 16 0,0 7 0,0 22 0,-5 1 0,-3 0 0,-2-12 0,-3-8 0,3-10 0,-2 3 0,-1 3 0,-3 5 0,-1 1 0,-1-8 0,1-1 0,-1-3 0,-5-1 0,0 2 0,1-7 0,3-3 0,1-6 0,1 4 0,-1-12 0,1 3 0,7-42 0,6-17 0,8-8 0,0-5 0,6 1 0,-2-7 0,5-8 0,-1 1 0,3 1 0,-3-2 0,0 17 0,1-1 0,1-16 0,-1-6 0,-1 5 0,-8 7 0,2 13 0,-4 3 0,-2-9 0,0 16 0,0-10 0,0 30 0,-8 42 0,4-2 0,-8 35 0,7-10 0,-7 4 0,6-5 0,-4 1 0,3-5 0,-1-11 0,2 3 0,-4-4 0,1-10 0,1-27 0,8-23 0,2-24 0,4-17 0,3-9 0,9-3 0,-1 4 0,1 12 0,-1 8 0,-3 9 0,3-4 0,-11 16 0,25-2 0,-25 29 0,11 16 0,-11 3 0,0 26 0,-4 8 0,-2 15 0,0 4 0,0 2 0,0-8 0,0-4 0,0-12 0,-8-11 0,1-23 0,-5-24 0,4-15 0,8-25 0,8-8 0,4-4 0,3 0 0,3 1 0,-1 5 0,0 16 0,3-7 0,3 4 0,-3 12 0,3-7 0,4 18 0,2 5 0,-6 19 0,-3 25 0,-7 8 0,-9 8 0,2 1 0,-4 9 0,-2-1 0,0 0 0,0 3 0,0 9 0,0-4 0,0-8 0,0-7 0,-8-10 0,-1-18 0,-1-38 0,6-18 0,8-5 0,0-3 0,7 8 0,3-3 0,1-3 0,3-2 0,-1-7 0,1 0 0,-1 1 0,3-3 0,1 9 0,2-1 0,-1 1 0,3 5 0,0 9 0,2 4 0,-9 7 0,5 16 0,-7 12 0,7 23 0,-11 14 0,-7 15 0,-3-2 0,-2-3 0,0 5 0,-6-2 0,-1 12 0,-3-11 0,-4-9 0,-1-1 0,-4 3 0,-3-3 0,-1-7 0,-2 3 0,3-2 0,-3-2 0,-2-2 0,4-8 0,-6 0 0,-1-8 0,-1-9 0,8-24 0,8-9 0,15-26 0,0-1 0,2 5 0,3 0 0,5 1 0,0-5 0,5 2 0,-3-1 0,5-1 0,7 3 0,-5-5 0,4 6 0,-1 1 0,1-1 0,-4-4 0,7 7 0,-3 1 0,0 2 0,2 8 0,-1 0 0,-5 15 0,4 16 0,-13 25 0,-10 10 0,-2-2 0,-10-4 0,-1 4 0,-3 4 0,5 2 0,-1-6 0,-1 0 0,-3-1 0,-1 1 0,-1 4 0,1 8 0,-1-14 0,1 8 0,-1-7 0,1-16 0,3-5 0,8-30 0,16-8 0,17-35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2:56.248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88 263 11956,'-37'-10'0,"4"-6"0,23 7 0,10-9 0,10 1 0,8-1 0,-1 9 0,1-7 0,-9-1 0,7-3 0,-14-5 0,13 8 0,-13-1 0,6 8 0,-8-5 0,-8 5 0,-1 0 0,-9 3 0,1 7 0,-1 0 0,8 0 0,-5 0 0,5 7 0,-7 3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3:00.965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2777 158 12527,'-35'-17'-40,"16"7"38,3 2 2,16 8 0,23 0 0,-1-2 0,18-4 0,1-3 0,6-9 0,-12 7 0,11-1 0,-15 8 0,10-2 0,-6-2 0,11 3 0,-14-1 0,1 6 0,-16 0 0,-54 15 0,4-9 0,-44 10 0,9-7 0,11 3 0,-1-6 0,4-2 0,1-2 0,-7 3 0,-2 1 0,-2-2 0,0-2 0,0 0 0,-8 2 0,0 2 0,3-2 0,3-2 0,11-2 0,-3 0 0,10 0 0,-5 0 0,28 0 0,7 0 0,36 0 0,5 0 0,24 0 0,1 0 0,-3 0 0,1-2 0,3-2 0,1-2 0,3 0 0,-1 6 0,3-2 0,3-4 0,2 4 0,6-3 0,-4 1 0,-2-2 0,4 4 0,-4-4 0,1 4 0,-1 2 0,-8 0 0,-5 0 0,-9 0 0,-24 14 0,-31 3 0,-9-1 0,-22-7 0,5 1 0,2 0 0,-13 0 0,2 3 0,-3-3 0,1-2 0,-6 5 0,-4-1 0,-6 3 0,-6 3 0,3-7 0,-9 1 0,-3 2 0,-7 1 0,-3 3 0,46-9 0,-1-1 0,-43 8 0,4-5 0,2 5 0,-1-5 0,3 5-1,3 1 0,5 1 0,9-3 0,4-1-5,6-2 1,1-1-7,-1 7 1,12-9 7,11-1 0,42-16 2,28-3 0,10-5 1,5-1-1,3-1 1,-9 7-1,15-1 1,-9 8 0,8-2 0,-11 6-1,-6 6 1,-24 14-1,-17 13 0,-19 5 1,-14 3-1,-6-6 1,-4 0-1,-1 0 0,3 0 1,-6-2-1,-1-2 0,-3-2 1,5-8 0,1 3 0,2-5-2,5-1 1,7-7-1,1 1 2,-6-8 0,12-6 0,13-16 1,13 1-1,29-8 0,6-1 1,-1 7 0,11-4 0,1 3-1,3 3 1,1-1-1,1 1 1,1-1-1,4 1 0,-1 1 1,5 3-1,-2 3 0,-4 2 0,-2 3-1,-1 5 1,-20 13 0,-16 16 1,-23-5 0,-23 16 0,-6-7 0,-5-6 0,1 5 0,-8-7 0,-1 0 0,-3 0 0,-1 0 0,-2-3 0,-3 1 0,-1-2 0,-2-1 0,4-3 0,-4 1-1,-3-1 1,7-5 0,-2-2 0,4-1-1,1 1 0,7-8-1,-1-2 1,22-4 0,2-13 1,24 1 0,11-11 0,13 2 0,3 1 0,3 7 0,5-1 0,13 1 0,9 1 0,-2 3 0,-1 1 0,-9 8 0,5-2 0,9 5 0,-12 1 0,11 3 0,-7 9 0,-9 2 0,-4 15 0,-8 2 0,-8-2 0,-11 6 0,-11-12 0,-18 6 0,-14-7-3,-27-5 0,-12-7 0,-12-4 1,1-4 0,1-2 0,5 0 0,15-2 1,-6-4-1,3-6 0,17-7 1,-1-10 1,12-8 0,12-16 0,9-7 0,20 0 0,6 4 0,5 5 0,5 16 0,3 0 0,2 1 0,2 6 0,6 5 0,0 4 0,0 1 0,6 1 0,1 1 0,1 3 0,0 1 0,5 8 0,3-4 0,11 1 0,-4 7 0,12 0 0,-8 7 0,-4 13 0,-11 3 0,-18 0 0,-12 12 0,-9-2 0,-14 14 0,-13-16 0,-16-2 0,-13-10 0,-15-5 0,-4-2 0,8-9 0,-9 3 0,0-4 0,10-2 0,-10 0 0,4 0 0,2 0 0,4-2 0,-4-2 0,0-3 0,0-3 0,5 4 0,-1-4 0,4 1 0,2-1 0,7 4 0,4-7 0,4-7 0,18-3 0,7-18 0,12 12 0,12-18 0,7 7 0,16-5 0,0 10 0,-6 8 0,0 10 0,2-1 0,2 1 0,8-1 0,12 1 0,9 1 0,17 5 0,-9 3 0,-10 0 0,2 6 0,2-4 0,4 4 0,2 2 0,-6 0 0,-2 0 0,-2 2 0,-3 4 0,-11-2 0,-5 8 0,-4 1 0,-4 5 0,-4 5 0,-15 4 0,-20 8 0,-6-12 0,-17 1 0,-6-15 0,-10 9 0,-5-3 0,-1-5 0,-11 0 0,2-3 0,8 1 0,5-4 0,-1 2 0,-3-2 0,3-2 0,-3-2 0,-3 0 0,0 0 0,-1 0 0,3-2 0,0-2 0,-1-2 0,7-8 0,-1 5 0,-1-1 0,-3-11 0,-1 3 0,15-5 0,8 0 0,15 11 0,6-19 0,26 14 0,11-13 0,12 7 0,9 10 0,-3 1 0,-7-2 0,5 5 0,2-3 0,3 0 0,2 3 0,3-5 0,3 6 0,4 1 0,0-1 0,6 2 0,-4 6 0,2 0 0,-2 0 0,-4 0 0,-7 0 0,-1 0 0,1 0 0,-5 0 0,4 0 0,-3 6 0,9 0 0,-19-1 0,-6-5 0,-33-2 0,-12-3 0,-13-3 0,-16-4 0,-5-1 0,-12 7 0,-3 0 0,-5 6 0,2 0 0,14 0 0,-2 0 0,1 0 0,1 0 0,-3 2 0,1 2 0,-2 2 0,-5-2 0,3 3 0,-6-1 0,2-2 0,3-2 0,3-2 0,-2 2 0,-8 4 0,6-4 0,-12 3 0,14-5 0,3-5 0,16 3 0,12-14 0,27 8 0,15-3 0,13-3 0,22 8 0,-7 1 0,13 5 0,-4-2 0,10-2 0,0-2 0,-17 0 0,17 4 0,6-4 0,-14 2 0,14-5 0,-12-1 0,-6 0 0,3 6 0,1-3 0,2 1 0,-2 0 0,3-6 0,5 7 0,0-1 0,11 6 0,-16 0 0,-7 0 0,-19 0 0,0 0 0,-23 0 0,-37 0 0,-20 0 0,0 0 0,7 0 0,-1 0 0,-11 0 0,-11 0 0,-6 0 0,-5 0 0,-2 0 0,12 0 0,8 0 0,2 0 0,-3 2 0,-3 2 0,-2 1 0,6 7 0,-3-4 0,5 2 0,-4-1 0,0 5 0,1-3 0,17-5 0,5 6 0,19-8 0,9 4 0,32-8 0,15 0 0,19 0 0,5-2 0,-2-4 0,2 4 0,-18-4 0,5 2 0,1-2 0,-5 4 0,1-3 0,5 1 0,3-2 0,8 4 0,-6-6 0,0 2 0,3 1 0,-5-3 0,8 4 0,0-2 0,-2 2 0,-2-4 0,-2 1 0,12-3 0,-15 6 0,14-2 0,-8-1 0,3 1 0,-4 0 0,-8 6 0,-23 0 0,10 0 0,-35 0 0,-35 15 0,-4-11 0,-35 8 0,14-6 0,5-2 0,-1 1 0,7 1 0,-11-4 0,0 4 0,5-4 0,1 4 0,-10-4 0,7 0 0,-9 2 0,6 1 0,21 3 0,-6-2 0,16-4 0,33 11 0,27-7 0,23 0 0,12-8 0,-6-2 0,-2-2 0,-6-1 0,6 3 0,1-4 0,-1-2 0,0 6 0,2-3 0,-4 1 0,0 0 0,-6-6 0,5 7 0,-7-1 0,-5-2 0,-9 6 0,-3-4 0,-4 4 0,4-5 0,-17 5 0,-18 2 0,-18 9 0,7 1 0,-13 6 0,22-15 0,2 15 0,10-14 0,8 6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3:07.378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640 1275 11992,'-27'-18'0,"10"9"0,25-7 0,17 5 0,12-5 0,0-1 0,7-1 0,5 1 0,-11-1 0,9 1 0,-8-1 0,9 1 0,5-1 0,-5 1 0,-5 7 0,-27 10 0,-16 12 0,-20 3 0,-5 3 0,-4-1 0,-2 1 0,-2-1 0,-2 1 0,0-1 0,0 1 0,0-1 0,0-5 0,-2-1 0,-4 3 0,-1-4 0,-7-1 0,3-1 0,7-4 0,-2-10 0,10-11 0,2-12 0,15-1 0,3-4 0,17 8 0,11-9 0,14 0 0,10 1 0,0 6 0,1 7 0,-3 4 0,8-1 0,1 1 0,3-1 0,1 3 0,-2 1 0,-1 4 0,-2 3 0,-1-1 0,8 4 0,5-2 0,-13 2 0,1 10 0,-26 13 0,-15 16 0,-14-11 0,-15 3 0,-6-4 0,-4-3 0,-4-1 0,-4-2 0,-3 1 0,-1-1 0,-5 1 0,3-1 0,-4-1 0,-1-5 0,-6 5 0,0-6 0,-1 1 0,-1 1 0,6-8 0,-4 2 0,3-2 0,3 1 0,-4-3 0,-8 4 0,7-12 0,-7-5 0,24-13 0,11-5 0,17-10 0,14 1 0,13 5 0,5 5 0,9 9 0,2-2 0,2-3 0,4 1 0,4 4 0,5-3 0,5-1 0,7-6 0,2 6 0,2 1 0,4 3 0,2 2 0,4-3 0,1-1 0,3-3 0,6 7 0,-7 5 0,-1 1 0,-2 1 0,2-4 0,-5 9 0,-8-1 0,-11-2 0,2 6 0,1-4 0,-9 4 0,-5 12 0,-27 7 0,-14 1 0,-21 5 0,-6-3 0,-2-3 0,-6 1 0,-6-1 0,-7 1 0,9-1 0,0-2 0,-2-3 0,-1 2 0,-9-7 0,1 1 0,0 0 0,-5 4 0,-7-7 0,-4-1 0,-7-9 0,14-13 0,21-11 0,20-12 0,14-3 0,14-1 0,10 4 0,7 10 0,8 2 0,6-2 0,11 4 0,3 0 0,9-1 0,6 1 0,1 4 0,3-4 0,2 2 0,2 3 0,11-3 0,-4 2 0,-1 3 0,-3 7 0,-3-1 0,-6 8 0,-2 3 0,-4 1 0,-10 2 0,-7 0 0,1 0 0,-5 9 0,-2 9 0,-20-9 0,-15 26 0,-23-11 0,-11-1 0,-7-4 0,-3-5 0,-5-2 0,-2 1 0,-3 3 0,-10 1 0,-6 1 0,-4-1 0,-2 1 0,-2-1 0,-2-1 0,-1-5 0,-15 9 0,3-7 0,-2 1 0,-1 1 0,3 1 0,0-1 0,-1-1 0,1-2 0,10-3 0,7 5 0,10-4 0,5-3 0,-3-1 0,0-6 0,0 0 0,21-8 0,21-13 0,30-8 0,17 4 0,10 3 0,7 5 0,-1-1 0,1 1 0,3-1 0,3 1 0,2 1 0,2 5 0,10-5 0,-2 5 0,4-3 0,-2 2 0,4-3 0,4 5 0,-1-1 0,3-1 0,-12 8 0,2-4 0,-6 1 0,2 5 0,-6-4 0,-23 4 0,-21 4 0,-32 4 0,-9 5 0,-6-1 0,-8 2 0,-11 1 0,3-3 0,-15 2 0,6-1 0,0-1 0,4 3 0,-5-5 0,3 0 0,-2 0 0,-4 3 0,-8-5 0,2 0 0,4 2 0,-2-6 0,8 4 0,0-5 0,-3-1 0,3 0 0,-6-1 0,4-5 0,11 2 0,20-10 0,-2-5 0,12-1 0,1-9 0,13 4 0,-1-10 0,14 16 0,9-10 0,18 11 0,13-5 0,3 4 0,5 9 0,-9 2 0,3 2 0,3 0 0,1 1 0,2 5 0,2 0 0,-1 0 0,3 0 0,4 0 0,10 0 0,-20 0 0,10 0 0,-35 0 0,-15 2 0,-32 3 0,-17-3 0,-17 4 0,-6-4 0,-10-2 0,-2 0 0,14 0 0,-10 0 0,2 0 0,2 6 0,9 0 0,1-2 0,-1-2 0,1-1 0,0 3 0,-1 2 0,-13 6 0,0-4 0,6 1 0,15-5 0,5 4 0,26-8 0,35-8 0,32-4 0,9 5 0,-21 1 0,9 4 0,6 0 0,-5-4 0,-3 2 0,-1-7 0,-2 5 0,11-6 0,-2-1 0,-11 3 0,9-2 0,-5 6 0,-1-5 0,-5-3 0,-12 6 0,4-7 0,-21 13 0,3-6 0,-46 8 0,12 0 0,-28 0 0,3 6 0,-14 0 0,-5 0 0,-6-6 0,6 0 0,5 0 0,4 0 0,7 0 0,1 0 0,5-8 0,-6-4 0,16 5 0,-2-9 0,24 6 0,1 1 0,31 1 0,-5 8 0,22 0 0,-16 2 0,11 4 0,-12-4 0,18 3 0,-14-1 0,8 2 0,0-4 0,11 4 0,-9-4 0,16-2 0,-20 0 0,13 0 0,-9 0 0,10 0 0,-1-2 0,7-4 0,1 2 0,4-7 0,-4 7 0,3-4 0,-9 0 0,10 4 0,-1-5 0,3 1 0,-4 2 0,-3 6 0,-1-2 0,8-2 0,-8-2 0,-9 0 0,4 6 0,-1 0 0,7 0 0,1-5 0,4-1 0,-3 0 0,3 6 0,2 0 0,-2 0 0,-4 0 0,-1 0 0,-22 0 0,10 0 0,-20 0 0,28 6 0,-9 0 0,-3-1 0,4-5 0,-12 0 0,12 0 0,-12 0 0,12 0 0,-16 0 0,23 0 0,-11 0 0,16 0 0,-17 0 0,13 0 0,-8 0 0,-4 0 0,3 0 0,-5 0 0,12 0 0,-12 0 0,6 0 0,-12 0 0,11 0 0,-3 0 0,16 0 0,-16 0 0,9 0 0,-7 0 0,13 0 0,-1 0 0,13 0 0,-20 0 0,3 0 0,-10 0 0,9 0 0,-3 0 0,10 0 0,-17 0 0,11 0 0,-14 0 0,14 0 0,-16 0 0,15 0 0,-15 0 0,10 0 0,-18 0 0,12 0 0,-12 0 0,18 0 0,-12 0 0,12 0 0,-12 2 0,12 4 0,-12-4 0,12 4 0,-16-4 0,22 0 0,-13 4 0,-2-4 0,1 5 0,-14 1 0,6-6 0,-15 14 0,-2-14 0,-16 21 0,-4-12 0,-11 13 0,7-5 0,-7-1 0,6-1 0,-12 1 0,5-1 0,-5 1 0,0 5 0,-6 0 0,0-2 0,6-7 0,0-2 0,-2 1 0,-10 3 0,-5 1 0,-3-5 0,3 0 0,-5-7 0,5 7 0,1-8 0,-2 2 0,16-4 0,-17-2 0,34 0 0,-7-10 0,27-8 0,5 1 0,13-6 0,5 3 0,-2 3 0,4-3 0,6-3 0,0 10 0,7-5 0,-1 3 0,15 1 0,0 0 0,3 3 0,-1 7 0,-14-2 0,5 8 0,7 10 0,-15 1 0,-20 16 0,-15-5 0,-14 5 0,-17-2 0,-18 2 0,2-6 0,-10-3 0,1-5 0,1-1 0,3-3 0,-3-5 0,4 4 0,-1 0 0,-5-1 0,3-3 0,-9 4 0,-11-2 0,4 3 0,-6-3 0,6 2 0,10-6 0,5 1 0,9-1 0,-3 2 0,12-4 0,4 6 0,7-16 0,8 6 0,3-6 0,30 8 0,-13 2 0,19 4 0,-20 4 0,22 7 0,-19 1 0,13-1 0,-15 1 0,-2-9 0,-32-9 0,9-9 0,-20-9 0,4 1 0,-4-1 0,0-1 0,0-4 0,2-5 0,4-6 0,4-1 0,7 0 0,9 8 0,11 1 0,15 9 0,1 7 0,28 2 0,1 8 0,-5 8 0,-1 4 0,-8 3 0,8 3 0,-4-1 0,-2 1 0,-16-9 0,4 7 0,-38-14 0,-8 4 0,-5-4 0,-12-2 0,12-2 0,-6-4 0,3-6 0,-4-11 0,5 4 0,1-5 0,6 5 0,-6 1 0,8 1 0,-5 7 0,17 2 0,3 18 0,12 8 0,5-1 0,13 6 0,-1-3 0,12-3 0,0-1 0,17-5 0,3-3 0,9-8 0,-8-2 0,-8-4 0,3-3 0,-5-9 0,5 1 0,1-1 0,-1 1 0,-5-1 0,-5 1 0,-4-1 0,-8 1 0,0 0 0,2-1 0,-6 1 0,8-1 0,-21 8 0,3 3 0,-7 14 0,2-5 0,7 6 0,16-8 0,-4-2 0,12-4 0,-4 4 0,6-5 0,-6 5 0,3-4 0,-18 4 0,9-8 0,-8 4 0,-7 4 0,7-5 0,-6 7 0,3 0 0,5 0 0,-8 0 0,-7 0 0,6 0 0,-7 0 0,1 0 0,6 0 0,1 0 0,2-8 0,7 6 0,-9-6 0,1 8 0,-1 0 0,1 0 0,-1 0 0,1 0 0,-1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3:29.995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4568 732 11541,'29'0'0,"-5"0"0,-63 16 0,6-12 0,-31 7 0,0-7 0,0-4 0,-2 0 0,0 0 0,2 0 0,13 0 0,-3 0 0,-2 0 0,9 0 0,-5 0 0,1 0 0,7-6 0,-3 0 0,8-7 0,4 11 0,18-6 0,50 8 0,19 0 0,7 6 0,-13 0 0,8 0 0,9-6 0,-1 0 0,-8 0 0,-7 0 0,-1 2 0,-1 3 0,5-3 0,-3 4 0,3-4 0,8-2 0,-1 2 0,-7 4 0,1-2 0,-11 7 0,-7-7 0,-7 12 0,-24-14 0,-28 5 0,-26-7 0,7 0 0,-1 0 0,-1-1 0,-7-3 0,3-2 0,-1-2 0,-12 2 0,-4 2 0,-10-5 0,10 1 0,6 4 0,4 2 0,4 0 0,-4-4 0,9 4 0,-3-3 0,26 3 0,17-6 0,38-4 0,2 3 0,21-3 0,7 6 0,5-6 0,2-1 0,-18 3 0,12 0 0,-2 3 0,-5-5 0,7 4 0,0-1 0,-9 5 0,7-2 0,-8 4 0,3 2 0,-32 0 0,-27 0 0,-13 0 0,-28 0 0,4-6 0,-9 0 0,0-2 0,-8 5 0,7-3 0,10 0 0,-3 6 0,5-6 0,-5 0 0,7-1 0,-2 1 0,12 4 0,11-6 0,11 8 0,38 0 0,-2 2 0,23 4 0,-1-2 0,-7 5 0,7-1 0,-7 6 0,13-5 0,-1 1 0,0 4 0,-5-7 0,-3 1 0,-1 0 0,1 4 0,9-7 0,1-1 0,-12-2 0,-5-2 0,-8 2 0,8 4 0,-20-4 0,-5 6 0,-51-8 0,-12 0 0,-1 0 0,1 0 0,4 0 0,-19 0 0,-4 0 0,16 0 0,-10 2 0,3 2 0,1 1 0,-8 1 0,4-4 0,0 2 0,0 2 0,1 6 0,5-5 0,-4 3 0,27-6 0,0 9 0,42-7 0,22 0 0,37-6 0,4-2 0,2-2 0,-10-2 0,-4 3 0,-2-5 0,4 2 0,-4 2 0,0 2 0,-1 2 0,6 0 0,1 0 0,-5 0 0,1 0 0,-4 0 0,-2 0 0,-1 0 0,-9 0 0,1 0 0,-9 0 0,-3 16 0,-9-12 0,-17 11 0,-1-15 0,-31 0 0,0 2 0,-24 4 0,6-4 0,-3 6 0,1-1 0,6-5 0,2 4 0,-8-2 0,-11 0 0,4 2 0,-11-1 0,-3-5 0,2 0 0,0 0 0,6 2 0,-6 2 0,0 2 0,0-2 0,-2-2 0,-6-2 0,2 0 0,4 0 0,2 0 0,5 0 0,-1 0 0,12 6 0,5 0 0,16-1 0,-1-5 0,73 0 0,-12 0 0,46 0 0,-11-2 0,6-1 0,-12-3 0,-8 2 0,-9 2 0,3 0 0,11-4 0,-11 4 0,14-4 0,-12 4 0,1 2 0,-44 0 0,-26 0 0,-22 0 0,-19 0 0,-4 2 0,-8 4 0,8-4 0,4 4 0,1-4 0,-1-2 0,16 0 0,-5 0 0,20 0 0,-20-2 0,12-4 0,4 4 0,-2-7 0,4 3 0,12 4 0,-22-6 0,10 8 0,-24 0 0,13 0 0,-1 0 0,12 0 0,-12 0 0,12 0 0,-12 0 0,16 0 0,-24 0 0,28 0 0,-12 0 0,16 0 0,-1 0 0,1 0 0,7 0 0,-6 0 0,7 0 0,-9 8 0,1-6 0,-8 5 0,-3-5 0,-6 4 0,2-4 0,-2 4 0,4-4 0,-16-2 0,15 6 0,-16 0 0,5-1 0,-11-5 0,7 6 0,-1 0 0,16 0 0,-10-6 0,22 0 0,-6-8 0,15 6 0,2-6 0,0 8 0,-1 0 0,-9 0 0,9 0 0,-17 0 0,-3 0 0,0 0 0,-12 0 0,8-2 0,-7-3 0,-5 3 0,-2-4 0,-3 4 0,-2 2 0,-1 0 0,1 0 0,5-6 0,1 0 0,15 0 0,-18 6 2,20 0-1,-14 0 1,24-7 0,-4 5 0,13-6-1,-8 8 1,1 0-1,-8 0 0,-2 0 0,-10 0 0,-4 0 0,14 0-1,-8 0 1,13 2-1,-12 4 1,6-4 0,-7 4 0,4-3-1,-9 3 1,-5-4 0,-2 4 0,9-4 0,-3-2 0,6 0 0,-12 0 1,16 0 0,-17 0-1,11 0 1,-8 0-1,18 0 1,4 0-1,21 0 1,-14 0-1,7 0 0,-17 0 0,-1 0 0,-8 0 1,-7 8-1,5-6 0,-6 5 0,16-7 0,-6 0 0,14 0 0,-7 0 1,1 0-1,-2 0 0,-8 0 1,-8 0-1,6 0 1,-5 0-1,7 0 0,0 0 1,8 0-1,9 0 0,3 0 0,13 0 0,-14 0 0,7 8 0,-1-6-1,-6 6 1,14-8 0,22-14-1,15-3 0,7-10 1,-5 1-1,4-1 1,-2 4-1,6-4 0,-3 2 1,-1 1-1,-6 7 0,0-1 0,8-5 1,1 0-1,1 1 0,-8 9 0,-8 1 0,2-1 1,2 3-1,2-2 0,2 3 1,3-3-1,-18 4 0,9 8 0,-29 16 0,-4-3 0,-16 16 0,-1-11 0,-10 5 0,4-13 0,-10 7 0,4-3 0,-12 1 0,0-3 0,10 2 0,-6-7 0,1 3 0,-5-6 0,-4 2 0,1-4 0,-12-2 0,19 0 0,6-16 1,33-9-1,11-16 1,18 2-1,12 8 1,-2 4-1,-2 2 1,-2 2-1,0 5 1,2 1-1,3-1 1,-3 1-1,6-1 1,-2 1-1,-1-1 1,9 1-1,-1 0 0,9-1 1,-5 6-1,4 3 0,-1 1 1,-15 4-1,7 10 0,-16 11 0,-8 12 0,-11 12 0,-6 6 0,-12-5 0,-8-1 0,-7-4 0,-6-2 0,-8-2 0,0-4 0,4-4 0,-4-7 0,-4-3 0,-13-3 0,0 2 0,-1-9 0,8-1 0,5-10 0,3-5 0,2 1 0,0-2 0,0-7 0,0-10 0,14 8 0,3-3 0,13-1 0,-1-16 0,6 10 0,9-4 0,15 2 0,3 6 0,14 0 0,-3 2 0,3 3 0,2-3 0,5 2 0,-1 2 0,1 1 0,3 3 0,1 1 0,1 5 0,-1 5 0,0-2 0,1 2 0,-1 2 0,1 10 0,-1 6 0,-9 11 0,-8 6 0,-16 4 0,-13 2 0,-12 0 0,-6-14 0,-11-3 0,0-10 0,-12 3 0,-6-7 0,-15 2 0,-2-4 0,5-2 0,9-2 0,-1-2 0,0-2 0,7-2 0,-5 5 0,2-5 0,0-2 0,-1-2 0,1-5 0,14-10 0,4-8 0,19 6 0,17-4 0,9 6 0,7 5 0,4 3 0,2 1 0,0 1 0,-1 0 0,1 5 0,0 0 0,0-1 0,12 3 0,1 0 0,1 2 0,1 5 0,5 8 0,-3 7 0,-9 6 0,-14 5 0,2 6 0,-6 4 0,0 4 0,1 4 0,-13-10 0,5 3 0,-13 11 0,1 8 0,-14-13 0,-9-11 0,-12-9 0,-18-9 0,-1 3 0,-16-8 0,-8 0 0,-10-6 0,-3-8 0,4-4 0,11-3 0,10-3 0,19 1 0,10-14 0,-4-4 0,19-12 0,5 1 0,22-3 0,13 5 0,7 9 0,2 7 0,4 11 0,5 0 0,5 5 0,-6 0 0,11 8 0,10-1 0,0 3 0,-10 4 0,-11 5 0,-4 9 0,-2 5 0,0 2 0,0-3 0,0 3 0,6 10 0,-3 8 0,-5-2 0,-7-6 0,-15 2 0,-5-10 0,-12 10 0,-17-12 0,-12 0 0,-13-5 0,-5-7 0,-1-3 0,-10-8 0,4-2 0,1-4 0,11-5 0,19-13 0,15 3 0,20-8 0,17 2 0,18-2 0,-2 5 0,17 7 0,2 3 0,1 5 0,-3 1 0,-4 2 0,1 6 0,-3 2 0,-3 4 0,1 4 0,-5 11 0,1 8 0,-12-4 0,-3 16 0,-16-6 0,-7 12 0,-14-14 0,-9 1 0,-14-4 0,-10-1 0,2-6 0,8-9 0,0-5 0,-6-1 0,0 4 0,-9-7 0,-1 1 0,-5-6 0,21-4 0,7-7 0,17-1 0,9-25 0,17 6 0,14 0 0,2 8 0,8 0 0,-1 3 0,15 5 0,7 3 0,-4 4 0,-4 0 0,0 7 0,5-3 0,3 8 0,-14 5 0,-15 11 0,-2 3 0,-16 0 0,-5 12 0,-20-10 0,-15 10 0,-10-6 0,-17 1 0,-3-7 0,3-4 0,-14-1 0,-4-9 0,-2-3 0,8-4 0,17-4 0,4-4 0,22-5 0,-4-13 0,17 3 0,8-8 0,13-2 0,5 6 0,9 1 0,2 5 0,2 2 0,2 5 0,0 0 0,0-1 0,15 5 0,8 2 0,6 6 0,0 6 0,-11 6 0,-12 11 0,-22 4 0,-13 8 0,-16-8 0,-19-4 0,-8-5 0,-15-6 0,-1 3 0,1-13 0,27-4 0,19-15 0,16-1 0,25-5 0,3 3 0,15 3 0,-9 5 0,-3 1 0,-12 7 0,-4-4 0,-23 31 0,-4 6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3:49.111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69 2979 11899,'-25'27'0,"5"-2"0,3-21 0,11-15 0,8-3 0,9-21 0,-5 16 0,12-4 0,-12 15 0,1-8 0,-14 47 0,5-23 0,-6 23 0,8-23 0,0 2 0,8-1 0,1 7 0,1-7 0,5 9 0,3-8 0,1-3 0,14 1 0,-5-6 0,6 6 0,1 0 0,0-6 0,0 13 0,0-13 0,0 6 0,-8-8 0,6 8 0,-13 1 0,5 9 0,-15-1 0,5-7 0,-5-2 0,7-8 0,1 0 0,-1-8 0,8 4 0,5-8 0,-13 8 0,22-11 0,-18 11 0,20-8 0,-12 9 0,4-7 0,-4 4 0,-4 4 0,16-6 0,-12 8 0,20 2 0,-9 4 0,-14-4 0,11 8 0,-8-4 0,-8-5 0,18 7 0,-18 0 0,22-6 0,-8 8 0,0-5 0,-8-3 0,-2 6 0,0-8 0,10 0 0,2 0 0,6 2 0,-8 4 0,-8-4 0,6 6 0,-6-1 0,16-5 0,-6 6 0,5-8 0,1 0 0,2 0 0,7 0 0,-7 8 0,-1-6-3,-3 4 1,-14-4-1,8-2 0,-17 0-3,17 0 0,-16 0 1,29 0 0,-18 0-1,20 0 1,-13 0 0,6 0-1,-9 0 3,1 0 1,0-2-3,0-4 0,-15 4 0,11-6-1,-12 0 1,8-1 0,6-9 1,-6 1-1,8 7 1,0-6 0,-8 7 0,6-1 0,-5-5 1,7 5 0,-8-8 1,-2 9 0,-8-7 1,-7 14-2,-2-6 2,-31 16 1,9-6 0,-35 6 0,9-8 0,3 0 0,-4 0 0,12 0 0,-12 0 0,4 0 0,-15 0 0,5-8 0,-7-3 0,6-5 0,7-3 0,-6-5 0,7-3 0,-7-8 0,16 0 0,2 0 0,15 0 0,16-5 0,16-1 0,3 8 0,14 10 0,-4 3 0,10 3 0,9 7 0,3 4 0,-3 6 0,-3 6 0,-11 12 0,-1 11 0,-7 4 0,-11 2 0,-7 1 0,-4 5 0,-12-10 0,-6 4 0,-13-4 0,-10 4 0,0-2 0,-6-4 0,4-5 0,2-5 0,0-2 0,-3 1 0,-9-1 0,4-5 0,-15 0 0,8-10 0,-8-2 0,11-22 0,6-13 0,4-11 0,2-1 0,14 4 0,4 3 0,13-5 0,4-2 0,9 9 0,15-3 0,9 10 0,7-4 0,-1 10 0,14-6 0,1 2 0,0 3 0,1 11 0,-9 3 0,5 10 0,7 2 0,-10 10 0,-18 13 0,-13 6 0,-11 12 0,-6-10 0,-6 4 0,-10-4 0,-9 2 0,-2-4 0,2-4 0,-8-7 0,-4-1 0,-2 1 0,0-1 0,-7 1 0,1-7 0,-9-1 0,5-2 0,1-4 0,3 4 0,-3-3 0,-5-1 0,-3-2 0,0-4 0,7-4 0,5-5 0,1-5 0,-4-1 0,7-3 0,1-3 0,2-8 0,4-6 0,4 4 0,9 0 0,9-8 0,9 3 0,2-9 0,11 0 0,15-3 0,3 3 0,6 11 0,-10 8 0,2 1 0,4 0 0,2 0 0,2-2 0,0 4 0,0-1 0,2 9 0,2-3 0,3 9 0,3 3 0,-2-4 0,5 9 0,1 4 0,-3 9 0,-11 13 0,0 7 0,0 10 0,-14-1 0,-3 8 0,-14 1 0,-4 10 0,-4-17 0,-12 0 0,-3-6 0,-10-2 0,0 0 0,-4-2 0,-2-2 0,0-6 0,0 4 0,0-1 0,0-5 0,-6-2 0,-1-1 0,-3-1 0,-4 1 0,5-7 0,-3-1 0,-1-2 0,-14-2 0,-4-6 0,0 0 0,15-2 0,3-4 0,5-6 0,2-3 0,6-8 0,6-3 0,0-1 0,2-4 0,2-2 0,7-2 0,1 0 0,-1 0 0,9 2 0,3-7 0,6-5 0,6-15 0,7 9 0,9 7 0,5-5 0,10 5 0,1-3 0,3 0 0,8 9 0,-1-5 0,7 2 0,3 0 0,6 8 0,-6 10 0,0 4 0,2 1 0,1 7 0,3 1 0,-6 2 0,6 10 0,-4 10 0,-6 3 0,-5 3 0,-3 1 0,-5 4 0,-14 1 0,-9 11 0,-9-8 0,-9 14 0,-15-5 0,-6 7 0,-7-8 0,-1-2 0,2-6 0,-4 0 0,0-1 0,-6-5 0,2 4 0,-7-2 0,1 1 0,0 1 0,-6-6 0,5 5 0,-3-5 0,-3-1 0,-3-3 0,-1-1 0,-1-3 0,1 3 0,0-6 0,-1-1 0,1-1 0,-1 0 0,1 0 0,0-6 0,-1 0 0,1 0 0,3-2 0,-5-4 0,-12-6 0,14-3 0,-1-3 0,13 1 0,5 0 0,0-9 0,0-3 0,10-17 0,7-7 0,10-7 0,14 6 0,8 5 0,7 5 0,0-3 0,8 4 0,3-1 0,1-5 0,7-1 0,3-3 0,2 1 0,3 0 0,3 5 0,3 2 0,4 3 0,6 3 0,-2 4 0,0 8 0,0 7 0,1 7 0,-5 9 0,4 0 0,-2 6 0,-4 4 0,-9 13 0,-8 1 0,-6 5 0,-4 6 0,-8 0 0,2 10 0,-11 5 0,-6 22 0,-4 2 0,-10-18 0,-6 5 0,-7-9 0,-8-3 0,2-1 0,-4 5 0,-4-4 0,-4-3 0,-4 1 0,5-4 0,-3 2 0,2-3 0,-4-3 0,1-4 0,-3-2 0,-4 2 0,5-3 0,-1-1 0,1-2 0,-1-4 0,-2-1 0,-9-3 0,-8 1 0,10-9 0,-16-3 0,8-4 0,-10-4 0,12-4 0,9-3 0,18-11 0,4-3 0,-2-12 0,8-11 0,2-13 0,11-1 0,10 4 0,2-2 0,9 11 0,5-1 0,5 1 0,1-3 0,7 3 0,2-3 0,2-3 0,2 3 0,0 1 0,0 5 0,0 1 0,1 8 0,3 8 0,2 2 0,9 3 0,1 12 0,5 10 0,-7 16 0,-12 13 0,-6 6 0,0 6 0,-6 3 0,-2 7 0,-3-3 0,-3-1 0,-1 0 0,-5 9 0,-5 8 0,-4-4 0,-6 12 0,-8-4 0,-1-10 0,-14-13 0,-1-1 0,1 1 0,-2-6 0,-8 1 0,-1-3 0,-3-2 0,0 0 0,6-2 0,0-4 0,0-6 0,0-9 0,-2-4 0,-3-2 0,7-5 0,-8-8 0,6-13 0,-12-11 0,9-4 0,-5-4 0,0-4 0,10 3 0,-4-7 0,4 2 0,2 4 0,10 8 0,-2 2 0,1-2 0,3-8 0,2-13 0,7-2 0,6-14 0,10 12 0,11 7 0,3 4 0,9-3 0,2 3 0,2 3 0,2 1 0,2 8 0,1 4 0,3 5 0,2 7 0,1 5 0,15 7 0,-9 5 0,10 5 0,-7 7 0,-7 9 0,-11 5 0,-2 1 0,-4 4 0,-4 2 0,-7 2 0,-1 0 0,-7 21 0,-4 6 0,-4 2 0,-10-8 0,-4-9 0,-5-1 0,-6-1 0,-4 0 0,-8-6 0,0 1 0,0-1 0,-6-2 0,0-4 0,2-2 0,3-2 0,-1-8 0,-4 1 0,-6-9 0,9-5 0,-3-8 0,8-17 0,-8-12 0,10-4 0,4-8 0,2 4 0,1 8 0,7 0 0,-1-2 0,7 2 0,-1-6 0,8-4 0,0-17 0,8-8 0,8 7 0,11-7 0,6 6 0,4 0 0,8-4 0,2-6 0,1 2 0,5 2 0,1 6 0,1-3 0,-3 7 0,-1 9 0,-4 14 0,9 8 0,0 23 0,5 16 0,-17 15 0,-16 15 0,-15 1 0,-1 3 0,-4 3 0,-2 1 0,-2 2 0,0 4 0,0 3 0,-8-7 0,-5 4 0,-9-2 0,-7 0 0,0 3 0,-4-5 0,-4 0 0,0-5 0,-5 1 0,1-7 0,0-1 0,-2-3 0,5-6 0,-7-4 0,2-4 0,4-2 0,1-1 0,-3-9 0,-6-3 0,3-4 0,-3-8 0,8-10 0,-1-8 0,12-11 0,11-17 0,7 9 0,10-16 0,2 22 0,4-9 0,4 1 0,9-2 0,4 2 0,-7 8 0,7 0 0,4-6 0,-1 8 0,3-6 0,0 12 0,6 0 0,-2 15 0,-4 14 0,-6 15 0,-11 26 0,-6 5 0,-12 10 0,-6-9 0,-5 3 0,-5-10 0,-1-1 0,2 0 0,-5-14 0,-1 6 0,-6 1 0,8-14 0,-10 5 0,6-23 0,0-6 0,6-20 0,11-26 0,4 5 0,8-13 0,0-3 0,2 5 0,4-6 0,6 1 0,3-1 0,10-6 0,5-12 0,4-3 0,7-1 0,-18 34 0,1-1 0,4 2 0,2 1 0,1-2 0,2 1 0,0 1 0,2 0 0,2 2 0,2 1 0,-1-2 0,1 1 0,1-1 0,2 2 0,2-1 0,1 3 0,-4 5 0,0 2 0,2-1 0,1 2 0,39-24 0,-3 9 0,-1 13 0,-7 13 0,0 9 0,-4 3 0,-16 10 0,1 13 0,-3 13 0,-17 6 0,-10 25 0,-13 3 0,-18 12 0,-9-14 0,-10-10 0,-6-3 0,-4 3 0,-2-1 0,-2-3 0,-5-7 0,5 0 0,2-8 0,2-8 0,0-5 0,-3-7 0,11-9 0,-1-19 0,17-18 0,7-23 0,6-1 0,6-1 0,4-2 0,7-8 0,2-2 0,5-3 0,3-3 0,8-5 0,4-1 0,-17 39 0,2 1 0,25-37 0,-19 38 0,2 0 0,-1 3 0,0 1 0,31-35 0,4 10 0,8 8 0,-1 9 0,-5 12 0,2 8 0,-8 11 0,2 5 0,0 5 0,-13 14 0,-1 9 0,-5 12 0,-6 10 0,-10 2 0,-6 9 0,-5 5 0,-7-1 0,-3 2 0,-10 0 0,-6 5 0,-9 1 0,-8-6 0,-10 2 0,-2-3 0,-4-3 0,-5-2 0,-9-3 0,1-6 0,3-4 0,-1-10 0,-2-6 0,1-5 0,-3-5 0,7-7 0,-5 0 0,4-8 0,3-8 0,12-13 0,0-10 0,8 0 0,4-7 0,3-1 0,3-4 0,5-3 0,3-2 0,1-3 0,4-3 0,4-6 0,6-10 0,7-1 0,9 1 0,13 0 0,11 0 0,7-3 0,5-3 0,-2 14 0,8 2 0,0 10 0,-2 7 0,6 12 0,-2 14 0,8 7 0,-18 16 0,-3 18 0,-13 13 0,-5 11 0,-8 15 0,-5 5 0,-9 4 0,-7 1 0,-4 3 0,-2 2 0,-2 2 0,-4-3 0,-5-1 0,-13-4 0,-5-2 0,-4-2 0,-9-8 0,-5 5 0,-1-5 0,1-4 0,-5 4 0,1-11 0,-5 0 0,0-5 0,3-3 0,5-4 0,1-4 0,-1-5 0,-5-5 0,-5-1 0,-2-11 0,-4-7 0,13-21 0,16-20 0,10-13 0,14 9 0,5-13 0,6 6 0,6 1 0,5-7 0,11 0 0,3 2 0,2 1 0,2 9 0,8 1 0,4 2 0,5 5 0,-1 8 0,5 9 0,10 7 0,-9 11 0,7 14 0,-11 13 0,-10 7 0,-22 5 0,-3 5 0,-5 17 0,-8 10 0,-5-2 0,-12-9 0,-11-11 0,-4 1 0,-2-3 0,-7 7 0,-5-7 0,-5 3 0,-7 0 0,5-9 0,-4 1 0,3-8 0,3-7 0,6-13 0,-1-5 0,18-23 0,6-18 0,13-20 0,16-15 0,3 8 0,1 6 0,8-4 0,-3-2 0,6 0 0,1 3 0,-1 7 0,0 4 0,5 1 0,1-2 0,-4 13 0,6 1 0,-7 11 0,1 21 0,-11 26 0,-12-2 0,-12 20 0,-4-6 0,-1-2 0,-3 8 0,-3-1 0,-6 1 0,-4 2 0,4-6 0,0 5 0,-4-1 0,-6 0 0,2 0 0,-4-8 0,5-4 0,1-6 0,7-4 0,-1-15 0,12-15 0,11-26 0,18-23 0,5 3 0,6-1 0,5 4 0,7-10 0,1-2 0,5-2 0,-2 0 0,8 2 0,-1 4 0,-1 2 0,3 3 0,-7 11 0,-2 5 0,-10 20 0,-14 17 0,-15 25 0,-9 12 0,-13 6 0,-3-2 0,0 2 0,0 1 0,-6 9 0,2-2 0,-4 3 0,-2 2 0,-6 1 0,0-3 0,0-1 0,-1-3 0,-1-1 0,-4 1 0,7-5 0,3-4 0,16-17 0,15-20 0,21-20 0,28-30 0,0 1 0,-1 3 0,7 1 0,-3-6 0,5 3 0,1-1 0,3-5 0,1 8 0,4-5 0,2-1 0,2 1 0,4 7 0,-4 9 0,-6 9 0,-5 11 0,-3 11 0,-1 16 0,-9 13 0,-26 16 0,-4 7 0,-3 8 0,-1 7 0,-6 6 0,-2 1 0,-3 0 0,-5-2 0,-8 0 0,-1-2 0,-4 0 0,3-4 0,-5-13 0,2-5 0,-1-1 0,-5-2 0,4-6 0,-2-1 0,9-4 0,-5-1 0,8-8 0,-9-9 0,13-24 0,5-2 0,12-20 0,5-1 0,5-4 0,1 0 0,1-8 0,-1-1 0,1-3 0,5-7 0,2 0 0,1 2 0,-1 1 0,6 3 0,-4 2 0,2 3 0,0 6 0,-4 14 0,10 10 0,-17 11 0,5 21 0,-5 20 0,-11 8 0,-1 15 0,-2-5 0,2-7 0,-4 8 0,2-1 0,-8 3 0,-6 8 0,-9-15 0,-5 1 0,5 4 0,-6-13 0,1-2 0,1-2 0,-2-4 0,2-2 0,-6-2 0,3-8 0,9-9 0,11-24 0,6-1 0,6-26 0,5-6 0,5 5 0,1-19 0,1 5 0,-1-6 0,1 7 0,-1 19 0,1-1 0,-8 19 0,5 22 0,-5 25 0,-1 10 0,-3 7 0,-4 3 0,-2 1 0,0 0 0,0 13 0,0-1 0,0-4 0,-6 4 0,1 0 0,-9-12 0,2-5 0,5-24 0,-1-15 0,8-32 0,2 3 0,4-31 0,-3 1 0,9-15 0,2 2 0,-5 16 0,3-3 0,2 1 0,1 19 0,10-2 0,4 39 0,-3 9 0,-5 32 0,-5 1 0,-5 3 0,-1 3 0,3 2 0,-1 3 0,2-3 0,1 8 0,3 6 0,-1 5 0,1 7 0,-9-12 0,-1-26 0,-8-24 0,0-32 0,0-9 0,0-26 0,-2-3 0,-2-5 0,-2 5 0,1 17 0,5-16 0,0 44 0,0 10 0,0 17 0,0 36 0,-2-4 0,-2 7 0,-2-9 0,0-19 0,6 15 0,0-34 0,0 9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4:06.808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51 323 12272,'-27'17'0,"9"-15"0,12-18 0,12-18 0,-2-5 0,8 4 0,-1 0 0,7 0 0,-6 6 0,-1 0 0,1 5 0,5-5 0,-7 16 0,-2-11 0,-8 57 0,0 8 0,0 4 0,0-4 0,-6-12 0,0 11 0,-7-14 0,11 7 0,-6-16 0,8-15 0,8-19 0,1-20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3:56.893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697 2811 11935,'-35'27'0,"8"-6"0,3-3 0,-3-5 0,-2 11 0,12-13 0,-7-3 0,7-16 0,-3-2 0,-13 3 0,4 7 0,8 2 0,-2 9 0,5-5 0,-11 6 0,6-6 0,-6 5 0,7-7 0,-11 4 0,6-16 0,0-9 0,4-12 0,11 11 0,2-19 0,5 8 0,3 0 0,-6-12 0,8 1 0,6 3 0,-1-4 0,3 6 0,-2-12 0,-2 9 0,8-3 0,-1-4 0,7-1 0,-1 1 0,1-2 0,5 9 0,0-3 0,-1 4 0,-1 8 0,2 0 0,4 7 0,8-1 0,0 4 0,-2 13 0,-4 12 0,-9 13 0,-9 22 0,-7-8 0,2 8 0,-12-14 0,-5 8 0,-5-4 0,-1 4 0,-3 0 0,-3 0 0,-4-8 0,-8-4 0,-2-6 0,-4-5 0,8-6 0,-8-12 0,20-4 0,-8-7 0,12-8 0,-1-10 0,12-12 0,6 8 0,6-1 0,4 13 0,7-8 0,8 5 0,5 1 0,5 10 0,5 7 0,-13 8 0,8-1 0,-23 3 0,19 9 0,-21 3 0,-1 8 0,-1-9 0,-8-1 0,0-31 0,0 17 0,0-41 0,0 12 0,2 2 0,4-1 0,-4 1 0,4-8 0,3 4 0,-7-14 0,6 7 0,-8-1 0,0 10 0,0 2 0,0 14 0,-8 1 0,6 3 0,-5 5 0,-1-7 0,4-3 0,-8-3 0,7 8 0,-7-9 0,8 16 0,-11-23 0,13 4 0,-6-2 0,8-4 0,17 23 0,12 5 0,-7 12 0,7 11 0,-4 7 0,10 10 0,-8 0 0,-4 0 0,-9 0 0,-2 0 0,-8-16 0,-4 4 0,-24-23 0,-11 0 0,-5-15 0,-1-14 0,4-2 0,-2 0 0,8 2 0,8-2 0,-4-2 0,-1-2 0,-1-2 0,0-4 0,6 2 0,-4-7 0,2-3 0,3-1 0,3 3 0,1-1 0,1-7 0,7 7 0,4-10 0,4 15 0,2-8 0,0 32 0,18 3 0,11 16 0,-2 2 0,8 4 0,-2 6 0,-6 3 0,4 5 0,6 3 0,-8-2 0,6 10 0,-2 6 0,-2 2 0,-2 10 0,-5-1 0,-13 8 0,-5-3 0,-6 5 0,-6 6 0,4-19 0,-21-24 0,0-27 0,0-7 0,-1-22 0,3-4 0,0-12 0,-3 5 0,1 1 0,5 3 0,1-11 0,0 3 0,-1-5 0,1 7 0,-1-1 0,7 1 0,1-1 0,2 3 0,2-7 0,6-7 0,0-2 0,2 14 0,4-3 0,6 1 0,3 17 0,3-8 0,-1 6 0,3 10 0,3 2 0,6 5 0,12 6 0,1 14 0,5 14 0,-6 5 0,-10 12 0,-4 0 0,-2 6 0,-7-4 0,-7-6 0,3 2 0,-5 8 0,1 4 0,-2 1 0,-2-3 0,-6 6 0,-10-9 0,-7 3 0,-5-12 0,-13-5 0,8-13 0,-14-5 0,8-12 0,-7-5 0,3-5 0,8-1 0,2-3 0,-1-1 0,1-3 0,4-7 0,-6 2 0,0-6 0,2-5 0,-1 3 0,7-4 0,-2 2 0,1-2 0,5 3 0,5-9 0,6 2 0,12-1 0,8 13 0,15 15 0,-6 11 0,14 14 0,2 11 0,-4-1 0,6 7 0,-5-5 0,-1-1 0,0 5 0,0 0 0,-2 0 0,-4 3 0,2-5 0,-5 6 0,1-2 0,-6 14 0,2 2 0,-13 7 0,-10 5 0,-15-5 0,-16-5 0,-8-8 0,4-12 0,-12 1 0,10-13 0,-15-5 0,3-8 0,-3-10 0,6-15 0,3-17 0,6-1 0,6-4 0,13 9 0,1 1 0,0 2 0,7-8 0,4-7 0,6-4 0,6-2 0,5 11 0,13 10 0,5 8 0,4 6 0,8 3 0,1 5 0,3 3 0,11 4 0,10 8 0,2 0 0,-6 2 0,-11 2 0,3 2 0,-6 8 0,-5-3 0,0 5 0,-6 3 0,3 4 0,-5 12 0,-5 12 0,-13 3 0,-11 3 0,-14-1 0,-9 1 0,-9-11 0,-9-7 0,0-10 0,4-7 0,-3-6 0,6-7 0,-12-10 0,7-9 0,-8-15 0,4-8 0,4-13 0,4 3 0,9 2 0,9 5 0,9-5 0,2-7 0,15 7 0,15 4 0,10 12 0,7 6 0,19 9 0,10 3 0,13 5 0,0-4 0,-9 2 0,-16 2 0,-18 6 0,3 0 0,-1 12 0,-1 11 0,-6 10 0,-14 16 0,-10-3 0,-9-3 0,-14 10 0,-7 1 0,-17 10 0,1-8 0,-13-13 0,-1-8 0,12-18 0,-4 1 0,2-3 0,-4-7 0,-9-2 0,13-6 0,-8-8 0,6-9 0,2-5 0,-2-13 0,4 2 0,8-13 0,7-7 0,16-5 0,12 0 0,9 9 0,12 9 0,2 1 0,2 16 0,11 1 0,3 5 0,11 5 0,4 6 0,-16 4 0,9 2 0,-9 2 0,-5 4 0,-3 4 0,-7 7 0,0 1 0,0-1 0,-2 3 0,-4 3 0,-5 6 0,-11 6 0,-1 6 0,-10 1 0,-2 5 0,-12-6 0,-9-4 0,1-3 0,-5-1 0,2-1 0,-1-3 0,-7-6 0,0 4 0,-7-2 0,5-3 0,-8-11 0,8-7 0,-8-15 0,6-9 0,4-17 0,2-3 0,8 3 0,-3-4 0,5 4 0,9-19 0,4-8 0,6 0 0,6 5 0,10 13 0,9 7 0,2 8 0,8 0 0,10 8 0,5 1 0,3 11 0,16 5 0,-6 6 0,1 6 0,-16 7 0,-9 9 0,-6 5 0,-4 14 0,-6 11 0,-11 2 0,-6 22 0,-4-2 0,-12-4 0,-6-18 0,-7 2 0,-4 5 0,-2 1 0,-4 4 0,2-6 0,2-4 0,0-1 0,-6-1 0,0 0 0,0 1 0,6-9 0,0-3 0,-2-4 0,-4-6 0,-6-8 0,10-9 0,-4-20 0,12-7 0,-1-15 0,5-7 0,2-7 0,-1-5 0,8-7 0,5-16 0,3 8 0,2 4 0,11 17 0,13 6 0,-1 21 0,18 9 0,-1 20 0,9 18 0,-8 6 0,1 6 0,-11-3 0,2 5 0,-2 5 0,-13-9 0,-3 4 0,-3 7 0,2-2 0,-9 8 0,-1-1 0,-2-1 0,-10 8 0,-3-4 0,-5 0 0,-1-4 0,-8-2 0,-5 1 0,-1 1 0,2-2 0,-4-9 0,4-8 0,-2-6 0,2-4 0,-6-10 0,0-1 0,8-13 0,-4-18 0,4-16 0,7-6 0,-3-12 0,6-3 0,5-7 0,-7-3 0,5-6 0,0 2 0,-1-2 0,7 4 0,2-2 0,4-2 0,2-2 0,0 6 0,2 4 0,4 4 0,6 1 0,5 1 0,7-1 0,3 11 0,8 7 0,0 19 0,0 20 0,-1 12 0,-6 13 0,-5 0 0,-4 6 0,-1 6 0,-1-3 0,1 11 0,-3 3 0,-3 5 0,1 1 0,-5-4 0,0 2 0,0 3 0,-2 5 0,-6-4 0,0 2 0,0 4 0,-8-4 0,-4 2 0,-3 0 0,-3-2 0,-5-2 0,-2-9 0,-1-3 0,1-1 0,-6-8 0,2 1 0,-6-7 0,-6-9 0,10-11 0,-4-19 0,12-11 0,0-14 0,3-8 0,9-4 0,1-5 0,2 1 0,4-1 0,2-3 0,2-1 0,2 0 0,4-1 0,4 1 0,7-1 0,1 3 0,-1 3 0,7 3 0,1 5 0,2-2 0,8 2 0,10 12 0,5 10 0,-7 11 0,9 18 0,-13 13 0,-4 18 0,-10-1 0,-6 1 0,-9 0 0,-4 1 0,-4 14 0,-4-5 0,-2 7 0,-4-10 0,-1-1 0,-5 1 0,-7 3 0,-3-1 0,3 1 0,-4-7 0,0 1 0,-3 1 0,-3 3 0,0 7 0,0-2 0,2-3 0,-2-5 0,0-3 0,0 1 0,2-7 0,-2-8 0,4-6 0,-2-7 0,7-12 0,-1-12 0,11-8 0,7-21 0,5-11 0,5-16 0,7 0 0,6 9 0,3 12 0,4 5 0,2 1 0,2 2 0,6 0 0,2 2 0,4 0 0,-2-4 0,7 11 0,3 3 0,1 2 0,7-5 0,-3 3 0,-4 5 0,5 1 0,3 9 0,-15 4 0,-14 14 0,-18 1 0,-11 16 0,-9 3 0,-9-5 0,-3 2 0,-3 2 0,3 2 0,-4-4 0,0 0 0,-2 2 0,-5 2 0,-1 2 0,-1 0 0,-1 0 0,0 0 0,0 0 0,0 0 0,0 0 0,0 0 0,2-1 0,2-1 0,4-2 0,2-1 0,-6-1 0,1 6 0,-3-8 0,16-14 0,11-18 0,12-13 0,11-17 0,16-8 0,6-1 0,4-1 0,-6 8 0,-8 10 0,2 2 0,2 4 0,2-7 0,0 1 0,0-2 0,0 0 0,7 6 0,3-4 0,2-1 0,-1 1 0,-5 6 0,3-2 0,-1 3 0,-4 3 0,-2 5 0,-2 0 0,-2 12 0,-4 6 0,-14 8 0,-15 21 0,-7 8 0,-11 9 0,1-7 0,-12-1 0,-2-1 0,0 1 0,5-11 0,-3 2 0,-2-2 0,4-7 0,-2-3 0,-2-4 0,4-1 0,-2-1 0,7-7 0,3-20 0,7-19 0,16-19 0,2-14 0,7-1 0,5 5 0,1 10 0,3 3 0,1 2 0,6-5 0,-4 3 0,2 1 0,4 3 0,4-4 0,4 3 0,2 3 0,-6 6 0,-6 15 0,0 7 0,6-1 0,-12 10 0,1 2 0,-17 0 0,17 23 0,-22-11 0,5 13 0,-16-13 0,-9-1 0,5-9 0,-11-2 0,1-7 0,-12-11 0,-2-15 0,0-6 0,2-3 0,-3-3 0,10 2 0,-1-9 0,0-10 0,0-6 0,-4-4 0,4-2 0,6-1 0,9-1 0,4 8 0,3 4 0,13 0 0,17 12 0,12 11 0,17 18 0,2 19 0,-1 12 0,-7 11 0,1 0 0,-18 7 0,4-1 0,2 4 0,0 4 0,-2 2 0,-4 0 0,-6 0 0,3 0 0,-3 0 0,-2-1 0,-3 11 0,-7 8 0,-5-1 0,-12 6 0,-3-11 0,-11-7 0,-3-3 0,2-15 0,-9-5 0,-1-5 0,-9-1 0,9-5 0,-6-14 0,-2-9 0,10-2 0,-4-11 0,4-1 0,2-2 0,3-1 0,-3-1 0,2 0 0,4 0 0,1 0 0,3 0 0,9-6 0,8 0 0,12 16 0,15 15 0,8 12 0,3 4 0,-3 10 0,-2 5 0,-4 4 0,4-1 0,-3 3 0,3 0 0,1 0 0,-4 0 0,-3 4 0,-2-2 0,-4 2 0,-1-3 0,-5 3 0,-3 6 0,1-6 0,-7 9 0,-10-7 0,-13 8 0,7-20 0,-27-9 0,8-24 0,4-3 0,2-20 0,1 2 0,-7-12 0,6 3 0,4 5 0,1 2 0,7-2 0,-1-10 0,8 20 0,6 8 0,15 19 0,9 10 0,9 15 0,-1 2 0,-4 2 0,-1 8 0,2 4 0,-6-8 0,-2 5 0,-3 1 0,-5 4 0,-3 4 0,1 1 0,-7 16 0,0-8 0,-6 3 0,0-13 0,0-3 0,-6-35 0,0-20 0,-7-11 0,3-20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4:01.342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385 1423 13569,'-19'17'0,"-5"-7"0,15 5 0,-9-13 0,-7 6 0,6-8 0,-7-8 0,3-9 0,0-12 0,3 2 0,3-3 0,9 7 0,-9-6 0,3 0 0,-3-6 0,5 0 0,0 0 0,1 0 0,-7 0 0,3-7 0,3-5 0,2 10 0,5 2 0,3 2 0,-4-8 0,4 5 0,2-15 0,0 5 0,0 18 0,0-18 0,0 17 0,2-16 0,4 4 0,-4 12 0,5-12 0,-7 12 0,0-13 0,0-1 0,2 6 0,4-4 0,-4 20 0,14-18 0,-15 18 0,15-14 0,-6 10 0,7 15 0,1 2 0,-9 16 0,7-6 0,-14 6 0,6-24 0,-8 5 0,0-15 0,0 9 0,0-1 0,0 1 0,0-1 0,0 9 0,0-7 0,0 53 0,0-35 0,0 52 0,0-42 0,0 13 0,0-7 0,0 7 0,0-6 0,0 7 0,0-1 0,0-6 0,0-1 0,0-3 0,0-13 0,23-10 0,6-11 0</inkml:trace>
  <inkml:trace contextRef="#ctx0" brushRef="#br0" timeOffset="1967">542 253 12366,'37'-16'0,"4"4"0,0 5 0,11 7 0,8 0 0,12 0 0,-4 2 0,0 3 0,7-3 0,7 4 0,3-2-1,3 2 1,3-4 0,4 4 0,4-4-3,-4-2 0,-6 0 0,-5 0 0,-3 0-1,3 0 0,-7-2 0,-3-2 0,-8-2-1,-8 2 0,-3 0 0,-3 0-6,0-2 11,-7 1 0,-2-11 0,-8-3 0</inkml:trace>
  <inkml:trace contextRef="#ctx0" brushRef="#br0" timeOffset="2884">1 322 12453,'33'-25'0,"8"8"0,17 7 0,8 10 0,2 0 0,-8 0 0,-12 0 0,7 0 0,9 0 0,6-2 0,-8-2 0,-6-2 0,0 1 0,8 5 0,4 0 0,8 0 0,-12 0 0,-2 0 0,-2 0 0,2 0 0,-5 0 0,1 0 0,-6-2 0,-3-2-7,-3-2 1,-11 0-14,6 6 5,-16 0 3,24 0 2,-28 0 2,12 0 1,-23 0 1,-3 0 4,-30-8 0,0 4 1,-24-7 0,-1 7 0,-7-4 0,3 0 1,-8 6 0,2-3 0,-8 3 0,-10 0 0,12-2 0,8-2 0,9 0 0,-3 6 0,-10 0 0,9 0 0,-13 0 0,12 0 0,-7 0 0,21 0 0,-11 0 0,28 0 0,-4 0 0,25 0 0,25 0 0,-4 0 0,28 0 0,-12 0 0,13 2 0,-3 4 0,-13-4 0,-1 8 0,-3-5 0,-5-3 0,8 14 0,-14-6 0,6 7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4:10.692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1171 105 12835,'-20'-17'0,"18"1"0,32 4 0,-5 3 0,21 3 0,-3-2 0,9-3 0,-3 3 0,3 8 0,-9 0 0,9 0 0,3 2 0,3 4 0,8 1-4,-2 5 0,2-2-5,-2-5 0,4-3 1,-4 4 1,-4-4-5,-2-2 2,-19 0 3,-6-8 1,-23 6 3,-41-5 1,4 7 0,-32 0 0,15 0 0,-3 0 1,1 0-1,-7 0 1,1 0 0,-1 0 0,-1 0 0,-4 0 1,-4 0-1,-8 0 1,2 0 0,4 0 0,-4-6 0,4 0 0,-2-6 0,2 7 0,6-3 0,11 2 0,-3 4 0,3-4 0,12 4 0,-17 4 0,11 4 0,4-4 0,-3 14 0,3-7 0,-16 1 0,1-2 0,-1-8 0,9 0 0,-7 0 0,15 0 0,1 0 0,2 0 0,13 0 0,-5 0 0,8 0 0,-1 7 0,-7-5 0,-2 6 0,-8-8 0,0 8 0,0-6 0,0 6 0,8-1 0,2-5 0,7 6 0,1-8 0,-1 0 0,8 0 0,3-8 0,22-1 0,-11-1 0,19-6 0,-13 7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4:43.791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2700 148 12381,'19'-10'0,"-9"3"0,54 7 0,-4 0 0,16 0 0,-12 0 0,-8 0 0,-2 0 0,3 0 0,3 0 0,2 0 0,-6 0 0,2 0 0,-1 0 0,1 0 0,-4 5 0,4 3 0,-3 2 0,13 0 0,7 1 0,-7-3 0,-4-8 0,-23 0 0,-8-8 0,-27-1 0,-12-9 0,0 6 0,-17 1 0,-8 7 0,-16-2 0,-11 4-1,-6 2 0,-10 0 0,1 0 0,5 0 0,11 0 0,9 0 0,-4 0 0,-5 0 0,-1 0 0,4 0 0,-3 0 0,-1 0 1,-8 0-1,4 2 1,0 2-1,4 2 1,9 0 0,1-6 0,-7 0 0,19 0 0,3 0 0,44 0 0,24 0 0,-2 0 0,20 0 0,-3-2 0,16-2 0,-2-2 0,-8 0 0,3 6 0,-7-2 0,-6-4 0,7 4 0,-3-3 0,9 1 0,3-2 0,2 4 0,6-6 0,-1 2 0,1 1 0,-2-3 0,0 4 0,-2-4 0,0-2 0,0 7 0,-6-5-1,10 0 1,-8 6-2,2-4 1,-15-3 0,-22 9-1,-27 0 1,-22 5 0,-36 7 1,10-4 0,-3-6-1,5 2 1,1 1 0,0 1 0,-13-6 0,2 6 0,-16 0 0,6-2 0,14-2 0,-4-2 0,-1 0 0,5 0 0,-1 0 0,-9 6 0,-13-1 0,7 1 0,10-6 0,11 0-1,12 8 1,41-6 0,23 4 0,23-4 0,12-2 0,2 0 0,-2 0 0,-5 0 0,11 0 0,1-2 0,1-4 0,-4 4 0,-16-4 0,1 2 0,-1-2 0,1 4 0,-1-3 0,0 3 0,14-4 0,2 0 0,-2 2 0,-11 0 0,-13 0 0,1-1 0,-4-1 0,7 6 0,1-6 0,5 0 0,-23 0 0,10 6 0,-35 0 0,12 0 0,-9 8 0,3-6 0,23 6 0,8-8 0,-8 0 0,15 0 0,-11 0 0,16 0 0,-1 0 0,-17 0 0,0 0 0,-24 0 0,36 0 0,-18 0 0,16 0 0,5 0 0,-13 0 0,6 0 0,0 0 0,-7 0 0,7 0 0,0 0 0,-6 0 0,-2 0 0,-10 0 0,-16 0 0,7 0 0,-6 0 0,7 0 0,1 0 0,-9 0 0,-1 8 0,-16 9 0,-1-5 0,-1 11 0,2-21 0,8 13 0,0-5 0,0 0 0,0 5 0,0 3 0,0 9 0,0 10 0,0 4 0,0-12 0,0 19 0,0-7 0,0 2 0,0 3 0,0-5 0,0 6 0,0-7 0,0 7 0,0-12 0,0 6 0,-6-5 0,1 17 0,-3-16 0,2 9 0,4-3 0,-6 7 0,0-3 0,7-6 0,-5-1 0,4 1 0,2 17 0,0-3 0,0-3 0,0 1 0,0-1 0,0 0 0,0 1 0,-2-1 0,-4 1 0,2-9 0,-8-3 0,9 4 0,-3 1 0,4-7 0,2 2 0,2-14 0,4 8 0,-3-4 0,9 4 0,-8-4 0,2 4 0,-4-8 0,-2 14 0,0-10 0,0 15 0,0-15 0,0 16 0,0-16 0,0 10 0,-2-14 0,-4 8 0,4-4 0,-6 11 0,8 5 0,2-14 0,4 2 0,-4-16 0,14 22 0,-15-6 0,15 2 0,-14-2 0,8-2 0,-5-4 0,-3-12 0,8 14 0,-4-7 0,-4-9 0,6 24 0,-10-18 0,-4 20 0,2-16 0,-8-1 0,8-9 0,-5 18 0,3-4 0,4-3 0,-6 7 0,8-14 0,-8 6 0,7-7 0,-7-9 0,8 7 0,0-14 0,-16 6 0,12-16 0,-19-2 0,6-15 0,-12-4 0,1 9 0,-1 3 0,-8-3 0,-7-3 0,-1 2 0,0 7 0,1 5 0,-14 1 0,9 2 0,-7 4-17,9-4 0,-9 4-61,-2-4 0,-2 5 17,-4 1 1,19 5-13,-2 1 41,20 0 24,-14-6 0,26-16 4,3-7 0,8 0 1,22-2 1,7-1 0,6 1 1,4-4-1,0 6 1,0 3 1,0 3 0,0-1 0,0 1 0,0 0 0,0 5 0,0 0 0,-1-1 0,11 5 0,7 2 0,-20 8 0,-3 10 0,-20 9 0,-3 20 0,-12-2 0,-7 3 0,-9-5 0,1 0 0,-10-10 0,-6 6 0,-4-10 0,-7 7 0,3-9 0,3-4 0,-5 1 0,4-1 0,-3 1 0,-9-1 0,9 1 0,-7-1 0,3-1 0,0-5 0,-5 5 0,-3-6 0,-6-1 0,12 1 0,3-6-1,4 2-7,16-1-1,-11-5 6,28-23 1,-2-10 1,20-19 1,6 1-1,11 11 1,8 5 0,16 0 0,-1 4 0,11 11 0,-9 5 0,-3 9 0,-5 0 0,-3 8 0,4 10 0,-14 9 0,-9 20 0,-11 3 0,-12 9 0,-11-9 0,-9-5 0,-2-8 0,-2-4 0,-6-3 0,-10-5 0,-7 4 0,-1-11 0,-5-6 0,-2-4-1,2-2 0,7-8 1,10-5 0,5-9 0,8 1 0,5-8 0,0-8 0,5-10 0,5 3 0,13-3 0,10 14 0,7-2 0,16 0 0,12 0 0,-1 8 0,-7 12 0,-8 3 0,2-2 0,14 5 0,3-1 0,1 2 0,-6 2 0,3 6 0,-1 2 0,1 4 0,-17 12 0,-11 11 0,-20 4 0,-6 0 0,-11-4 0,-4-4 0,-12-7 0,-4-1 0,-14 0 0,1-7 0,0-4 0,-3-12 0,-3-6 0,12-13 0,-1-10 0,10-7 0,8-11 0,12-5 0,11 0 0,4 2 0,10-10 0,3 2 0,7 3 0,5 5 0,4 10 0,10 1 0,2 2 0,2 4 0,9 8 0,2 2 0,9 0 0,1 2 0,4 4 0,-6 11 0,2 4 0,4 1 0,0 5 0,-2-4 0,-6 4 0,6 10 0,-6 3 0,-9 5 0,-3 9 0,-5 4 0,-10 6 0,-13 6 0,-9-2 0,-9 7 0,-17-1 0,-10 1 0,-10-5 0,-4-12 0,4-6 0,-4-3 0,-5-3 0,-1 1 0,-3-1 0,-4 1 0,-1-1 0,1-5 0,1-2 0,-1-3 0,-4-3 0,4-2 0,-7-2 0,3 0 0,0 0 0,0-2 0,5-4 0,1-3 0,0-1 0,7-6 0,4 5 0,4-5 0,-3-15 0,-1-4 0,16-11 0,15 1 0,12 0 0,10 11 0,15 6 0,13-3 0,-1 10 0,14-8 0,-3 8 0,1 3 0,3 1 0,4-1 0,4 1 0,0-1 0,4 3 0,-6 1 0,1 4 0,-1 3 0,4 1 0,-6 6 0,-2 0 0,8 8 0,-6 3 0,-9 5 0,-2 11 0,-7 8 0,-1 0 0,-10 6 0,-11-3 0,-12 3 0,-6-10 0,-6 4 0,-6-12 0,-13 1 0,-10-5 0,-2-3 0,-8-3 0,1-3 0,-1-2 0,-1-1 0,-7-3 0,1 2 0,-1-2 0,-5-2 0,0-2 0,2 0 0,-12-8 0,-2-4 0,12-13 0,11-10 0,18-9 0,12-15 0,9 19 0,14-1 0,7 8 0,9 6 0,-1 0 0,8 5 0,2-3 0,2-2 0,10 6 0,3-3 0,5 5 0,1 1 0,2 1 0,5 0 0,5 1 0,4 4 0,0-1 0,-2 7 0,-4 2 0,-2 2 0,4 4 0,-8 4 0,-5 6 0,-9 3 0,-13 4 0,-5 5 0,-5 5 0,-9 8 0,-4 9 0,-14-13 0,-8 8 0,-5-6 0,-12-8 0,-2 2 0,-6-2 0,-7 2 0,1-5 0,8-5 0,-7-3 0,-9-5 0,9 3 0,-20-8 0,2-2 0,2-2 0,9-2 0,1 0 0,0 0 0,-7-2 0,-3-4 0,-6-6 0,12-3 0,-2-3 0,13 1 0,5-3 0,5-3 0,13-6 0,22-10 0,10-2 0,11 6 0,5 8 0,1 0 0,4 0 0,2 6 0,2-5 0,0 3 0,-1 0 0,9-6 0,2 3 0,1 1 0,1 0 0,0 2 0,7 3 0,2 1 0,2 1 0,1-3 0,-7 11 0,0 1 0,1 3 0,7 4 0,4 2 0,2 4 0,-2 7 0,-19 9 0,-16 15 0,-18 7 0,-11 5 0,-7-10 0,-13-2 0,-3-2 0,-4-8 0,-8-2 0,-2-3 0,-4-3 0,2-1 0,-9-3 0,-5-1 0,-3 2 0,-10-5 0,2 1 0,-6-2 0,-5-4 0,3-2 0,-6-2 0,3 0 0,-1 0 0,2 0 0,10-2 0,8-4 0,7-6 0,-1-5 0,3-7 0,7-3 0,5-8 0,15-2 0,14-3 0,14 1 0,10-8 0,15 7 0,11-3 0,1 6 0,-2 6 0,-9 13 0,3 1 0,4 0 0,-2-1 0,7 1 0,3-1 0,1 1 0,5-1 0,1 3 0,4 3 0,2 6 0,2-2 0,4 3 0,-2 1 0,-2 2 0,-7 4 0,-1 4 0,-8 5 0,-7 5 0,-6 3 0,-6 4 0,-6 7 0,-11 4 0,-6 7 0,-12 2 0,-6 3 0,-17-3 0,-6-10 0,-2-4 0,3-3 0,-3-9 0,-6 0 0,-7-5 0,7-2 0,-2-1 0,-3 1 0,-3-4 0,-1 4 0,-2-3 0,-5-3 0,-5-2 0,-9-2 0,-3 0 0,2 0 0,2 0 0,1-2 0,-1-3 0,2-7 0,6 2 0,17-1 0,7-3 0,-1-9 0,6-6 0,13-12 0,22-6 0,16 1 0,13 3 0,4 8 0,2 2 0,0 0 0,0 0 0,0 2 0,0 2 0,2 6 0,3-5 0,5 1 0,0 0 0,3 6 0,-5-2 0,1 3 0,5 3 0,5-1 0,1 3 0,-5 1 0,1 2 0,1 9 0,4-5 0,2 2 0,-1 0 0,-9 0 0,-3 8 0,-2 4 0,-5 6 0,5 3 0,0 5 0,1 3 0,-9 0 0,2 10 0,-4 4 0,-10-2 0,-11 0 0,-8 4 0,2 13 0,-28-7 0,-13-8 0,-11-12 0,-1-2 0,1-13 0,-3 0 0,-1-5 0,-3 3 0,1-2 0,-2-2 0,-5-2 0,3-2 0,-8 0 0,0-2 0,2-4 0,-4 2 0,8-7 0,0-3 0,-3-2 0,9-1 0,0-1 0,9-1 0,6-4 0,0-1 0,-3-10 0,5-5 0,0-14 0,9 1 0,15 0 0,13 7 0,15 4 0,18 0 0,16 7 0,5 6 0,-4 7 0,-5 5 0,1 3 0,3 1 0,1 6 0,3-3 0,1-1 0,2 0 0,2 6 0,-4-1 0,3 3 0,-3 2 0,4 0 0,-2 2 0,-3 3 0,-7 7 0,1 4 0,-9 1 0,-1 1 0,-2-1 0,-8 0 0,-2 3 0,-1 3 0,-3-3 0,-15 18 0,-8-3 0,-16-4 0,-13-7 0,-4-5 0,-2-7 0,-6-1 0,-11 3 0,9-4 0,-15-1 0,6-1 0,1-4 0,-1 0 0,-1 0 0,-1 2 0,-4-3 0,0-1 0,-8-2 0,-2 0 0,2 0 0,2-2 0,-2-1 0,2-5 0,-2-2 0,11-2 0,5-5 0,5 0 0,7-1 0,8-1 0,5-7 0,0-9 0,13-1 0,1-11 0,9 2 0,9-3 0,11 1 0,5 14 0,8 0 0,-2 6 0,2 6 0,4-4 0,6 1 0,6 1 0,3-2 0,8 5 0,3-3 0,-1 4 0,0 1 0,8 1 0,0-1 0,5 1 0,1-1 0,-4 9 0,-4 3 0,-2 4 0,2 2 0,-4 2 0,2 4 0,-10 11 0,-1 12 0,-16 4 0,-14 2 0,-11 2 0,-7 4 0,-12-10 0,-11 4 0,-13-12 0,-10 0 0,3-3 0,1-3 0,-4-5 0,-2-2 0,-1-1 0,-5 1 0,-3 0 0,-5 3 0,-3-3 0,-2-2 0,-2-2 0,-8-6 0,-3 0 0,-7 0 0,3 0 0,-3 0 0,1-2 0,1-4 0,-5 2 0,5-8 0,1-1 0,3-3 0,4 5 0,4-1 0,2-2 0,2-1 0,14-3 0,-1 1 0,7-1 0,3-5 0,6 0 0,16-8 0,7 4 0,24-6 0,11 3 0,12 5 0,9 8 0,9-1 0,3 1 0,-2-1 0,5 1 0,5-1 0,6 1 0,3 0 0,5-1 0,1 1 0,7-1 0,9 3 0,-45 8 0,1 2 0,0 2 0,-1 0 0,43-1 0,0 0 0,-2-1 0,2 1 0,-13 4 0,-4 6 0,-14 3 0,-8 1 0,-7 5 0,-3-1 0,-1 7 0,-10 1 0,-10 7 0,-15-6 0,-14 6 0,-9-7 0,-22 1 0,-6-4 0,-4-7 0,5 0 0,-11-1 0,-9-1 0,0 5 0,-4-5 0,-4 2 0,-3-1 0,-13-5 0,1 6 0,-8 0 0,-4-3 0,45-4 0,-1 0 0,-3-3 0,-1 0 0,0 1 0,-2 0-38,-3-1 0,0-1 1,4 1-1,1-2 0,-1 1 1,0-2-1,3 1 0,1 0 38,2 0 0,-1 0 0,2 0 0,0 0 0,-46 0 0,9-2 0,11-3 0,13-5 0,7-7 0,7-1 0,3 1 0,14-5 0,-2-7 0,16-10 0,7-19 0,16 17 0,23 3 0,8 8 0,4 7 0,-4 6 0,2-1 0,4 1 0,5-1 0,12 3 0,5 1 75,-1 3 1,6-1-1,-4-4 1,7 3-76,11 1 0,-8 8 0,9-3 0,-5 1 0,-3 0 0,9 0 0,-7 8 0,-3 4 0,-10 5 0,-8 5 0,-3 3 0,-1 5 0,-17-1 0,-12 12 0,-15-10 0,-19 10 0,-24-12 0,-22 1 0,-3-5 0,-2-7 0,6-3 0,-4 1 0,-2 0 0,-4-4 0,-10 3 0,-6 1 0,-3 0 0,-12-1 0,45-2 0,-1 0 0,-4-1 0,-2 0 0,-4 1 0,0-1 0,0-1 0,0 0 0,-4 1 0,0 0 0,-1 0 0,0 1-59,-1 1 1,0 0 0,-1 0 0,0 1 0,1 0 0,1 0 0,0-1 0,2 1 58,1 0 0,2 0 0,1-1 0,1 1 0,3 0 0,0-1 0,2 1 0,1 0 0,1 0 0,2-1 0,-36 8 0,11-3 0,9-1 0,6-8 0,-2 2 0,27-4 0,15-6 0,28-8 0,12 1 0,13-15 0,8 1 0,-1 0 0,7-4 0,0 4 0,-1-1 0,9 1 0,5-4 0,0 4 116,2 0 0,-4 5 0,9-3 1,-1 3-117,-2 3 0,-2 7 0,-8 4 0,1 5 0,1 4 0,-8 9 0,-16 15 0,-32 18 0,-14-1 0,-9-1 0,-10-10 0,-2-2 0,-4-2 0,3-5 0,-9 3 0,-3 0 0,-7 0 0,1-4 0,-8 5 0,-2-3 0,-2-4 0,-2-1 0,0-3 0,-1 0 0,-5 1 0,10-3 0,-2-1 0,6-4 0,6-2 0,1-3 0,1-5 0,-4 0 0,11 0 0,3-9 0,26-9 0,14 1 0,27-7 0,7 5 0,3 7 0,3 3 0,3-1 0,2 0 0,7 6 0,-3-3 0,2 1 0,-1 0 0,-5 0 0,4 8 0,-3 4 0,11 4 0,-7 7 0,-5 2 0,-8 5 0,-8-3 0,-9 10 0,-5 6 0,-7-6 0,-15 10 0,-17-8 0,-18 6 0,-5-8 0,5-6 0,-5-8 0,-9 1 0,6-3 0,-10-1 0,8-4 0,3-3 0,-5 5 0,-2-4 0,0 0 0,0-1 0,-1-1 0,3-6 0,14-15 0,3-9 0,21-22 0,20-9 0,10 1 0,8 6 0,5 17 0,6 1 0,4-1 0,2 4 0,2 0 0,2 2 0,1 3 0,7 3 0,-4 2 0,3-1 0,8 1 0,-5 1 0,7 5 0,1 5 0,-3 4 0,2 2 0,0 0 0,1 2 0,-7 4 0,1 3 0,-13 11 0,-3 1 0,-4 2 0,-11 4 0,-3 3 0,-13-7 0,-21 12 0,-12-8 0,-22-2 0,3-7 0,1-3 0,-5-1 0,-7-1 0,1-3 0,-2-2 0,4 3 0,-8-5 0,-2 0 0,-2 2 0,0-6 0,2 4 0,2-4 0,-2-2 0,6-6 0,4-2 0,7-2 0,8-3 0,4-9 0,4-3 0,4-2 0,0-12 0,12-11 0,7-7 0,6 5 0,6 7 0,6 3 0,9 3 0,5-4 0,11 2 0,4 3 0,-1 1 0,9 8 0,2 1 0,3 1 0,2 0 0,7 6 0,-1-3 0,0 5 0,2 2 0,-2 5 0,8 2 0,0 3 0,-5 3 0,-5 4 0,-4 5 0,1 7 0,-1 4 0,-13 3 0,-6 6 2,-6 10 0,-6 2-2,-9 10 0,-14-3 0,-15 3 0,-11-6 0,-5-12 0,-7-6 0,-9-4 0,-9-7 0,11-2 0,-3-3 0,-2-3 0,-7-2 0,1-2 0,0 0 0,-2 0 0,1-2 0,-6-3 0,-1-7 0,3-4 0,17-1 0,5-1 0,4 1 0,10-2 0,4-9 0,3-12 0,13-1 0,7-17 0,15 9 0,14-1 0,6 13 0,6 12 0,4-1 0,7 5 0,2 4 0,5 3 0,3 4 0,7-1 0,1 5 0,0 4 0,2 2 1,2 0-1,1 2 0,-1 4 1,-10-2 0,-6 7-1,-3 3 0,-3 1 1,-7 3-1,-5-1 0,-20 3 0,-14 3 0,-14-10 0,-19 5 0,-14-3 0,-2-5 0,-11 0 0,6 0 0,-1-1 0,-3-5 0,-5 4 0,-3-2 0,-2 0 0,4-1 0,-6-5 0,-4 0 0,-6 0 0,2 0 0,-1 0 0,5 0 0,4 0 0,0-5 0,-4-3 0,6-2 0,9-3 0,9-9 1,11-3 2,4-2 0,5-10-2,13-10 1,24 1-1,16 5 1,8 10-1,6 4 0,1 9 0,9-1 0,1 5 0,4 1 0,-3 5 0,5 2 0,-2 4-1,0 2 1,8 0 0,-4 2 0,0 4-1,-3 6 0,-3 5 1,-2 4-1,1 3 0,-5-3 0,-9 0 0,0 3 0,-12 3 0,-23 4 0,-24-8 0,-23-1 0,-21-17 0,0-1 0,8-2 0,7-2 0,-1 0 0,-3 0 0,-1 0 0,-1 0 0,1 0 0,0 0 0,-7 0 0,1-2 0,2-2 0,2-1 0,1-9 0,-1 2 0,-4-3 0,11-3 0,1 1 0,26-1 0,20 1 0,18 7 0,22 3 0,7 1 0,3 0 0,11-2 0,5 4 0,7-2 0,9 3 0,9-1 0,4 0 0,2-2 0,-47 4 0,1 0 0,1-2 0,1 0 0,2 1 0,0 0 0,2 1 0,1-1 0,-1-1 0,0 0 0,-4 3 0,-1 0 0,41-5 0,-3 4 0,-3 2 0,-10 0 0,-7 0 0,-11 2 0,-11 4 0,-3 4 0,-5 7 0,-10 8 0,-21 6 0,-26 4 0,-12-8 0,-8-11 0,-4-4 0,4-8 0,-13 3 0,34-7 0,16 0 0,24-6 0,28 1 0,0 1 0,3 0 0,3 0 0,6-2 0,4 2 0,9-3 0,5-1 0,3 0 0,3 0 0,-9-3 0,-3 3 0,-4 0 0,-2 0 0,-3-3 0,-3 3 0,-5-2 0,1 1 0,-2-3 0,-15-4 0,-32 12 0,-34-7 0,-10 7 0,-27-2 0,-2 4 0,-2 2 0,6 0 0,-6 0 0,-4 0 0,-8-6 0,-2 1 0,1 1 0,-1 2 0,-5 2 0,1 0 0,-1 0 0,1 0 0,-1 0 0,9-2 0,6-2 0,8-2 0,8-2 0,5 2 0,12 5 0,47-7 0,23 8 0,13 0 0,7 0 0,7 0 0,7 0 0,11 0 0,5 0 0,10 0 0,-44 0 0,-1 0 0,4 0 0,1 0 0,3 0 0,0 0 0,2 0 0,1 0 0,1 0 0,0 0 0,1 0 0,0 0 0,1 0 0,0 0 0,0 0 0,-2 0 0,-4 0 0,-1 0 0,-5 0 0,-1 0 0,38 0 0,-17 0 0,-14-2 0,-4-4 0,-1 4 0,-32-6 0,-27 8 0,-7 0 0,-38 0 0,-7 0 0,-2 0 0,-16 0 0,2 0 0,-1 0 0,-7 2 0,-9 2 0,-4 2 0,-2-2 0,47 0 0,-1 0 0,-5 0 0,-1-1 0,-2 1 0,-2 0-31,-2 0 0,0 0 0,2 2 0,2 0 0,3-2 0,1-1 0,3 1 0,1 0 31,-42 4 0,4-2 0,19-6 0,19 0 0,42 0 0,38 0 0,27-6 0,31-2 0,-5 0 0,-2 1 0,7-5 0,-37 8 0,3 0 0,2 0 0,2 0 0,4 1 0,1-1 0,1-2 0,2 0 0,-1 3 0,2 0 0,3 0 0,1 0-76,4-1 1,2 1 0,3 1 0,1 2-1,-1-3 1,-1 0 0,-3 1 0,-1 0 75,-1-1 0,-2 0 0,-5 2 0,-2 0 0,-1-2 0,-2 0 0,-3 1 0,-1 0 0,-3-1 0,-2 1 0,42 0 0,-19-4 0,-5 4 77,-6 2 1,0 2 0,-9 4-78,-5 5 0,-17 1 0,-4 5 0,-27-9 0,-17 10 0,-17-3 0,-8-5 0,-1 0 0,-6-3 0,-3-3 0,-8 4 0,-12-2 0,4 5 308,-16-5 1,11 0-309,7-6 0,13-10 0,16-7 0,20-4 0,20-14 0,19 6 0,17-6 0,-3 9 0,19 9 0,3 5 0,2 6 0,0 5 0,-2 1 0,-2 1 0,4 5 0,0 6 0,6 5 0,-5 5 0,-1 3 0,-4 2 0,-6-6 0,-5 5 0,-6-3 0,-5 0 0,-10 4 0,-9 3 0,-7-9 0,-26 12 0,-7-16 0,-4-1 0,-8-4 0,8-5 0,-14-7 0,14-2 0,-8-3 0,12-13 0,-1-11 0,7-6 0,5-6 0,6-11 0,12-12 0,4 6 0,9 5 0,5 11 0,3 12 0,8 7 0,2 13 0,1 10 0,3 10 0,-8 13 0,-10 7 0,-3 3 0,-3 1 0,1 3 0,-1 2 0,1 2 0,-1 15 0,1 2 0,-7-1 0,1-5 0,-8 6 0,2-5 0,-12-16 0,-6-8 0,-5-12 0,-7 6 0,3-9 0,-8-2 0,6-10 0,-7-2 0,9-4 0,-2-14 0,11-5 0,6-18 0,4-7 0,2-16 0,2 3 0,4-6 0,6 6 0,-2 19 0,1-5 0,1 16 0,3 27 0,-3 27 0,2 28 0,-9 27 0,-1-5 0,4-5 0,-2-15 0,-2-1 0,-2 0 0,-2 5 0,0 7 0,-2 0 0,-4 11 0,2-18 0,-8-11 0,9-15 0,-5-5 0,2-28 0,0-16 0,-2-5 0,3-24 0,3 10 0,-4-15 0,-2-2 0,2-5 0,2 3 0,2-10 0,2 2 0,0 2 0,0 0 0,6 8 0,2-5 0,2 5 0,-1-10 0,3 0 0,4 8 0,-7 29 0,1 19 0,-2 33 0,-8 0 0,0 16 0,0 9 0,0 20 0,0 4 0,0 6 0,0-5 0,-6-15 0,0 5 0,0-11 0,-2-8 0,7 7 0,-5-1 0,4 1 0,2 7 0,0-23 0,0-12 0,8-33 0,3-15 0,3-16 0,-1-6 0,-1 1 0,-8-11 0,2-3 0,-4-8 0,-2-9 0,0 10 0,0 9 0,0 4 0,-2-1 0,-4 1 0,-6 0 0,3 1 0,-3 3 0,-2 3 0,-1 2 0,-3 1 0,1 1 0,-1 4 0,1 2 0,17 20 0,12 15 0,5 9 0,12 15 0,-8 12 0,3 17 0,-7 5 0,-5 8 0,-6-2 0,1-12 0,-1 7 0,0-1 0,-6 12 0,0 3 0,-2-5 0,-4-11 0,2-11 0,-7-7 0,-3 8 0,5-7 0,-3 13 0,6-7 0,-6 1 0,9-4 0,-5-24 0,8-9 0,0-28 0,0-1 0,0-28 0,0 16 0,0-15 0,2-1 0,2-9 0,1 0 0,1 7 0,-4-9 0,4 2 0,-4 1 0,6 16 0,-1-1 0,-3 5 0,8 6 0,0 7 0,13 7 0,4 15 0,-4 4 0,-2 13 0,-9 4 0,-2 14 0,-6 2 0,5 4 0,-7-8 0,2 8 0,-2-20 0,2 8 0,-4-19 0,5 13 0,-7-60 0,-7 24 0,-5-40 0,-4 1 0,-1-12 0,1-2 0,3-2 0,1-2 0,8 8 0,-2-14 0,4 10 0,2-3 0,0 22 0,0 14 0,8 31 0,0 19 0,4 24 0,3-4 0,-3 4 0,-2 0 0,-1 13 0,-1 4 0,4-5 0,-5 7 0,3 2 0,-6-6 0,2-9 0,-4 1 0,-2 3 0,0 1 0,0 0 0,0 1 0,0 15 0,0 7 0,-2-3 0,-4-6 0,-6-12 0,3-19 0,-3 0 0,8-11 0,-11-7 0,5-27 0,-8-19 0,7 2 0,-1-10 0,-1-2 0,3 5 0,-2-11 0,-1-4 0,3 3 0,0-16 0,2-4 0,3 8 0,5-12 0,0 2 0,0 0 0,0 4 0,0 0 0,2 0 0,3 2 0,3 1 0,6 11 0,-3 3 0,1 13 0,4 22 0,-5 24 0,-3 21 0,-8 27 0,0 0 0,0 0 0,0 6 0,0-4 0,0 4 0,0 4 0,0-10 0,0 10 0,0-2 0,0 0 0,0 4 0,0-1 0,0 1 0,0-4 0,0-10 0,0 2 0,0-1 0,0-1 0,0 0 0,0-4 0,0 5 0,0-3 0,0 8 0,-2-10 0,-4-1 0,4-9 0,-6-17 0,8-17 0,0-33 0,0-24 0,0-3 0,2 1 0,4 1 0,-2-1 0,8 9 0,-1-11 0,7-7 0,-1 5 0,1 7 0,-1 23 0,5 13 0,-5 37 0,-7 18 0,-1 3 0,-3-1 0,-2 1 0,-2 3 0,0 7 0,2 0 0,2 0 0,-2 3 0,-2-7 0,-2 4 0,2-4 0,3-1 0,-1-7 0,6 1 0,0 0 0,-1-3 0,-3-1 0,4-4 0,-2 7 0,3-11 0,-5 12 0,0-5 0,-6 11 0,-4-16 0,-8-8 0,9-8 0,-29-11 0,21-2 0,-7-8 0,3 0 0,13 0 0,10 15 0,3-3 0,7 13 0,-3-8 0,-13 1 0,6-1 0,-8-7 0,-16 6 0,-11-7 0,-17 9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4:47.239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1442 11789,'8'-29'0,"-4"-10"0,8 16 0,-7-4 0,7-8 0,-6 10 0,6-10 0,-3-4 0,3-8 0,5-1 0,1 1 0,-1-9 0,7 4 0,-11 1 0,-1 5 0,-6 7 0,5-2 0,-7 12 0,-4-4 0,-10 6 0,-1-2 0,-1 0 0,8 7 0,-3-18 0,8 5 0,5-12 0,-4 8 0,4 4 0,-2 10 0,2-10 0,-2 10 0,7-4 0,-5 0 0,6-6 0,-1-6 0,7 0 0,-8 8 0,5 0 0,-13 6 0,6 8 0,-8-5 0,0 22 0,-8 26 0,6-16 0,-13 30 0,13-28 0,-22 8 0,13-9 0,-15 7 0,9-14 0,0 13 0,-1-13 0,1 14 0,7-7 0,2 1 0,8 6 0,0-14 0,16 5 0,-12-7 0,19 0 0,-13 0 0,-1 0 0,7 0 0,-7 0 0,9 0 0,-1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4:52.688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140 1328 11799,'-23'27'0,"0"-4"0,7-3 0,-15 5 0,8 4 0,7-12 0,8 7 0,8-15 0,8 17 0,-6 1 0,14 8 0,-14 0 0,13 0 0,3-8 0,1-2 0,6-8 0,-7 1 0,-9-1 0,15-7 0,-5 6 0,16-14 0,-8 5 0,6 1 0,-13 2 0,5 15 0,0-6 0,-13 7 0,11-17 0,-13 7 0,7-6 0,1 7 0,-9-7 0,7-3 0,-14 1 0,13-6 0,3 6 0,1-8 0,14 0 0,-6 8 0,8-6 0,0 5 0,8-7 0,-6 0 0,13 0 0,-13 0 0,13 0 0,-13 8 0,6-6 0,-2 4 0,0-12 0,-7 2 0,-4-7 0,-7-1 0,6-6 0,0 1 0,6 0 0,0-1 0,0 1 0,-6-1 0,0 1 0,-15-1 0,1 9 0,-32 1 0,-12 8 0,-6 6 0,-10 1 0,2 3 0,3-4 0,3 4 0,-4-3 0,2-1 0,-7-6 0,-1 0 0,-5 0 0,15 0 0,21-21 0,28-6 0,13-2 0,10 1 0,4 11 0,4-1 0,1 1 0,3 0 0,3-1 0,1 3 0,1 3 0,-3-4 0,9 5 0,-4-3 0,-1 2 0,-1-1 0,4 7 0,8 2 0,-13 2 0,7 2 0,-23 4 0,-6 8 0,-25-1 0,-16 13 0,-17 1 0,-12-2 0,2-1 0,3-3 0,-7-2 0,-4 1 0,-3-1 0,-14 1 0,0-3 0,2-1 0,0-2 0,7-7 0,-3 5 0,4-2 0,1-4 0,1-2 0,0-4 0,-1-4 0,-9-4 0,2-9 0,6-4 0,19 1 0,6-7 0,17 6 0,12-6 0,12 13 0,15-1 0,8 1 0,9 3 0,5-1 0,9 2 0,-2 8 0,-9-1 0,1 3 0,3 2 0,1-2 0,5-2 0,7-2 0,-6 0 0,12 6 0,-6 0 0,0 0 0,-27 0 0,-28 8 0,-38 4 0,-4-3 0,-23 1 0,0-2 0,5 0 0,5-5 0,-3 3 0,-1-2 0,-3 4 0,-3 0 0,-8 1 0,6-5 0,-14 2 0,-2-4 0,20-4 0,0-4 0,7-5 0,26-9 0,3-9 0,18 6 0,16-10 0,13 6 0,10 3 0,-1 7 0,7-2 0,5-5 0,-1 5 0,11-4 0,-2 3 0,1 3 0,8 5 0,1 0 0,6-1 0,0-3 0,3 7 0,-1 1 0,2 2 0,5 0 0,-11 0 0,6 6 0,-12 0 0,-6 0 0,-2 0 0,-6 0 0,1 0 0,-9 2 0,-3 4 0,-21 6 0,-15 11 0,-12-4 0,-17 5 0,-5-5 0,-4-1 0,-4-1 0,-1 1 0,-7-1 0,-6 0 0,3 1 0,-12-3 0,0-1 0,-4-2 0,-6-1 0,-4 5 0,-2-5 0,3-5 0,-5-4 0,0-2 0,-1 0 0,-5 0 0,7 0 0,1-2 0,6-2 0,6-1 0,2-9 0,8 2 0,1-3 0,9-3 0,5 1 0,4-1 0,0 1 0,20 0 0,15-1 0,19 1 0,12 5 0,6 0 0,4-1 0,5-3 0,7-1 0,5-1 0,6 1 0,4-1 0,9 1 0,5-3 0,3-1 0,3-2 0,-1 0 0,2 5 0,6-1 0,-43 7 0,1 0 0,46-1 0,-48 4 0,1 0 0,45-6 0,-6-1 0,-8 5 0,-3 1 0,-4 2 0,-8 4 0,-2-3 0,-2 1 0,-8 0 0,-4 14 0,-42 1 0,-33 9 0,-24-1 0,4-5 0,-15 0 0,4 1 0,-2 3 0,-6 1 0,-8-1 0,0-3 0,0-1 0,-6 0 0,-1 5 0,-7 1 0,-11-1 0,4 0 0,39-8 0,-1 0 0,2-1 0,1-1 0,-47 5 0,46-5 0,-1 0 0,-43-2 0,4-1 0,10-2 0,15-4 0,7-3 0,7-7 0,5-4 0,7-3 0,11-6 0,5-10 0,13 4 0,5-10 0,16 8 0,11-6 0,12 8 0,6 6 0,-2 6 0,3-3 0,7-1 0,5 0 0,6 5 0,7 1 0,2-1 0,5 1 0,4-1 0,7 1 0,9-1 0,-1 1 0,-42 9 0,1 0 0,0 2 0,1 1 0,0 1 0,0 2 0,2 1 0,-1 0 0,0 0 0,-1 0 0,48-3 0,-6-2 0,-5 1 0,-9 5 0,-5 0 0,-2 0 0,-20 0 0,8 1 0,-2 5 0,-19-2 0,2 8 0,-16-8 0,-31 17 0,-23-4 0,-21-1 0,-8-4 0,1 1 0,-14 1 0,-1-1 0,0-3 0,-4-2 0,6 5 0,-7-3 0,-1 2 0,-3-1 0,-14 1 0,44-3 0,-1 0 0,-3-1 0,-1 1 0,-1 0 0,0-1 0,-4-1 0,-1-2 0,-1 1 0,-2 0 0,1 0 0,0 1 0,-1 1 0,0 0 0,10-3 0,2 0 0,0-2 0,1-1 0,-39 0 0,9-2 0,12-2 0,14-5 0,7-11 0,16-9 0,16-14 0,19 12 0,21 0 0,10 2 0,14 4 0,-5 1 0,1 3 0,2 3 0,9 3 0,4 1 0,6-2 0,10-1 0,4-2 0,3-1 0,8 1 0,3 5 0,-41 6 0,1 0 0,2 0 0,0 1 0,2 0 0,1 0 0,0-2 0,0 0 0,2 4 0,1 1 0,-2-1 0,0 0 0,1-1 0,0 0 0,-3 2 0,-1 0 0,-2-3 0,-1 0 0,43-2 0,-6 3 0,-2-4 0,-3 2 0,-8 0 0,-12-1 0,-14 5 0,-1-4 0,5 4 0,-25 2 0,18 0 0,-67 0 0,-3 0 0,-20 0 0,-7 0 0,-7 0 0,-9 0 0,1 2 0,0 2 0,-1 2 0,-1-3 0,-3 1 0,-2 0 0,-2 2 0,-1-2 0,-15 0 0,1 0 0,-4 1 0,-2-1 0,44-2 0,1-2 0,-49 0 0,48 0 0,-1 0 0,-1 0 0,1 0 0,-39-2 0,4-2 0,3-3 0,5-3 0,3-2 0,12-5 0,6-1 0,-10 1 0,-2-1 0,6 7 0,12-1 0,15 8 0,33-5 0,27 3 0,10 4 0,27-4 0,2 4 0,8 2 0,-8 0 0,2 0 0,0 0 0,0 0 0,8 0 0,2-2 0,2-4 0,7 4 0,-1-3 0,3 3 0,2 2 0,5-6 0,-3-2 0,-4 0 0,1 1 0,-7-7 0,3 2 0,-1-3 0,-1-3 0,-9 1 0,-8 1 0,-3 3 0,-4 1 0,-4 0 0,-5-5 0,-12 7 0,-41 3 0,-21 8 0,-12 5 0,-11 4 0,3 5 0,-3-1 0,-3-2 0,1-1 0,-3 7 0,-3-1 0,-6 1 0,2-3 0,-2-1 0,-2-2 0,-2 1 0,-9 3 0,-5-1 0,-3-1 0,-3-3 0,1-1 0,0 4 0,-1-5 0,1-1 0,8 4 0,3-6 0,6-3 0,6-1 0,-2-2 0,8 0 0,1-2 0,3-3 0,2 1 0,-3-8 0,-3-1 0,-6-3 0,0-1 0,14-1 0,-3 1 0,7-1 0,7-7 0,25 6 0,20-5 0,14 13 0,20 5 0,7 4 0,3 2 0,14 0 0,0 0 0,20 0 0,-14 0 0,-8 0 0,4 0 0,-4 0 0,2 0 0,0 0 0,2 0 0,8 0 0,1-2 0,-1-4 0,-2 4 0,-2-6 0,0 3 0,-1-1 0,-6-2 0,-5 4 0,-6-4 0,-5-1 0,-5 3 0,-5-6 0,4-1 0,-4 1 0,4-6 0,-20 13 0,-9-19 0,-24 13 0,-4 1 0,-18-2 0,-15 7 0,-21-7 0,-7 8 0,-7-2 0,8 4 0,14 2 0,16 0 0,-3 0 0,-23 0 0,-5 0 0,1 0 0,0 0 0,7 0 0,-1 0 0,-16 0 0,9 0 0,15 0 0,-8 0 0,12 0 0,5 0 0,34 8 0,44 2 0,16-1 0,23-3 0,0-4 0,-4 0 0,-4 4 0,1-4 0,-5 4 0,12-2 0,19-1 0,-7 3 0,-8 0 0,-12-6 0,8 0 0,-13 0 0,9 0 0,-2 0 0,-21 0 0,12 0 0,-49-6 0,-12 0 0,-8-5 0,-20 5 0,3 0 0,-16 6 0,15 0 0,-15 0 0,7 0 0,-16 0 0,1 0 0,9 0 0,5 0 0,-3 0 0,-6 0 0,-1 0 0,-7 0 0,0 0 0,2 0 0,-4 6 0,8 0 0,2-2 0,2-2 0,5-2 0,-3 0 0,11 0 0,-2 0 0,26 7 0,56-5 0,-3 4 0,38-10 0,-10-2 0,-6 1 0,-5 5 0,-1 0 0,1 0 0,7-6 0,6 0 0,7 2 0,9 2 0,-3 0 0,3-2 0,1-1 0,3 1 0,5 0 0,-4 0 0,-7-2 0,-6 2 0,-5-4 0,1 3 0,-2-1 0,-4-2 0,-4 6 0,-7-4 0,-1 2 0,1-1 0,-1 3 0,4-6 0,8 0 0,-13 6 0,7-6 0,-6 1 0,7 3 0,5-8 0,2 8 0,-2-2 0,-4 4 0,-8 2 0,-5 0 0,-1 0 0,1 0 0,5 0 0,-13 2 0,-4 4 0,-4-4 0,12 6 0,-4-8 0,7 0 0,-15 0 0,18 0 0,-20 0 0,21 0 0,-5 0 0,7 0 0,1 0 0,-13 0-1,1 0 1,-6 0-2,12 0 1,-14 2-2,2 4 1,-8-4-2,8 3 2,-12 5 0,25-8 0,-7 4 0,-4 2-2,4-2 1,-16-1 0,16-5 0,-22 8 1,-1-6 1,-11 6 0,-7 0 1,-15 1 0,-4 3 0,-16 0 0,4-7 0,-4 7 0,-2-6 0,-12 4 0,3-3 0,-5 7 0,-7-2 0,0 3 0,-4-3 0,15-1 0,-3 3 0,-3 1 0,-5 3 0,-2-1 0,0 1 0,0-1 0,3-5 0,9 0 0,3 1 0,3 3 0,5-5 0,2 1 0,11-8 0,-1 4 0,25-8 0,31-2 0,16-4 0,9-4 0,-2-7 0,-1-1 0,-5 7 0,-9-1 0,8-2 0,1-1 0,16-3 0,0 1 0,6-1 0,-16 7 0,-7-1 0,-24 8 0,-25-2 0,-27 12 0,-10-2 0,-11 6 0,-2-2 0,7 3 0,-9-3 0,3 2 0,-3-4 0,7 3 0,-1 1 0,1 0 0,-3-1 0,3 5 0,-3-2 0,-3 1 0,9-3 0,3 2 0,4 1 0,2 3 0,18-1 0,23-3 0,13-4 0,41-8 0,2 0 0,8-8 0,-8-2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4:59.104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245 297 11896,'-19'-9'0,"-4"-7"0,21-9 0,-6-4 0,8-6 0,0 18 0,-6 55 0,0 21 0,6 16 0,8-15 0,2 2 0,-1-5 0,5-1 0,-2-6 0,1-3 0,3-2 0,-1 3 0,-1-3 0,-2-2 0,-1 7 0,5 0 0,-5 7 0,-3-5 0,-8-5 0,0-1 0,0 7 0,0-17 0,-15-3 0,-5-15 0</inkml:trace>
  <inkml:trace contextRef="#ctx0" brushRef="#br0" timeOffset="400">315 1 11832,'0'40'0,"0"1"0,0-12 0,0 12 0,2 6 0,2 11 0,2-2 0,-2-2 0,3 8 0,-1 6 0,-2 8 0,-2 4 0,-2 1 0,0 8 0,0 4 0,0 6 0,0-47 0,0-1 0,0 2 0,0-1 0,0 0 0,0 1 0,0-1 0,0 1 0,0 3 0,0 0 0,0 1 0,0 1 0,0-1 0,0 0 0,0-1 0,0-1 0,0-4 0,0-1 0,0 47 0,2-2 0,4-4 0,-2-9 0,5-9 0,1-7 0,0-8 0,-4-3 0,5-3 0,-7 1 0,4-1 0</inkml:trace>
  <inkml:trace contextRef="#ctx0" brushRef="#br0" timeOffset="817">403 1380 11830,'-6'51'0,"-2"-7"0,-2-3 0,6 0 0,-1 0 0,1 3 0,-2 1 0,4 7 0,-4-1 0,2 5 0,-2 0 0,4 6 0,-3 0 0,1 4 0,-2 4 0,4-6 0,-4 10 0,4-4 0,2 2 0,0 5 0,0 1 0,0 5 0,0 1 0,0-1 0,0 5 0,0 1 0,0 4 0,0-10 0,0 3 0,0-7 0,0-5 0,0-2 0,0-4 0,0-4 0,0 2 0,0-8 0,0-15 0,0-10 0</inkml:trace>
  <inkml:trace contextRef="#ctx0" brushRef="#br0" timeOffset="1301">490 2341 11789,'0'41'0,"0"-1"0,-6-3 0,-2 12 0,-1-1 0,5 7 0,-4-11 0,2 3 0,0-1 0,-1 1 0,3 7 0,-2 2 0,2 3 0,-4 5 0,0-6 0,1 0 0,-1 2 0,-6 2 0,5 8 0,-3 0 0,0 0 0,3 8 0,-5 1 0,2 5 0,-1 3 0,-3-9 0,-1 7 0,-1-6 0,1-5 0,-1 0 0,1-4 0,-1-4 0,1-10 0,0-7 0,-3-1 0,-3-1 0,2-14 0,-9 2 0,17-20 0,-9-11 0,17-27 0,-1-18 0,6-17 0,0 1 0,0 3 0,8 2 0,1-1 0,1 1 0,6-8 0,-7-2 0</inkml:trace>
  <inkml:trace contextRef="#ctx0" brushRef="#br0" timeOffset="1667">263 3825 11789,'0'37'0,"0"12"0,0-12 0,0 15 0,2-2 0,2-1 0,1-3 0,1-1 0,-6 13 0,0 4 0,0 18 0,0-4 0,0-16 0,-2 4 0,-2-6 0,-1 0 0,-3 0 0,4 8 0,-2 0 0,-2-9 0,5-15 0,-3 1 0,-8-22 0,4 10 0,-7-21 0</inkml:trace>
  <inkml:trace contextRef="#ctx0" brushRef="#br0" timeOffset="1898">315 4419 11690,'-2'62'0,"-4"-6"0,-5-5 0,-5-5 0,5 5 0,1 3 0,2-3 0,0-3 0,3 5 0,3-24 0,-6-6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5:10.838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7297 2358 11497,'-37'-17'0,"-4"-1"0,8 1 0,-7-1 1,-3 1 1,-15-1 1,-8 3 0,-6 1 0,4 5 0,0 1 0,-2-6 0,-5 5 0,-7-1-1,-3 4 1,-8-2-1,-2 1 1,-1-1-1,1 0 1,2-4 0,6 7-1,0-1 0,-1-2 1,-3 6-1,4-4 1,9 4 0,10 2 0,2 0 0,6 0 1,-2 0 0,0 0 2,-2 0-4,19 0 0,34 0-2,34 0 0,23 6 1,24 2-1,-6 0 0,-2-1 0,1 1 0,6-4 0,1 4 0,0 1 0,8-3 0,3 6 0,5 0 0,1-3 0,2 1 0,4-4 0,-43-2 0,1 2 0,3-2 0,1 1 0,0 3 0,1 0 0,0-3 0,0-1 0,-4 2 0,-1 0 0,46 6 0,-6-1 0,-7 5 0,-7-3 0,-5-1 0,-6 0 0,-14 3 0,-1-1 0,-5-2 0,-3-1 0,-8 7 0,0-1 0,-6 1 0,0-1 0,-15-7 0,-10-3 0,-28-7 0,-11 0 0,-21 0 0,-8 0 0,8-5 0,-8-1 0,8 0 0,3-2 0,-5 6 0,-2-5 0,-2 1 0,-4 0 0,-4-2 0,-8 4 0,-9-2 0,-10 3 0,45-1 0,-1 0 0,-3 1 0,0 0 0,-4 1 0,-1 0 0,-1 1 0,-2 0 0,-6 1 0,-2 0 0,3 0 0,1 0 0,0 0 0,0 0-27,2 0 0,2 0 0,2 3 0,2 0 1,1 0-1,1 0 0,4 0 0,1 0 27,-42 4 0,10-5 0,15 4 0,0-4 0,16-2 0,19 0 0,35 0 0,25 0 0,33-2 0,-1-4 0,5 2 0,2-5 0,6-1 0,5 0 0,7 5 0,11-5 0,6 0 0,-48 5 0,1 0 0,0 1 0,1-1 0,0-1 0,0 0 0,2 2 0,1 0-45,2 0 0,0 1 0,5 1 0,0 0 0,2-3 0,0 0 0,0 1 0,1 0 45,-1 2 0,0 0 0,-1 1 0,0 0 0,-3 1 0,0 0 0,-2 0 0,0 0 0,-3 0 0,-1 0 0,-3 0 0,-1 0 0,36 0 0,-2 0 51,-3 0 1,-5 0 0,-9 0 0,-4 0-52,-5 0 0,-7 2 0,-3 2 0,-3 2 0,-7 0 0,-18 0 0,-27-1 0,-15 1 0,-29-6 0,-5 0 0,-7 0 0,-2 0 92,-6 0 0,-1 0 0,14 0 0,-1-2-92,2-3 0,-4 3 0,-1-6 0,-1 2 0,-4 0 0,4-2 0,-2 5 0,0-5 0,2-2 0,-4 0 0,8-1 0,4 3 0,5 0 0,14 2 0,12-11 0,21 9 0,16-7 0,17 3 0,13 2 0,12-1 0,5-5 0,1 3 0,4 1 0,2 6 0,1-6 0,-1 1 0,-4 1 0,2 2 0,-7 8 0,-3 0 0,-2 0 0,1 0 0,3 0 0,-6 2 0,1 4 0,-11 6 0,-20 3 0,-11 9 0,-22-1 0,-17-2 0,-18-9 0,-5-6 0,11-4 0,-3-2 0,-7 0 0,5-2 0,-8-4 0,3-6 0,5-3 0,3-5 0,5-3 0,8-2 0,17-16 0,12 14 0,16-14 0,11 6 0,8 4 0,13 4 0,-1 8 0,1 5 0,-3 4 0,5-1 0,11 5 0,-13 4 0,10 4 0,-5 4 0,-13 7 0,-5 16 0,-9 8 0,-15 16 0,-13-1 0,-15-4 0,-10-7 0,-6-8 0,-4-15 0,-4-1 0,-6 1 0,3-3 0,-3-1 0,-1-3 0,-16-1 0,-6 2 0,12-5 0,15-7 0,58-5 0,32-1 0,23 0 0,13 6 0,-7 0 0,-14 0 0,-13 2 0,5 4 0,-7-2 0,5 7 0,-2 3 0,-13 3 0,-2 7 0,-19-13 0,-5 18 0,-22-11 0,-5 3 0,-19-3 0,10-7 0,-10 1 0,8-8 0,-8 2 0,2 1 0,-14-1 0,11 0 0,-11-6 0,16 0 0,-16 0 0,18-2 0,-6-4 0,20 4 0,17-19 0,27 5 0,14 3 0,1 3 0,7 10 0,9 0 0,-2 0 0,18 0 0,-3 2 0,9 4 0,-6 4 0,-12 7 0,-12 1 0,-17-1 0,-29-7 0,-24-4 0,-5-6 0,-24-6 0,3-4 0,-20-7 0,-8-1 0,-6 3 0,5 3 0,3-4 0,12 5 0,-6-5 0,-4-1 0,-12 1 0,-5 3 0,-7 1 0,1-2 0,0-1 0,0-3 0,-4 1 0,-2 0 0,4 5 0,-4 0 0,2 1 0,3 1 0,-5-4 0,0 8 0,0 3 0,4 1 0,4-4 0,3 0 0,3 2 0,2 2 0,7 2 0,0 0 0,8 0 0,8 0 0,9 0 0,3 0 0,15 8 0,33-6 0,35 4 0,19-4 0,16-2 0,-8 0 0,4 0 0,1 0 0,1 0 0,0 0 0,2 0 0,4 0 0,-12 5 0,2 1 0,-6 0 0,-2 2 0,-6-4 0,-7 7 0,-2 3 0,-22-2 0,-21 5 0,-21-5 0,-28 5 0,-9-9 0,-6 0 0,8-2 0,-3-3 0,3-1 0,-4-2 0,0 0 0,-2 0 0,-4 0 0,-2 0 0,-4 0 0,-2 0 0,-1 0 0,-11 0 0,1-2 0,-6-1 0,-1-3 0,-3 0 0,2 6 0,-2 0 0,45 0 0,-1 0 0,-40-6 0,-8 0 0,8 2 0,4 2 0,-1 2 0,1 0 0,2 0 0,3 0 0,4 0 0,7 0 0,-3 0 0,-2 0 0,1 0 0,7 0 0,4 0 0,5 0 0,11 0 0,1 0 0,-1 0 0,13 0 0,15 0 0,32 0 0,29-5 0,29-3 0,3 0 0,5 0 0,2-3 0,9 5 0,4 0 0,6-2 0,-4 6 0,0-3 0,-2 1 0,0-2 0,3 4 0,-7-4 0,-2 6 0,-7 6 0,-14-2 0,-8 7 0,-6 3 0,-5 2 0,-14-1 0,-16 8 0,-19-13 0,-19 13 0,-12-5 0,-6-9 0,2 1 0,-3-2 0,-17 4 0,-7-7 0,4-1 0,4-2 0,2-2 0,-3 0 0,-3 0 0,-2 0 0,4 0 0,-6 0 0,-4 0 0,-6 0 0,-5 0 0,-9 0 0,1 0 0,0 0 0,-3 0 0,-1 0 0,-2 0 0,2 0 0,-4 0 0,2 0 0,1 0 0,3 0 0,4 0 0,1 0 0,5 0 0,1 0 0,2 0 0,7 0 0,1 0 0,4 0 0,3 0 0,9 0 0,-2 0 0,-5 0 0,11 0 0,-6 0 0,-3 0 0,9 0 0,-10 0 0,13 2 4,-7 4 6,19-4-6,0 6 1,31-8-3,19 0 0,10 0 0,33 0-2,3 0 1,6 0-1,-6 0 1,1 0-1,0 0 0,-2 0 0,4 0 0,-2 0 0,2 0 0,-6 0 0,-2 0 0,-4 2 0,-1 3 0,-9-1 0,-3 8 0,-16 2 0,-13 9 0,-29-4 0,-28 3 0,-9-9 0,-1-5 0,7-6 0,-3 2 0,3 2 0,-1-1 0,-3-5 0,-2 0 0,-5 0 0,5 0 0,-4 0 0,2 0 0,-3 0 0,-3-5 0,-8-1 0,2 2 0,4 2 0,-4 0 0,4-2 0,-3-2 0,-3 2 0,8 2 0,3 2 0,5 0 0,2 0 0,-1 0 0,-3 0 0,-8 0 0,15 2 0,-7 2 0,4 2 0,17 2 0,-12-2 0,5-4 0,-11 3 0,14-1 0,4 2 0,12-4 2,-10 6 6,6 0-3,8-6-1,3 5-1,16-7 1,23-2-4,12-3 1,6-3 0,4-6-1,-3 3 0,3 5 0,2-6 0,-14 6 0,7-5 0,-14 7 0,-17-4 0,-26 8 0,-8 0 0,-34 0 0,-5 0 0,-9 0 0,5 0 0,11 0 0,9 0 0,-6 0 0,15-8 0,-2-3 0,6-5 0,18-5 0,5-8 0,18 7 0,15-7 0,18 8 0,7 5 0,18 3 0,2 1 0,2-2 0,10 5 0,5-3 0,13 1 0,-42 6 0,2 0 0,2-3 0,1 0 0,7 2 0,1 1 0,1-3 0,0 0-54,1-1 0,0 1 0,4 1 0,0 2 0,-1 0 0,-1 0 0,-3 1 0,-2-1 54,-6-1 0,-2 2 0,-2 2 0,-3 0 0,34-4 0,-9 4 0,-10 2 0,-16 2 0,-11 4 0,-25 0 0,-22 11 0,-12-9 0,-24 10 0,-1-5 0,-4-3 0,-3 5 0,-4-5 0,-5 2 0,-5-1 0,-5-5 0,-5 4 0,-2-2 0,2-5 0,-3 1 0,-1 0 0,-3 2 0,-9-2 0,5-2 0,-4-4 0,7-4 0,5-6 0,7 3 0,10-3 0,7-3 144,14-7 0,18-1 0,19-10-144,12-4 0,17-2 0,21 6 0,11 2 0,11 2 0,9 6 0,14-4 0,-44 14 0,1 1 0,1 0 0,1 2 0,4 0 0,1 1 0,1 1 0,2 0 0,3 1 0,2 1-92,4-1 0,2 2 0,-1 3 1,1 0-1,6-1 0,0 0 1,1 2-1,1 0 92,1 1 0,1 0 0,1 0 0,1 0 0,-3 0 0,-1 0 0,-1 1 0,-1 0 0,-4 2 0,-2 0 0,-7-1 0,-2 0 0,-7 3 0,-1 2 0,45 6 0,-12 3 0,-17-5 0,-18 1 0,-9 2 0,-20 9 0,-17 6 0,-18-4 0,-30-1 0,-13-5 0,-13-2 0,-9 1 0,-12-1 0,-5-1 0,-5-5 0,46-3 0,-2-2 0,-2-2 0,-1 0 0,-1 0 0,0 0-60,-3 0 1,0-1 0,-2 1 0,0-2 0,0-1-1,0-2 1,-3 1 0,0 0 59,-2 0 0,0 0 0,-3 0 0,0 0 0,2 0 0,1-2 0,3 0 0,2-2 0,2-1 0,3-1 0,-38-10 0,18-3 0,13-4 232,13-7 0,24-1 1,19-7-233,12-11 0,16 3 0,13 5 0,10 4 0,11 2 0,10 0 0,16 0 0,7 2 0,6 4 0,-37 16 0,1 1 0,1 3 0,1 0 0,4 1 0,2-1 0,3 0 0,2 0 0,7 1 0,3 1 0,4 0 0,1 2 0,5 2 0,1 0-110,3 2 1,2 0 0,3 1 0,2 0-1,-32 1 1,0-1 0,1 1 0,32 2-1,-1 0 106,-1 2 1,-1 2 0,-6 0 0,-2 1 0,-15 1 0,-2 0-1,-6-1 1,-1 1 3,-3 0 0,-3 0 0,-7 2 0,-3 1 0,30 11 0,-21 1 152,-19 1 1,-14-2 0,-15 10-153,-10 4 0,-17-4 0,-18-4 0,-12 0 0,-9-2 0,-12 4 0,-10-7 0,-1-3 0,-5-2 0,-9 3 0,43-11 0,-1-1 0,-2-1 0,-2 0 0,-3-2 0,-1 1 0,-1 2 0,0 0 0,-1-5 0,0-1 0,-1 2 0,0 0-63,-2 0 0,-1 0 0,-6-3 0,-1-1 1,-4 3-1,0 0 0,2-1 0,-1 0 63,0-2 0,1 0 0,6-1 0,2 0 0,-2-1 0,2 0 0,4 0 0,2 0 0,3 0 0,3 0 0,-37-8 0,27-8 327,15-11 1,30-6 0,21-15-323,23-1 1,24 1-1,18 7 1,11-4-6,9 1 0,-35 21 0,1 1 0,0 2 0,1 1 0,3-1 0,0-1 0,5 2 0,1 0 0,4 0 0,1 1 0,6 0 0,0 1 0,2-1 0,1 1-99,5-1 1,1 1 0,4 2-1,3 1 1,-25 4 0,2 1-1,1 1 1,0-1 0,1 1-1,-1 0 97,1 0 0,1 1 0,-1 0 1,1 1-1,0 0 0,-1 1 1,28-2-1,-1 2 0,-5 2 0,0 0 2,-4 2 0,-1 0 0,-9 2 0,-3 0 0,-8 1 0,-4 2 0,-9 2 0,-3 2 0,31 13 0,-15 6 0,-19 8 0,-6 0 0,-22 15 0,-15 5 0,-18-1 0,-20 2 0,-19-15 0,-13-2 0,-13-2 0,-11-8 0,37-14 0,-2-1 0,-1 1 0,-1 1 0,-1 1 0,0-1 0,-5-2 0,0-1 0,2-1 0,1 0 0,-3-2 0,0-1 0,0 0 0,0-1 0,0 1 0,0-2 0,4-1 0,1 0 0,7-3 0,2-1 0,-39 0 0,26-9 0,16-7 125,7-7 1,23-12 0,16-10 0,22 0-126,14 1 0,11-5 0,11 4 0,8 1 0,8-1 0,11-4 0,-37 26 0,1 2 0,1-1 0,1 1 0,2 0 0,1 1 0,0 1 0,1 1 0,-2 1 0,0 1 0,1 2 0,1 2 0,0 3 0,1 1 0,-2-1 0,0 0 0,43 3 0,-9 8 0,-11 12 0,-15 3 0,-7 10 0,-11 2 0,-7 2 0,-14 6 0,-21 4 0,-11 3 0,-11 1 0,-19-12 0,-5-2 245,-9-4 1,-18 2 0,-5-6 0,-7 1-227,-5-1 0,-5-4 0,-2-7 1,-4-3-20,46-4 0,-1 0 0,-1-3 0,-2 0 0,-4-1 0,0 0 0,0-2 0,1-1 0,1 1 0,2-2 0,4 1 0,3-1 0,-37-7 0,9-10 0,35-11 0,26-13 0,28-5 0,28-5 0,14 11 0,11 0 0,9-2 0,15 5 0,-38 14 0,1 1 0,2-1 0,0 1 0,2 0 0,1 2 0,0 1 0,1 3 0,-3 2 0,0 1 0,2-1 0,-1 1 0,-1 0 0,1 1 0,-3 0 0,0 2 0,43 0 0,-13 5 0,-14 15 0,-33 15 0,-33-5 0,-49 12 0,-15-6 0,-12-1 0,-13 5 0,38-17 0,-1-1 0,-1 0 0,-1-1 0,0 0 0,-1 0 0,-2 0 0,-2-1 0,-2 2 0,-1 0 0,-1 0 0,-2 1-32,-1-1 0,0-1 0,2-3 0,0-2 0,6-2 0,1 0 0,-42-1 32,12-2 0,25-6 0,31-12 0,27-3 0,48-20 0,14 4 0,12 2 0,10-5 0,-36 19 0,3 1 0,3 0 0,1 1 0,3 0 0,2 1 0,7 0 0,2 1 0,1 0 0,0 1 0,0 1 0,0 1-54,0 2 1,2 1-1,0 4 1,1 2-1,0 2 1,0 1 0,-4 1-1,-2 3 54,-4 3 0,-2 2 0,38 7 0,-33 15 0,-17 2 0,-14 2 0,-18 6 0,-19 1 0,-17 1 0,-10 2 0,-21-18 0,-11 0 0,-8 1 0,-9-1 0,-9-4 0,-6 0 0,43-12 0,-1-2 0,-2 2 0,-1-1 0,-3-1 0,0-2 0,2 2 0,0 0 0,0-2 0,1 1 0,-2 1 0,0 0 0,2-4 0,1 0 0,1-1 0,1 0 0,2-1 0,1 0 0,-31-1 71,11 0 1,43-10-1,23-8-71,31-9 0,31 0 0,2-2 0,10-2 0,6-2 0,9-4 0,3-2 0,-40 18 0,3-1 0,3 1 0,0-2 0,3-3 0,1-1 0,3-1 0,0 0 0,1 1 0,0 2-44,2 0 1,0 1 0,1 4 0,0 1-1,2-1 1,-2 0 0,-4 2 0,-1 1 43,-6 1 0,-2 3 0,28-3 140,-22 16 1,-35 12 0,-32 13-141,-28 4 0,-25 10 0,-10-6 0,-13 6 0,37-20 0,-1 1 0,-5-1 0,-1 0 0,-1 1 0,-1-1 0,0 1 0,-2-1 0,-3-2 0,0-1 0,-5 4 0,-2-1 0,-4-4 0,-2-1 0,1-1 0,-1-1-60,-2 0 1,1-3 0,2-3 0,0-2 0,1 0 0,1-2 0,3-1-1,2 0 60,5 0 0,2-2 0,4-2 0,3-2 0,-27-6 0,12-7 0,14-5 0,11-6 0,14-12 0,20-8 0,18-5 0,17 6 86,14 3 0,17-4 1,9 3-1,7-5-86,9-1 0,-36 23 0,1 0 0,3-1 0,1 2 0,2-1 0,1 1 0,0 1 0,2 0 0,3 1 0,1 0 0,-1-1 0,0 1 0,2 1 0,0 0 0,0 1 0,0 1 0,-2 4 0,-1 3 0,39-5 0,-12 7 0,-13 8 0,-4 6 0,-10 6 0,-17 21 0,-20 16 0,-17 6 0,-27 5 0,-20-11 0,-11 1 0,-10 5 0,-12-1 0,-5 1 0,-5-5 0,-1-1 0,39-22 0,-1-1 0,-4-1 0,-1-1 0,-4 1 0,-2 1-1,-3 0 0,0 0 0,-2 0 0,0-1 0,2-3 0,-1-3 0,1 0 0,-2-2 1,2-1 0,0-1 0,5-1 0,2-1 0,4 0 0,3-2 0,-35 1 0,18-4 0,24-6 0,7-8 0,21-7 0,10-16 0,18 2 0,13 4 0,14-10 0,7 2 0,9-5 0,7-7 0,13-1 0,-34 23 0,2 1 0,3 0 0,3 0 0,3 0 0,0-1 0,0 1 0,1 0 0,3 0 0,0 0 0,2 0 0,1 1-45,1 2 0,2 0 1,1-1-1,0 1 1,1 4-1,0 3 1,-5 2-1,0 3 45,-4 2 0,-1 2 0,41 0 0,-10 7 0,-13 2 0,-14 3 0,-10 15 0,-15 15 0,-19 11 0,-16 7 0,-22-7 120,-14-1 0,-11-8 0,-13 3 1,-10-3-121,-10-2 0,-5 0 0,-6 0 0,43-17 0,-1-1 0,-3 1 0,-1-1 0,-7 0 0,0-1 0,0-1 0,-1-1 0,0-2 0,-2-1-53,-3-1 0,0 0 1,1-1-1,0-1 0,-3 0 1,0 0-1,0-2 0,1-1 53,0-1 0,2-2 0,5 0 0,3-2 0,-28-2 0,15-4 0,16-5 0,19-9 89,17-9 1,30-8 0,21-15 0,11 0-90,11-1 0,13 5 0,5-3 0,-30 24 0,2 0 0,2 0 0,1 0 0,4-1 0,3 1 0,1 1 0,2 2 0,-1 0 0,1 1-27,-3 2 0,0 1 1,1 5-1,1 1 1,-1 2-1,0 1 0,0 2 1,-1 1 26,-2 1 0,1 2 0,-3 0 0,-2 2 0,37 3 0,-3 2 0,-1 4 0,-10 4 0,-3 7 0,-10 1 0,-11-1 0,3 10 0,-5 8 0,-21 8 0,-15 7 107,-22-3 0,-15-6 0,-15-10 0,-11-4-107,-9-2 0,-12-2 0,-5-5 0,-3-1 0,-1 1 0,-6-7 0,7-1 0,-1-2 0,1-4 0,-1-2 0,9-2 0,6-2 0,8-4 0,13-6 0,9-11 0,7-6 0,15 2 74,16-2 0,17-14 1,16-9-75,6-3 0,10 9 0,-1 3 0,11 2 0,10 0 0,5 1 0,11 5 0,9 0 0,-44 17 0,1 1 0,2 1 0,2 1 0,6 1 0,0 3 0,0 1 0,-1 2 0,-2 0 0,0 1 0,2 2 0,-1 2 0,-4 0 0,0 0 0,-2 2 0,-1 0 0,43 1 0,-17 10 0,-22 9 0,-8 14 0,-15 4 0,-17 8 0,-14-3 0,-23-1 0,-18-6 0,-10 0 0,-11 0 0,-8 0 0,-9-2 0,-9-2 0,-5-2 0,38-18 0,-1-1 0,1 2 0,-1 0 0,-1-3 0,-2-1-40,-2-2 0,0 0 1,-1 1-1,-1-1 1,-1-2-1,0-2 1,0 0-1,0 0 40,1 0 0,0-2 0,2-3 0,1-2 0,-39-6 0,12-5 0,13-1 0,8-3 0,15-5 0,11-10 0,20 2 0,7-14 0,16-1 0,11-14 0,9 8 0,8 5 0,0 4 0,14-1 0,3 3 0,6 0 0,14 12 0,12-4 0,3 4 0,2 4 0,7 4 0,1 11 0,2 6 0,-47 5 0,1 1 0,0 0 0,0 1 0,1 2 0,-1 0 0,48 9 0,-6 3 0,-11 11 0,-6 3 0,-9 4 0,-8 2 0,-11 0 0,-21 2 0,-9 3 0,-12-1 0,-20 4 79,-15-6 0,-14 0 0,-15-14 1,-8-2-80,-8-1 0,1-3 0,-11 0 0,-3-1 0,-4-4 0,-8 1 0,6-7 0,3-2 0,7-2 0,5-4 0,10-4 0,6-6 0,10-3 0,15-10 0,14-4 0,13-14 0,12-4 0,13 3 0,7-3 0,11 16 0,6-6 0,3-4 0,5 3 0,7 7 0,2 3 0,3 3 0,11 2 0,-4 5 0,-2 3 0,-2 3 0,2 5 0,-4 7 0,2 0 0,-2 1 0,-4 7 0,-15 10 0,-14 15 0,-17 11 0,-10 1 0,-12 0 0,-15-7 0,-8 3 0,-6 0 0,3-8 0,-3-2 0,2-2 0,2-8 0,2 3 0,0-5 0,0-9 0,22-4 0,17-12 0,21-6 0,22-3 0,5-3 0,10 1 0,6-1 0,8 1 0,1-1 0,5 1 0,7-1 0,-4 9 0,5 3 0,-11 4 0,-7 2 0,0 8 0,-14 5 0,-2 9 0,-5 14 0,-11 17 0,-16 7 0,-26 4 0,-14-12 0,-9-3 0,-10-20 0,-2 2 0,-3-2 0,-5 2 0,-7-7 0,-1-1 0,1 2 0,7-11 0,2 3 0,1-1 0,-3-9 0,-1-5 0,11-19 0,19 1 0,30-19 0,7 2 0,0 6 0,10-2 0,6-2 0,0-2 0,8 0 0,-3 4 0,-7 10 0,-4 9 0,6 2 0,-8 6 0,4 14 0,-5 11 0,-7 10 0,-9 8 0,-7 5 0,-3 5 0,-4 3 0,-3 3 0,-9 3 0,-7 2 0,-7-4 0,-6 2 0,-1-4 0,0-5 0,-2-5 0,-2 3 0,-4-4 0,-1-3 0,5-1 0,-2-6 0,4 0 0,2 6 0,0-1 0,16-7 0,21-9 0,27-13 0,6-3-1,12-8 0,-9-8 1,5-1-4,0-1 1,-10-4 1,7 8 1,-7 3-1,8 10 0,-4 11 1,-16 1 0,-5 14-1,-6 10 1,-5 2 0,-6 11 0,-5-6-1,-6-3 1,-3-6 0,-3 3 0,-1-1-2,-5-4 1,3-8-3,-8-2 0,8 0 2,-20-10 1,8-7 0,-8-24 1,8 5-1,16-17 1,7 5 0,4-16 1,4 2-1,2-14 1,-2 7 0,-4-7 0,4 16 0,-15-14 0,0 16 0,-7 8 0,-17 15 0,-7 6 0,-20 4 0,4 4 0,6 2 0,-6-5 0,-4 5 0,-10 0 0,-7-1 0,1-5 0,-11 2 0,-2-4 0,45-2 0,0 0 0,-5 0 0,-1 0 0,-5 0 0,0 0 0,-1 0 0,0 0-47,1 0 0,0 0 0,0 0 0,0 0 1,0-1-1,1 0 0,-1-1 0,0 0 47,-1 0 0,2-2 0,9-2 0,1-1 0,0 1 0,2 0 0,-38-11 0,13-7 0,9 3 0,5-8 0,5-2 0,6-2 0,9-2 0,0 0 0,4-2 0,2-4 0,8 3 0,6-9 0,7-1 0,8-3 0,6-3 0,8-2 0,10-3 0,9 3 0,14 4 0,7 5 0,6 4 0,5 1 0,5 13 0,-6-1 0,-2 9 0,-2 4 0,-1 7 0,-1 4 187,1 4 1,-16 8-188,-8 12 0,-20 5 0,-14 21 0,-17-1 0,-9-8 0,-4-8 0,-2 0 0,-3 1 0,-3-5 0,-8 4 0,-1 0 0,-8 0 0,-2-3 0,-6 3 0,-6 0 0,-3 0 0,-15-4 0,42-8 0,-3 0 0,-1 0 0,-2 1 0,-1 0 0,-1 1 0,-2-3 0,-2 1 0,-3-1 0,0 1 0,-1 0 0,0 1-44,-2 0 0,0 1 0,4-1 0,0 1 0,3-2 0,2-1 0,5-2 0,1-1 44,-42 9 0,21-11 0,10-3 0,35-16 0,25-11 0,28-12 0,11-6 0,13 2 0,6-1 0,9-3 0,6-10 0,5 1 0,6-6 0,-38 28 0,1-1 0,-2-1 0,2 0 0,4 0 0,1 0 0,0-1 0,1 0-36,3-2 0,0 0 0,0 3 0,-1 2 0,3 0 0,-1 1 0,-3 4 0,-1 2 36,-1 2 0,-1 1 0,40-19 0,-9 14 0,-6 3 0,-10 7 0,-12 5 0,-3 8 0,-20 18 85,-9 11 1,-24 9 0,-23 9-1,-4-4-85,-2-1 0,-6-5 0,-2 6 0,-3-2 0,-9-1 0,3 7 0,-8-4 0,0-1 0,-4 1 0,-6 0 0,-4-4 0,-4 1 0,-1-1 0,-10-2 0,40-19 0,-1-1 0,-2 1 0,-1 1 0,-2 2 0,-1-1 0,3-5 0,-1 1 0,-1 1 0,0 1 0,1-2 0,-1-1 0,0-2 0,0 1 0,4 2 0,1-1 0,-1-4 0,1-1 0,-39 6 0,15-9 0,16-5 99,11-2 1,26-17-1,11-8-99,22-6 0,13-10 0,12 8 0,3-6 0,7 0 0,5-3 0,7-1 0,7-4 0,7-7 0,-1 7 0,6-5 0,-1 2 0,5-1 0,-39 25 0,1 0 0,1 0 0,1 1 0,1 1 0,0 2 0,44-19 0,-2 4 0,-4 4 0,-1 4 0,-3 6 0,-15 11 0,0 6 0,-4 4 0,-21 4 0,0 4 0,-26 13 0,-11 14 0,-17 6 0,-9 8 0,-11-6 0,-4-1 0,1 3 0,-9-4 0,-2 5 0,-5-1 0,-6-4 0,2 4 0,-9-1 0,-2 1 0,-7 0 0,0-1 0,-9-5 0,-5 0 0,-5-4 0,45-16 0,-1-1 0,-42 15 0,0-4 0,7-9 0,9-3 0,11-9 0,5-2 0,5-2 0,15-6 0,4-8 0,12-1 0,0-16 0,19-6 0,10-6 0,9 2 0,9 2 0,3-3 0,10-3 0,3-2 0,7-3 0,11 3 0,4-1 0,2-1 0,0 2 0,-2 3 0,2 9 0,-3 4 0,-1 5 0,-12 7 0,5 5 0,-11 16 0,-7 19 0,-19 16 0,-28 16 0,-5-5 0,-7 0 0,-9-5 0,-7 2 0,-1 1 0,-2 3 0,-1-5 0,-9 1 0,3-1 0,3-1 0,-3-2 0,3-10 0,-3-2 0,-3-2 0,3-2 0,1 2 0,5-6 0,1-3 0,-6-3 0,-1 1 0,-12-1 0,13-5 0,-5-3 0,7-1 0,3-4 0,-9-10 0,24-7 0,12-16 0,19-6 0,11-12 0,9 6 0,7 5 0,-2 1 0,2 2 0,2 2 0,2 1 0,2 7 0,2-4 0,4 2 0,-8 7 0,7 7 0,-14 13 0,3 9 0,-16 18 0,-7 30 0,-8 1 0,-9 4 0,-3-4 0,-15-8 0,0-13 0,-6-4 0,0-19 0,2-7 0,4-26 0,11-1 0,13-22 0,3 10 0,2-10 0,7 7 0,-5-18 0,14 22 0,-14-4 0,8 45 0,-5 11 0,5 12 0,7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55:16.304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664 3851 12452,'-35'-28'0,"0"1"0,0 2 0,0-10 0,10-2 0,6-9 0,7-3 0,4-1 0,3-10 0,5-4 0,0-4 0,0-2 0,7-4 0,5 2 0,2 6 0,-3 4 0,5 12 0,-5 9 0,5 4 0,3 20 0,5 11 0,-11 19 0,3 18 0,-7 8 0,-3 23 0,-6 10 0,0-2 0,0 0 0,0-2 0,0 2 0,0 0 0,0-1 0,-6 7 0,-1 0 0,-1-3 0,0-1 0,-6-2 0,3 0 0,-5-2 0,-1-4 0,-1-4 0,1-9 0,-1-5 0,-7-5 0,-4-12 0,4-21 0,2-20 0,3-13 0,9-8 0,-1-2 0,0-2 0,3-4 0,-5-3 0,6-7 0,0 1 0,1-3 0,-5 5 0,4-12 0,1 2 0,-1-1 0,2-1 0,6 4 0,0-4 0,0-2 0,2 1 0,4-1 0,5 4 0,7 23 0,5 0 0,-9 33 0,1 24 0,-5 20 0,-4 19 0,-6 1 0,0 4 0,0 5 0,-2 5 0,-4 0 0,-4 3 0,1 1 0,-7-2 0,4-11 0,-1-1 0,1-2 0,-3-9 0,3-3 0,-4-9 0,-3-8 0,-4-6 0,9-16 0,-3-18 0,11-23 0,0-22 0,4-6 0,2-4 0,0-1 0,0-8 0,0-11 0,8-7 0,6-8 0,-5 43 0,3-1 0,2-4 0,1-1 0,2-2 0,1 0 0,2-1 0,1 0 0,1 1 0,2 1 0,1 3 0,1 2 0,-1 2 0,2 3 0,24-31 0,-3 14 0,-1 18 0,-9 23 0,1 27 0,-8 13 0,-7 20 0,-13 15 0,-5 11 0,-4 7 0,-4-1 0,-4 17 0,-5 3 0,-5 4 0,-1-3 0,-1-7 0,-1 3 0,-5 1 0,3 6 0,-6-1 0,0-7 0,0-3 0,3-3 0,-5-3 0,0 2 0,2-3 0,2-9 0,7-7 0,1-9 0,-1-7 0,1-12 0,-5-25 0,5-25 0,7-22 0,6-19 0,4-2 0,0-6 0,0-6 0,2-9 0,2-8 0,4 1 0,2 3 0,7-4 0,8-2 0,3 0 0,-13 47 0,1 1 0,17-44 0,3 9 0,5 8 0,6 8 0,-3 8 0,1 14 0,0 9 0,-1 9 0,-1 19 0,4 12 0,-5 17 0,-5 11 0,-19 8 0,-1 5 0,1 5 0,-1 13 0,-1 2 0,-5 0 0,-5 1 0,-4-4 0,-2 1 0,0 0 0,0-2 0,-2-10 0,-4-11 0,-5-4 0,-1-14 0,-6-11 0,11-20 0,-9-23 0,6-8 0,-1-17 0,5-10 0,2 0 0,2-2 0,2 0 0,0-2 0,0 0 0,0 0 0,0-7 0,0-5 0,2-1 0,4 1 0,4 7 0,7 11 0,1 7 0,-1 9 0,2 1 0,5 12 0,11 16 0,11 25 0,-5 17 0,-6 18 0,-10-2 0,-6-3 0,5 1 0,-1 2 0,-2 4 0,-1 1 0,-9-3 0,1 8 0,2 3-1,1 4 0,1 5 0,-5-3 0,-5 6-1,-4 4 0,4 7 0,0 3 0,-2 0 0,-2-1 1,-10-7-1,-2-8 1,-2-2-2,1-3 0,-1-17-1,-5-5 1,-1-25 1,1-16 0,-1-17 0,1-31 0,-1-7 1,7-3 0,1 8 0,2-4 0,4-2 0,-5-2 1,-1-6-1,0-2 0,5-3 0,-3 3 1,2-6-1,2 2 0,2 1 1,8 5 0,4 10 0,3 5-1,7 11 1,3 13 0,2 11 0,10 13 0,-6 10 0,6 23 0,-2 9 0,0 9 0,-4 9 0,-2 5 0,-1 6 0,-5 4 0,4 7 0,-4 1 0,-3-2 0,-4-2 0,-11-4 0,3-1 0,-4-1 0,-2 0 0,-2 0 0,-4-7 0,-3-1 0,-9 0 0,1-15 0,-1-30 0,1-18 0,-1-25 0,1-28 0,-1-14 0,1-21 0,7 8 0,4 3 0,5 16 0,1-2 0,0 4 0,0 4 0,11 18 0,12 7 0,10 23 0,14 10 0,-6 20 0,-4 13 0,-2 7 0,-1 15 0,-1 1 0,-3 4 0,-5-3 0,-8 5 0,1-2-4,-1 0 1,-7-5 0,-4-5-4,-4 6 0,-4-9-4,-4 2 2,-12-16 6,-1-14 0,-8-19 1,4-15 0,3-10 1,-3-14 0,3-4 1,5-11 0,3-8 0,-1 13 0,7-11 0,2-2 0,2 14 0,4-10 0,4 7 0,6 15-1,11 14 0,10 24 0,8 18-1,-3 19 1,-9 5-1,-5 5 1,-7 1-2,-5 3 1,-2-1 0,-7-1-2,3-3 1,0 7-1,-6 5 2,-15-15 1,-5-14 1,-15-23 0,6-10 0,2-20 0,2-5 0,1 2 0,7-2 0,-2-2 0,-5-2 0,5-8 0,-6-1 0,-1-3 0,-3-4 0,2-9 0,-2-6 0,-2-6 0,-2-5 0,0-5 0,2-9 0,4-4 0,14 43 0,1 1 0,-3-2 0,0 1 0,3 0 0,1 1 0,-10-44 0,1 3 0,9 11 0,1 5 0,2 8 0,-5 14 0,3 38 0,-5 30 0,3 24 0,-4 11 0,7-1 0,-3 5 0,0-1 0,7 0 0,-7-1 0,0-1 0,3 1 0,-5-7 0,8 1 0,0-24 0,8-66 0,4-38 0,4-10 0,7 27 0,-1-2 0,-5-2 0,5-4 0,-4-4 0,5-5 0,6-5 0,-3-1 0,3 0 0,-2-1 0,3 1 0,-3 7 0,6 7 0,0 7 0,0 8 0,-3 11 0,5 8 0,2 8 0,-12 18 0,-1 18 0,-3 17 0,-7 20 0,-2 13 0,-4 7 0,-2 10 0,0-10 0,0 2 0,0 0 0,-8 0 0,-2 6 0,-1 1 0,-1 5 0,-1-6 0,-9 2 0,-1-6 0,2 0 0,-1-6 0,1-4 0,-2-7 0,1-9 0,-5-10 0,-4-23 0,-2-20 0,10-18 0,7-14 0,12-15 0,-1-8 0,3-8 0,2-3 0,0-5 0,2-7 0,3-6 0,1 46 0,0-1 0,1-1 0,1-1 0,2-4 0,0-2 0,1 2 0,1 0-28,2-2 0,1 1 0,1 2 0,1 0 0,1 0 0,-1 1 0,1 2 0,-1 2 28,0 2 0,1 3 0,23-31 0,0 12 0,-1 10 0,3 11 0,-10 16 0,8 11 0,-10 18 0,4 20 0,-10 13 0,-13 6 0,-7 11 0,-3 4 0,-2 5 0,-2-3 0,-3 4 0,-7 2 0,0 4 0,-3 10 0,-5 3 0,1 1 0,-6 5 0,0-1 0,-5 7 0,12-42 0,0 1 0,0-2 0,1-1 0,-4 0 0,1-1 0,-17 43 56,2-1 0,-2-9 0,-2-5 0,1-10-56,5-12 0,-2-15 0,4-15 0,-8-9 0,10-15 0,0-21 0,7-18 0,13-17 0,1 6 0,2-10 0,0-6 0,0-4 0,6-2 0,0-5 0,0-7 0,2 3 0,4-12 0,6-2 0,-5 45 0,1-1 0,4-1 0,1-1 0,2-4 0,0-2 0,1-1 0,1 0-38,-1-1 0,2 2 0,3-1 0,1 1 0,0 2 0,1 0 0,1 1 0,0 1 38,2 1 0,1 0 0,-4 4 0,2 3 0,4 4 0,0 3 0,26-34 0,-3 10 0,-5 14 0,-3 13 0,-1 8 0,-4 7 0,-4 15 0,6 9 0,-22 15 0,8 16 0,-13 10 0,-10 11 0,-2 11 0,-2 12 0,0 7 0,0 3 0,-10 4 0,-6 5 0,5-45 0,-1 0 0,-1 3 0,-1-1 0,0 2 0,-1-1 0,-3 1 0,-1-1 0,-1 1 0,-1 1-41,-2 1 1,0 0 0,-2 0 0,-1 1-1,-1 3 1,0 0 0,-1 0 0,-1-1 40,1-5 0,-2 0 0,1 1 0,0-1 0,2-4 0,0-1 0,-1 2 0,-1-1 0,1 1 0,-2-1 0,1-7 0,0-1 0,-23 41 0,-1-12 97,1-12 1,-1-2 0,3-17-98,3-6 0,-3-13 0,5-17 0,1-6 0,9-15 0,12-11 0,3-4 0,3-2 0,-7-13 0,3-7 0,4-7 0,3-10 0,8 1 0,-4-13 0,3-5 0,3-8 0,3 46 0,2-1 0,2 0 0,2-1 0,1 1 0,3-1 0,0 1 0,3 0 0,6-2 0,1 1 0,-1-1 0,-1 1 0,2 0 0,1 1 0,1 3 0,1 1 0,17-37 0,5 5 0,1 3 0,-1 3 0,-5 12 0,2 8 0,-4 9 166,-2 8 1,-6 0-167,0 14 0,4 13 0,2 22 0,-8 21 0,-13 10 0,-9 7 0,-3 6 0,-2 4 0,0 12 0,0 8 0,-2 1 0,-3 1 0,-5-3 0,-8 5 0,-1-1 0,-4 7 0,1-3 0,-7 6 0,-2-4 0,-2-1 0,-2-5 0,0 0 0,1-1 0,-1-10 0,0-2 0,0-10 0,-2 0 0,-4 0 0,4-4 0,-3-11 0,5-8 0,5-6 0,-3-16 0,4 3 0,0-34 0,4-17 0,8-25 0,11-14 0,0-1 0,4-7 0,2-7 0,2 37 0,2-1 0,-1-1 0,2-1 0,-1-4 0,1 0 0,2-3 0,0-1 0,1-1 0,1 0 0,2-2 0,2 0 0,1-4 0,3-2-80,1-4 1,2-1 0,2 4 0,1 0 0,3-2-1,0 1 1,0 6 0,1 2 79,-1 4 0,0 1 0,0 3 0,1 2 0,-1 5 0,0 3 0,25-34 0,-5 20 0,-1 15 0,-5 16 0,-7 25 0,-1 26 0,-13 20 0,-13 22 0,0 6 0,-5 10 0,-1 5 0,-5 8 0,-3 2 0,-2 4 0,4-45 0,-1-1 0,-1-3 0,0-1 0,-1 3 0,-1 1 0,-1-2 0,0 1-31,0-1 1,-1 0 0,-4 3 0,-1 1-1,1 1 1,-1 1 0,-3 1 0,-1 0 30,-1-1 0,0-1 0,1-1 0,-1 0 0,-3 0 0,0-1 0,-2 2 0,-1 0 0,1 2 0,0-1 0,0-3 0,0-1 0,0 0 0,1-2 0,0-3 0,0-2 0,-27 37 0,-1-11 0,0-12 0,1-8 0,9-13 0,-3-12 0,1-15 0,-7-8 0,7-16 0,13-13 154,9-12 0,13-8 1,-1-9-1,0-4-154,3-6 0,1-4 0,8-4 0,0-3 0,0-7 0,2-5 0,4-5 0,7-1 0,9 2 0,-10 42 0,3-1 0,2 0 0,3-1 0,-1-1 0,2-1 0,2 2 0,1 0 0,1 3 0,0 1 0,2-2 0,-1 1 0,0 0 0,0 0 0,0 2 0,1 1 0,25-36 0,-2 7 0,-1 8 0,-2 8 0,-7 9 0,7 7 0,1 5 0,-3 15 0,-2 24 0,-6 14 0,-8 17 0,-16 15 0,-3 9 64,-2 7 1,-2 11 0,-6 5 0,-2 1-65,-4 1 0,2-3 0,-8 3 0,-3-2 0,-7 3 0,1-9 0,-6 5 0,0-9 0,0-6 0,-5-6 0,-6 4 0,-1-3 0,6-9 0,-2-5 0,6-12 0,-4-2 0,-2-2 0,-2-16 0,-4-1 0,-1-20 0,-5-15 0,6-16 0,12-15 0,6 2 0,3-5 0,9-3 0,1-10 0,2-2 0,5-3 0,1-7 0,2-11 0,0-4 0,0 0 0,3 46 0,1-1 0,10-47 0,-5 48 0,1-1 0,1 0 0,2 0 0,2 3 0,1 3 0,13-42 0,4 11 0,2 5 0,5 10 0,1 5 0,-4 9 0,-6 7 0,4 12 0,0 6 0,4 15 0,2 14 0,-12 15 0,-14 10 0,-5 8 0,-2 8 0,-5-3 0,-8 11 0,-7-7 0,-4 1 0,-3-7 0,-2-1 0,-3-4 0,3-2 0,-4 0 0,2 0 0,-1-2 0,-1-4 0,4-10 0,-10-9 0,-6-2 0,6-14 0,-6-17 0,4-16 0,2-6 0,10-5 0,-3-5 0,3 1 0,3 0 0,5-1 0,3-1 0,2-2 0,5-2 0,8 2 0,17 15 0,18 8 0,-9 17 0,10 26 0,-6 10 0,-8 3 0,2 14 0,-7 4 0,-1 15 0,-7 4 0,-7-9 0,-8 7 0,-5 6 0,-4-9 0,-9 5 0,-5-14 0,-5-7 0,-4-2 0,-4 0 0,-3 0 0,-1-10 0,-12-7 0,7-20 0,-5-20 0,15-11 0,14-13 0,11-5 0,-3-11 0,6 6 0,2-8 0,4 8 0,2 3 0,0 1 0,2-4 0,4-8 0,-2 21 0,10-4 0,5 11 0,2 18 0,14 6 0,-9 24 0,7 11 0,-6 8 0,-4 4 0,-7 4 0,-5 8 0,3-3 0,-8 17 0,-3 1 0,-3-2 0,-5-2 0,-5 0 0,-8 18 0,9-20 0,3-29 0,12-38 0,11-17 0,10-32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2:53.530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410 43 11429,'-63'-8'0,"11"7"0,33-13 0,30 8 0,16-2 0,32 3 0,-3 5 0,2 0 0,-7 0 0,3 7 0,-4 1 0,5-4 0,-7 6 0,9-1 0,7 1 0,19 2 0,10 5 0,-42-9 0,1 0 0,3-2 0,1-1 0,-2 3 0,0 0 0,5-2 0,1-1 0,0 2 0,0 0 0,0-1 0,0 0 0,-3 1 0,-3-1 0,37 2 0,-7 0 0,-9 0 0,-5-1 0,-6-3 0,-6 2 0,-9 2 0,-3-2 0,-7-4 0,12 5 0,-36-7 0,-15 0 0,-25-7 0,-33-5 0,3 4 0,-3 0 0,4 3 0,1-1 0,1-6 0,-2 4 0,-4 1 0,-7-1 0,-2-4 0,-5 4 0,-4 1 0,-5-1 0,-7-6 0,-3 3 0,-2-3 0,2 2 0,-4-1 0,2 5 0,-1 0 0,-1 1 0,12-1 0,-3 4 0,5-2 0,1 2 0,5 2 0,-5 2 0,3 2 0,3 4 0,10-4 0,7 6 0,7-2 0,3-1 0,24 1 0,-8-6 0,37 0 0,17 6 0,24 0 0,21 6 0,2-7 0,1-1 0,1-2 0,6-2 0,3 0 0,9 2 0,9 4 0,-1-4 0,-42 1 0,1 2 0,0-2 0,1-1 0,2 1 0,2 0 0,3 3 0,2 0 0,3-2 0,1 0 0,0 0 0,0 1-50,-2 2 0,0 0 0,-5-2 0,0 0 0,0-1 0,0 1 1,-2 0-1,0 0 50,0 0 0,-2 0 0,-3-1 0,-1 1 0,-2 1 0,-1 0 0,46 2 0,-4 0 0,-45-7 0,1 2 0,44 6 0,-2 1-7,-6 0 0,-3-7 0,3 5 0,0-2 7,1 0 0,-17 6 0,-7-7 0,-7-1 0,5 0 0,-4 2 0,-4-4 0,-40 4 0,-20-12 0,-23-4 0,-25-7 0,1-1 99,-3 1 1,-4 5 0,-12 1 0,-4-3-100,-5-2 0,-6-1 0,-5 1 0,-3 3 0,-2 1 0,44 7 0,-1-1 0,-3-3 0,-2 0 0,-2 1 0,0 1-38,-3 0 0,0 2 1,1 0-1,0 0 0,-2 3 1,0 0-1,2-1 0,1 1 38,4-1 0,2 2 0,-35-1 0,15 2 0,37 6 0,39-1 0,18 7 0,42-6 0,2-2 0,8-2 0,-4-2 0,9 0 0,13 0 0,-37 0 0,3 0 0,6 0 0,2 0 0,3 0 0,2 0 0,1 0 0,2 0 0,6-1 0,3 2 0,2-1 0,3 2 0,5-1 0,2 1-123,8 1 0,0 0 0,-6 3 0,-2 0 0,4-2 0,-1 0 0,-7 0 0,-2-1 120,-2 1 1,-1 0-1,-2 3 1,-1 0-1,-3-2 1,0-1 0,-2 2-1,-1-2 3,-4-1 0,-2 0 0,-2 1 0,-2 0 0,-2-1 0,0 0 0,1-1 0,-1 1 0,0 1 1,0 0-1,-1-2 1,0 0-1,-1 3 1,-1 0 0,-3 0-1,0-1 0,-1 2 0,-1-2 0,0-2 0,-1 0 0,-1 2 0,-1 0 0,43 2 0,-12-1 0,-7 1 0,-8-4 0,-6 2 0,-7 2 0,-13 7 0,1-1 0,-20-4 0,-9 7 327,-24-3 1,-19-4 0,-23-2-323,-8-4 1,-10-4-1,8-2 1,-6-4-6,-5-2 0,-5 1 0,-9-5 0,-6 2 0,43 6 0,-1-1 0,1-1 0,-1 0 0,-4 0 0,0-1 0,-3 0 0,-1 0-48,-5 0 0,-2 1 0,-6-1 0,-3 0 0,-7 1 0,-1-1 0,-2 0 0,0 0 48,2 0 0,1 1 0,3 2 0,3 0 0,5 1 0,2 1 0,7-1 0,2 2 0,6 1 0,3 0 0,-20 0 0,30 8 0,43 0 0,25 0 0,33-6 0,-1 0 0,5-6 0,4-2 0,9 0 0,13 0 0,9 1 0,-43 5 0,2 0 0,1-1 0,1 0 0,-1 1 0,0 0 0,4 1 0,0 0 0,0 1 0,1 0 0,4 0 0,2 0-67,3 0 1,1 0 0,-1 3-1,0 0 1,1 1 0,-1 0-1,-2 0 1,-2-1 66,-2 1 0,-2 0 0,-3 3 0,-1 0 0,-3-2 0,0 0 0,-2 0 0,-1-1 0,44 2 0,-8 2 0,-7-2 0,-5-1 167,1 3 1,-14-6-1,0 6 1,-8-2-168,-3 0 0,-7-1 0,1-5 0,-8 8 0,11 2 0,-13 0 570,-10-3-570,-11-14 0,-16-3 0,6 0 0,11 4 0,0 4 0,24 2 0,-12 2 0,12 4 0,-23-4 0,20 6 0,-26 0 0,5 1 0,-9 1 0,-8 6 0,0-15 0,-15 7 0,3-16 0,-29-1 0,4-9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5:57.149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0 3359 25009,'0'56'0,"0"-7"0,0 8 0,0 0 0,0 5 0,0 15 0,0 9 0,0 4 0,0 3 0,0 2 0,0 3 0,0-47 0,0-1 0,0 48 0,0 0 0,0-48 0,0 1 0,0 3 0,0 0 0,0 3 0,0 0 0,0 0 0,0 0 0,0-3 0,0 0 0,0-2 0,0-1 0,0 1 0,0 0 0,0 46 0,0-46 0,0 1 0,0 0 0,0 0 0,0 0 0,0 0 0,0-3 0,0 1 0,0 3 0,0 0 0,0 2 0,0-1 0,0 2 0,0 0 0,0-3 0,0 0 0,0-1 0,0 0 0,0-1 0,0-1 0,0 47 0,0-45 0,0 0 0,0 0 0,0 0 0,0 1 0,0 0 0,0 1 0,0-1 0,0-4 0,0 1 0,0 1 0,0 1 0,0 0 0,0 0 0,0 0 0,0 0 0,0 45 0,0-47 0,0-1 0,0 45 0,0-2 0,0 3 0,0-1 0,0 1 0,0-6 0,0-2 0,0 5 0,0 0 0,0 0 0,0-11 0,0-2 0,0-2 0,0-1 0,0 3 0,0-5 0,0 0 0,0-8 0,0 0 0,0-13 0,0 1-2,0 1 1,0-14-1,0 4-10,0-2 1,0-16-10,0 3 4,0-20 13,0 9 1,0-56 0,0-10 2,0-6 0,0-10 0,0-2 0,0-14 1,0-15 0,0-2 0,0 41 0,0-1 0,0 0 0,0-1 0,0 0 0,0-1 0,0-3 0,0-2 0,0-3 0,0-1 0,0-7 0,0-1-123,0-4 0,0-2 0,0-5 0,0-3 0,0-1 0,0-2 0,0-4 0,0-1 19,0 29 1,0-1 0,0 1 0,0-31 0,0 0 0,0 0 0,0 0 0,0 1-1,0 0 104,0 1 0,0-1 0,0-2 0,0 1 0,0 4 0,0 0 0,0 1 0,0 0 0,0 5 0,0 1 0,0-1 0,0 0 0,0 2 0,0-1 0,0-1 0,0-2 0,0-4 0,0 0 0,0 4 0,0 1 0,0-3 0,0-1 0,0 2 0,0 1 0,0 2 0,0 0 0,0-4 0,0-1 0,0 3 0,0 1 0,0 0 0,0 0 0,0 5 0,0 1 0,0 6 0,0 1 0,0 0 0,0 0 0,0 0 0,0 0-123,0-1 0,0 1 0,0 8 0,0 0 0,0-2 0,0 0 0,0 3 0,0 0 113,0 2 1,0 1-1,0-3 1,0 0-1,0 4 1,0 2-1,0 1 1,0 1-13,0 3 0,0 1 0,0 3 0,0 1 0,0-42 0,0 0 22,0 0 0,0 3 0,0 4 0,0 9 0,0 5 0,0 10 0,0 0 0,0 0 0,0 2 0,0 4 0,0 9 0,0-2 0,0-5 0,0 13 0,0-6 0,0 3 327,0 0 1,0 6 0,0-4-59,0-7 0,0 11 0,0-11 58,0-3 1,0 13 0,0-7-239,0 2 0,0 8-12,0-3 0,0 0-77,0-7 0,0-1 0,0 1 0,0 20 0,0-5 0,0 18 0,0 0 0,0 42 0,0 25 0,0-3 0,0-1 0,0-1 0,0 2 0,0 14 0,0-3 0,0 5 0,0 3 0,0 7 0,0 6 0,0 4 0,0 9 0,0-42 0,0 0 0,0 0 0,0 1 0,0 1 0,0 1 0,0 1 0,0 0 0,0 2 0,0-1 0,0 3 0,0 0 0,0 2 0,0 1-123,0-1 0,0 1 0,0 4 0,0-1 0,0-2 0,0 0 0,0 4 0,0 2 110,0 5 0,0 1 1,0-5-1,0 1 1,0 8-1,0 1 1,0 0-1,0 2-110,0 2 0,0 1 0,0 5 0,0 0 0,0 2 0,0 1 0,0 0 0,0-1 18,0-3 1,0-1 0,0-1 0,0-2 0,0-3 0,0-2 0,0 3 0,0 1 104,0 1 0,0 0 0,0-8 0,0 0 0,0 0 0,0 0 0,0-2 0,0-1 0,0-1 0,0 0 0,0 2 0,0 1 0,0 5 0,0 0 0,0 1 0,0 1 0,0-2 0,0-1 0,0 1 0,0 0 0,0 0 0,0 0 0,0 3 0,0 2 0,0 2 0,0 1 0,0-6 0,0 1 0,0 5 0,0 2 0,0-3 0,0 1-2,0-1 1,0 1-1,0 2 1,0 1-1,0-1 1,0 0-1,0 0 1,0 1-6,0-4 1,0 1 0,0-2 0,0 0 0,0 3 0,0 0 0,0 1-1,0 1 0,0 2 1,0-1 0,0-3 0,0 0 0,0 3 0,0-1 0,0-2 0,0 0 0,0 1 1,0 1 0,0 1-1,0 1 1,0-1 0,0-1 0,0 1-1,0-1 1,0-3 1,0-1-1,0 3 1,0-2-1,0-3 1,0 0 0,0 4-1,0 0 1,0 4 0,0 0 1,0-3-1,0 0 0,0 3 1,0 0-1,0-2 0,0 1 1,0 1 0,0 0 0,0-2 0,0 1 0,0 2 0,0 0 0,0-2 0,0-1 0,0-3 0,0-1 1,0-1-1,0 1 1,0 1-1,0 2 1,0 1-1,0 1 1,0-29 0,0 0 0,0 0 1,0 26-1,0 0 0,0 6 1,0 1-1,0-2 0,0 0 0,0 0 1,0 0-1,0 0 1,0 0-1,0-31 1,0 1-1,0-1 1,0 31 0,0 0-1,0-7 1,0-2-1,0 1 1,0-1-1,0-4 1,0 0-1,0 0 1,0 0-1,0 2 1,0-1-1,0-7 1,0 0 0,0 1-1,0 0 1,0-3 0,0 1-1,0-2 1,0 0 0,0-3-1,0 1 1,0 2 0,0 0-1,0-1 1,0 0-115,0-2 0,0-1 0,0-1 0,0 0 1,0-3-1,0 0 0,0 1 0,0-1 114,0 2 1,0 0 0,0-5 0,0 1-1,0 5 1,0 0 0,0-4 0,0-2-1,0-2 1,0 0-1,0 3 1,0 0 0,0-4-1,0 0 1,0-2-1,0-1-44,0-4 1,0 1 0,0 0 0,0-1 0,0-5 0,0 0 0,0 48 42,0-2 0,0-6 0,0-5 0,0-7 228,0-6 1,0-10 0,0 0 0,0 0-230,0-3 1,0-2 0,0-10 330,0-1 1,0 8 0,0 1 63,0-4 1,0 1 99,0 2 1,0-5-471,0 5 1,0-5 344,0-2-373,0-11 1,0 8 2,0-18 4,0 7 0,0-10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2:57.128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88 5162 11499,'-8'45'0,"-2"3"0,-7-7 0,7 2 0,4-3 0,2-7 0,-2 8 0,4-16 0,-5 8 0,7-23 0,0-39 0,0-23 0,0-12 0,0-6 0,0-6 0,0-7 0,-2 11 0,-4 8 0,4-2 0,-4 2 0,4-6 0,2-6 0,0 4 0,0-3 0,0 5 0,0 6 0,0 0 0,0 0 0,8 8 0,-6-12 0,6 50 0,-8 24 0,5 13 0,3 24 0,2 2 0,-4 1 0,5-7 0,1 4 0,-2 1 0,5 9 0,-3 9 0,3 2 0,-3 4 0,-2-22 0,0 5 0,-1 1 0,-3 6 0,4 1 0,-1-3 0,1-2 0,-4-1 0,4 1 0,-1 0 0,1-1 0,-4 5 0,6-6 0,-7 5 0,7 1 0,-8-8 0,11-23 0,-13-9 0,6-49 0,-10 4 0,-4-32 0,2 11 0,-5-1 0,1 3 0,0 7 0,4-6 0,-1-3 0,-3 3 0,4-13 0,-2-2 0,-6 4 0,7-14 0,-1 8 0,-2 2 0,6-1 0,-6-7 0,2 1 0,1-5 0,-3 0 0,4 6 0,-4 2 0,-1-2 0,3-8 0,-4 1 0,0 3 0,1 4 0,3 4 0,-4-4 0,0 4 0,1 1 0,5 9 0,-2 5 0,4-1 0,2 5 0,0 16 0,0 27 0,2 23 0,4 41 0,-4-7 0,6 7 0,-3-8 0,1-4 0,2 1 0,-4-1 0,4 1 0,1-1 0,-3-2 0,4-1 0,0-3 0,-1 3 0,-5 1 0,4 1 0,0-5 0,-5 13 0,9-1 0,-8-8 0,12-15 0,-9-33 0,5-31 0,-4-6 0,-8-25 0,0-2 0,0 0 0,0 9 0,0-1 0,0-4 0,0-4 0,-2-8 0,-2 0 0,-2 0 0,-6-7 0,5-5 0,-3-3 0,-4-3 0,5-5 0,-1 0 0,0 2 0,1 2 0,5-1 0,-4-3 0,2-4 0,0 0 0,-1 2 0,3 10 0,-2 1 0,2 3 0,0-1 0,0-3 0,-2 3 0,2 7 0,3 3 0,-1 0 0,-2 0 0,-2 2 0,0-1 0,6 12 0,0 3 0,0 2 0,-6 0 0,0-5 0,1 5 0,5 9 0,0 26 0,0 31 0,0 11 0,0 27 0,0 5 0,5 1 0,3-4 0,0 3 0,0 3 0,3 2 0,-3 6 0,0-2 0,0 2 0,3 2 0,-3 4 0,2 3 0,3 7 0,-3 3 0,0 3 0,-3-3 0,-3-4 0,4 9 0,-2-11 0,-2-5 0,-2-6 0,-2-8 0,0 10 0,0-12 0,0-5 0,0-40 0,0-30 0,-2-3 0,-4-19 0,-6-5 0,5 5 0,-1-13 0,2 1 0,0 1 0,-5-3 0,5-1 0,0-4 0,-2-6 0,6-4 0,-4-4 0,4-2 0,2-1 0,0-15 0,0 3 0,0-2 0,0 0 0,-5 1 0,-1-1 0,2-2 0,2-2 0,2-1 0,0 5 0,-2-2 0,-4-2 0,5 41 0,0-1 0,-5-46 0,5 2 0,1 0 0,0 8 0,0-4 0,0 5 0,0 7 0,0 11 0,0 12 0,0 3 0,-6-9 0,0 0 0,0 6 0,6 12 0,0 15 0,2-16 0,4 12 0,-4 12 0,6-1 0,-8 22 0,-8 26 0,8-1 0,0 24 0,8-5 0,9 5 0,-5-10 0,-1 15 0,-5-9 0,4 11 0,-2-5 0,-3 9 0,-3 4 0,2-6 0,2-5 0,0-9 0,-6 11 0,-8-5 0,6 5 0,-11-40 0,7-30 0,0-5 0,6-24 0,0-5 0,0-13 0,2 0 0,2 4 0,2 8 0,-1 15 0,-5-4 0,2 2 0,4-7 0,-4 19 0,6 13 0,-8 32 0,-6-5 0,0 34 0,-7-12 0,3 7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3:00.463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183 262 11499,'-25'-27'0,"5"2"0,-11 0 0,8-4 0,6 7 0,5-1 0,0 0 0,-5-12 0,7 8 0,-5 1 0,15 38 0,0 15 0,9 18 0,7 1 0,1 13 0,1-3 0,-1 6 0,1-10 0,-1 7 0,-1 7 0,-5-2 0,3-10 0,-6 4 0,1-2 0,-5 5 0,4-15 0,-2 5 0,0 1 0,0 0 0,-6 1 0,0-1 0,0 1 0,5-1 0,1 6 0,-2 12 0,-2-16 0,-2 16 0,0-8 0,0 8 0,-8-15 0,-3-9 0,3-23 0,-8-7 0,14-24 0,-5-19 0,7-20 0,0 7 0,0-11 0,0-1 0,0 3 0,0-1 0,0-10 0,0 5 0,0-9 0,0 6 0,0 0 0,0 4 0,0-7 0,0 3 0,0 0 0,0-2 0,0 4 0,0-3 0,0 3 0,0 2 0,0-3 0,0-7 0,5 12 0,1-12 0,0 19 0,2 3 0,-6 42 0,4 23 0,-4 10 0,-2 14 0,-2 7 0,-4 10 0,4 6 0,-4 5 0,4 1 0,2 0 0,0-10 0,0-4 0,0 0 0,0 8 0,0 0 0,0 0 0,0 7 0,0 5 0,0 3 0,0 2 0,0-5 0,0-1 0,0 1 0,0-3 0,0 11 0,0-9 0,0-3 0,0-4 0,0-7 0,0 1 0,0-2 0,0 0 0,-2-2 0,-2-11 0,-2-1 0,3 1 0,1 5 0,2 4 0,0 6 0,0-6 0,0 14 0,-6-16 0,0 4 0,-2-10 0,2-7 0,3-11 0,-9-6 0,8-17 0,-12 3 0,7-40 0,-3 1 0,0-23 0,9-9 0,-13 1 0,6-6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3:09.977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2839 1982 11499,'-2'52'0,"-3"0"0,3 3 0,-4 1 0,4 4 0,2 2 0,0 8 0,0 6 0,0-1 0,0 3 0,0 2 0,0 7 0,0 0 0,0 1 0,0-7 0,0 1 0,0 1 0,0 2 0,-6 3 0,-2-3 0,1-3 0,-1-7 0,-4-3 0,4-2 0,-1-2 0,-5-4 0,4-10 0,-1-9 0,-3-2 0,-9 1 0,-6-9 0,0-14 0,-6-21 0,11-15 0,-5-14 0,8-8 0,4-10 0,-7-7 0,-1-18 0,0-5 0,0-11 0,9 41 0,1-3 0,0-5 0,0-2 0,-1-4 0,-1-1 0,0-3 0,-1-1 0,2-4 0,0 0 0,0-2 0,0-2 0,2-3 0,1-1-116,0-5 1,1-1 0,0-5 0,1-2 0,2-5 0,2 0 0,1 3 0,1 1 115,1 2 0,2 2 0,3 5 0,2 1 0,1 2 0,1 1 0,1 4 0,2 2 0,1 4 0,1 2 0,4 4 0,1 2 0,0 11 0,0 3 0,16-38 0,-2 13 0,4 12 0,-4 15 0,4 10 0,4 18 0,3 17 0,-5 29 0,-2 17 0,-11 9 0,-9 5 0,-3 10 0,2 11 0,-5 5 0,1 1 0,-6 8 0,2-45 0,0 1 0,-1 2 0,0 1 0,0 1 0,-1 0 0,2 2 0,-2-1 0,-1-1 0,-2 0 0,1 4 0,0 1-66,0 2 0,0 2 0,0 7 1,0 2-1,0 3 0,0 1 1,0-1-1,0 1 66,0 1 0,0-1 0,0 2 0,0 0 0,0 3 0,0 0 0,0 4 0,0-1 6,0 2 1,0-1 0,0 0 0,0-1 0,0-6 0,0-1 0,0 0 0,0 1-7,0 0 0,0-1 0,0 2 0,0-1 0,0-2 0,-2-2 0,1-6 0,-2 0 0,1-5 0,-1 0 0,-4-7 0,0-2 0,1-1 0,0-1 0,-7 44 0,1-8 0,-3-7 0,3-18 0,-3-6 0,-5-2 0,-3-9 0,-4-28 0,-6-36 0,4-20 0,-2-14 0,7-7 0,3-8 0,1-8 0,3-19 0,8 41 0,1-1 0,-2-1 0,0 0 0,-2-2 0,1-1 0,4-3 0,0-2 0,-1-5 0,-1-2 0,1-2 0,0-1-37,0-4 1,1 0-1,1-2 1,2-1-1,1-3 1,0-1-1,2-3 1,0-1 36,1-1 0,0-2 0,1-5 0,0 0 0,1 3 0,2 1 0,2 4 0,2 0 0,2 2 0,1 1 0,-2 6 0,1 1 0,3 3 0,0 0 0,-2 2 0,1 1 0,-1 0 0,1 2 0,3 4 0,-1 2 0,-2 7 0,0 1 0,-1 2 0,1-1 131,1 2 0,-1 0 0,-1 2 0,-1 1 0,18-39 0,-3 19-131,-4 10 0,-1 15 0,-1 5 0,4 8 0,-7 15 0,7 16 0,-7 29 0,5 18 0,-6 9 0,-3 10 0,-6 8 0,4 21 0,-5-43 0,-1 1 0,2 4 0,-2 0 0,-2 4 0,0 1 0,2 1 0,0 2 0,-1 1 0,0 2-78,-1 0 1,1 1-1,3 6 1,0 2-1,-3 0 1,0 1-1,-1 1 1,0 1 77,-1 3 0,0 1 0,-1 4 0,0 0 0,0 5 0,0 1 0,0 1 0,0 0-24,0 2 1,0 0 0,-3 1 0,0-2 0,-1-6 0,0-1 0,0 1 0,-2 0 23,0-1 0,-1 1 0,-1-2 0,-2 0 0,0-4 0,-1-3 0,-1-6 0,1-2 0,0-5 0,0-1 0,-1-6 0,-1-1 0,1-5 0,-1-2 0,0-3 0,-1-3 0,-17 35 0,3-14 0,-1-22 0,-2-5 0,-9-8 0,-7-10 0,4-28 0,5-26 0,5-10 0,3-8 0,7-9 0,-4-8 0,0-10 0,0-11 0,16 37 0,0-1 0,-1-5 0,1 0 0,1-2 0,1-1 0,-1-3 0,2 0 0,3 0 0,0 0 0,1-6 0,1 0 0,0-2 0,0 0 14,0-1 1,0-1 0,0 0-1,2 0 1,3 5 0,2 0 0,2 3-1,2 0-14,2 2 0,1 0 0,-1 2 0,1 2 0,2 2 0,1 3 0,14-38 0,-1 17 0,0 14 0,4 13 491,-2 6 1,8 14-479,10 10 1,1 17 0,-3 17-1,-10 10-13,-10 6 0,0 4 0,-2 6 0,-1 7 0,-3 7 0,4 9 0,1 0 0,-3 5 0,-2 5 0,-3 13 0,-3-1 0,-3 3 0,-2 4 0,4 4 0,-9-44 0,-1 3 0,1 2 0,-2 2-66,1 3 1,-2 2-1,0-1 1,-2 0 0,0 1-1,-2 0 1,-1 0 0,-1 1 65,-1 1 0,-2 0 0,0 0 0,-1 0 0,0-3 0,-1 0 0,-2-4 0,0-2 0,0-3 0,-1-1 0,0-4 0,-1-1 0,-3-3 0,-1-1 0,-20 36 259,-1-9 0,-3-20-259,2-25 0,-7-21 0,-5-27 0,11-16 0,9-16 0,0-11 0,4-15 0,-3-9 0,3-5 0,16 41 0,1-1 0,-5-46 0,9 47 0,0-1 0,2-1 0,1-1 0,-3 3 0,2-1 0,2-4 0,2 0 0,0 2 0,0 1 0,0-47 0,6 48 0,2-1 0,2 3 0,1-1 0,4 0 0,2 1 0,18-44 0,3 2 0,5 17 0,6 4 0,3 4 0,3 12 0,-1 2 0,-2 11 0,-3 10 0,7 8 0,5 11 0,-3 8 0,4 16 0,-19 11 138,-12 8 1,0 10-1,-8 1 1,-3 5-139,-5 7 0,-3 7 0,2 10 0,-6 3 0,-5 2 0,-1 7 0,0-1 0,-1 3 0,-5 2 0,-10 7 0,-9-1 0,-2-2 0,-4-2 0,2-2 0,-4-1 0,-4-5 0,0-5 0,-6-12 0,2-8 0,1-7 0,-3-8 0,4-12 0,-9-8 0,-7-7 0,9-16 0,-7-16 0,5-11 0,3-10 0,5-13 0,8-14 0,3-8 0,-2-7 0,6-11 0,2-3 0,5 0 0,7 0 0,4 44 0,0-1 0,4 0 0,0 0 0,1-4 0,0 1 0,1 1 0,0-1 0,4 0 0,2 2 0,9-40 0,5 1 0,5 3 0,5 9 0,-4 9 0,0 11 0,0 13 0,6 10 0,-2 8 0,4 17 0,2 24 0,-13 27 0,-7 27 0,-5 0 0,-6 2 0,-2 2 0,-4 5 0,-2 7 0,-2 3 0,-7 2 0,1 1 0,-4-1 0,-1 0 0,5-37 0,-1-1 0,-1 1 0,-1-1 0,-20 44 0,-6-7 0,2-11 0,-6-10 0,1-9 0,-1-8 0,3-21 0,-11-15 0,5-20 0,-7-15 81,13-16 1,7-5 0,11-9 0,-3-9 163,0-10 1,2-7 0,7-10 0,3-5-246,3-5 0,5 43 0,1-2 0,2-1 0,2 0 0,0-1 0,2-1-47,1-2 1,2 0 0,2 2 0,1 0 0,4-4 0,2 0 0,0 2 0,1 0 46,0 1 0,1 1 0,1 5 0,1 2 0,3 6 0,1 3 0,21-43 0,-2 7 0,3 7 0,-1 18 0,-2 13 0,-2 10 0,0 20 0,3 1 0,-5 18 0,0 11 0,-10 12 0,-5 10 0,-11 14 0,-1 11 0,-2 5 0,0 7 0,-2 11 0,-6-37 0,-2 1 0,-1 2 0,-2 1 0,0 1 0,-1 1 0,-1 3 0,0 0 0,0-1 0,-1 1 0,-1 1 0,-1 0-52,-2 1 1,-2 0 0,0 6 0,-2 0 0,-1 0 0,-1 0 0,-1-3 0,-1 0 51,0-3 0,-1-2 0,0 0 0,-2-1 0,-2-4 0,-2-2 0,0-2 0,-1-3 0,2-3 0,0-2 0,-20 30 0,3-28 118,2-9 0,-5-19 0,5-22-118,4-15 0,1-20 0,14-14 0,1-14 0,-2-17 0,7-3 0,8 39 0,1-1 0,2-2 0,2-1 0,1-2 0,0-2 0,1-3 0,1 0 0,1-2 0,2-1 0,-1 0 0,0 0-51,-1 1 0,2 0 0,2-2 0,3 0 1,2 1-1,2 0 0,2 0 0,3 0 51,1-1 0,1 0 0,1 4 1,1 0-1,0-1 0,1 2 1,0 3-1,2 1 0,0 2 0,1 1 0,0 3 0,2 1 0,3 2 0,1 1 0,0 3 0,0 1 0,27-32 0,-1 16 0,-3 5 0,0 11 0,1 5 0,1 12 0,4 7 0,-5 24 0,-3 17 0,-13 10 101,-12 8 1,-7 13 0,-7 14 0,-5 10-102,-4 7 0,-2 7 0,0-40 0,0 2 0,-1 1 0,0 1 0,-1 2 0,-2 0 0,0 4 0,-3 0 0,-4 4 0,-2 0 0,-1 5 0,-1 0-96,0 3 1,-3 0 0,-2 2 0,-2 1 0,-1 3 0,-1 1 0,-2 1 0,0 1 95,-3 1 0,-1-1 0,1-6 0,-2-1 0,-1-1 0,-2-3 0,3-4 0,-2-4 0,1-4 0,-2-3 0,3-6 0,0-1 0,1-5 0,0-3 0,-24 30 196,9-20 1,4-26-197,1-15 0,-3-22 0,-2-17 0,8-14 0,6-17 0,10-16 0,-2-13 0,12 40 0,2-3 0,0-2 0,1-2 0,2-2 0,2-1 0,1-3 0,0-2 0,2-1 0,0-2-80,1-3 1,0-2 0,0 2 0,0-1-1,2-4 1,0 0 0,3 1 0,2-1 79,3-2 0,3 0 0,3-3 0,1-1 0,3-2 0,1-1 0,2-1 0,0 0 0,2 1 0,1 1 0,0 2 0,0 0 0,1 4 0,1 1 0,0 1 0,2 1 0,1-2 0,2 2 0,0 9 0,2 2 0,-1 1 0,0 2 0,-2 6 0,2 3 0,-2 5 0,0 3 0,30-36 0,2 16 0,-6 9 0,4 20 0,2 22 0,-13 38 0,-13 33 185,-16 16 0,-12 9 0,-12-5 0,-4 9-185,-6 6 0,1-45 0,-1 1 0,-1 4 0,-1 1 0,-2 3 0,1 2 0,-3 5 0,1 0 0,2-3 0,-1 0 0,-5 5 0,-1 0 0,0-1 0,-1 0-80,-2 2 0,-2 1 0,-2 1 0,-2 0 0,-3 3 1,-2 0-1,0-2 0,0-1 80,-1-1 0,-2-2 0,4-6 0,-1-2 0,-3 0 0,0-1 0,1-3 0,0 0 0,1 0 0,-1-3 0,1-9 0,0-1 0,4 1 0,2-1 0,-29 31 213,0-10 1,3-9 0,-9-15-214,-5-9 0,14-11 0,1-28 0,9-10 0,9-9 0,3-21 0,6-12 0,5-12 0,5-10 0,3-15 0,10 44 0,1-2 0,1-5 0,2-1 2,0 0 1,2-2 0,0-2 0,2-2-1,0 0 1,2-2 0,2-3 0,1-1-106,3-5 0,2-1 1,3-3-1,3 1 1,3-4-1,2 1 1,1 2-1,3 1 103,2 1 1,2 1-1,1 2 1,2 2 0,0 2-1,2 1 1,-2 3-1,2 2 0,-2 5 0,1 4 0,0 6 0,0 3 0,0 4 0,0 2 0,0 5 0,0 1 156,35-29 0,-8 15 0,-4 16 0,-3 12-156,-3 10 0,-6 5 0,1 10 0,2 4 0,-15 13 0,-4 16 0,-9 11 0,-4 11 0,-7 7 0,-4 11 0,-4 9 0,-2 7 0,-3-38 0,-2 1 0,0 4 0,-2 2 0,-1 2 0,-1 0 0,-2 2 0,-1-1 0,-1-2 0,-1 2 0,-4 6 0,-1 1 0,-1 5 0,-1 2-122,-2 5 1,-1 1 0,-3-2 0,-2 1 0,-1 6 0,0 0 0,-1 1 0,0-1 121,-2 1 0,0 0 0,-1 3 0,0-1 0,-1-3 0,0-2 0,1-1 0,0-3 0,3-5 0,-2-4 0,0-8 0,0-4 0,4-9 0,0-3 0,1-5 0,0-3 407,-27 31 0,9-31-407,-1-12 0,3-25 0,-3-24 0,8-15 0,8-15 0,0-14 0,8-16 0,1-11 0,12 41 0,1-1 0,1 0 0,1-1 0,0-5 0,2-2 0,1 0 0,2 0 0,1-1 1,0-1 0,1-1 0,0 0-1,0-1 1,0 0 0,1-1 0,0 0-46,1 1 0,2 0 0,3 0 1,3 2-1,4-1 0,1 1 0,2-1 1,1 0 44,2-2 0,1 0 1,-2 3-1,1 0 0,3-2 1,1 2-1,-1 2 1,2 1-1,0 2 0,0 0 0,5 0 0,1 1 0,-1 4 0,2 1 0,-1 3 0,2 1 0,-1 4 0,0 2 0,26-29 0,4 10 0,-2 13 491,-3 7 1,-1 14-483,2 7 1,0 18-1,-1 18 1,-19 11-10,-16 10 0,-7 7 0,-9 12 0,-2 10 0,-2 12 0,-2 3 0,-2 16 0,0-48 0,-2-1 0,-1 1 0,-2 1 0,-1 5 0,-1 1 0,-2 1 0,-1 2 0,-2 3 0,-1 0-81,-1 2 0,-1 0 1,-3 1-1,-1 2 1,0 3-1,-1 1 1,-1 4-1,0 0 81,-4 3 0,-1 1 0,2-5 0,-2-1 0,-3 1 0,0-1 0,0-3 0,0-2 0,0-3 0,0 0 0,2-1 0,-1-2 0,0-5 0,-2-2 0,2-3 0,0-3 0,2-6 0,0-3 0,-19 21 0,7-15 0,3-9 127,2-12 1,4-15 0,0-14-128,0-14 0,0-19 0,9-15 0,-1-10 0,2-8 0,1-14 0,11 33 0,1-3 0,0-2 0,0-2 0,2-5 0,1 0 0,0-1 0,2-1 0,2-2 0,2-2 0,-1 1 0,2-2-64,0 0 0,2-1 0,0 0 0,3 0 1,4-6-1,3 1 0,2 0 0,1 2 64,2 3 0,1 0 0,4 1 0,1 0 0,-2 6 0,0 0 0,3 2 0,1 0 0,1-1 0,2 2 0,-1 2 0,2 3 0,2 2 0,0 1 0,-1 5 0,0 1 0,1 2 0,0 2 0,31-26 0,2 1 0,2 9 0,-2 13 0,-6 7 0,6 10 0,6 9 0,-18 14 0,-3 22 159,-16 17 0,-12 13 0,-11 10 0,-7 8-159,-3 8 0,-9 8 0,-5 11 0,4-43 0,0 1 0,0 3 0,-1 0 0,-2 2 0,-1 1 0,-1 2 0,0 0 0,0 0 0,-1-1-39,-1 1 0,-1 0 1,-3 2-1,-3 0 1,0 2-1,0-2 1,-1 0-1,1-1 39,2-5 0,-1-2 0,0 0 0,0-3 0,-20 40 0,0-7 0,-1-3 0,10-16 0,-2-16 529,1-11-529,-8-14 0,0-25 0,0-25 0,12-19 0,16-13 0,5 1 0,2-8 0,0-8 0,0-7 0,6-12 0,0-6 0,0 47 0,0 1 0,8-48 0,-3 49 0,2-1 0,1-2 0,1-1 0,2-3 0,2 0 0,-1 1 0,1 1 0,2 3 0,1 1 0,13-38 0,2 12 0,2 7 0,4 10 0,4 13 0,-10 26 0,2 32 0,-6 22 0,-12 16 0,-7 9 0,-2 6 81,0 4 1,0 12 0,-6 5-1,0 8-81,0 4 0,-4-47 0,0 1 0,-2 4 0,0 1 0,-2 3 0,-1 2 0,-3 5 0,0 0 0,0-2 0,-1 0 0,-2 5 0,-1 2 0,2-2 0,-1-1-39,0 2 0,-1-2 1,-1-1-1,-1-2 1,0-2-1,-1-2 1,1-4-1,-1-3 39,-14 39 0,10-27 0,0-19 0,-2-22 0,1-19 0,3-35 0,7-30 0,3-1 0,-3-2 0,-1-8 0,-1-11 0,2-7 0,3-5 0,1 4 0,-2-4 0,7 4 0,3 1 0,2-5 0,2 0 0,3 4 0,7 5 0,6 9 0,5 13 0,6 7 0,4 7 0,0 19 0,8 5 0,3 15 0,15 14 0,-13 9 77,-7 7 0,-4 14 1,0 12-1,0 5-77,0 6 0,3-1 0,1 7 0,-4 2 0,-2 2 0,4 2 0,-8-1 0,2 3 0,-2 4 0,-3-4 0,-11 5 0,-1 1 0,-3 3 0,-7-3 0,2-2 0,-2-6 0,2-6 0,-4-2 0,3-2 0,-3 10 0,-2-14 0,-2 0 0,-3-9 0,3-10 0,-4-2 0,12-10 0,5 10 0,5-20 0,17 1 0,8-16 0,1 0 0,5 0 0,-1 8 0,7 3 0,-3-1 0,-3 2 0,-5-1 0,-7 7 0,-15-9 0,-1 9 0,-19-1 0,2-3 0,-13 9 0,-3-7 0,-9 7 0,7-9 0,-7-3 0,7-7 0,-17 4 0,14-8 0,1-8 0,42-2 0,7 1 0,27 3 0,-9 4 0,-3 2 0,-7 0 0,4 0 0,-24-8 0,-21-2 0,-27-7 0,-12-10 0,-9-6 0,3-6 0,-3-6 0,3-1 0,-5-14 0,-6-12 0,27 28 0,-1-1 0,-3-8 0,-1-1 0,-2-7 0,0-2 0,-3-8 0,0-2 0,1-2 0,1-1 0,-1-8 0,0-1 0,1-1 0,1-1-123,0-2 0,2 0 0,3-1 0,2-1 0,3-2 0,2 0 0,2 1 0,3 0 119,2 3 1,3 1 0,4 5-1,1 1 1,-1 0 0,1 1-1,0 1 1,2 1 3,0 0 0,1 1 0,2 9 0,2 2 0,0 4 0,2 2 0,1 5 0,2 1 0,5-42 0,4 16 0,7 13 0,1 13 0,-1 13 0,4 15 0,8 9 0,4 18 0,8 18 0,-10 11 0,-4 9 0,-7 11 0,3 13 0,-3 8 0,-3 2 0,-1 7 0,-3 3 0,-3 7 0,-2 10 0,-3-8 0,-4-41 0,-2 1 0,1 44 0,0-2 0,0-42 0,-2-1 0,-3 49 0,-1-48 0,0 1 0,-1 0 0,-2 1 0,0-1 0,-1 1 0,-1-2 0,-1 0 0,-2 0 0,1-1 0,0 1 0,-2-3 0,-18 36 0,4-5 0,-2-13 0,2-13 0,-4-11 0,4-13 0,-4-23 0,0-21 245,4-16 1,4-8 0,7 2 0,1-4-239,-1-5 0,1-11 0,-1-5 0,1-4-7,0-5 0,-1-3 0,1 2 0,-1-4 0,1-5 0,1-10 0,3-4 0,3-2 0,6 46 0,0 1 0,1-2 0,0 1 0,3-2 0,0-1 0,0 1 0,0-1 0,0 2 0,0 0 0,0 0 0,0 3 0,0-37 0,2 5 0,4 5 0,4 4 0,7 2 0,1 8 0,-1 25 0,1 32 0,-7 14 0,-1 34 0,0 0 0,-1 3 0,-3 11 0,6 3 0,-1 2 0,-1 4 0,4 0 0,-8-2 0,-1-6 0,3-4 0,-6 5 0,4 3 0,-4 6 0,-4-16 0,-4 6 0,-13-19 0,-16-10 0,11-15 0,-5-26 0,14-21 0,-5-19 0,9-3 0,3 1 0,-4 2 0,7-3 0,-1-3 0,-2-6 0,4-10 0,-6-3 0,1-1 0,-1 0 0,6-7 0,-4 0 0,3-7 0,-1 1 0,0 2 0,6 4 0,0 1 0,0 3 0,2 3 0,4 0 0,5 11 0,5 4 0,1 5 0,3 8 0,1 3 0,2 6 0,4 14 0,3 10 0,3 11 0,9 18 0,-9 11 0,-6 8 0,-5 12 0,-9 3 0,-1 7 0,2 5 0,-7-2 0,1 6 0,-2 0 0,0 0 0,0 2 0,-6 4 0,0-4 0,0-5 0,-2-5 0,-4 0 0,-6 1 0,-3-3 0,-5-3 0,-3-15 0,-6-3 0,-12-7 0,10-15 0,-4-26 0,6-10 0,0-22 0,6 5 0,3 1 0,3-11 0,-1 1 0,1-3 0,-1-4 0,7 4 0,-1-10 0,0-4 0,3-4 0,1-2 0,8 6 0,2-1 0,4-5 0,3 4 0,9-2 0,-1 8 0,1 8 0,7 6 0,2 5 0,2 9 0,0 6 0,1 13 0,8 9 0,9 3 0,-6 9 0,9 11 0,-5 8 0,-6 9 0,3 1 0,1 2 0,-2 0 0,-4 3 0,-1 3 0,-10-4 0,-1 2 0,0 4 0,-4-2 0,-9 9 0,-6 6 0,-6-9 0,-6 4 0,-6-7 0,-3-1 0,-4 0 0,-5-6 0,-5 0 0,-4 0 0,-4-6 0,-2-2 0,-1-2 0,-3-7 0,2-7 0,-9-11 0,-6-6 0,5-15 0,6-10 0,11-6 0,-1-4 0,0-5 0,0-5 0,-2-3 0,-2-4 0,-2-6 0,8 2 0,8-2 0,4-2 0,3-2 0,-1-6 0,13 2 0,2 6 0,2 4 0,10-2 0,4 6 0,3 4 0,3 5 0,1 1 0,2 7 0,5 2 0,1 2 0,-4 10 0,6 4 0,2 3 0,10 11 1,7 3 0,9 4 1,-9 10-1,3 3 1,-7 7-2,-5 5 0,4-2 1,-2 6-1,-3-1 0,7 12 0,2 3 0,-14 2 0,-10 3 0,-13 3 0,-16 5 0,-6-1 0,-5-11 0,-7-11 0,-5 2 0,-4 0 0,-7 6 0,-3-10 0,0 4 0,0 2 0,-5-2 0,3-2 0,1-4 0,3-1 0,4-9 0,0-7 0,-4-2 0,-11-6 0,-8-12 0,4-8 0,5-5 0,14-2 0,-3-10 0,10 0 0,1-8 0,8 1 0,11-13 0,4-15 0,6-1 0,6 1 0,8 17 0,7 13 0,4 5 0,7-2 0,-3-2 0,2-2 0,7 6 0,3 6 0,-2-2 0,-2-2 0,6 0 0,1 2 0,3 4 0,-1 2 0,-1 7 0,4 9 0,-3 1 0,5 4 0,1 12 0,-7 9 0,-9 5 0,-6 12 0,-13 7 0,-11 17 0,-6-3 0,-6 3 0,-11-6 0,-13-5 0,-10-2 0,-7-5 0,-7-11 0,-3-1 0,1-13 0,10-1 0,-13-8 0,5-8 0,-6-10 0,11-5 0,11-7 0,-1 3 0,12-8 0,-2-2 0,-1-2 0,7-2 0,-4-4 0,2-8 0,7 9 0,9-13 0,1 1 0,4 11 0,14-8 0,13 9 0,0 3 0,18 0 0,4 7 0,7 5 0,-5 6 0,-3 5 0,-5-1 0,11 7 0,11 2 0,-7-4 0,12 4 0,-4 6 0,-15 0 0,-1 10 0,-7 1 0,-6 13 0,-4 8 0,-11 9 0,-13 10 0,-10-3 0,-9-3 0,-7-7 0,-10 3 0,-6-2 0,4-4 0,0-6 0,-6 0 0,-2-8 0,2-2 0,2-1 0,1-3 0,-3 1 0,-4-1 0,-2 1 0,5-9 0,-11-3 0,-9-4 0,10-4 0,-14-4 0,13-7 0,-1-16 0,17-2 0,17-16 0,16 8 0,14-2 0,4 5 0,7 6 0,2 1 0,2 0 0,4 2 0,4-4 0,4 6 0,4 0 0,1-1 0,3 1 0,5 6 0,1-1 0,-1 5 0,2 3 0,3-1 0,1 3 0,-2 2 0,-1 2 0,-3 6 0,0 0 0,7 2 0,-3 4 0,-6 6 0,-11 5 0,-10 6 0,-9 8 0,-3 16 0,-7-6 0,-12 9 0,-4-5 0,-4-4 0,-7-6 0,-3-2 0,-3-4 0,2-2 0,-8-4 0,-2-11 0,-10-1 0,16-11 0,-4-11 0,11-9 0,-5-17 0,3-3 0,5 7 0,3-8 0,5 0 0,7-11 0,7 1 0,9 3 0,11 1 0,-4 8 0,12 1 0,-2 5 0,0 4 0,2 7 0,0-1 0,0 4 0,8 3 0,1 6 0,1 10 0,-8 16 0,-10 13 0,-2 4 0,-4 2 0,-1 8 0,-3 3 0,3 3 0,3-3 0,-9 5 0,3-7 0,-1 3 0,-1-1 0,3-1 0,-1 6 0,1 1 0,-7 0 0,1 18 0,-8-4 0,2 10 0,-5-6 0,-1-6 0,-1-6 0,-5-11 0,-4-20 0,-13-22 0,-1-22 0,-1-4 0,2-14 0,2-4 0,-7-12 0,3 5 0,2-3 0,5 9 0,1-1 0,0-2 0,-1 4 0,1-7 0,-1-3 0,1-1 0,7 3 0,4-3 0,4-10 0,2 11 0,0-9 0,23 31 0,12 9 0,10 28 0,2 13 0,-7 10 0,-3 8 0,2-2 0,-2 7 0,-4 5 0,0 5 0,-2-1 0,-2 5 0,-6 0 0,-3 4 0,-5 4 0,-3 2 0,-6 1 0,-4 5 0,-4 2 0,-4 3 0,-6-5 0,-3-4 0,-5-8 0,-1 0 0,-2-2 0,1-6 0,3-5 0,1-16 0,1-1 0,-10-3 0,-8-7 0,12-13 0,-6-22 0,11-9 0,-5-15 0,3 1 0,3-1 0,5-6 0,3-2 0,1-1 0,4-5 0,2-1 0,2-3 0,0 1 0,0-1 0,2 1 0,6 2 0,7 1 0,7 2 0,9 3 0,-2-1 0,6 8 0,5 6 0,-3 10 0,6 0 0,0 7 0,-1 8 0,5 16 0,-6 13 0,-8 10 0,-10 25 0,-8 4 0,-15 14 0,-2-10 0,-3-4 0,-3-6 0,-8 9 0,1-1 0,-5-2 0,-7 6 0,2-6 0,-2-2 0,-4-8 0,4-7 0,-2-8 0,-2 3 0,3-20 0,-1-8 0,8-20 0,-2-21 0,11-14 0,6-15 0,4 1 0,2 3 0,0-4 0,0-2 0,2 0 0,4-1 0,4 1 0,9 2 0,4-4 0,6 0 0,4 0 0,2 6 0,0-3 0,0 3 0,6 4 0,0 5 0,-2 8 0,-3 8 0,-1 6 0,0 8 0,-2 18 0,-4 17 0,-11 32 0,-14 26 0,-8 2 0,-6 3 0,-7-19 0,-1 2 0,1 0 0,-7-7 0,-1 1 0,0-2 0,0 2 0,-4-11 0,5-1 0,3-7 0,-6-4 0,2-27 0,-4-20 0,11-25 0,12-25 0,4-6 0,2 2 0,2-7 0,4 7 0,6 8 0,-3-5 0,3-1 0,4-4 0,5-1 0,0 1 0,6 4 0,1 5 0,-1 5 0,2 2 0,6 3 0,0 8 0,7 5 0,5 18 0,-6 10 0,-6 26 0,-16 11 0,-15 27 0,-8 8 0,-6-9 0,-7 7 0,-1-8 0,1 0 0,-6 3 0,-1-5 0,1 0 0,-2 1 0,4-7 0,-7-1 0,3-2 0,4-4 0,-1-10 0,-1-6 0,6-19 0,-1-22 0,11-3 0,12-26 0,7 9 0,3 3 0,3-6 0,1 0 0,3 2 0,1 2 0,8 4 0,-4 2 0,2 4 0,0 2 0,8-4 0,8 6 0,1 1 0,1 3 0,-6 1 0,5 1 0,3 0 0,1-1 0,-1 1 0,3-1 0,-3 8 0,9 5 0,-25 7 0,-10 9 0,-17 9 0,-6 15 0,-10-1 0,-5 1 0,-3 6 0,-1 0 0,-2-2 0,-3-2 0,1-8 0,4 0 0,-5 2 0,13-14 0,-11-13 0,17-27 0,1-22 0,10-15 0,5 6 0,5 1 0,1 5 0,1 1 0,1 5 0,4-1 0,-3 6 0,5-2 0,0 8 0,4 8 0,12 11 0,-18 8 0,1 16 0,-11 9 0,-1 20 0,-4 4 0,-8 7 0,-2 4 0,-4-1 0,-6-5 0,2-9 0,-1 0 0,-3-4 0,-1-3 0,1-2 0,-3 2 0,3-10 0,-19 9 0,8-33 0,-4-12 0,11 4 0,-5-15 0,7 46 0,-9 12 0,8 23 0,1 16 0,-1 15 0,6-36 0,-1 1 0,-2 6 0,0 2 0,1 7 0,-1 0 0,-2 2 0,-1 0 0,3 3 0,1-1 0,-1-2 0,1-2 0,1-5 0,1-2 0,1-4 0,0-1 0,2-7 0,1-1 0,-7 46 0,2 0 0,7-14 0,-5 3 0,2-5 0,4 3 0,2 5 0,0 4 0,-1 2 0,-3-1 0,-2-3 0,4-2 0,-4 1 0,-1-1 0,5-9 0,-2-9 0,4-8 0,-6-7 0,-2-17 0,-9-28 0,-4-26 0,3 3 0,-5-9 0,19 27 0,10 6 0,12 17 0,13 10 0,-2-2 0,2 2 0,0 3 0,0 5 0,4 9 0,-2 3 0,-2 1 0,-1 6 0,1-6 0,-6-2 0,-4-1 0,-7-3 0,-2 2 0,-2 5 0,-3-21 0,-5 11 0,-2-55 0,-3-11 0,-3-32 0,-4-15 0,4 2 0,1 0 0,3 7 0,-6-5 0,2 2 0,4 0 0,1-6 0,-1 6 0,-2 1 0,2 3 0,4 2 0,6-1 0,5 20 0,13 18 0,5 23 0,-2 17 0,2 14 0,2 5 0,2 7 0,-4-3 0,-2 10 0,-1-3 0,-5-3 0,-2-1 0,-1-3 0,-1-1 0,-7 13 0,-4 10 0,-6-6 0,-6-12 0,-6-15 0,-11-14 0,2-15 0,-8-12 0,-2-11 0,5-9 0,1-1 0,0-8 0,-4-6 0,2-11 0,-4-3 0,-4-11 0,-4-9 0,-10-11 0,26 36 0,0-3 0,-2-3 0,-1-2 0,0-3 0,0-1 0,-3-4 0,0-2 0,-1 0 0,0-2 0,-1 0 0,1-1-58,0-2 1,0 2 0,4 5 0,2 2 0,3 2 0,1 1 0,1 4 0,1 0 57,0 3 0,1 1 0,-10-40 0,4 3 0,5 13 0,7 9 0,-3 11 0,8 9 0,2-3 0,2 22 0,6 10 0,8 34 0,2 1 0,15 22 0,2 5 0,2 4 0,6 5 0,-3 4 0,-3 4 0,0 0 0,0 0 0,0-5 0,-4 3 114,-5 2 0,-7-12 1,-3 1-1,-5-5-114,-1-1 0,-6-8 0,-13-2 0,1-20 0,-19-21 0,11-11 0,-13-20 0,6-4 0,2-5 0,-6-5 0,3-3 0,-1-4 0,-4-6 0,-8-6 0,-3-6 0,-3-5 0,-3-5 0,25 37 0,1-3 0,-1 0 0,-1-2 0,0-3 0,0-1 0,-2-4 0,1 0 0,2 2 0,2 0 0,1-2 0,1 0 0,3 4 0,1 1 0,2 4 0,3-1 0,2 0 0,2 0 0,-4-39 0,3 5 0,3 13 0,2 12 0,2-1 0,7 16 0,17 23 0,9 30 0,0 19 0,-2 9 0,-8 9 0,6 5 0,2 3 0,2 3 0,0-1 0,-4 3 0,-5 1 0,-5 2 0,-2 2 0,1 0 0,-1 10 0,-7-4 0,-6 4 0,-8-8 0,-8-15 0,-11-22 0,-6 0 0,-6-13 0,-6-1 0,-11-9 0,-8-7 0,4-7 0,5-4 0,14-1 0,-2 0 0,-1-1 0,-1-5 0,8-2 0,4-3 0,-8-3 0,8-9 0,0 3 0,17 6 0,12 19 0,18 31 0,22 26 0,-1 7 0,-4 1 0,-2 11 0,0 4 0,4 6 0,2-1 0,-6 5 0,-2-4 0,-2-6 0,-8-4 0,2 0 0,-3-6 0,-3-4 0,1-7 0,-1-1 0,-7-15 0,6-19 0,-5-35 0,5-4 0,1-24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3:16.913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3633 2539 11348,'-53'15'0,"1"-3"0,-6 2 0,-1-7 0,3 3 0,2 4 0,3-5 0,5 3 0,5 2 0,4 1 0,18-5 0,19-4 0,19-12 0,32-6 0,-5-3 0,10-3 0,-3 1 0,3-1 0,4 1 0,4-1 0,12 1 0,4-1 0,-1 1 0,-1-1 0,-6 3 0,3 3 0,7 6 0,1 5 0,-3 1 0,-10 1 0,-10 5 0,-14 4 0,-5 7 0,-4 1 0,-22 13 0,-15 2 0,-19-2 0,-14-4 0,-8-9 0,-5-1 0,-5 1 0,-9 5 0,-6 0 0,-6-2 0,-3-1 0,-9-3 0,1-1 0,-6-3 0,-5-1 0,41-7 0,0 0 0,0 2 0,1-1 0,-1 0 0,-1-2 0,1 0 0,-1 0 0,-45 2 0,1-4 0,0 1 0,7 3 0,14 0 0,17-6 0,-1 0 0,23 0 0,16-2 0,40-4 0,24-3 0,24-7 0,2 4 0,6-3 0,-10 5 0,6-1 0,6-1 0,-3 6 0,9-5 0,1-1 0,3 2 0,1-3 0,2 7 0,2 2 0,3 2 0,-3 2 0,-12 0 0,-9 0 0,-4 2 0,-13 4 0,-30 9 0,-29 9 0,-33-1 0,-15-8 0,1-1 0,1-2 0,-6-9 0,-8 5 0,-6-2 0,-4 0 0,-7 0 0,1-4 0,-5 1 0,-6 3 0,42-2 0,-1-2 0,-3-2 0,0 0 0,0 0 0,1 0 0,1 0 0,-1 0 0,-1-2 0,0-2 0,-1 1 0,1 0 0,1 1 0,1 1 0,2-1 0,1 2 0,-31 0 0,13 0 0,6 0 0,19 0 0,47-6 0,31 0 0,13 0 0,7-2 0,5 5 0,6-9 0,8-2 0,7-1 0,12-1 0,6 3 0,-48 7 0,1 0 0,0-1 0,1 0 0,2 2 0,0 1 0,3-2 0,1 0 0,1 0 0,0 0-37,2 1 0,0 1 0,3-1 1,-2 0-1,-7 3 0,-1 0 1,-1-1-1,-1 0 37,-2 1 0,-1 0 0,41 1 0,-15 1 0,-12 0 0,-31 0 0,-24 0 0,-36 0 0,-17 0 0,-13 0 0,-1 0 0,-8 0 0,-8 0 0,-5 5 0,-12 1 0,-5-2 0,-2-2 0,43-1 0,1 0 0,2 1 0,-1 0 0,-4 1 0,-2 0-67,-4-1 0,-1 0 0,-6-1 0,-3-1 0,-3 0 1,-1 0-1,1 1 0,0 0 67,2 2 0,-1 0 0,-2-1 0,1 0 0,-1 3 0,0 0 0,0 0 0,-1 0 0,2-1 0,1 1 0,3 0 0,2 0 0,11 2 0,2 0 0,2-2 0,1 1 0,3 1 0,1 0 0,-35 8 278,15 3-278,15-9 0,53-3 0,28-12 0,16-5 0,15-3 0,-9 1 0,8 1 0,8-2 0,6-1 0,8-3 0,7 1 0,7-1 0,-42 10 0,0-1 0,0 0 0,-1 1 0,3-1 0,1 0 0,2 0 0,1 1 0,3-1 0,2 0 0,3 1 0,0 1 0,-1 0 0,0 0 0,0 1 0,-1 0 0,-2 3 0,0 1 0,-1-3 0,-2 0 0,-4 1 0,-1 0 0,37 0 0,-13 2 0,-24 2 0,-21 10 0,-19 7 0,-22 1 0,-30 5 0,-7-3 137,-3-3 1,-11 1 0,-5-1 0,-9 0-138,-13 1 0,-7-1 0,43-9 0,0 0 0,-1-1 0,1 0 0,0-2 0,-1 1 0,-3 0 0,-1 0 0,-2 2 0,-2 1 0,-3-1 0,-2 0-62,-4-2 0,0-1 1,2 2-1,1 0 1,2-3-1,2 0 1,0 0-1,1 0 62,1-1 0,0 1 0,2 0 0,2 0 0,2-2 0,3 0 0,-39 4 0,9-2 0,14-2 0,10-2 0,4 0 0,9-8 0,4-4 0,22-5 0,13-7 0,14 5 0,15-4 0,6 3 0,4 3 0,10 5 0,5 1 0,9-1 0,7 2 0,6-5 0,3 5 0,3 0 0,-2 4 0,-2 3 0,-1-1 0,1-2 164,-2 2 1,-6 4-1,-17 8-164,-7 9 0,-22 3 0,-18 9 0,-20 2 0,-18-4 0,-9 0 0,-5 0 0,-7 0 0,-3-5 0,-9 1 0,-3-3 0,-2-3 0,-7 0 0,1 1 0,-3-3 0,-2-3 0,5-4 0,1-8 0,-1 0 0,2 0 0,11 0 0,8-2 0,1-4 0,20-4 0,-1-7 1,23-12-1,7-12 1,11 8 0,11-10-1,13 8 1,9 1 0,7 8 0,7 1-1,3 0 1,5 2-1,3 5 1,6 1-1,4-1 0,-6 3 1,-4 3-1,-3 6 0,-3 4 1,-5 4-1,-1 4 0,-27 11 0,-13 13 0,-31 6 0,-23-1 0,-1-7 0,-1-7 0,-9 2 0,-3 0 0,-4-1 0,-4-3 0,4-1 0,-11-1 0,1 1 0,1-1 0,1-7 1,10-4-1,6-4 1,7-6 0,10-8 0,14-2-1,16-15 1,9-8-1,2-9 1,2 3-1,11 4 1,7 6-1,7 4 1,8 0-1,7-8 1,11-2-1,9-1 0,6 1 1,3 8-1,5 4 0,6 1 1,3 3 0,0 8-1,-3 3 0,-6 6 0,-7 6 1,-6 6-1,-11 8 0,-9 7 0,-16 4 0,-10 14 0,-9 9 0,-16 1 0,-9-4 0,-10-1 0,-6 1 0,-10-6 0,-4 3 0,-3-1 0,-2 0 0,-7-6 0,-1-8 0,0-2 0,0-3 0,-6-3 0,4-4 0,0-3 0,3-6 0,5-6 0,2-6 0,-3-6 0,-3-3 0,12-4 0,-1-3 0,8-1 0,4 2 0,0-5 0,2 1 0,4-2 0,12-10 0,11-9 0,4-5 0,18 5 0,9-1 0,12 0 0,9 3 0,9-7 0,7 7 0,8-1 0,1 4 0,7 6 0,0 6 0,1 6 0,5 4 0,-7 3 0,-3 4 0,-8 7 0,-8 3 0,-9 9 1,-5 7-1,-1 7 0,-16 3 0,-9 11 0,-15-4 1,-4 9-1,-15-3 0,-3-8 0,-10-2 0,-3-1 0,-1-5 0,-1-2 0,-3-3 0,-4-2 0,-6-3 0,-1 1 0,-10 5 0,-1-7 0,-16-4 0,13-8 0,9-10 0,18-9 0,18-20 0,9-5 0,14-9 0,6 3 0,9 1 0,6 11 0,6-9 0,10-7 0,5 2 0,7-7 0,3 3 0,6 0 1,12 0-1,3 7 1,1 5 0,-5 5 0,-5 12 0,-6 7 0,-6 7 1,-3 3 0,-16 12-1,-5 6 0,-10 17 0,-3 22-1,-7 6 1,-8-11-1,-12 7 1,-6-8-1,-3-4 0,-5 0 0,-3-1 0,-6 1 0,-4 0 0,-10-6 0,-2-1 0,-1-3 0,-1-4 0,-5 0 0,-6-1 0,-2-1 0,-6-3 0,7-5 0,-9 1 0,6-6 0,6-4 0,2-2 0,3-4 0,5-8 0,11-1 0,11-16 0,13-2 0,5-10 0,6-2 0,6-5 0,5 3 0,5 2 0,9-3 0,4 1 0,6-3 0,6-7 0,6-3 0,9 2 0,4-2 0,2 1 1,2 5 0,6 5 0,0 7 0,0 3 1,-6 10-1,-2 5 1,-2 7 1,-4 3 0,-9 10-1,-6 2 1,-6 23-2,-6 18 0,-12 15 0,-13 7-1,-8-1 0,-6-8 1,-9-9-1,-4-3 0,-6-3 0,-6 4 0,-4-2 0,-4-3 0,-1-1 0,-9-2 0,-7-2 0,-2-2 0,-4-2 0,-2-7 0,-2 1 0,0-6 0,0-5 0,1-4 0,1-8 0,4 0 0,5 0 0,13-8 0,5-6 0,4-7 0,18-2 0,7-12 0,10 4 0,8-10 0,6 4 0,3 2 0,3-2 0,1-1 0,4-7 0,6-6 0,12 3 0,6-10 0,3 1 0,3-1 0,9 2 0,6-6 0,5 2 0,1 3 0,4 11 0,-1 5 0,3 6 0,3 6 0,-7 6 0,-6 11 0,-12 8 0,-9 8 1,-7 8 0,-9 13-1,-4 10 1,-11 21-1,-12 14 1,-6 2-1,-6 0 0,-12-8 0,-13 0 0,-7 0 0,-9-2 0,-11 6 0,-6-6 0,-4-2 0,-2-8 0,-8 1 0,-1-8 0,-5-1 0,-3-3 0,6-6 0,-9-6 0,9-6 0,3-3 0,1-3 0,5-1 0,2-5 0,8-5 0,4-4 0,1-2 0,-1 0 0,15-10 0,14-7 0,16-10 0,9-12 0,8-2 0,11-2 0,10 3 0,5-7 0,6-3 0,3-5 0,12-1 0,5-4 0,4-2 0,6 4 0,8-5 0,2 3 0,-3 4 0,1 2 0,0 3 0,1 5 0,-1 5 0,-8 12 0,-6 6 0,-3 5 1,-7 6 0,-9 3 0,3 5 0,5-2 1,-16 2-1,8 10 0,-24 13-1,-5 16 0,-16 0 0,-12 8 0,-11 0 0,-4-12 0,-14 2 1,1-4-1,-1-2 0,4-6 0,-3 3 0,-1-5 0,1-2 0,3-5 0,-8-2 0,-5-2 0,9-5 0,-1-8 0,11-21 0,12-14 1,9-19-1,20-5 0,5 2 0,7 0 1,5 19-1,6-3 0,4-8 1,2 1 0,2-7-1,4 2 1,5 0 0,13-3 0,5 7 0,4 2 0,1 7 1,7 8-1,0 8 1,-1 6-1,3 3 0,-14 11 1,-2 5-1,-11 8 0,-11 7 1,-3 7-1,-4 9 0,-4 14 1,-11 0-2,-12 17 0,-12-4 0,-8 4 0,-5-11 0,-4-8 0,-8-10 0,1-2 0,-3-2 0,-1-3 0,-7-3 0,-8-4 0,-9-3 0,-8-4 0,6-8 0,-4 0 0,0 0 0,13-2 0,5-4 0,5-6 0,4 1 0,2-7 0,0-7 0,18 0 0,11-4 0,14-2 0,9 4 0,7-3 0,7-1 0,7-2 0,9-2 0,11 1 0,6-3 0,4-4 0,8 6 0,1-2 0,3 8 0,3 4 0,5 3 0,3 11 0,2 5 0,-2 4 0,-9 6 0,-8 8 0,-8 11 0,-8 8 0,-18 4 0,-7 0 0,-7 2 0,-11 3 0,-5 5 0,-12 11 0,-4 8 0,-11-7 0,-14 5 0,-8-8 0,-8-2 0,-5-9 0,-6 8 0,-6-5 0,-4-1 0,-4-4 0,0 3 0,0-1 0,4-4 0,10-10 0,0-8 0,4-7 0,25-7 0,13-16 0,30-7 0,7-5 0,8 0 0,12-7 0,5-1 0,7-6 0,5-5 0,4 1 0,8-8 0,2-1 0,3-3 0,-31 24 0,2 0 0,4-2 0,3 0 0,1-3 0,2 0-62,1-2 0,1 0 0,-1-1 0,2 2 0,2 0 0,0 2 0,1 0 0,0 2 62,3-2 0,-1 1 0,-9 7 0,-2 2 0,-1-1 0,-1 1 0,34-8 0,-15 10 0,-15-3 0,-20 34 0,-24 7 0,-22 18 0,-26 16 0,-16-7 0,-9 5 0,-6 1 0,-11 2 0,37-26 0,-2 1 0,-2 0 0,-1 0 0,-1 0 0,-1-2 0,0-2 0,-1-1 0,-3-2 0,-1 0 0,0 1 0,-2-1 0,-2 1 0,-1-1 0,4-6 0,0-1 0,3-1 0,1-1 0,-38 2 0,11-9 0,22-6 0,9-6 0,26-19 0,15-14 0,14-3 0,15-1 0,6 6 0,6-2 0,6-2 0,4-3 0,9 1 0,4-5 0,6-1 0,6 1 0,6-5 0,7 1 0,-38 25 0,1 1 0,2 1 0,1 0 0,3 1 0,1 1 0,-1 3 0,1 2 99,0 1 0,-1 2 1,39-8-1,-8 12 0,-11 7-99,-16 8 0,-17 9 0,-15 16 0,-28 12 0,-14 11 0,-13-7 0,-10-6 0,-5-2 0,-12 2 0,-6 1 0,-4-1 0,-10-8 0,-3-2 0,-7 2 0,-5 2 0,45-15 0,-1-1 0,-4 0 0,-1-1 0,0-1 0,0-1 0,-2-1 0,1-2 0,2-1 0,1-1 0,-41 7 0,10-5 0,15-9 0,33-19 0,29 1 0,35-19 0,16 2 0,11 0 0,8-10 0,12-3 0,7-5 0,-38 25 0,1 0 0,3-3 0,1 0 0,5-1 0,1 0 0,3-1 0,2 0 0,5-3 0,0 2 0,1 1 0,0 1 0,5 1 0,2 0 0,-3 2 0,-1 2-42,0 1 1,0 1 0,-4-1 0,0 0-1,-3 4 1,-2 1 0,-5 1 0,-1 1 41,38-14 0,-14 17 0,-15 3 0,-5 7 0,-28 10 0,-16 9 0,-15 14 0,-19 16 0,-18 4 0,-13 7 0,-13 8 0,26-29 0,-3 0 0,-3 1 0,-1 1 0,-5 2 0,-1 0 0,-4 1 0,-1 0 0,-2-2 0,-1-1 0,-3 3 0,-2 0 0,0 0 0,-2-1-72,-1 2 1,-2-2-1,-1-2 1,-1 0 0,0 0-1,0-1 1,2-2 0,2-2 71,5-2 0,2-1 0,6-6 0,3 0 0,-39 18 0,9-6 0,10-6 0,27-4 0,3-19 0,34-12 0,12-11 0,29-18 0,1-2 77,5-4 1,10 2 0,11-7 0,4-5-78,6-5 0,-31 26 0,1-2 0,0-3 0,1 0 0,3 0 0,1 0 0,2 0 0,0 0 0,2 0 0,2-1 0,3-2 0,1 0 0,1-3 0,0-2-66,4-2 0,0-1 1,-1 2-1,-1 1 1,0-1-1,0 1 1,-6 4-1,-1 2 66,-5 3 0,-1 2 0,-6 2 0,-1 2 0,32-17 279,-12 10 0,-5 20-279,-20 21 0,-14 30 0,-23 25 0,-15 3 0,-16 3 1,-12 11 0,17-35-1,-2-1 1,-2 4 0,0 0-1,-1 0 0,-2-1 0,-6 1 0,-2-1 1,-2 2-1,-1-1 0,-4 4 0,-1-1-104,-4 3 1,-2-1 0,-3-1-1,-1-1 1,-3 0 0,-2-1-1,-3 0 1,-1-1 103,-4-1 0,-2-1 0,-4 0 0,-3 0 0,-1-1 0,-1-1 0,2 0 0,0-1 0,3 0 0,2-2 0,5-4 0,3-2 0,11-5 0,3-2 0,4-3 0,1-2 0,-38 13 0,25-7 0,35-23 0,33-8 0,21-13 0,26-13 0,5-2 0,10-8 0,11-8 0,-29 19 0,1-2 0,4-2 0,1 0 0,2-1 0,1 0 0,2 1 0,0 0 0,1-2 0,0 0 0,4 1 0,0 0 0,4-3 0,0-1-37,4-4 1,2 0 0,4 2-1,1 0 1,-4 1 0,-1 1 0,1 1-1,0 2 37,-2 2 0,-1 0 0,-3-1 0,-2 2 0,-6 5 0,-1 1 0,-10 5 0,-2 2 0,34-10 0,-32 19 0,-9 9 0,-31 9 0,-14 15 0,-19 7 0,-18 8 0,-17 7 0,-14 10 0,30-25 0,-1-1 0,-5 0 0,-1 2 0,-6 2 0,-1 2 0,-3 2 0,-2 1 0,-4 0 0,-2 0-31,-5 0 1,-2-1-1,-4 2 1,-1-2 0,-5 0-1,-1 0 1,-5 2-1,-2-1 31,28-12 0,-1-1 0,0 1 0,-3 1 0,0 0 0,0-1 0,0-1 0,1-2 0,0 0 0,-25 10 0,4 0 0,8-4 0,3 0 0,7-3 0,4-2 0,10-2 0,3-1 0,-36 13 0,21-10 0,23-13 0,32-6 194,18-12 1,21-12-1,20-11 1,7-6-195,5-5 0,6 1 0,13-8 0,-33 22 0,0 0 0,4-3 0,1-1 0,5 0 0,1-2 0,1-2 0,0 0 0,2 2 0,0 0-89,4 1 0,1 0 0,3-4 0,2 0 1,8 0-1,3 0 0,4-2 0,3 0 89,1 2 0,2 1 0,3 0 0,-1 3 0,-10 5 0,-1 2 0,-3 1 0,-1 1 0,-4 3 0,-2 1 0,-7 6 0,-2 1 0,-10 1 0,-3 1 491,27 0 1,-20 12-475,-20 13 1,-28 12-1,-32 24 1,-12-1-18,-9 0 0,-18 1 0,-8-1 0,-6 1 0,-5-1 0,34-23 0,-1 0 0,-4 1 0,-1 0 0,-3 1 0,-2 0 0,-4 3 0,-2-2 0,-1 0 0,-2-1 0,-2 0 0,-2 2 0,-2 0 0,-1 0-89,-5 1 1,-1-1-1,-2 2 1,-1-2 0,2 0-1,1-2 1,6-1-1,1-1 89,6-2 0,2 0 0,8-2 0,2 0 0,4-1 0,3-1 0,-35 16 0,19-8 246,13-14 1,40-11 0,16-12-247,23-5 0,24-13 0,6-7 0,10-6 0,12-3 0,-33 13 0,1-1 0,4 2 0,1 0 0,3-2 0,1 0 0,2-2 0,2 0 0,7-1 0,2-1 0,2-1 0,2-1 0,2 0 0,1 2-107,4-1 1,1 2 0,3-1-1,1 1 1,6-1 0,1 0 0,-1 3-1,0 2 107,-3 2 0,-1 2 0,-9 4 0,-3 3 0,-14 4 0,-3 2 0,38-5 0,-22 3 0,-14 8 0,-52 14 0,-18 17 0,-24 10 0,-21 0 0,-10-4 0,-8 4 0,-8 0 0,34-16 0,-3 0 0,-1 0 0,0-1 0,-3 0 0,-1 1 0,-3 0 0,0 0 0,0-2 0,-1-1 0,-8 4 0,-2-1 0,-2 0 0,-1 1 9,-4 1 0,-1 0 0,1 0 0,0-1 0,5 0 0,1 1 0,2-2 1,2 0-10,2-1 0,2-1 0,9-2 0,3-1 0,-34 9 0,23-7 0,31-12 0,31-1 0,17-10 0,33-7 0,3-6 0,7-5 0,20-2 0,9-6 0,6 2 0,-45 13 0,1 1 0,4-2 0,0 1 0,4-2 0,1 1 0,2-1 0,2 1 31,2-1 0,2 1 0,0-1 1,2 1-1,0 0 0,1 1 1,1 1-1,0 1-31,1 2 0,-1 1 0,-1-1 0,-2 0 0,-7 2 0,-2 1 0,-8 2 0,-3 0 0,33-2 0,-22 3 0,-35 8 0,-29 4 0,-29 5 0,-25 5 0,-6 1 0,-6 3 0,-6 3 0,-11-4 0,37-6 0,-3 0 0,-2-1 0,-2 1 0,-4 1 0,0 1 0,-3-1 0,-1-1 0,1 1 0,-2-1 0,-4 1 0,-1-1-2,-6 1 1,-1 0-1,-6 0 1,-1 1 0,-2 2-1,1 1 1,6-2 0,1 1 1,6-3 0,2 1 0,13-2 0,4-1 0,-34 5 0,54-7 0,45-4 0,36-6 0,23-6 0,23-6 0,-40 2 0,2-1 0,3-1 0,1 1 0,2 0 0,2 0 0,4-1 0,0-1 0,1 1 0,2-1 0,2 0 0,1 1 1,3-1 1,0 1-1,0-1 1,-1 2-1,-5 3 1,0 1-1,-1 0 1,-1 0-2,0 1 0,-2 1 0,1 2 0,-2 2 0,-6-2 0,-3 0 0,39 3 0,-19 6 0,-16-1 0,-14 13 0,-22-4 0,-24 9 0,-20-4 0,-19-1 0,-7-1 0,-9 1 0,-9-1 0,-7 1 0,-21 1 0,43-8 0,-1-1 0,-4 2 0,-2 0 0,-3 0 0,-1-1 0,0-2 0,-2-1 0,0 1 0,0 0 51,-2-1 1,0 1 0,0 3 0,0 0 0,-1-1 0,2-1 0,6-1 0,1-1-52,-41 6 0,27-10 0,53-4 0,36-14 0,28-7 0,21-8 0,17-4 0,-35 15 0,1 1 0,3-1 0,1-1 0,2-2 0,2 1 0,2 3 0,0-1 0,4-1 0,0 0 0,3 1 0,0 3 24,1-1 1,0 0-1,2 1 1,0 1-1,-8 5 1,0 1-1,-3-1 1,-2 0-25,-3 0 0,-3 1 0,35-2 0,-17 4 0,-47 6 0,-36 6 0,-32 6 0,-25 3 0,-1 3 0,-15-1 0,-11 1 0,41-7 0,-2 1 0,-1 0 0,-1-1 0,1 1 0,0 0 0,-1 0 0,0 1 0,-3-2 0,-1-1 0,-1 4 0,0-1 0,1 0 0,0 0 49,2-2 0,0-1 1,7-1-1,3-1 0,-27 6-49,19-2 0,34-10 0,30-2 0,22-10 0,18-6 0,5-1 0,7-2 0,8-5 0,4 3 0,2-6 0,2 0 0,3-1 0,9-1 0,7-6 0,0 0 0,2 1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3:24.014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36 3039 12887,'-10'-33'0,"4"-8"0,4 4 0,2-21 0,6-8 0,0-14 0,-2 1 0,-2 9 0,0 10 0,2 0 0,1-4 0,1 0 0,-6-4 0,2-2 0,4 4 0,-4-2 0,4 10 0,-4 0 0,-2-3 0,5 7 0,1-4 0,0 11 0,-6 28 0,0 31 0,0 13 0,0 35 0,0 2 0,2-4 0,2-7 0,2 3 0,-2 0 0,-2 1 0,-2-3 0,0 2 0,0 5 0,0-5 0,0 4 0,0-4 0,0-1 0,-6 1 0,-2 1 0,0-1 0,0-4 0,-5-5 0,3 5 0,1 5 0,-7-15 0,8-14 0,-3-32 0,3-14 0,8-34 0,0-6 0,0-2 0,0 8 0,0-3 0,0-1 0,0-8 0,0 2 0,2-2 0,4 2 0,-4-4 0,5 2 0,-1-8 0,0-7 0,2 3 0,-4 3 0,3 1 0,3-2 0,-4 4 0,4-3 0,-1 5 0,1 6 0,-4 4 0,3 3 0,-1-7 0,6 24 0,-4-17 0,-1 69 0,-3 15 0,-4 27 0,-2 9 0,0 8 0,0-7 0,0-3 0,0-1 0,0-4 0,-2 2 0,-4-2 0,4-1 0,-5-5 0,1-1 0,0-3 0,-2-7 0,2 2 0,-3-20 0,-7-30 0,4-30 0,7-14 0,3 1 0,2 5 0,0-1 0,0-3 0,0-1 0,0 0 0,0-1 0,0 1 0,0-2 0,0-3 0,0-3 0,0-2 0,5 6 0,1-2 0,-2 3 0,-2 3 0,4-3 0,0-5 0,-2-10 0,3 8 0,1-6 0,2 1 0,-4 8 0,5-11 0,-7 12 0,4 6 0,-8 32 0,-8 22 0,-1 26 0,-1-1 0,2-10 0,0-9 0,6-8 0,-13 0 0,5-8 0,0-2 0,3 1 0,7-7 0,0 14 0,0 26 0,0 7 0,0 27 0,0-4 0,0-1 0,0-1 0,0 0 0,0-15 0,0-17 0,0-32 0,0-9 0,0-26 0,0-7 0,0-10 0,0 2 0,0-2 0,0 7 0,0-1 0,0 8 0,0-3 0,0 20 0,0-15 0,-8 28 0,6-5 0,-6 15 0,8 3 0,0-1 0,0-2 0,8-15 0,-6-2 0,6 0 0,-8 1 0,0 17 0,7 1 0,3 8 0,0 0 0,7 8 0,1 3 0,-5 5 0,11 1 0,-13-5 0,13 0 0,-7-7 0,12 7 0,0-8 0,14 4 0,4-8 0,-13 0 0,13 2 0,-12 3 0,-12-3 0,16 6 0,-16-8 0,24 0 0,-16 0 0,17 0 0,-7 0 0,-4 0 0,4 0 0,-14-2 0,8-4 0,-10 3 0,4-9 0,0 6 0,6-6 0,2 1 0,4-7 0,2 1 0,3-1 0,3 7 0,-9-1 0,9 8 0,-2-2 0,-9 4-6,3 2-3,-16 0 0,28-1 0,-13-5 1,7 4 0,-6-4 1,-8 4 0,7 2 0,-10 0-1,10 0 1,-12 2-1,6 4 0,-8-2-1,3 7 0,2-7-1,10 2 0,-8 2-1,7-2 0,-11-1-12,12-5 11,-16 0 1,16 2-11,-12 4 1,-4-4 4,8 14 1,2-14 8,10 5 1,7-7-1,1 0 1,-18 6 0,0 0 0,-14 2-1,14-2 0,-2 3 0,8 9 0,-8-7-2,7 1 1,-9-8-1,16 2 0,-16-4 0,16-2 1,-18 2-10,6 3 1,-12-3 3,18 6 2,-20 0 3,12-6 2,-15-2 1,-1-2 2,0-6 1,1 8 0,-1 16 0,1-5 2,-1 7 0,-7-10 1,6-1 1,-15-5 0,-10 20 0,-20-5 0,0 4 0,-10-3 0,0-1 0,0-5 0,4 0 0,-2-1 0,-3-1 0,1-2 0,-8-8 0,-1 0 0,-3 0 0,3 0 0,-5 0 0,7-2 0,-7-4 0,17-4 0,20-15 0,16-4 0,12 4 0,17 1 0,-4 5 0,16 2 0,1 1 0,17 4 0,1 5 0,4 7 0,-4 0 0,-8 0 0,-15 15 0,-8 8 0,-15 5 0,-8 6 0,-14-10 0,-9 5 0,-11-2 0,-10-4 0,-3-1 0,-6-3 0,1-1 0,-11-1 0,7 0 0,-16 1 0,6-1 0,2 1 0,-6-3 0,3-1 0,-1-4 0,-4-3 0,-2-1 0,0-6 0,4-2 0,6-4 0,4-3 0,3-9 0,5 1 0,5-1 0,10-7 0,2-4 0,8-4 0,-3-2 0,17 8 0,12 4 0,7 3 0,17 3 0,16 1 0,13 5 0,8 3 0,4 8 0,-8 2 0,-4 4 0,-19 13 0,-10 16 0,-17 0 0,-12 6 0,-12-4 0,-9-3 0,-1-1 0,-9-1 0,-4-3 0,-3 2 0,-9 2 0,4 0 0,1-4 0,-1-6 0,-4-4 0,5-1 0,-3-1 0,-9-7 0,-10-4 0,-2-16 0,2-13 0,13-12 0,16-17 0,16-7 0,13 1 0,6-4 0,6 10 0,6 7 0,5 14 0,6 8 0,4 13 0,8 10 0,-7 12 0,-5 17 0,-10 11 0,-3 17 0,-2-1 0,-2-11 0,-8 5 0,-4-3 0,-6-3 0,-3 3 0,-5 5 0,-3 3 0,-6 3 0,-6 4 0,-6 10 0,-3 1 0,-1 3 0,-4-8 0,7-12 0,1-7 0,4-8 0,-2-18 0,10-17 0,10-16 0,3-27 0,7-4 0,5-5 0,2-5 0,2-3 0,0-2 0,0-2 0,6-6 0,-1 5 0,1 3 0,2 2 0,-4 1 0,6 1 0,-3 0 0,7-1 0,-12 1 0,13 26 0,-3 21 0,4 24 0,1 22 0,1 0 0,-1 1 0,0 3 0,1 9 0,-1 4 0,1 6 0,-7 6 0,1 6 0,0 6 0,-3 3 0,1 8 0,-6 2 0,2 2 0,-3-47 0,-2 1 0,-3 3 0,-2 1 0,-1 1 0,-2 0 0,0 1 0,-1-1 0,-1 0 0,0 0 0,1-1 0,-1-1 0,-1-3 0,0-1 0,-11 45 0,-2-6 0,0-13 0,5-20 0,1-7 0,-1-14 0,-5-43 0,0-23 0,1-14 0,9-11 0,1 9 0,0-5 0,3-6 0,-5-10 0,6-10 0,1 1 0,-1-1 0,2-5 0,6 1 0,0-3 0,0-3 0,2-5 0,4-2 0,5-2 0,-4 47 0,2-1 0,2 1 0,1-1 0,0 2 0,1 1 0,15-37 0,3 13 0,0 12 0,0 15 0,-2 10 0,0 14 0,6 21 0,-2 19 0,-4 28 0,-6 3 0,-3 3 0,-9 7 0,1 6 0,0 6 0,-3 3 0,5 9 0,-8-3 0,-2 5 0,-3 1 0,-1 0 0,0 1 0,-1 1 0,-5 4 0,-6-2 0,1-41 0,-1-1 0,-2 1 0,1-1 0,-1 0 0,0-1 0,-19 45 0,4-9 0,-6-5 0,-5-1 0,3 0 0,-4-14 0,4-14 0,2-9 0,4-22 0,-4-7 0,12-29 0,-6-15 0,8-8 0,3-9 0,1-9 0,1-6 0,3-6 0,1-6 0,0-3 0,-5-10 0,1-5 0,5-5 0,-3 2 0,6 0 0,1 0 0,-1 0 0,2-2 0,6 48 0,0 0 0,0-48 0,0 5 0,0 5 0,0 2 0,2 2 0,4 3 0,-4 6 0,5 12 0,-1 6 0,0 4 0,2 3 0,-2 5 0,-3 22 0,9 24 0,-2 30 0,3 24 0,-1 6 0,2 6 0,-5 10 0,1 7 0,-2 6 0,-4 5 0,-1-44 0,1 0 0,0 1 0,-2-1 0,0 3 0,0 1 0,-1 1 0,0 1 0,-1 0 0,0 0 0,-1-1 0,0 1 0,-1 3 0,-2 0-28,-1 4 0,-1 0 0,-2-1 0,0-1 0,-1 0 0,-1 0 0,-1-6 1,0-1 27,-12 41 0,0-12 0,3-17 0,-3-2 0,-2-15 0,-4-3 0,-4-25 0,4-15 0,4-13 0,1-19 0,5-9 0,1-27 0,3-15 0,3-5 0,6-3 0,-1-8 0,1-6 0,4 47 0,0-1 0,0-2 0,2-1 0,2-1 0,2-2 0,-1-5 0,2 0 0,-1-2 0,1 0-58,2 0 1,0 0-1,0-2 1,1 0 0,2 4-1,0 0 1,0 2 0,1 0 57,0 2 0,1 1 0,1 2 0,0 0 0,-3 7 0,1 1 0,12-36 0,-1 9 0,-3 14 213,-2 4-213,1 19 0,-1 33 0,-1 33 0,-4 20 0,-5 11 0,-7 0 0,0 6 0,0 4 0,0 10 0,0 3 0,0 5 0,0 1 0,-6 12 0,3-49 0,-1 1 0,-1 0 0,0 1 0,-1 2 0,-2 0 0,1 2 0,-1 1 0,-1 5 0,-1 0 0,-1 1 0,0 0-38,0 1 0,-1 0 1,-2 0-1,-1-2 0,2-4 1,1-1-1,-1-4 0,0-1 38,-12 43 0,0-14 0,4-9 227,-3-12 1,7-29-228,5-31 0,6-21 0,-3-30 0,1-13 0,0-11 0,4-5 0,-2-7 0,3-2 0,-5-10 0,5 48 0,0-1 0,1-4 0,0-1 0,1-3 0,0 0 0,1 4 0,0-1 0,1-4 0,0 0 0,1 1 0,0 0 0,0 0 0,2-1 0,2 2 0,1 0 0,-1 1 0,0 0 0,1 2 0,0 1 0,4-40 0,5 6 0,-7 15 0,3 2 0,0 0 0,-3 14 0,5-6 0,-4 8 0,-3 3 0,7 9 0,-2 3 158,3 4 0,5 16-158,3 15 0,-4 12 0,5 35 0,-5 19 0,-9-4 0,-3 20 0,-1-6 0,0-2 0,0 1 0,-8 1 0,-2 2 0,-2 4 0,-5-6 0,3-1 0,-2-8 0,-3-7 0,-3-8 0,-1 1 0,1-31 0,4-22 0,5-23 0,7-37 0,0 0 0,-6-4 0,0 10 0,2 0 0,2-1 0,2-3 0,0 4 0,0-4 0,0-8 0,0 8 0,2-4 0,4 6 0,6 6 0,3 2 0,5 5 0,3 8 0,6 5 0,12 18 0,-6 16 0,0 25 0,-16 18 0,-11 17 0,-1-1 0,-5 9 0,4-2 0,-6-4 0,-6-4 0,4-9 0,-5-3 0,-1-1 0,4 9 0,-8-5 0,9-8 0,-11-41 0,8-27 0,0-28 0,6-20 0,0 3 0,2 8 0,4 14 0,6-6 0,-1 15 0,7-10 0,-3 24 0,14 18 0,-7 13 0,1 21 0,-4 6 0,-1 6 0,-1 6 0,1 3 0,-1 9 0,-1-7 0,-4 1 0,-3-3 0,-3 3 0,0-22 0,11-19 0,-3-19 0,27-30 0,-4-11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3:32.362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313 53 13091,'25'-9'-1,"4"3"0,-13-2 1,18 2 0,1-5 0,18 5 0,1 0 0,2 6 0,3 0 0,-3 0 0,-2 2 0,6 4 0,1-2 0,-13 7 0,-1 1 0,1-2 0,-3 5 0,-1-3 0,-1 3 0,9 3 0,-5 1 0,-4 4 0,-12-1 0,-8 7 0,-11-8 0,-14 10-2,-16-7 1,-5-9-6,-18-9 1,12-6 2,-17-6 0,5 2 1,-10-6 0,-1 3 0,11-1 1,-9 4 0,-1-2 1,11-5 0,-13 5 0,5 0 0,3-2 1,-5 6-1,5-5 1,-2 1 0,1 0 0,-3-8 0,-9 3 0,0 1 0,0-2 0,15 1 0,18-7 0,15 1 0,22 7 0,23 4 0,-2 4 0,17 2 0,2 0 0,3 0 0,-1 2 0,2 2 0,3 2 0,9 6 0,1-5 0,13 3 0,9 4 0,-40-7 0,1 1 0,3 1 0,1 0 0,-1-1 0,0 1 0,1 0 0,1 0 0,-3-1 0,0 1 0,4 0 0,1-1 0,-1 1 0,0 0-34,0 0 0,-1-1 0,-1-1 1,0-2-1,-3 0 0,-1 0 0,0 0 1,1-1 29,-1 2 1,1-2-1,1-2 1,0 0-1,0 2 1,-1 0-1,-2-1 1,-1 0-7,47 2 1,2 1-1,-2-4 1,0 2-9,-2 2 1,0 0 0,-19-6 0,-2 0 1,-3 0 1,-3 0 0,-4-2-6,-6-4 1,3 4-13,-3-4 20,-15-4 0,-26 1 9,-34-9 0,-7 7 0,-28 1 1,-1 0 66,-3 1 0,-6 5 0,-10-4 1,-1 2-65,-3 0 1,-13-5 0,-1 5 0,-5 2 0,45 3 0,-1 0 0,-1-2 0,0 0 0,-4 0 0,-1 0 0,-3 1 0,0 0-62,-3 1 0,0 1 1,-5-1-1,0 2 1,2-1-1,0 0 0,-1 0 1,0 0 61,0 0 0,0 0 0,3 0 0,0 0 0,2 0 0,2 0 0,7 0 0,3 0 0,-37 0 0,9 1 0,10 3 0,4 2 0,4 0 0,23 2 0,41-6 0,33 3 0,15-3 0,8-2 0,14 0 0,4 0 0,11-2 0,10-3 0,-39 4 0,2 0 0,3-2 0,0 0 0,3 2 0,0 0 0,3 1 0,2 0 0,7 0 0,3 0 0,8 0 0,2 0 0,5 0 0,2 0-99,-31 0 1,1 0 0,0 0-1,-1 0 1,0 0 0,-1 0-1,31 0 1,0 0 0,-3 0-1,0 0 77,-3 0 1,0 0 0,0 0 0,-1 0-1,-7 1 1,-1 0 0,-6 1 0,-1 0 21,-4 0 0,-1 2 0,-3 0 0,0-1 0,-1-1 0,0 0 0,-2 1 0,0 0 28,-1-1 0,0 0 0,-4 2 0,-2 0 0,-4 0 0,-1-1 1,-3 1-1,-1 0-28,43 4 0,-2 0 0,-9-4 0,-14 1 0,-10-1 0,-10-2-22,5-2 12,-28 8 0,-10-8 0,-44 2 5,-19-6 0,-10-8 0,-24 5 0,-1-1 3,-3 0 1,-3-3-1,-6 3 1,44 3-1,-1 0 2,-2-2 0,-1 0 0,-6 2 0,-2 1 0,2-2 0,0 0 0,-2 0 0,0 1 61,-2 0 1,0 0 0,-5-2 0,-2 0 0,-6 3 0,-3 0 0,-4 1 0,-1-1-62,-2 0 0,-2 0 0,-4-2 0,0 0 0,1 3 0,1 0 0,-1 1 0,0 1 0,0-1 0,0 2 0,1-1 0,1 2 0,0-1 0,2 2 0,4 0 0,3 1 0,4 3 0,1 0 0,4-1 0,2 0 0,6 0 0,2 1 0,6 1 0,1 0 0,-41 9 0,22-5 122,22 1 1,22-1-123,25 7 0,18-8 0,31-5 0,9-3 0,10-2 0,16-5 0,11-3 0,-37 3 0,1 0 0,6-1 0,2-2 0,6 1 0,2-1 0,4-1 0,2 1 0,-1-1 0,1 0-113,1 0 1,1 1 0,5 1 0,1 2-1,6-1 1,1 0 0,6 0 0,2 1 112,-30 1 0,2 1 0,-1 0 0,2-2 0,1 0 0,-1 1 0,-1 2 0,0 0 0,-1 1 0,1-1 0,-1 0 0,0 0 0,-1-1 0,0 0 0,0 1 0,32 1 0,0 0 0,-8-2 0,-2 0 0,-7 2 0,-1 0 0,-5 1 0,-1 0 0,-3 0 0,-2-2 0,-4 1 0,0-2 0,-4 1 0,0-1-16,-3 0 1,-2 2-1,-5 0 1,-1 0-1,41 1 1,-5 0 15,-7 0 0,1 2 0,-11 4 316,-3 5 1,-17-1-317,-5 2 0,-22-1 0,-24 7 0,-14-9 0,-33-3 0,-3-4 0,-6-2 0,-14 0 0,-14 0 0,-5 0 0,-4 0 0,42 0 0,-1 0 0,1-1 0,-1 0 0,-3-1 0,0 0 0,-2 0 0,-1-2 0,-6 0 0,-2 1 0,-3 1 0,-2 0 0,-1-1 0,-1 0 3,-3 1 1,-1 0-1,-6-2 1,-1 0-1,-10 1 1,-2 1-1,-2-1 1,0 2-4,-2-1 0,2 2 0,3-1 0,3 2 0,12-1 0,1 2 0,6 0 0,1 1 0,7 3 0,2 0 0,6 1 0,3 0 0,-33 6 0,19-1 50,15 2 0,9-3-50,3 7 0,12-13 0,23 11 0,35-16 0,24 0 0,15 0 0,9-2 0,10-4 0,11-5 0,-43 3 0,2 0 0,3 0 0,0 1 0,5-1 0,0 2 0,4 0 0,0 0 0,3 1 0,2-1 0,6-3 0,3 0 0,1 0 0,1 1-103,0-1 0,2 0 0,4 1 0,1 1 1,1 0-1,0 0 0,-1 2 0,0 0 103,-4 2 0,-1-1 0,-5-2 0,-3 0 0,-11 3 0,-2 0 0,-3 1 0,0 0 0,-3 1 0,-2 0 0,-2 1 0,-1 0 0,42 0 0,-10 0 213,-9 0 1,0 0 0,-3 2 0,-3 2-214,-6 2 0,-6 2 0,-7-4 0,-1 2 0,-15 7 0,-16-3 0,-33 7 0,-26 1 0,-9-7 0,-23-1 0,0 0 0,-3-1 0,-13-3 0,-7 4 0,0 0 0,-2-1 0,4-5 0,-8 4 0,2-2 0,6 0 0,-1 1 0,17-3 0,3 2 452,6-2 1,6-2-453,7-2 0,24 0 0,16-8 0,30-3 0,22-5 0,13 1 0,5 3 0,3 6 0,-4-2 0,8 2 0,2 3 0,2 1 0,-4 2 0,-2 0 0,-2 0 0,-4 0 0,1 2 0,1 3 0,-15 15 0,-8 15 0,-26-6 0,-28 4 0,-12-4 0,-8-2 0,-15-4 0,1 5 0,-3-1 0,-4 0 0,4-4 0,-10 4 0,-2-1 0,0-5 0,-6 4 0,12-2 0,-2-3 0,0-7 0,8 7 0,-3-7 0,5 1 0,2-8-4,-1 0-2,24-4 1,23-10 0,34-4 1,8-3 1,11 3-1,-4 2 1,3 1 0,9-1 0,3 6 0,8-2 0,-4 4-1,-2 2 1,0 0-1,-2 0-2,6 0 1,10 8-1,2 4 0,-22 13 3,-25 10 1,-27-8-1,-33 2 1,-8-8-1,-7-3 1,-12-1 0,-6-1 0,-6-3 0,-6-1 1,4-2 0,-5 3 0,-1-3 0,-4-2 0,-3-2 0,0-6 0,3 0 1,7 0 0,5 0 0,6 0 0,5 0 0,1-8 0,6-4 0,21-5 0,25-6 0,20 9 0,20-4 0,17 3 0,-3 5 0,18 1 0,-4 1 0,3 4 0,4 2 0,5 2 0,2 0 0,-2 0 0,-3 2 0,-1 2 0,0 4 0,0 1 0,-14 3 0,-5 5 0,-7 1 0,-3 7 0,-37 0 0,-16 4 0,-17-7 0,-12-9 0,1 1 0,-11-6 0,-5-1 0,-4 1 0,0 6 0,-6-5 0,-2 1 0,2-4 0,2 2 0,-2-2 0,2-1 0,-2 3 0,0-6 0,-2 2 0,-2-8 0,25 0 0,-1-7 0,22-9 0,13-9 0,24-2 0,24 2 0,8 6 0,9 3 0,3 3 0,10-1 0,5 3 0,0 3 0,2-1 0,-1 7 0,5 2 0,2 2 0,-7 2 0,1 0 0,-8 0 0,-8 0 0,-9 8 0,-3 3 0,-22-3 0,-22 8 0,-37-7 0,-18 1 0,1 0 0,-16-6 0,4 3 0,2 3 0,4-4 0,-4 4 0,-1-3 0,1-3 0,4-2 0,-6-2 0,23 0 0,20-10 0,39-5 0,18-6 0,13-1 0,13-3 0,6 0 0,8 0 0,3-1 0,8-3 0,9 6 0,-1 2 0,0 1 0,-2 10 0,-8 5 0,-3 3 0,-7 2 0,-12 2 0,-11 7 0,-9 15 0,-22 1 0,-13 18 0,-16 1 0,-11-1 0,-18-12 0,-4-2 0,-6 2 0,-5 0 0,-4 0 0,-4-4 0,-3-1 0,-1-1 0,-4-6 0,2 1 0,2-5 0,6-3 0,-4-1 0,0-5 0,0-4 0,6-2 0,-1-2 0,9-4 0,7-5 0,10-5 0,2-1 0,17-16 0,7-8 0,28-7 0,20-3 0,5 5 0,14 3 0,-8 8 0,7 2 0,5 4 0,7-4 0,5 6 0,1-2 0,5-1 0,-1 9 0,1 0 0,-5 5 0,-1 5 0,-8 7 0,-8-2 0,-2 4 0,-17 10 0,-32 7 0,-32 9 0,-22-3 0,-13-2 0,-4-1 0,-10-1 0,-9 1 0,-9-1 0,-5 1 0,43-10 0,-1 1 0,-2 0 0,-2 0 0,-6-1 0,-1-1 0,-5 0 0,-2 0 0,-3-2 0,-1-1-106,-5 0 0,-1 0 0,-4 2 1,-1 0-1,-5-2 0,-1-1 1,0 1-1,0 0 106,0 0 0,1 0 0,2-1 0,0 0 0,2-3 0,1 0 0,2 0 0,1 0 0,0 0 0,3 0 0,10 0 0,4 0 0,5-1 0,3 0 0,-35-3 0,19-2 0,16-7 0,9 1 0,26-6 0,9-5 0,24 4 0,17-4 0,6 3 0,6 3 0,13-3 0,14-1 0,8-2 0,3 1 0,3 3 0,5 3 0,2 3 0,5 1 0,-7 2 0,2-3 0,-7 3 0,-5 2 0,-1 3 0,-6 5 0,0 0 0,-24 3 0,-11 9 0,-29 13 0,-18 16 0,-15-2 211,-12-2 1,-5-2-1,-11 0 1,-3-2-212,-6-4 0,-11 4 0,-7-6 0,-5 2 0,-6 0 0,44-18 0,-1-1 0,-4 2 0,-1 0 0,-2-2 0,-1-1 0,-1 0 0,-2 0 0,0-1 0,0-1 0,-7 0 0,0 0 0,0-2 0,0-1-31,3 0 0,0 0 0,5-1 0,0 0 1,2-2-1,1 0 0,2 1 0,0 0 31,2 0 0,3 2 0,-32 1 0,40-14 0,38-7 0,29-5 0,26-8 0,1 3 0,12-1 0,10-4 0,7-2 0,12-2 0,-43 18 0,-1-1 0,2 1 0,1 0 0,5-4 0,1 1 0,1-1 0,2 1 0,3 0 0,0 1-57,2 0 1,0 1 0,1 1 0,0 1 0,1 1 0,0 1-1,-2 2 1,0 1 56,-1 1 0,-2 1 0,34-7 0,-6 4 0,-19 7 0,-14 5 0,-11 5 0,-32 7 0,-25 9 59,-19 3 0,-17 1 0,-3-4 0,-9 4-59,-12 3 0,-9-3 0,-15 6 0,44-14 0,0-1 0,-4 0 0,-1-1 0,0 0 0,-1 1 0,-4 1 0,-2 1 0,-4 0 0,-2-1-115,-5 0 1,-1 1 0,-5-1 0,-2 1 0,-6-1 0,-2 1 0,0-1 0,-1 1 114,0-1 0,0 0 0,-1 1 0,0-1 0,2 1 0,1-1 0,2 0 0,1-1 0,6-1 0,3-1 0,8 0 0,4-2 0,12-4 0,3-1 0,-34 7 418,17-3-418,33-7 0,21-13 0,33-17 0,12-5 0,10-8 0,2 8 0,9-5 0,6-5 0,4-2 0,6 4 0,2-3 0,4-3 0,5 4 0,-36 19 0,1 0 0,1 1 0,-1 1 0,46-13 0,-3 6 0,-4 11 0,-3 3 0,-7 1 0,-18 12 0,-11 8 0,-7 19 0,-21 12 0,-13 13 239,-12 2 0,-17 7 0,-5-15 0,-6 7-239,-5 5 0,-5-4 0,-9 6 0,-5-2 0,-5 1 0,-6 1 0,-5-6 0,-7 1 0,-3-5 0,-2-9 0,-1-2 0,-1-6 0,-4-4 0,6-8 0,-1 2 0,11-5 0,5-7 0,2-3 0,2-8 0,4 0 0,-6-2 0,10-6 0,6-9 0,25-2 0,5-11 0,18-6 0,6-9 0,12 0 0,9 5 0,9-5 0,10-2 0,9-3 0,7-2 0,8 1 0,10 4 0,3 7 0,3 3 0,2 2 0,3 4 0,-4 6 0,-5 7 0,-10 14 0,-6 4 0,-4 12 0,-5 9 0,-12 6 0,-4 10 0,-12 4 0,-9 6 0,-7-3 0,-7 3 0,0 1 0,-9 7 0,-9-3 0,-9-5 0,-6-3 0,-4-13 0,-4 2 0,-7-5 0,-8-7 0,-7 4 0,-6-2 0,-3-1 0,-4-3 0,-3-3 0,-9-3 0,-1-3 0,-4-2 0,6-2 0,-1-6 0,13-2 0,9-4 0,7-4 0,13-7 0,5-1 0,14-9 0,9-8 0,9-15 0,9-13 0,0 1 0,9 8 0,7 7 0,7 1 0,4 1 0,2-3 0,8 7 0,4 2 0,6 2 0,3 10 0,3 6 0,1 7 0,4 8 0,4 4 0,8 6 0,0 8 0,0 11 0,-2 16 0,-4 6 0,-6 3 0,-4 5 0,-9-7 0,-6 9 0,-8-9 0,-8-3 0,-11 7 0,-10-1 0,-12 1 0,-10-9 0,-16-18 0,-5-1 0,-6 1 0,-3-6 0,-5 3 0,-1-7 0,-2 1 0,-10-4 0,0-1 0,-6-1 0,1-4 0,1-2 0,2-2 0,-2-2 0,-3-4 0,11-4 0,1-7 0,13-2 0,9-5 0,4 3 0,4-8 0,4-2 0,6-2 0,6-8 0,5-7 0,6-11 0,4-5 0,4 8 0,4-4 0,6-2 0,11-2 0,8-4 0,8 6 0,7 9 0,5 9 0,3 9 0,4 2 0,6 4 0,-2 5 0,2 13 0,2 5 0,2 4 0,10 4 0,0 4 0,-3 7 0,-5 9 0,-6 5 0,0 8 0,-6 2 0,-3 3 0,-11 3 0,-5 6 0,-8-3 0,-8 7 0,-13 5 0,-10-2 0,-15-11 0,-16-10 0,-8-8 0,-8-2 0,-5-11 0,-4 3 0,-7-1 0,-4-1 0,-1-3 0,-12-3 0,0-1 0,1-4 0,-3-2 0,-5-2 0,-2-2 0,-4-4 0,9-9 0,-1-9 0,3 1 0,3-2 0,5 4 0,0-9 0,8-1 0,8-2 0,12-1 0,7-3 0,6-4 0,4-6 0,15-3 0,2-3 0,11 1 0,6 0 0,13-1 0,11 3 0,6 3 0,6 7 0,11 3 0,12 2 0,4 2 0,2 4 0,5 3 0,1 11 0,0 3 0,1 6 0,-1 4 0,8 4 0,-1 6 0,-5 10 0,-3 7 0,-1 12 0,2 2 0,-3 1 0,-3 7 0,-6-4 0,-7-1 0,-9 1 0,-7-2 0,-12-6 0,-6 0 0,-15-1 0,-14-1 0,-15-3 0,-12-7 0,-8-10 0,-5-3 0,-5-2 0,-3-2 0,-4-6 0,-6 0 0,-4 0 0,-2 0 0,0-2 0,0-2 0,0-2 0,-5-8 0,-3 3 0,-2-5 0,-3-1 0,-2-6 0,-5-3 0,-1 1 0,-2 0 0,8-4 0,11 4 0,8-3 0,8-3 0,15-6 0,14-9 0,13 1 0,24-5 0,9 13 0,11 12 0,7 5 0,5 3 0,7-1 0,3 1 0,16-1 0,6 3 0,6 1 0,5 3 0,10 5 0,-42 1 0,1 0 0,3 1 0,1 0 0,2 2 0,0 1 0,4-1 0,0 2 0,-3 0 0,-1 2 0,1 0 0,0 1 0,0 2 0,-1 2 0,0 3 0,-2 3 0,-5 1 0,-3 1 0,36 18 0,-15 2 0,-18 2 0,-16 2 0,-10 2 0,-6-2 0,-11-8 0,-12-2 0,-17 2 0,-8 0 0,-18-2 0,-1-8 0,-3-7 0,-9 1 0,-6-5 0,-8 2 0,-7-1 0,1-7 0,-1 4 0,-3-2 0,-1 0 0,-2-1 0,1-5 0,7-1 0,9-5 0,10-4 0,13-7 0,6-1 0,14-9 0,12-6 0,13-6 0,13-2 0,17 6 0,10 1 0,11-1 0,9 0 0,18-2 0,7 0 0,8 2 0,-44 16 0,0 1 0,3 5 0,2 3 0,2 0 0,-1 0 0,0 3 0,1 1 0,5 1 0,0 2 0,-1 3 0,-1 0 0,-3 0 0,-1 0 0,44 0 0,-12 10 0,-9 5 0,-14 9 0,-12 3 0,-17-2 0,-15 10 0,-13 2 0,-16 7 0,-14-7 0,-12-6 0,-8-4 0,-11 5 0,-6-3 0,-8 2 0,-10-6 0,1-2 0,-3-3 0,-1-3 0,-10 1 0,13-3 0,8-3 0,10-6 0,16-5 0,18-2 0,28-5 0,37-2 0,39-2 0,2 10 0,3 14 0,-15 11 0,6 2 0,4 4 0,-1 8 0,-5 4 0,0 1 0,0 5 0,-8-1 0,-8-1 0,-9-6 0,-10-4 0,-20-6 0,-3 4 0,-26-6 0,-13 6 0,-14-10 0,-9-6 0,-6 5 0,-14-1 0,-2-2 0,-4-1 0,5-3 0,-7 1 0,2-1 0,1 0 0,5-7 0,6-4 0,7-4 0,30-18 0,25-7 0,18-8 0,15 4 0,0 4 0,8 3 0,17 3 0,8 1 0,-6 3 0,-7 1 0,-1 8 0,1 0 0,11 8 0,-20 6 0,5 7 0,-10 1 0,-14 22 0,-5 13 0,-24 1 0,-21 1-1,-16-7 0,0-17 1,-11-2-5,3-7 0,3-11-1,7 1 1,2-6-1,-7 5 1,13-5-5,-2 6 0,12-1 1,5 15 0,10-7 1,24-2 0,11-9 1,2-8 2,4 8 1,-25 4-5,-8 11 5,-8-4 0,-17 16 1,-4 0 1,2-4-1,-2 6-1,-2-4 1,3 6 0,-1-4 0,2 0-2,-2 6 3,4-12 1,25-14 0,11-15 1,13-8 0,11-25 0,0-3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3:49.195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1118 3912 12254,'-27'18'0,"-4"7"0,8 4 0,0 4 0,5 2 0,1 0 0,3-6 0,-3 0 0,3 6 0,-9 6 0,-2 0 0,1-6 0,-1-14 0,2-4 0,3-3 0,-13-4 0,6-3 0,0-7 0,10-7 0,9 5 0,8-14 0,0 7 0,0-1 0,8-6 0,-6 14 0,5-13 0,-7 5 0,0 0 0,-15 3 0,3 7 0,-21 0 0,6 7 0,-8 5 0,6 0 0,0 5 0,11-3 0,-5 9 0,6 2 0,-13-1 0,3 7 0,-2-2 0,2 2 0,4-2 0,9-2 0,-3-4 0,1-3 0,-7 3 0,11-11 0,-11 3 0,6-13 0,-3 6 0,3-8 0,1 0 0,14 8 0,-6 1 0,8 1 0,-7 6 0,5-7 0,-6 9 0,8 7 0,8 2 0,-4 14 0,7 0 0,-7-16 0,12 6 0,-7-12 0,9 16 0,5-6 0,0 0 0,3-5 0,-3 5 0,-2-8 0,8 2 0,-5 3 0,5-3 0,0 6 0,6-6 0,-6 1 0,0-7 0,-6 10 0,6 8 0,-7 2 0,1 10 0,-2-9 0,3 3 0,-3-6 0,8-6 0,-4-4 0,10-7 0,-8-6 0,14-1 0,-14-5 0,8 6 0,-10-1 0,5 7 0,-1 5 0,6 0 0,0 3 0,-1-3 0,1-4 0,0 5 0,-6-11 0,1-1 0,-7-1 0,6 7 0,0 1 0,6 5 0,-6-11 0,0 5 0,2-7 0,10 1 0,-8-4 0,8-8 0,-6 0 0,11 0 0,-15 0 0,18 0 0,-14 2 0,11 3 0,-9-1 0,-8 8 0,-5-6 0,5 5-4,-16-7-10,18 4 1,-11 0 1,7-6 3,-2 13 0,-7-13 3,-1 6 2,-7-8 0,-3 8 1,-34-14 3,-8 0 0,-3-7 0,3-5 0,9 1 0,-9-1 0,-3-5 0,-7 0 0,0 1 0,9 3 0,6 1 0,-1 1 0,-2-1 0,4 1 0,-2 0 0,-6-1 0,8-1 0,-6-5 0,6 3 0,0-8 0,2 8 0,4-3 0,11 5 0,-11 1 0,21 9 0,-6 1 0,31 23 0,-13-9 0,19 12 0,-9-3 0,9 9 0,0-5 0,6 4 0,-6-3 0,0-3 0,2 1 0,10-1 0,-2 1 0,7-1 0,-13-5 0,2-1 0,-12-7 0,10 4 0,-21-8 0,3 0 0,-42-8 0,-8-3 0,-2 1 0,8-2 0,-6 6 0,-5-5 0,-7-1 0,4-5 0,-1-1 0,5 1 0,-2-1 0,4 1 0,2-1 0,6 1 0,-2-1 0,-6 1 0,-3-6 0,-7-1 0,6 3 0,-7 2 0,1 1 0,5 1 0,7 5 0,0 0 0,4 1 0,-10-7 0,4-5 0,2 0 0,6 3 0,0 3 0,0 3 0,-6-9 0,0 2 0,0-3 0,6 5 0,0-4 0,7 1 0,-1-1 0,4 2 0,1-8 0,1 5 0,-1-5 0,1 6 0,-1-6 0,1 7 0,-6-5 0,-1 4 0,9 11 0,-8-19 0,11 12 0,-13-10 0,7 0 0,1 11 0,-1-5 0,5 13 0,-5-7 0,12 3 0,-17-11 4,12-4 0,1 7 1,-2-1 1,6 6-1,-5-12 0,5 11 4,-6-5-1,8 15-1,-11-23-1,13 19-1,-6-13-1,0 15-1,6-5-1,-5 13-2,22-6 0,-3 8 0,15-8 0,-4-3 0,-7 1 0,7-2 0,-11 7 0,11-7 0,-11 6 0,11-5 0,-11 5 0,11-6 0,-8 8 0,18-11 0,-13 5 0,5-7 0,0 7 0,-5 2 0,13 8 0,2-6 0,11 0 0,-7 1 0,2 5 0,-12-6 0,12 0 0,-12 0 0,11 6 0,-14 0 0,22 0 0,-19 0 0,12-4 0,-12-7 0,-4-3 0,-5-13 0,1 0 0,2 0 0,10-10 0,2-12 0,12-7 0,9-8 0,8-6 0,-27 32 0,2 0 0,1-1 0,1-1 0,2-1 0,0 2 0,-2 3 0,-1 2 0,38-24 0,-4 6 0,-6 5 0,-12 1 0,-4 11 0,-9 7 0,-6 1 0,-2 4 0,-16 8 0,-3 7 0,-24 35 0,-4 8 0,-5 21 0,-5-3 0,-3 1 0,-2 0 0,0 4 0,-6 3 0,0 3 0,-4 7 0,-10 1 0,-1 12 0,21-41 0,0 1 0,-2 1 0,-1 1 0,-1 1 0,-2-1 0,3-2 0,0 0 0,0-1 0,0-1 0,0-1 0,0-1 0,-26 40 0,9-16 0,6-13 0,4-11 0,8-13 0,0-3 0,8-13 0,-2-11 0,11-23 0,6 2 0,12-30 0,6-1 0,3 3 0,4 3 0,3-5 0,1-5 0,14-6 0,-2-8 0,4 0 0,3 0 0,-1-7 0,10-5 0,-24 40 0,2-1 0,1-1 0,0 1 0,26-37 0,3 4 0,-5 7 0,-2 4 0,-1 7 0,-5 14 0,-5 9 0,-12 19 0,-6 22 0,-13 15 0,-10 24 0,-10 7 0,-7 7 0,-4-3 0,-7 4 0,-5 2 0,2 2 0,-11 6 0,-1 0 0,-4 0 0,-1 0 0,-2 1 0,-1 3 0,-3 2 0,-8-1 0,3-5 0,3 0 0,2 0 0,1-2 0,1-4 0,2-8 0,3-7 0,12-7 0,8-28 0,17-20 0,18-25 0,15-15 0,18-11 0,6-5 0,3-8 0,-21 30 0,0-1 0,1 0 0,0 0 0,1-2 0,0-1 0,2-2 0,0-1 0,5-1 0,0-1 0,3-3 0,2-1 0,1 0 0,3-1-72,2-1 1,1 0-1,1 1 1,1 1 0,1-3-1,0 1 1,0 3 0,1 2 71,-2 2 0,1 2 0,-3 6 0,-1 3 0,-7 8 0,-1 2 0,37-22 0,-6 8 0,-1 6 0,-12 8 0,-3 10 0,10 9 0,-6 16 0,-11 9 0,-13 14 0,-20 20 0,-4 13 0,-12 8 0,-14-1 0,-7 5 0,-8 6 0,-6 5 0,15-41 0,-1 1 0,-2 2 0,-1 1 0,0 2 0,-2-1 0,-3-1 0,0-1 0,-1 0 0,0 1 0,-1-1 0,-1 1-30,0-2 0,-2 1 0,1 4 0,-1 0 1,0-3-1,0-1 0,1-1 0,2-1 30,1 0 0,1-2 0,-23 34 0,5-3 0,5-4 185,-1-2 1,14-10 0,0-8-186,7-9 0,9-1 0,7-1 0,14-16 0,23-17 0,10-16 0,11-17 0,-5-19 0,3-5 0,2-5 0,9-10 0,3 0 0,4-4 0,1-2 0,3 2 0,2 2 0,4 4 0,1 2 0,-5 2 0,0 7 0,-8 5 0,-8 5 0,-4 12 0,-3 5 0,-5 5 0,-3 9 0,-22 26 0,-15 19 61,-22 11 1,-13 7-1,-8-1 1,-3 2-64,-7 5 0,-5 3 0,-6 10 0,25-35 0,0 1 1,-4 3 0,0 0 0,0-1 0,0-1 0,-2 2 0,-1 0 0,-1 0 0,0 1-32,-2 1 0,1 0 0,-1 0 0,0 1 0,-4-1 0,-1-1 0,3-1 1,1-2 31,4-4 0,0 0 1,-31 27-1,7-14 1,7-5-2,9-8 2,13-20 0,15-16 0,18-27 0,14-9 0,17-5 0,4 1 0,8-7 0,4-9 0,7-5 0,8-8 0,2 0 0,4 1 0,-29 33 0,2 0 0,1-2 0,1 0 0,3-2 0,0-1-56,2-2 1,1 0-1,2 0 1,1 1-1,3 0 1,2 0-1,1 2 1,1 1 55,1 0 0,-1 0 0,-7 2 0,0 1 0,0 3 0,-1 3 0,-4 3 0,0 2 0,36-18 0,-3 8 0,-12 6 120,-8 6 1,6 7-125,-12 11 0,-21 12 0,-19 24 0,-18 10 1,-13 12 0,-8-7-1,-10 7 0,-6 5 1,-3 4 0,-9 8 0,-3 3 1,26-32 1,0 0 0,-2-4-1,0 0 1,-2 4 0,0 1-1,0-3 1,-1 0-1,-1-1 1,0-1 0,-1 2 0,0 0 0,2-2 0,0 0 0,0 0 0,1 0-1,-32 30 0,6-12 1,13-14-1,7-7-2,7-4 3,11-5 0,17-27 0,18-12 114,14-11 0,14-18 0,4 5 1,3-9-115,9-7 0,5-10 0,10 0 0,2-4 0,-35 33 0,1 0 1,0-2-1,0 0 1,5-2-1,1 0 1,3-2-1,-1-1-46,2 0 1,0 1 0,3 0 0,0 0 0,-2 0 0,-1 1-1,2 1 1,-1 2 45,1 0 0,-1 2 0,-7 4 0,0 2 0,39-23 0,-9 9-2,-8 6 0,-4 10 0,-9 4-7,-5 3 6,-3 10 0,-22 16 1,-13 19 0,-18 14 0,-19 10 0,-4-5 1,-9 9-1,-9 1 1,1 8-1,-14 0 1,-2 4 0,-2 4 1,30-37 0,0 0 0,-1 5 0,0 0 0,0-1 0,-1 0-30,-1 1 1,-2-1-1,0 0 1,-1 0 0,-1 3-1,-1 0 1,0-2-1,-1-1 30,1-3 1,1 0 0,3 0 0,2 0 0,-36 24-1,7-3 1,5-7 0,11-7 178,12-12 0,18-8-178,17-15 0,28-21 0,26-20 0,1-2 0,1-8 0,6-1 0,6-5 0,6-1 0,0-8 0,-28 28 0,2 0 0,-1-2 0,1 0 0,1-1 0,0 0 0,1-1 0,1 0 0,1-1 0,1 0 0,3-1 0,1-1-50,3-1 0,1 0 0,-5 1 1,0 0-1,2 0 0,-1 1 1,-2 3-1,-1 2 50,-2 2 0,0 0 0,-5 1 0,-1 2 0,34-23 0,-10 7 118,-12 9 1,-7 7-119,-10 11-2,0 0 0,-31 22 1,-16 13-1,-17 11 0,-12 6 0,2 8 0,-9 5 0,-7 6 0,-7 5 0,-4 5 0,-2-4 0,1 2 1,-5 4 0,33-31 0,0 0 0,0 1 1,-1 1-1,-4 2 0,0 0-35,0 1 1,-1 0 0,-2-2-1,-1-1 1,1 3 0,1 0-1,0-1 1,1-1 34,-1 0 1,2-2 0,5-1 0,1 0-1,-32 27 1,12-9 0,9-11 0,6-11 397,8-2-397,8-15 0,25-12 0,20-21 0,13-7 0,10-5 0,5-9 0,12-7 0,6-4 0,4-1 0,8-2 0,2-4 0,-39 26 0,1 0 0,2-2 0,0 0 0,0-1 0,1 0 0,1 0 0,1 0 0,1 0 0,0 0-26,0 0 0,1 0 0,2-2 1,1-2-1,-3 2 0,-1-1 0,-2 2 1,-1 0 24,-4 2 1,0 2 0,34-22 0,-14 9 0,-5 2 279,-6 5-283,-5 8 1,-21 9 1,-17 15 0,-22 20 0,-30 17 0,-3 0 1,-3 2 0,1 6 0,-2 3 0,-4 3 0,-5 2 0,-6 5 0,-3 0 0,-4 1 1,2 1 0,33-26 0,-1 0 0,-3 2 0,-1 1-1,-5 0 1,-1 0 0,0 0 0,-1 0 0,-3 1 0,0 0 0,0-3 0,1 0-10,0-2 0,-1 0 1,0 2-1,0 1 1,1-2-1,1 0 1,0-2-1,-1-2 10,3-2 0,2-1 0,-40 20 0,15-4 0,5-4 0,6 0 0,6-8 0,9-2 0,2-3 0,16-11 0,-2-1 0,35-20 0,16-11 0,13-4 0,15-12 0,-3 8 0,0 8 0,-6 1 0,5 1 0,-1-2 72,0 1 0,0 3 1,-6 2-1,0-1-72,-1 1 0,-3-1 0,4 1 0,-19 7 0,-26 27 0,-32 13 0,-7-3 0,-1 2 0,-5-6 0,1-2 0,2-1 0,-5-3 0,11 1 0,-5-1 0,-1 1 0,5-3 0,3-1 0,1-3 0,-6-7 0,13 4 0,18-37 0,22-10 0,13-5 0,14-3 0,-3 8 0,1-2 0,0 3 0,0-7 0,8 0 0,2-1 0,1-1 0,-1 6 0,-6-5 0,2-3 0,-12 13 0,7 1 0,-17 4 0,-7-10 0,-12 0 0,-2-9 0,-5 1 0,1-1 0,6-5 0,-3 7 0,1-10 0,0 1 0,4 9 0,-2-5 0,2-3 0,1-10 0,-1 4 0,-2 0 0,2 4 0,8 3 0,4 5 0,1 3 0,5 7 0,1 11 0,15 15 0,-1 20 0,-8 29 0,-17 25 0,-8 6 0,0-6 0,-7-13 0,-5 1 0,-5 3 0,-1 7 0,-5 0 0,0-2 0,0-1 0,-2 3 0,-6 0 0,-2 2 0,-4 6 0,-3-8 0,-9 10 0,1-6 0,-1-5 0,-5-1 0,0-2 0,4-3 0,5-13 0,1-8 0,5-15 0,-2-3 0,14-10 0,2-20 0,15-17 0,9-23 0,3 0 0,2-2 0,7-4 0,5-12 0,6-7 0,5-9 0,0-5 0,-7 45 0,1 0 0,2-2 0,1 1 0,1-2 0,1-1 0,0-2 0,2 0 0,3-3 0,1 0 0,-1 1 0,2 1 0,0 4 0,0 2 0,0 4 0,0 2 0,-2 1 0,1 1 0,28-36 0,2 11 0,-6 12 0,-7 17 0,-2 12 0,-4 7 0,-8 11 0,-2-1 0,-4 28 0,-2 11 0,-11 19 0,-12 11 0,-10-3 0,-9 2 0,-6 3 0,-5 8 0,-6 3 0,-5 8 0,-6 1 0,-3 7 0,-5-5 0,27-37 0,-2 0 0,-1 2 0,-2 1 0,-1-2 0,-2-1 0,-1 3 0,-1-1 0,-3 0 0,0-1-33,-1 2 1,-1 0 0,-1-3 0,1 1 0,0 1 0,0-1 0,2-3 0,1-2 32,1-4 0,2-3 0,-27 22 0,6-16 0,5-8 0,7-8 0,11-11 0,17-28 0,16-19 0,12-12 0,4-7 0,15-4 0,4-8 0,6-8 0,5-5 0,-17 34 0,1 0 0,0 0 0,0-1 0,0 0 0,2-1 0,5-4 0,2-1 0,-1 1 0,0-1 0,1-2 0,1 0-54,1-1 0,0 1 0,2 0 0,1 1 0,-1 1 0,0 0 1,1 0-1,1 1 54,1 1 0,0 1 0,-8 5 0,-1 2 0,29-28 0,-9 14 0,-9 14 0,-3 3 123,-8 15 0,-10 22-123,-7 26 0,-16 3 0,-16 21 0,-7-1 0,-8 5 0,-6 9 0,-6 8 0,-8 3 0,-7 4 0,0 3 0,24-34 0,0 0 0,-2 2 0,0 1 0,-3 4 0,0 1 0,-2-1 0,-1 0 0,-4 4 0,0-1 0,1-1 0,-1 1-38,0 0 0,1 0 0,-1-4 0,0-1 0,1 1 1,1-1-1,2-4 0,0-3 38,5-5 0,0-2 0,-21 26 0,14-15 0,3-7 429,6-3-429,9-9 0,3-19 0,15-26 0,10-7 0,19-28 0,8 0 0,8-5 0,12-7 0,9-11 0,-29 34 0,2 0 0,2-1 0,2-1 0,1-2 0,1 1 0,5-2 0,2 0 0,1-1 0,1-1-91,3 0 1,2-1 0,4 0 0,1-1-1,5-2 1,2-1 0,2 2 0,2 0 90,3 0 0,-1 3 0,-3 3 0,-2 2 0,1 5 0,-2 3 0,-4 2 0,-1 2 0,-5 3 0,0 3 0,-1 2 0,-1 2 0,-2 3 0,-1 3 0,45-15 73,-8 7 0,-13 12 1,-2 5-1,-8 4-73,-4 2 0,-10 2 0,-9 5 0,-4 11 0,-12 25 0,-9 17 0,-14 6 0,-14 6 0,-15-12 0,-10 2 0,-6 4 0,-3 8 0,-9 1 0,-1-1 0,-2-2 0,-2-8 0,4-2 0,-3-2 0,3-4 0,4-11 0,5-8 0,6-8 0,4-4 0,1-4 372,-5-9 1,18-8-373,-1-16 0,17-13 0,1-23 0,4-11 0,4-9 0,4 8 0,7-2 0,8-4 0,12-2 0,10-3 0,4-3 0,7-2 0,2-5 0,-22 42 0,2 2 0,2-1 0,2 0 0,1-1 0,1 1 0,4 1 0,1 2 0,0-2 0,0 0 0,-3 3 0,1 2 0,-4 2 0,1 2 0,42-19 0,-7 5 0,-1 3 0,-4 4 0,-6 6 0,-12 17 0,4 6 0,-13 10 0,-4 14 0,-22 3 0,-21 26 0,-13 3 0,-7 8 0,-11-11 0,-6 5 0,-3 6 0,-5 3 0,-7 5 0,-2-4 0,-3-2 0,-7 0 0,2-4 0,-2 1 0,2-7 0,10-7 0,9-14 0,3-6 0,1-11 0,23-22 0,13-17 0,12-10 0,11-6 0,7 3 0,8-9 0,6-7 0,15-1 0,1-5 0,5 0 0,6 0 0,9-2 0,-33 29 0,2 0 0,2 0 0,3 0 0,2 0 0,3 1 0,2-1 0,2 2 0,-2 0 0,1 2 0,-1 1 0,0 1 0,1 2 0,-1 0 0,-2 2 0,-2 0 0,-4 2 0,-2 1 0,35-13 0,-7 10 0,-18 7 0,-3 7 0,-3 5 0,-15 16 0,-6 13 0,-17 18 0,-12 17 0,-12 0 0,-9 2 0,-6-3 0,-10 9 0,-4 3 0,-6 5 0,19-32 0,-2 0 0,-1-2 0,-2 1 0,-1 2 0,-2-1 0,-1 2 0,-1 0 0,-2 2 0,0 1 0,-3 0 0,1-1 0,1-1 0,0-1-2,3-1 1,0-2 0,3-4-1,-1-2 1,-34 27 0,4-4-2,8-8 0,7-7 0,16-14-4,0-6 5,0-11 1,16-24 0,9-19 0,12-11 1,10-13 0,11 7 0,8-10 0,8-12 0,11-6 0,-21 34 0,1 1 0,-1 0 0,0 0 0,1-1 0,0 1 0,3-3 0,2 0 0,4-2 0,1-1 0,2-1 0,0-1-59,2 0 1,1 1 0,4 0 0,1 1 0,-1 3 0,-1 1 0,1 1 0,-1 0 58,-1 4 0,-1 1 0,-2 0 0,0 2 0,35-18 0,-9 11 0,-10 9 0,-7 8 0,-3 9 0,2 4 0,-17 7 0,6 10 0,-18 24 0,-7 18-1,-14 7 0,-12 14 1,-13-13-1,-6 5-2,-4 6 0,-4 2 1,-2 2-1,-4-1 0,-1 1 1,-9 8 0,-5 1 0,29-38 0,0 0-1,-1 0 1,0-1 0,-25 34-1,-5 4 1,2-4-1,0-5 0,0-3 0,7-13 1,3-5-4,1-7 1,6-4 1,-5-20 0,23-11 119,5-29 0,20-8 0,10-27 0,5 1-116,6-1 1,7-10 0,8-7 0,5-1 0,2-2 0,1 4 0,9-7 0,-27 39 0,0 1 0,0-2 0,2 0 0,3 2 0,0 1 0,-1 0 0,0 0 0,2 1 0,0 0 0,0 2 0,2 1 0,0 1 0,2 2 0,33-25 0,-5 11 0,-4 8 0,-5 12 0,1 4 0,-23 15 0,6 14 0,-26 29 0,-15 25 0,-10 6 0,-13 2 0,-8-10 0,-6 6 0,-4 4 0,-7 2 0,-1 0 0,-5 0 0,-4-1 0,23-28 0,-2 0 0,1 1 0,0-1 0,-1 0 0,-1 0 0,-1-1 0,0-1 0,-2 0 0,-1-2 0,1-2 0,0 0 0,0-2 0,1 0-1,-36 25 1,10-9 0,19-20 0,7-6 0,-1-15 0,6-14 0,12-8 0,17-24 0,4-17 0,2-5 0,2-18 0,4 1 0,5-5 0,13-3 0,5-4 0,4-2 0,2-3 0,-15 48 0,2-1 0,1 2 0,1 1 0,1-1 0,0 1 0,1-1 0,1 2 0,23-32 0,-3 17 0,-7 7 0,-3 10 0,-2 1 0,-6 38 0,-11 7 0,-26 23 0,-27 12 0,-4 1 0,-3 2 0,-9 1 0,-9 11 0,-4 3 0,-8 6 0,33-30 0,-1 0 0,-7 3 0,-1 0 0,-4 2 0,-1 1 0,-4 4 0,-1 0 0,0-1 0,0-1 0,-1-2 0,-1-1 0,1 1 0,0-2 0,3 0 0,0-2 0,0-5 0,1-2 0,6-4 0,1-3 0,-32 9 0,16-10 0,12-11 0,-6-5 0,11-12 0,-9-13 0,11-13 0,22-9 0,-2-11 0,11-1 0,6-4 0,5-6 0,8-12 0,9-6 0,7-3 0,8-2 0,12-1 0,8 1 0,-22 44 0,2-1 0,1-3 0,0 1 0,3 0 0,0 0 0,-1 3 0,0 1 0,1 3 0,0 0 0,35-30 0,2 3 0,-2 5 0,-4 7 0,2 8 0,-8 16 0,-4 7 0,-5 4 0,1 3 0,-3 5 0,-6 13 0,-6 15 0,-18 14 0,-17 10 0,-12 0 0,-9 1 0,-6 1 0,-8 5 0,-2-1 0,-4 2 0,-3-1 0,-9 3 0,1-3 0,-1 1 0,-1 5 0,-2-10 0,-2 1 0,1-4 0,-1-6 0,6-6 0,7-6 0,1-13 0,3-10 0,16-27 0,17-20 0,16-7 0,5-8 0,18 15 0,4-3 0,4-3 0,9 1 0,1-2 0,5-1 0,4 3 0,8-2 0,-2 13 0,4 2 0,2 2 0,0 4 0,-2 4 0,-4 8 0,-6 7 0,-7 6 0,1 8 0,-11 0 0,-10 29 0,-31 10 0,-19 6 0,-13 1 0,-4-5 0,-3 4 0,-2-1 0,-7 7 0,1-6 0,-5 1 0,-7 1 0,3-3 0,-6 3 0,2-6 0,4-5 0,3-3 0,5-3 0,3-7 0,2-4 0,6-11 0,3-8 0,18-14 0,0-17 0,16-9 0,10-7 0,10 8 0,5-3 0,10-3 0,2 4 0,9-3 0,1 1 0,-3 4 0,13-4 0,-5 3 0,2 1 0,1 2 0,-3 2 0,1 0 0,-3 2 0,-3 4 0,-5 4 0,-17 17 0,-19 8 0,-19 16 0,-38 11 0,5 0 0,-7 8 0,1-2 0,-10 8 0,-6 3 0,-8 3 0,-1 7 0,-5 2 0,38-27 0,-1 1 0,-2 2 0,-1 0 0,-4-2 0,-1 0 0,1-1 0,-1 0 0,1-1 0,-1-2 0,5-1 0,1-1 0,-40 11 0,11-4 0,10-8 0,-2-2 0,4-15 0,6-6 0,6-17 0,23-12 0,17-24 0,10 1 0,8-1 0,6-1 0,11-2 0,6-4 0,4-2 0,12-2 0,7-8 0,10-2 0,-28 36 0,0 0 0,1 1 0,0 1 0,35-30 0,0 4 0,-1 1 0,5 5 0,-4 12 0,-8 9 0,2 15 0,0 14 0,-21 30 0,-14 16 0,-17 15 0,-18 7 0,-8-8 0,-7-5 0,-6-3 0,-8 7 0,0-1 0,0 0 0,-8 1 0,-3 1 0,-7 2 0,-5 3 0,-6 5 0,-10-6 0,-3 0 0,-3 2 0,-1-5 0,37-26 0,0 0 0,1-2 0,1-2 0,-40 22 0,7-12 0,13-12 0,9-4 0,5-13 0,13-12 0,11-25 0,19-23 0,7-6 0,9-6 0,5-4 0,17-6 0,7-5 0,9-5 0,-23 40 0,2-1 0,5 0 0,2 1 0,-1 1 0,0 1-31,1 2 1,2 0-1,3 0 1,1-1-1,1 2 1,0 1-1,1-2 1,1 2 30,0 2 0,0 0 0,0 3 0,1 3 0,30-19 0,-1 6 0,-2 10 0,-10 8 0,-4 12 0,-3 3 0,-13 14 0,-7 16 0,-15 24 0,-16 18 0,-8 6 0,-14 6 0,-11-14 0,-4 1 0,-2 1 0,-8-4 0,-3 8 0,-6 2 0,-7 2 0,-3 2 0,27-35 0,-2 0 0,1 0 0,-1 0 0,-1 0 0,0-1 0,-3 1 0,-1 0 0,2-1 0,0 0 0,0-1 0,0-2 0,-35 27 0,3-5 0,2-7 0,4-7 0,8-8 0,4-7 0,7-13 0,10-7 0,-4-18 61,14-15 0,16-11 0,5-15 0,4-1-61,2-2 0,13-14 0,7 0 0,5-5 0,6-7 0,8-1 0,4-1 0,3 3 0,9 1 0,-3 9 0,8-5 0,-2 4 0,0 4 0,7 6 0,-9 20 0,-4 9 0,-3 10 0,-11 15 0,3 10 0,-14 17 0,-11 16 0,-14 6 0,-10 8 0,-11-5 0,-5 3 0,-5 4 0,-6 3 0,-5 4 0,-7 3 0,-3-3 0,-5 0 0,-1 0 0,-6 6 0,-6 6 0,-4-8 0,31-25 0,-1 0 0,0-1 0,0-2 0,-2-1 0,-1 0 0,2 4 0,-1-2 0,-3-2 0,1-2 0,2 0 0,2-1 0,-33 18 0,7-15 0,15-9 0,1-9 0,21-15 0,8-15 0,17-28 0,6-15 0,11-4 0,11-4 0,5 0 0,10-4 0,3-5 0,7-10 0,-22 43 0,0 0 0,2-3 0,1-1 0,0 1 0,2 1 0,2-1 0,0 1 0,2-1 0,0 1 0,1 2 0,0 2 0,0 1 0,0 1 0,0 1 0,0 2 0,27-19 0,-4 9 0,-4 12 0,-1 12 0,-7 8 0,-3 18 0,-6 9 0,-12 2 0,-15 21 0,-3 13 0,-1-7 0,-8 17 0,-4-4 0,-5 3 0,-11 3 0,-3 6 0,-2-4 0,-4-2 0,-10 8 0,-5 0 0,-5 4 0,-1-4 0,-2 1 0,-3-6 0,-5 3 0,-6 3 0,2-10 0,-7 3 0,7-12 0,7-9 0,-1-4 0,2-6 0,2-8 0,13-11 0,2-24 0,22-2 0,-2-17 0,9-5 0,8-9 0,0-9 0,0-8 0,-2-10 0,3-6 0,8-3 0,7-9 0,5-5 0,-6 43 0,2-1 0,3 1 0,3 0 0,3-4 0,2 1 0,2 2 0,1 1 0,1 2 0,2 1 0,0 2 0,2 1 0,1 5 0,2 3 0,29-30 0,-6 13 0,-2 20 0,-1 20 0,-3 13 0,-5 18 0,-18 13 0,-8 6 0,-7 5 0,-1 5 0,-7 7 0,-2 1 0,-2-1 0,-4 6 0,-4 2 0,-5 3 0,-5 3 0,-3-6 0,-3-2 0,-3-4 0,-2-1 0,4 1 0,-5 2 0,1 1 0,0-7 0,-2 0 0,-6-7 0,0 0 0,0 0 0,0-3 0,0-5 0,0 0 0,0 0 0,1-6 0,-3-2 0,-4-1 0,0-13 0,-11-13 0,25-4 0,-2-15 0,9-12 0,10-8 0,1-10 0,1 1 0,4-6 0,2-1 0,2-9 0,0-4 0,0-5 0,0 1 0,2-4 0,4 4 0,6 2 0,3-1 0,3 1 0,-1 4 0,0 10 0,3 13 0,3 2 0,4 20 0,8 21 0,-13 15 0,-5 36 0,-3 5 0,-5 4 0,5 6 0,-8 8 0,-2 2 0,-2-3 0,3-3 0,1-4 0,-2-2 0,-2 2 0,-10-2 0,-5 2 0,-7 0 0,-3-6 0,-8 2 0,0-3 0,-6-1 0,-4 2 0,-5-12 0,5 3 0,2-8 0,2-10 0,2-6 0,0-10 0,2-11 0,4-12 0,6-15 0,11-26 0,5-11 0,7-16 0,0 1 0,0 12 0,0-3 0,0 8 0,0 4 0,5-1 0,3 1 0,2-2 0,3-5 0,-3 3 0,2-6 0,1 4 0,3 7 0,3 1 0,5 7 0,5-1 0,-2 22 0,2 11 0,-8 22 0,1 20 0,-9 8 0,-7 8 0,-4 11 0,-2 6 0,0 4 0,0 2 0,0-2 0,0-4 0,-2-4 0,-4 0 0,2-4 0,-7 4 0,-3-3 0,-1-7 0,-3-9 0,1 0 0,-1-4 0,1-3 0,-3-6 0,-3-5 0,0-13 0,-12-10 0,12-10 0,-6-13 0,7-6 0,11-4 0,-1-8 0,-2-12 0,5 3 0,-1-18 0,0 4 0,0 2 0,7-4 0,-3-10 0,2-7 0,-2-8 0,4-1 0,-4-5 0,4 0 0,2 0 0,2 4 0,2 0 0,4 10 0,2 15 0,1 9 0,7 7 0,1 19 0,4 16 0,-7 15 0,5 21 0,1 4 1,-3 6 0,0 6 1,-1 6-1,1 6 2,5 3 1,-5 1-4,4 7 0,-5 0 1,-5 14-1,-1-12 0,-10-15 0,-2-16 0,0-16 0,-21-7 0,3-23 0,-1-10 0,5-1 0,3-5 0,-3-9 0,-2 1 0,-1-15 0,-1-1 0,7 5 0,-1 2 0,-1-7 0,-3-3 0,1-4 0,1-8 0,2-3 0,-1-7 0,5-3 0,0-1 0,2 5 0,1 5 0,-1 12 0,6 6 0,0 4 3,0 24 1,8 11 0,3 33 0,5 15 1,1 6 0,1 11 0,-1 3-2,1 1 0,-3 8 0,-1 3 0,-3 1-2,3 4 0,-1 0 0,-1-2 0,-4-4-1,0 0 0,-6-12 0,3 5 0,-3-3 0,-11-1 0,-9-3 0,-9-13 0,-14-15 0,10-10 0,-4-14 0,6-12 0,0-15 0,6-11 0,3-7 0,3-15 0,-1 0 0,7 0 0,1 8 0,0-6 0,1-4 0,5-4 0,-4-1 0,2-7 0,0-5 0,1 3 0,5-7 0,0 7 0,0 5 0,7 1 0,7 8 0,5 6 0,5 10 0,1 7 0,0 8 0,10-4 0,2 20 0,9 4 1,5 19-1,1 11 1,-9 9 1,-10 7 0,-2 9 1,-8 5-1,-1 2-2,-3 3 1,-9 3 0,-2-1 0,-3-1-1,1-3 0,0-5 0,-8 4 0,-4-3 0,-5-3 0,-7 0 0,-5 0 0,-6 2 0,0-7 0,-4-6 0,-4-3 0,4-8 0,0-5 0,-10 2 0,2-7 0,-15-1 0,0-4 0,7-10 0,9-3 0,5-7 0,5-5 0,-2 2 0,2-10 0,-3-4 0,-2-4 0,8-10 0,4 3 0,6-7 0,5-5 0,-2 2 0,9-6 0,3 2 0,5 3 0,13-3 0,9 4 0,2 5 0,4 9 0,8 7 0,2 6 0,0 5 0,1 5 0,3 9 1,11 4 0,8 5 1,-5 2 0,8 3 0,-4 4-1,-7 2 1,-2 1 0,-3 7 0,-3-1-2,-1 1 0,-8-1 1,1 3-1,-3 3 0,-4 4 0,-4 10 0,-5 4 0,-15-4 0,-9 3 0,-9-3 0,-7-2 0,-3 0 0,-5 0 0,-5-2 0,-4-4 0,-4 4 0,-1-6 0,-5 0 0,-2-3 0,4-5 0,-9-1 0,-10-1 0,9-7 0,-13-4 0,14-24 0,-1-7 0,15-4 0,8-16 0,13-11 0,3-10 0,5 6 0,8-8 0,5 6 0,10 9 0,9 9 0,2 3 0,4 8 0,4 0 0,4 10 0,4-1 0,1-1 0,5 12 0,7-5 0,4 5 0,2 3 0,-2 0 0,6 6 0,0-1 0,-5 1 0,-5 4 0,-4 5 0,-1 7 0,-5 4 0,-3 9 0,-10 4 0,-4 4 0,-6-2 0,-11 4 0,-6 2 0,-12 9 0,-8-7 0,-7-8 0,0 0 0,-8-7 0,-2-1 0,-2 2 0,-4-6 0,-2 5 0,-4-5 0,-1-1 0,-1-7 0,-4-1 0,3 0 0,-3-1 0,5-5 0,-1 0 0,2-8 0,5-7 0,-1-7 0,2-5 0,0-8 0,4-8 0,10 0 0,-1-9 0,3-5 0,-2-3 0,9-4 0,-1 4 0,5-3 0,6 3 0,4 4 0,8 5 0,7 6 0,7 5 0,9 3 0,0 1 0,8 5 0,7 2 0,5 2 0,1 7 0,2 3 0,5 1 0,-3 8 0,8-2 0,2 4 0,2 2 0,0 8 0,-2 4 0,-2 3 0,2 3 0,-6-1 0,-4 1 0,-7 1 0,-9 4 0,-8-3 0,-5 5 0,-2 0 0,-12 4 0,-13 10 0,-9 2 0,-9-2 0,-5-8 0,-6-2 0,-4 2 0,-10 0 0,-1 0 0,-3-4 0,0-2 0,1 5 0,-6-7 0,-3-2 0,-3-1 0,4 1 0,-5-2 0,5-3 0,2-1 0,5-5 0,1 0 0,-3-2 0,-1-5 0,1-1 0,1-4 0,-1-3 0,2-5 0,13-10 0,-1-3 0,2 0 0,4-12 0,7-6 0,16-17 0,8 17 0,18 2 0,3 8 0,6 4 0,6 0 0,6-4 0,5 2 0,5-2 0,7 6 0,2 1 0,2 7 0,4 5 0,2-1 0,2 7 0,0 4 0,0 6 0,0 7 0,-1 13 0,-1 5 0,-4 4 0,-5 2 0,-13 2 0,-7 1 0,-8 3 0,-2 8 0,-11-3 0,-9 5 0,-5 1 0,-8 1 0,-7-1 0,-13 0 0,-7 1 0,-4-3 0,0-1 0,-1-5 0,-5-1 0,-2-2 0,-3-8 0,5-4 0,4-6 0,6-11 0,-4-6 0,4-6 0,-10-6 0,12-18 0,6-16 0,3-15 0,11 11 0,3-16 0,4 1 0,10-5 0,3-4 0,5 12 0,1 12 0,9 9 0,5 5 0,7 7 0,19 12 0,9 7 0,-2 9 0,-2 13 0,-4 7 0,-6 12 0,-1 2 0,-5 2 0,3 7 0,-8 1 0,-3 5 0,-1 4 0,-4 6 0,-4-4 0,-5 2 0,-5 4 0,-3-5 0,-5-1 0,-3-4 0,0-4 0,-8 7 0,0-7 0,-10 6 0,-13 6 0,3-19 0,-13-26 0,4-30 0,10-3 0,1-21 0,3 2 0,1-13 0,1-5 0,3-1 0,2-3 0,-3 5 0,3-14 0,0-2 0,0-2 0,3-2 0,5-2 0,0-1 0,0-3 0,2 2 0,3 12 0,7 10 0,4 9 0,11 2 0,8 6 0,11 14 0,9 23 0,-7 13 0,-3 13 0,-5 12 0,-3 7 0,2 5 0,2 7 0,0 3 0,-6 8 0,-3-1 0,-2 1 0,-5 0 0,-8 0 0,1 0 0,-1 0 0,-7-8 0,-4-4 0,-4-4 0,-2-1 0,-2-7 0,-4 1 0,-8-12 0,-15-6 0,16-12 0,-36-28 0,18-9 0,-2-7 0,8-10 0,2 8 0,3-6 0,3-6 0,-7 1 0,1-11 0,2-5 0,1-4 0,-3-10 0,-2-10 0,0-3 0,-1-6 0,14 37 0,1-1 0,1 1 0,1-1 0,-1 1 0,0-1 0,1 3 0,1-1 0,-6-42 0,14 12 0,0 5 0,12 24 0,11 17 0,-1 17 0,12 26 0,-1 10 0,0 9 0,2 8 0,2 5 0,4 9 0,6 7 0,3 8 0,2 10 0,-1 4 0,-5 1 0,5 3 0,-6 7 0,-23-44 0,0 1 0,-1 0 0,-1 1 0,9 46 0,-6-5 0,-5-3 0,-7-3 0,-3 1 0,-8-9 0,0-6 0,0-8 0,-8-8 0,-3-3 0,-5-5 0,-1-1 0,-6-2 0,-3-8 0,1-2 0,0-2 0,-6-8 0,2 3 0,-4-5 0,-16-9 0,-3-4-1,-3-4 1,-9-10 0,4-4 0,6-5-1,2-7 1,3-3-1,1-10 1,3-3 0,2-7 0,-3-11 0,3-8 0,0-6 0,1-4 0,1-7 0,6 1 0,2-1 0,4 1 0,0 1 0,9 13 0,5 12 0,9 9 0,-2 34 0,8 18 0,0 32 0,0 29 0,0 0 0,0 2 0,0 0 0,0 2 0,0-2 0,0-4 0,0 2 0,-2-10 0,-2-3 0,-1-5 0,-13-1 0,-5 5 0,-4-15 0,-14-8 0,4-19 0,2-16 0,2-14 0,2-18 0,2-3 0,8-2 0,-5 4 0,3-3 0,0-3 0,-6-1 0,3-7 0,1-1 0,0-4 0,2 3 0,7-3 0,3 6 0,1 5 0,8 12 0,0 12 0,16 23 0,-1 27 0,11 39 0,-7-2 0,-3-2 0,-8 4 0,2 0 0,-2 4 0,1 0 0,-3 2 0,4-14 0,-6-2 0,-6-2 0,-3 1 0,-9 3 0,1-11 0,1-18 0,5-35 0,3-10 0,8-30 0,0-9 0,0-14 0,0 4 0,0 3 0,0 6 0,0-8 0,0-4 0,0-6 0,0-3 0,2-7 0,2 5 0,1 1 0,9 12 0,-2 12 0,3 5 0,14 30 0,8 15 0,8 27 0,1 28 0,-11 19 0,0 9 0,0 7 0,6 3 0,-20-43 0,1 1 0,-1 1 0,0 1 0,1-1 0,-1 1 0,0 2 0,-1 1 0,-3-3 0,1 1 0,-1 0 0,1 1 0,-1-2 0,0 1 0,4 1 0,-1-1 0,19 41 0,-4-8 0,-4-11 0,4-10 0,6-9 0,-3-5 0,-1-7 0,4-8 0,2-18 0,1-3 0,17-4 0,7-8 0,-3-2 0,-4-4 0,-1 4 0,0-4 0,0 4 0,0 2 0,-2 0 0,-5 2 0,-1 4-4,1 6 1,-3 3 0,-3 3 0,-7 1-5,-3 4 0,0-3 1,2 3-1,2-2 0,-2 3 0,-8-3 0,-2 8 1,0 2-2,-2 2 1,4 8 0,-8 2 0,-1-1 0,-3 1 0,-1-2 1,-1-6-1,0 0-6,1 0 0,-6-6-11,-1 0 5,-7-8 6,12-3 11,-38-49 0,14 3 0,-25-30 2,6 6 1,2 7 0,4-1-1,-4-5 1,-3-5 0,5 0 0,-6-10 0,-2-8 0,-2-12 0,15 40 0,1-3 0,0-3 0,1 0 0,0-1 0,1 1 0,-1-1 0,3 1 0,-3-43 0,1 8 0,5 9 0,10 28 0,18 20 0,-5 23 0,18 30 0,-4 8 0,2 8 0,4 0 0,4 7 0,2 3 0,2 1 0,2-3 0,-5-1 0,5 1 0,2-3 0,-1 5 0,3-8 0,-4-2 0,-1-3 0,-5-1 0,4 0 0,-4 0 0,-2 0 0,-2-6 0,-2 0 0,-2 2 0,-8 2 0,-3 10 0,-11-14-3,-14-4 1,-17-25-2,-11-11 1,-1-13 0,3-7 2,-2-7 0,9 1 0,-7-4 1,4 4 0,2 2 0,6 0 0,-2-2 0,3-1 0,3-3 0,1-2 0,5 2 0,9 14 0,19 4 0,4 13 0,22 16 0,-2 6 0,0 3 0,5 9 0,-3-1 0,1 0 0,5 2 0,-1-3 0,-1 5 0,-6-2 0,-4-4 0,-2-1 0,0-3 0,-1 1 0,-6-1 0,-3 1 0,-23-9 0,-18-3 0,-19-12 0,-3 3 0,3-9 0,7 8 0,-5-12 0,8 18 0,-4 4 0,4 6 0,7 17 0,1 0 0,0 6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7:11.376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133 0 25855,'-57'0'0,"13"0"0,12 0 0,32 0 0,15 0 0,7 0 0,15 0 0,2 0 0,3 0 0,2 0 0,0 0 0,-7 0 0,0 0 0,2 0 0,13 0 0,4 0 0,0 0 0,-1 0 0,-11 0 0,0 0 0,0 0 0,0 0 0,3 0 0,4 0 0,8 0 0,-2 0 0,-1 0 0,1 0 0,-1 0 0,1 0 0,4 0 0,-4 0 0,-3 0 0,0 0 0,-5 0 0,2 0 0,-2 0 0,-2 0 0,-3 0 0,0 0 0,0 0 0,1 0 0,1 0 0,6 0 0,-6 0 0,9 0 0,-4 0 0,1 0 0,7 0 0,-5 0 0,0 0 0,0 0 0,7 0 0,-5 0 0,3 0 0,0 0 0,-7 0 0,7 0 0,0 0 0,-3 0 0,1 0 0,-8 0 0,5 0 0,2 0 0,3 0 0,5 0 0,-3 0 0,-2 0 0,0 0 0,10 0 0,2 0 0,3 0 0,-1 0 0,-4 0 0,2 0 0,3 0 0,9 0 0,-2 0 0,5 0 0,3 0 0,1 0 0,6 0 0,-46 0 0,1 0 0,-1 0 0,0 0 0,1 0 0,-1 0 0,46 0 0,-45 0 0,1 0 0,2 0 0,0 0 0,5 0 0,0 0 0,0 0 0,0 0 0,-1 0 0,1 0-100,2 0 1,-1 0-1,-3 0 1,1 0-1,5 0 1,2 0 0,1 0-1,0 0 94,3 0 0,0 0 1,1 0-1,0 0 1,-3 0-1,1 0 1,0 0-1,1 0-117,1 0 0,0 0 0,8 0 0,1 0 0,-3 0 0,0 0 0,2 0 0,-1 0 80,2 0 0,-1 0 1,-3 0-1,0 0 0,7 0 1,0 0-1,0 0 0,-2 0 38,1 0 1,1 0 0,0 0-1,0 0 1,-1 0 0,0 0-1,3 0 1,1 0-119,2 0 0,1 0 0,0 0 0,0 0 0,1 0 0,-1 0 0,2 0 0,-1 0 48,3 0 0,1 0 1,0 0-1,3 0 1,-30 0-1,1 0 1,1 0-1,-1 0 1,0 0-1,0 0 71,32 0 1,1 0 0,-31 0 0,0 0-1,-1 0 1,30 0 0,1 0 0,-31 0-1,1 0 1,0 0-79,1 0 0,0 0 0,1 0 0,-1 0 0,1 0 0,-1 0 0,1 0 0,1 0 0,-1 0 0,-2 0 0,-1 0 0,1 0 0,-2 0 1,0 0 0,0 0 0,2 0 0,-1 0-1,1 0 1,1 0 0,1 0 0,-1 0 0,1 0-1,-1 0 1,1 0 77,-2 0 1,1 0 0,-1 0 0,2 0-1,0 0 1,-2 0 0,27 0 0,0 0 0,2 0-1,0 0 0,1 0 1,1 0 0,-32 0 0,0 0 0,0 0 0,-1 0 0,0 0 0,0 0-1,30 0 1,0 0-2,-2 0 1,-1 0 0,2 0 0,0 0 0,-3 0 0,0 0 0,0 0 0,1 0-1,-1 0 1,0 0 0,3 0-1,0 0 1,-3 0 0,0 0 0,2 0-1,-1 0 0,3 0 1,0 0 0,1 0-1,1 0 1,0 0 0,0 0-1,1 0 1,-1 0 0,1 0 1,-1 0 0,-32 0-1,0 0 1,0 0 0,2 0-1,0 0 1,0 0 0,1 0 0,0 0-1,1 0 0,-1 0 0,1 0 1,-1 0-1,0 0 1,-1 0-1,1 0 0,29 0 1,0 0-1,1 0 1,-1 0-1,1 0 0,-1 0 0,-31 0 1,0 0-1,0 0 0,-1 0 1,0 0-1,0 0 0,31 0 1,1 0-2,-1 0 0,0 0 0,-3 0 0,-1 0 1,2 0-1,-1 0 0,2 0 0,0 0 0,2 0 0,-1 0 0,-3 0 0,-1 0 0,-1 0 0,0 0 1,-1 0-1,0 0-1,0 0 1,1 0 0,2 0 0,1 0 0,-4 0 0,0 0 0,-1 0 0,0 0-1,-2 0 1,1 0 0,-1 0 0,1 0 0,2 0 0,0 0 0,3 0 0,-1 0-1,1 0 1,-1 0 0,1 0 0,-1 0 0,-2 0 0,1 0-1,1 0 1,1 0-1,-1 0 1,1 0 0,4 0-1,0 0 1,-5 0 0,-1 0-1,-3 0 1,-1 0-1,-1 0 1,1 0-1,1 0 1,2 0-1,1 0 1,0 0-1,-1 0 1,0 0-1,-2 0 0,-1 0 0,3 0 1,-2 0-1,-5 0 0,0 0 0,1 0 1,2 0-1,0 0 0,1 0 1,-2 0-1,0 0 1,-2 0-1,-1 0 0,-1 0 1,-1 0-62,0 0 0,0 0 1,-3 0-1,-1 0 1,4 0-1,1 0 0,-3 0 1,-1 0 61,-1 0 0,-1 0 0,2 0 0,-1 0 1,-6 0-1,-1 0 0,1 0 0,0 0 0,3 0 1,0 0-1,0 0 1,0 0-1,0 0 1,0 0 0,-3 0-1,0 0 1,-1 0 0,1 0 0,3 0 0,0 0 0,-2 0 0,1 0 0,1 0 0,0 0 0,-2 0 0,1 0 1,-3 0-1,0 0 0,-3 0 1,-1 0-1,2 0 0,0 0 0,1 0 1,0 0 0,0 0 0,0 0-1,-5 0 1,0 0 0,-2 0 0,-1 0 71,-3 0 1,0 0 0,1 0 0,0 0 0,0 0-1,0 0 1,-1 0 0,0 0-72,-2 0 1,-1 0-1,2 0 1,-1 0-1,-6 0 1,-1 0-1,2 0 1,-1 0-2,1 0 0,-1 0 1,43 0-1,4 0 1,-2 0-2,-1 0 1,1 0 0,-5 0 0,0 0 0,-3 0 0,5 0 0,-12 0 1,3 0 248,-3 0 1,10 0 0,-8 0 0,-2 0-127,-2 0 1,-3 0-1,-5 0 1,3 0 125,-3 0 1,-2 0 0,-3 0 0,-2 0-1,-5 0 1,4 0 0,-6 0 0,2 0-1,0 0 1,-8 0 0,8 0 0,0 0-122,-2 0 0,-3 0 0,-8 0 0,3 0 8,3 0 0,7 0 1,-8 0-1,-2 0-133,-2 0 0,2 0 0,5 0 0,5 0 1,-7 0-1,-16 0 1,4 0-1,1 0 1,4 0 0,-1 0 0,0 0 0,0 0 0,3 0 0,2 0 0,2 0 0,3 0 0,-2 0 0,5 0 0,9 0 0,-10 0 0,-4 0 0,-6 0 0,-1 0-1,-11 0 1,8 0 0,-18 0 0,8 0 0,-10 0 0,0 0 0,-9 0 0,6 0 0,-6 0 0,9 0-1,10 0 0,-8 0 1,10 0-2,-4 0 1,-10 0-1,9 0 2,1 0 0,14 0 0,0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7:16.325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1 39 26052,'44'0'-4,"0"0"-18,0 0 1,3 0-1,2 0 5,2 0 0,3 0 0,-5 0 0,5 0 7,3 0 1,-5 0 0,6 0 0,1 0 7,-2 0 0,7 0 0,-5 0 1,4 0 1,4 0 0,-1 0 0,3 0 0,2 0-1,3 0 0,-1 0 0,-7 0 1,1 0-3,-1 0 0,8 0 1,-1 0-1,1 0-1,2 0 1,-5 0 0,10 0 0,0 0-3,-2 0 1,4 0 0,-7 0 0,0 0 0,1 0 0,4 0 0,-10 0 0,-5 0 1,-5 0 0,-2 0 0,8 0 1,-1 0-1,0 0 1,0 0 0,-2 0 0,-2 0-1,-3 0 1,4 0 0,6 0 0,-5 0 0,0 0 1,7 0-1,5 0 1,3 0-1,4 0 0,3 0 0,5 0 0,2 0 0,3 0 1,-41 0 0,0 0 0,-2 0 0,0 0 0,0 0-1,-1 0-75,2 0 1,0 0-1,1 0 1,1 0-1,4 0 1,0 0 0,4 0-1,0 0 74,1 0 1,0 0-1,4 0 1,-1 0-1,-5 0 1,0 0-1,1 0 1,2 0-120,0 0 0,0 0 0,4 0 0,0 0 0,1 0 0,1 0 0,-1 0 0,0 0 112,0 0 1,0 0 0,4 0 0,0 0 0,0 0 0,0 0 0,3 0 0,1 0 4,2 0 0,0 0 0,5 0 0,0 0 1,-2 0-1,1 0 0,2 0 0,1 0-117,-1 0 0,2 0 0,6 0 0,2 0 0,0 0 0,0 0 0,-1 0 0,-1 0 3,0 0 0,-1 0 0,3 0 0,0 0 0,0 0 0,0 0 1,2 0-1,1 0 115,-1 0 0,1 0 0,-32 0 1,0 0-1,0 0 0,27 0 1,1 0-1,2 0 0,0 0 1,2 0 0,-1 0 0,-30 0 1,0 0-1,-1 0 0,1 0 1,0 0-1,0 0 0,-1 0 1,0 0-1,-1 0 0,1 0 1,-2 0-1,2 0 1,0 0 0,1 0-1,0 0 1,0 0-1,1 0 1,0 0 0,-1 0-1,1 0 1,-1 0-1,1 0 1,-1 0-1,1 0 1,0 0 0,-1 0-1,1 0 1,-2 0-1,-1 0 1,1 0 0,2 0-1,-1 0 1,1 0-79,0 0 0,0 0 0,1 0 0,2 0 0,1 0 0,0 0 0,2 0 0,0 0 0,0 0 0,0 0 0,-1 0 0,0 0 0,0 0 0,-1 0 0,1 0 0,-1 0 0,0 0 0,1 0 0,2 0 0,-1 0 0,2 0 0,0 0 0,1 0 0,-1 0 58,0 0 0,0 0 0,0 0 1,3 0-1,0 0 0,0 0 0,-7 0 1,-1 0-1,1 0 0,1 0 1,0 0-1,0 0 21,2 0 0,0 0 0,0 0 0,0 0 0,0 0 1,0 0-1,1 0 0,1 0 0,0 0 0,-3 0 0,0 0 1,0 0-1,-2 0 0,1 0 0,-1 0 0,2 0 1,0 0-1,1 0 0,0 0 0,1 0 1,0 0-1,0 0 0,-1 0 0,1 0 0,-1 0 0,0 0 0,0 0 1,1 0-1,0 0 0,-1 0 1,-5 0-1,0 0 0,0 0 1,2 0-1,1 0 0,-1 0 0,2 0 0,0 0 1,1 0-1,0 0 0,1 0 1,0 0-1,-3 0 1,-1 0-1,0 0 0,-1 0 1,0 0-1,0 0 0,0 0 0,0 0 1,-1 0-1,-1 0 1,-1 0-1,0 0 0,2 0 1,0 0-1,0 0 1,1 0-1,-1 0 1,-1 0-1,0 0 0,-1 0 1,1 0-1,1 0 0,0 0 1,0 0-1,26 0 0,0 0 1,-30 0-1,0 0 0,0 0 0,-1 0 1,1 0 0,1 0 0,1 0-1,2 0 1,-1 0 0,-1 0 0,0 0-1,-1 0 1,31 0 0,-1 0-121,-4 0 0,1 0 0,1 0 0,0 0 0,0 0 0,0 0 0,2 0 0,1 0 96,-1 0 1,1 0 0,-32 0 0,0 0 0,-1 0 0,29 1 0,0-2-1,2 0 1,0-2 24,2-3 1,-1-1-1,1 5 1,-1 0-1,-1-5 1,0 1-1,-1 3 1,0 2-1,-1 0 1,0 2 0,-4-1 0,0 0 0,3 0-1,1 0 1,0 0 0,0 0-1,-2 0 1,1 0 0,2 0 0,0 0 0,-5 0 0,0 0 0,0 0 0,0 0-1,1 0 1,1 0 0,-1 0 0,0 0 0,3 0 0,0 0 0,-4 0-1,0 0 0,-2 0 1,-1 0 0,-4 0 0,-1 0-1,2 0 1,0 0 0,1 0 0,0 0-1,1 0 1,-1 0-1,0 0 1,0 0-1,-6 0 1,0 0-1,3 0 1,1 0-1,2 0 0,1 0 1,0 0-1,0 0 1,0 0-1,-1 0 0,-1 0 1,0 0-59,-1 0 1,-1 0-1,-3 0 1,0 0-1,5 0 1,0 0-1,1 0 1,0 0 57,0 0 0,0 0 0,0 0 0,-2 0 1,-6 0-1,-1 0 0,2 0 0,0 0 0,1 0 0,0 0 0,4 0 1,-1 0-1,-2 0 0,-2 0 1,-1 0-1,0 0 0,-4 0 0,-1 0 0,2 0 0,0 0 1,-2 0-1,0 0 0,0 0 0,-1 0 88,-3 0 0,0 0 1,1 0-1,-2 0 1,-7 0-1,-1 0 1,1 0-1,1 0-88,0 0 0,-1 0 1,-2 0-1,0 0 0,1 0 1,-1 0-1,-5 0 0,0 0 124,-1 0 1,0 0 0,-1 0 0,0 0 0,0 0 0,-1 0 0,-1 0 0,-1 0 39,48 0 1,-46 0 0,-1 0 0,45 0 0,-3 0-166,-2 0 0,2 0 0,-4 0 0,-8 0 0,-3 0 0,-9 0 1,7 0-1,-2 0 248,-1 0 1,-6 0 0,-11 0 0,1 0-28,-1 0 0,-7 0 1,3 0-1,-6 0 109,-1 0 1,1 0 0,3 0-137,3 0 0,-8 0 0,-5 0 300,8 0 1,-8 0-487,13 0 0,-11 0 0,11 0 112,-5 0 0,-3 0-117,0 0 0,8 0 0,-1 0 0,1 0 0,-6 0 0,6 0 0,-13 0 0,8 0 0,2 0 0,-2 0 0,11 0 0,-1 0 0,2 0 0,-5 0 0,-10 0 0,-10 0 0,-2 0 0,-19 0 0,-4 0 0,-38 0 0,-8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7:25.208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1 519 25551,'0'29'0,"0"1"0,0 4 0,0 5 0,0 5 0,0 3 0,0 5 0,0 12 0,0 12 0,0 5 0,0 9 0,0 1 0,0-40 0,0 1 0,0 1 0,0 0 0,0 1 0,0 0 0,0-2 0,0-1 0,0 0 0,0-1 0,0 48 0,0-5 0,0 3 0,0-5 0,0-8 0,0-4 0,0-6 0,0-4 0,0 2 0,0 3 0,0 0 0,0-8 0,0 3-8,0 4 1,0 3 0,0 5-1,0-4-5,0-1 0,0 0 1,0 10-1,0-3 1,0 1 1,0 6-1,0-11 1,0 2-1,0 0 1,0-2 0,0 4 0,0-4 0,0-3 0,0-3 0,0-4 1,0 2-1,0 3 1,0 9 0,0-2 0,0 5 3,0 3 0,0 9 1,0-48-1,0 0 1,0 2-1,0 0 1,0-1 0,0 1 0,0 41 1,0-43-1,0 1 0,0-1 1,0 0-2,0 2 1,0-1-1,0 1 1,0-1-1,0 38 1,0-1-4,0 1 0,0-3 0,0-3 0,0-4 0,0-3 1,0 7-1,0-2 1,0 5 0,0 2 0,0 3 1,0 3-1,0 4 4,0-48 1,0 0 0,0 5 0,0 1 0,0 3-1,0 0 1,0-1 0,0-1-62,0 0 1,0-1-1,0-1 1,0 0-1,0 2 1,0-1-1,0 2 1,0 0 61,0 1 0,0 0 0,0-4 0,0 0 0,0-3 0,0-1 0,0 2 0,0 0 0,0 0 0,0 2 0,0 3 0,0 2 0,0-2 1,0 1-1,0 0 0,0 0 0,0 1 0,0 1 0,0-4 0,0 1 1,0 4-1,0 1 0,0 0 0,0-1 0,0 0 0,0-1 1,0 3-1,0 0 1,0-4-1,0 0 1,0 1-1,0 1 0,0 1 1,0 1-1,0 1 1,0 0-1,0 1 1,0-1 0,0-1-1,0-1 0,0 0 1,0-1 0,0 0-1,0-1 1,0 4 0,0 0 0,0-1-1,0 0 0,0 0 1,0 0 0,0 0-1,0-1 1,0-4 0,0 0 0,0 3-1,0 1 0,0 2 1,0 0 0,0 2 0,0-1 0,0-1 0,0 0 0,0-1 0,0 0-1,0-2 1,0 1 0,0-2 0,0 1 0,0 3 0,0 0-1,0-1 1,0-1 0,0 1 0,0 0 0,0 0 0,0 0 0,0-6 0,0-1 0,0 3 0,0 0 0,0 2 0,0-1 0,0 0 0,0 1 0,0 1 0,0-1 0,0-2 0,0 0 0,0 1 0,0-1 1,0-3-1,0 1 1,0 4-1,0 1 0,0-1 1,0-1-1,0-3 1,0-1-1,0 3 1,0-2-1,0-6 1,0-1-1,0 2 1,0 0-1,0-2 0,0 1 0,0 0 0,0-1 0,0 40 0,0-8-2,0-4 1,0-5 0,0-6 0,0 1-1,0-3 1,0 5 0,0-14 0,0 2 0,0 0 0,0-3 1,0 6-1,0-3 0,0 2 1,0-5 0,0 3 0,0 0-1,0-2 1,0 4-1,0-7 1,0 0-1,0 0 0,0 7 0,0-4 1,0-1 162,0-4 0,0-5 0,0-3-166,0 0 1,0 10 2,0 5 0,0 2 0,0 1 0,0-3 1,0-10-1,0 2 0,0-4 1,0 4 0,0 3-1,0 3 1,0-15 0,0 4 0,0 3 0,0-9 0,0 9 0,0 0 1,0-8 0,0-1-1,0 6 0,0 1 1,0 12 0,0 0 0,0 7 1,0-9-1,0-6 0,0-4-1,0-3 1,0-15-3,0 1-1,0-10 1,0 21 1,0-16 0,0-3 1,0-2 1,0-8 1,0 20 0,0 5-1,0 4 1,0 6-1,0 5 0,0 4 0,0 10 0,0-9 0,0-6 1,0 3 0,0-2 0,0-8-2,0-7 1,0-10 0,0 5 0,0-20 1,0 8-2,0-18 1,0 18 0,0-8-1,0 10 0,0 0 1,0 0 0,0 0 1,0-9-8,0-3 8,0-1 0,0 4 0,0 19 0,0 4 0,0-9-1,0 3 1,0-20-1,0 19 1,0-7-1,0 3 1,0-3 0,0-3-4,0-16 5,0-33 0,0-1 0,0-33 0,0 7 0,0 3 0,0 3 0,0-11 0,0-9 0,0-17 0,0 37 0,0-1 0,0-4 0,0-1 0,0-5 0,0-1 0,0-1 0,0 0 0,0-8 0,0-1 0,0 1 0,0-1-123,0 1 0,0-1 0,0-4 0,0-3 0,0-3 0,0-1 0,0 1 0,0-1 68,0 3 1,0 0 0,0 3 0,0-1 0,0 2 0,0 0-1,0-2 1,0 1 54,0-4 0,0 1 0,0 3 0,0-1 0,0-3 0,0 0 0,0 1 0,0 0 0,0 0 0,0 0 0,0-6 0,0 0 0,0 1 0,0 0 0,0-3 0,0 1 0,0 1 0,0 0 0,0 1 0,0 0 0,0-3 0,0-1 0,0-2 0,0 0-123,0-4 0,0 0 0,0 4 0,0 0 0,0 1 0,0 0 0,0 3 0,0 0 0,0-2 0,0 0 0,0-2 0,0 0 0,0 3 0,0-1 0,0-1 0,0 0 118,0 0 1,0 1 0,0 2 0,0-1-1,0-5 1,0-1 0,0-1 0,0 0 4,0-2 0,0 0 0,0 6 0,0 0 0,0-5 0,0 0 0,0 3 0,0 1 0,0 2 0,0-2 0,0-4 0,0 0 0,0 4 0,0 0 0,0 0 0,0 2 0,0 2 0,0 1 0,0 2 0,0 0 0,0-2 0,0-1 0,0 1 0,0 0 0,0-1 0,0 1 0,0-1 0,0 1 0,0 0 0,0-1 0,0 2 0,0 0 0,0 2 0,0 1 0,0-5 0,0 1 0,0 1 0,0 0 0,0-4 0,0 0 0,0 0 0,0 0 0,0 3 0,0 0 0,0 1 0,0 2 0,0-1 0,0 0 0,0-4 0,0 1 0,0 6 0,0 1 0,0 0 0,0 0 0,0 5 0,0 2-123,0 0 0,0 0 0,0-2 0,0-1 0,0 0 0,0-1 0,0 1 0,0 1 116,0 4 0,0 1 0,0 3 0,0 1 1,0 2-1,0-1 0,0 0 0,0-1 7,0-2 0,0 1 0,0 5 0,0 2 0,0-1 0,0 1 0,0 4 0,0 1-40,0 1 0,0 1 0,0 0 0,0 0 0,0 0 0,0-1 0,0 1 0,0 0 40,0 0 0,0-1 0,0 1 0,0 0 0,0 0 0,0-1 0,0 0 0,0 0 0,0-4 0,0 2 0,0 5 0,0 0 0,0-2 0,0 0 0,0 2 0,0 0 0,0 3 1,0-1 0,0-3 0,0 0 0,0 4-1,0 0 1,0-1 0,0 1 1,0-46 1,0-2-1,0 2 1,0 1-1,0-3 0,0 14 1,0-2-1,0 5 1,0 3 0,0 6 0,0-1 0,0 6 242,0 9 1,0-6 0,0 7 0,0 1-193,0 4 0,0 6 0,0 1 0,0 1 192,0 0 1,0-3 0,0-2 0,0-2-1,0 2 1,0 2 0,0 3 0,0 0 81,0-1 1,0 1 0,0-2-230,0-6 0,0 5 0,0-4 113,0 4 1,0 3-207,0 0 0,0 0-2,0-1 1,0 9-3,0-1 1,0 5-1,0-12 1,0 19-1,0-12 0,0 5 1,0-12 0,0 7 0,0 1 0,0 14 0,0-8 0,0 15 0,0-14 1,0 14-1,0-14 1,0 7 0,0-15 0,0 15 0,0-8 0,0 8 0,0-15 0,0 8 0,0-8 0,0 8-1,0-8 1,0 7-1,0-7 0,0 8-2,0-8 1,0 8-1,0-8 0,0 15 0,0-8 0,0 11 0,0-23 0,0 17 0,0-6 0,0 18 0,0 3 0,0 40 0,0-3 0,0 24 0,0-4 0,0-10 0,0 2 0,0 8 0,0-1 0,0 11 0,0-3 0,0-10 0,0-7 0,0 2 0,0-4 0,0 1 0,0-9 0,0 5 0,0-19 0,0-4 0,0-38 0,0 2 0,0-25 0,0 13 0,0 2 0,0 8 0,0-8 0,0 8 0,0-8 0,0 15 0,0-8 0,0 11 0,0-23 0,0 7 0,0-9 0,0 10 0,0-8 0,0 18 0,0 2 0,0 12 0,0 0 0,0-2 0,0-10 0,0-1 0,0 1 0,0-10 0,0 8 0,0-8 0,0 10 0,0 0 0,0 10 0,0-8 0,0 17 3,0-16 0,0 53-3,0 10 0,0 10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6:04.531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1 106 25452,'0'-25'0,"0"-6"0,0 18 0,0-10 0,0 10 0,0 54 0,0-8 0,0 37 0,0-16 0,0 1 0,0-1 0,0-3 0,0-2 0,0-2 0,0-1 0,0 1 0,0-1 0,0 11 0,0 3 0,0-1 0,0 5 0,0-7 0,0 3 0,0-9 0,0 3 0,0-5 0,0-2 0,0-1 0,0 1 0,0-1 0,0 1 0,0 2 0,0 2 0,0 4 0,0-4 0,0 6 0,0 0 0,0 0 0,0-1 0,0-1 0,0-6 0,0 2 0,0 4 0,0-1 0,0-8 0,0 1-2,0-1 0,0 1 0,0-1 0,0 1-4,0-1 1,0 3-1,0 3 1,0 2-2,0-2 0,0 4 1,0 1-1,0 2-1,0 6 1,0 0-1,0 2 1,0 0-1,0 5 1,0 3 0,0-3 0,0 3-1,0 2 0,0 1 1,0-6-1,0 3 0,0 3 0,0-1 0,0-5 0,0 6 0,0 7 0,0-3 0,0 4 0,0-1 0,0-3 0,0 14 0,0-8 0,0-3-1,0-3 1,0 4-1,0-6 1,0 2 0,0 6 0,0 0 0,0 2 0,0 1 1,0 4 1,0-43 0,0-1-1,0 45 1,0-6-2,0 1 0,0-9 0,0 3 0,0 3 0,0 2 1,0-4-1,0-1 1,0 3 2,0 2 0,0-40 1,0 1-1,0-1 0,0 0 1,0 48-1,0-2 1,0-1-1,0-45 1,0 1-1,0 2 1,0 0 0,0 0 0,0 0 0,0-1 0,0-1 0,0 44 0,0 4 1,0-49 0,0 0 0,0 4 0,0 1 0,0-4 0,0 1 0,0 1 0,0 0-70,0 2 0,0 1 0,0 0 0,0 1 0,0 2 0,0 1 0,0 1 0,0-1 70,0 2 0,0 0 1,0 2-1,0-1 0,0-2 1,0-1-1,0 2 0,0 0 0,0-1 1,0-1-1,0 3 1,0 1-1,0-2 1,0 0-1,0-2 1,0-2-1,0-2 1,0-1-1,0 2 1,0 0-1,0-3 1,0 0 0,0 2-1,0-1 0,0 0 1,0-1 0,0-1 0,0 0-1,0-3 1,0 0 0,0 3 0,0 0-1,0 0 1,0 0 0,0 6 0,0 1 0,0-4 0,0-1 0,0-1 0,0 0-1,0-1 1,0 0 0,0 2 0,0 1 0,0-2 0,0 0 0,0 3 0,0 0 0,0 1 0,0 0 0,0 0 0,0 0 1,0-1-1,0 0 0,0-1 0,0-1 0,0-1 0,0 0 0,0 3 0,0 0 1,0 1-1,0 0 0,0-4 0,0-2-2,0 46 1,0-5-1,0 2 1,0 4 0,0-49 0,0 0 0,0 48 1,0-10-1,0-3 0,0 3 0,0 10 0,0-48 0,0 1 0,0 47-1,0-3 1,0-2 0,0 3-1,0 2 1,0-48 0,0 1 0,0 42 0,0-8 0,0 3-1,0 2 0,0 0 0,0-5 1,0-5-1,0 0 0,0-7 0,0 7 0,0-3 0,0 1 0,0 7 0,0-8 1,0 1-1,0 2 0,0 2 0,0 11 0,0 0 0,0 0 1,0 0 0,0 0-1,0 0 0,0 0 1,0-8 0,0 0-1,0 0 0,0-2 1,0 13 0,0-9 0,0-2 0,0-2 0,0-3 0,0-2 0,0 4 0,0 1 0,0-3 0,0-8 0,0 3 0,0 2 0,0 9 0,0-6 0,0 0 0,0 0 0,0-3 0,0-5 1,0 3 139,0 3 1,0-1 0,0-10 0,0-2-141,0-3 0,0-3 0,0 6 1,0-6-1,0-2 0,0-3 1,0-8-1,0 1 0,0-1 0,0 1 0,0 2 1,0 5 0,0-13 0,0 6-1,0-3 1,0-8-2,0 3 1,0-1 0,0 9-1,0-11 2,0-13 1,0-18-2,0-20 3,0-1 0,0-28 0,0 8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7:26.655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5015 1768 31564,'56'72'163,"-1"1"1,9-1 0,2-2 0,2-4 0,-1 1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7:36.089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0 140 26204,'0'-49'-18,"0"5"18,0 14 0,0 13 0,0 25 0,0 14 0,0 22 0,0 3 0,0 4 0,0 3 0,0 7 0,0-2 0,0-10 0,0 3 0,0-5-1,0-3 1,0-7 0,0 0-40,0 2 1,0 12 10,0 8 0,0-5 0,0-2 14,0-6 0,0-9 0,0 0 8,0 2 0,0 3 1,0 2 0,0 0 0,0 1 0,0 1-2,0 6 1,0-5-1,0 4 1,0-4-4,0-3 1,0 0 0,0 0-1,0 0-3,0 1 1,0 1 0,0 3 5,0 3 1,0 2 0,0-5-1,0 3 3,0-3 0,0-3 0,0-1 0,0 1-1,0 6 0,0-6 0,0 6 0,0-3-2,0 3 0,0-3 1,0 7-1,0-2-1,0-5 1,0 5 0,0 0 0,0 0 2,0 0 0,0 5 0,0-5 1,0 3 0,0 4 0,0-2 0,0 2 1,0 3-2,0-2 0,0-4 1,0 4-1,0-6-1,0-2 1,0 5 0,0-7 0,0-1 0,0 3 1,0-5 0,0 8-1,0-1 1,0 1 0,0-6 1,0 8-1,0 3-1,0 1 1,0 6 0,0 2 0,0 5-1,0 3 0,0-5 0,0 7 0,0 5 2,0 7 0,0 0 0,0-42 0,0 1 0,0 2 0,0 0 0,0 4 1,0 0-1,0-5 1,0-1-1,0 3 1,0 1-1,0-2 1,0 0-1,0 0 1,0 0-1,0 1 1,0 0 0,0 0-1,0 1 1,0-1 0,0 0-1,0 1 0,0-1 0,0-4 0,0 1 0,0-1 1,0 1-1,0 0 0,0 1 0,0 1 0,0 0 0,0 0 0,0 0 0,0 0 0,0 0 0,0 0 0,0 0-81,0 2 0,0 1 0,0 3 1,0 1-1,0-1 0,0 0 0,0 4 1,0 0 79,0 0 1,0-1 0,0-3 0,0 1 0,0 1 0,0 1 0,0 1-1,0 2 0,0 2 1,0 1 0,0-1 0,0-1 0,0 3 0,0 0 0,0-1-1,0 0-118,0 1 0,0 0 0,0-1 0,0 2 0,0 3 0,0 1 0,0 0 0,0 0 104,0-3 0,0-2 1,0-1-1,0 0 1,0-3-1,0 0 1,0 1-1,0-1 14,0 1 1,0-1 0,0-4 0,0 1-1,0-2 1,0 1 0,0-1 0,0 0-1,0 1 1,0-1-1,0-2 1,0 0 0,0 2-1,0 1 1,0-2-1,0 0-76,0-2 1,0-1 0,0 3 0,0 1-1,0-1 1,0 0 0,0 1 0,0 1 75,0 1 1,0 1 0,0-3 0,0-1-1,0 0 1,0 0 0,0-1 0,0 0 0,0-1 0,0 1 0,0 6 0,0 1 0,0-3 0,0 1 0,0 1 0,0 0 0,0-3 0,0-1 0,0 1 0,0-1 1,0-2-1,0 0 0,0 1 0,0 0 0,0 4 0,0 0 0,0-10 1,0 0-1,0 4 0,0 1 1,0-3-1,0-1-1,0-1 1,0 0 0,0-2 0,0-1-1,0 0 1,0-1 0,0 48-47,0-5 0,0-2 0,0-3 0,0 3 44,0 5 1,0-13 0,0 6 0,0-3 0,0 0 0,0-3 0,0 1 0,0 1 0,0-1 1,0-1-1,0 6 1,0-1-1,0 1 1,0-1 0,0 0-1,0-2 0,0-5 1,0 5 0,0-5 0,0 3 146,0-3 0,0 2 0,0-7 1,0 3-148,0 4 1,0-7-1,0 0 1,0-2 250,0 0 1,0 9 0,0-4 0,0-1-241,0-4 1,0 2-1,0-2 1,0-1 152,0 3 1,0-9-1,0 1 1,0-9-168,0-5 1,0 0-1,0-5 52,0 3 1,0 7 0,0-8-1,0-1-49,0-4 0,0-2 1,0 1-1,0-1 0,0 0 1,0 3-1,0 4 1,0 6-1,0-1 1,0 8-1,0-5 1,0 5-2,0 2 1,0-2 0,0-3 0,0-2-1,0 2 1,0 6 0,0 4 0,0 3-1,0-3 1,0-5 0,0-5 0,0-2-3,0 3 1,0-8-1,0 0-1,0 0 1,0-15 0,0 5-5,0-2 0,0-8 1,0 3 1,0-7 1,0 6 0,0-6 1,0 7 1,0-8 1,0 8 1,0-8 0,0 8 1,0-7-1,0 6 1,0-6-1,0 7 1,0-15-6,0 7 1,0-19-1,0 29-1,0-24 13,0 17 0,0-10 0,0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8:25.036"/>
    </inkml:context>
    <inkml:brush xml:id="br0">
      <inkml:brushProperty name="width" value="0.35" units="cm"/>
      <inkml:brushProperty name="height" value="0.35" units="cm"/>
      <inkml:brushProperty name="color" value="#DACEB1"/>
    </inkml:brush>
  </inkml:definitions>
  <inkml:trace contextRef="#ctx0" brushRef="#br0">61 156 25605,'-21'-47'0,"3"0"0,4 9 0,7 14 0,7 24 0,7 24 0,11 12 0,-1 7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8:40.049"/>
    </inkml:context>
    <inkml:brush xml:id="br0">
      <inkml:brushProperty name="width" value="0.35" units="cm"/>
      <inkml:brushProperty name="height" value="0.35" units="cm"/>
      <inkml:brushProperty name="color" value="#DDC98C"/>
    </inkml:brush>
  </inkml:definitions>
  <inkml:trace contextRef="#ctx0" brushRef="#br0">272 268 25918,'-38'-17'0,"3"-1"0,11 8 0,-1 3 0,15 30 0,3-2 0,7 6 0,21-15 0,8-24 0,2 7 0,-2-13 0,2 3 0,-2-1 0,6-1 0,-11 7 0,24 2 0,-42 24 0,-4 7 0,-23 8 0,-3-4 0,-11-4 0,2-3 0,0-3 0,-3 1 0,-5-1 0,-4-1 0,-7-5 0,15-3 0,4-16 0,31-15 0,8-12 0,15 2 0,8 4 0,4 8 0,2-3 0,6 11 0,0 1 0,1 6 0,-1-5 0,-12 7 0,20-4 0,-28 8 0,4 0 0,-25 0 0,-25 0 0,-4 0 0,-6 0 0,18-8 0,11-11 0,12-16 0,-1 6 0,13-6 0,-8 12 0,13-1 0,-15 5 0,5 13 0,-19 12 0,-11 6 0,-12 17 0,2-8 0,-2 2 0,-1-3 0,-5-3 0,12-5 0,0 0 0,15-9 0,-15 5 0,21-16 0,10-9 0,3 5 0,22-11 0,-4 11 0,-3 5 0,7-9 0,-4 4 0,-12 5 0,6-9 0,-21 14 0,-33 2 0,6 10 0,-27 7 0,11 1 0,6-1 0,0 1 0,-6-1 0,1 1 0,7-9 0,7-1 0,17 0 0,32-6 0,0-2 0,36-2 0,-23-6 0,-8 16 0,-13 2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9:16.382"/>
    </inkml:context>
    <inkml:brush xml:id="br0">
      <inkml:brushProperty name="width" value="0.35" units="cm"/>
      <inkml:brushProperty name="height" value="0.35" units="cm"/>
      <inkml:brushProperty name="color" value="#DDC98C"/>
    </inkml:brush>
  </inkml:definitions>
  <inkml:trace contextRef="#ctx0" brushRef="#br0">393 243 32767,'0'-53'-269,"8"24"336,17 6 0,12 23 0,15 0 1</inkml:trace>
  <inkml:trace contextRef="#ctx0" brushRef="#br0" timeOffset="1267">498 103 31452,'-33'-43'-492,"11"6"0,-22 14 428,15 23 1,0 16 0,11 19 6,1 0 1,-3-6 79,-3 0 0,-10-2 148,-8 2-17,0-4-10,-1-15-116,13-10 1,21-10 95,31-7 1,14-1 0,13 1-71,3-1 0,-12 7 0,9-1 99,1-2 1,-11 5-41,13-3 0,-5 2-2,5-1-21,-9 3-64,-9 0 0,-35 14-21,-23 0 0,-18 13 1,-13 5 31,1-3 1,5-7-1,11-3 1,-2 3-40,-2 1 0,1-3 1,1 0 9,-8 1 1,1 1 16,-12-3-25,19 5-1,-2-14 1,49 6-92,15-8 0,4-6 99,20 0 1,-12-8 0,5 3-12,-3-5 0,-2-1 0,0-1-25,0 1 0,2 3 20,4-3 0,3 5 10,9-5 1,-9-1 21,-3 7 3,-12 3 187,-11 0-261,-57 16 0,14 0 41,-39 3 0,17 5 29,-5-5 1,1-1-45,10 2 9,16-8 0,8 1-40,23-10 1,7 1 58,22-8 1,0 0 10,0-5 51,0 0-91,0 7 25,-8-6-38,-10 14-15,-9-5-17,-31 22-47,9-3-48,-26 5 188,20-1-114,-13-14 0,14 13 24,-6-13 51,7 6 168,8 0-191,3-6 176,-1 5-299,6 1-114,-14-6 302,7 6-28,-1 0-25,2-6 0,0 13 0,-1-5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9:33.213"/>
    </inkml:context>
    <inkml:brush xml:id="br0">
      <inkml:brushProperty name="width" value="0.35" units="cm"/>
      <inkml:brushProperty name="height" value="0.35" units="cm"/>
      <inkml:brushProperty name="color" value="#DAB56A"/>
    </inkml:brush>
  </inkml:definitions>
  <inkml:trace contextRef="#ctx0" brushRef="#br0">18 140 27071,'0'-62'-242,"-7"10"217,5 32 1,-6 15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9:37.928"/>
    </inkml:context>
    <inkml:brush xml:id="br0">
      <inkml:brushProperty name="width" value="0.35" units="cm"/>
      <inkml:brushProperty name="height" value="0.35" units="cm"/>
      <inkml:brushProperty name="color" value="#DAB56A"/>
    </inkml:brush>
  </inkml:definitions>
  <inkml:trace contextRef="#ctx0" brushRef="#br0">1 786 26359,'0'-41'-10,"0"0"0,7 14 10,5-8 0,6 12 0,5 0 0,4 3 0,8 3 0,0 5 0,0 1 0,15-1 0,8-5 0,-11 7 0,0 4 0,-16-2 0,9 2 0,-5 1 0,12 5 0,-16 0 0,17 0 0,-30 11 0,-1 13 0,-17-9 0,-23 14 0,-4-6 0,-8 7 0,0-7 0,6-10 0,0-1 0,-2 2 0,6-7 0,-16 1 0,12-8 0,3-17 0,21-12 0,10 7 0,17-7 0,7 0 0,-6 6 0,12-1 0,-2 5 0,0 2 0,6-1 0,4 1 0,3-1 0,1 7 0,-10 1 0,3 2 0,-1-4 0,8 7 0,-24-1 0,-2 23 0,-26 12 0,-7-3 0,-11 5 0,-6-4 0,-6-6 0,-2 8 0,2 2 0,-6-3 0,6 1 0,-8-2 0,-9 2 0,5 2 0,1-8 0,15-7 0,-18-8 0,36-8 0,-9-16 0,28-7 0,14-3 0,15-3 0,-6 8 0,6-2 0,-2 3 0,-6 9 0,2-1 0,2-2 0,-4 5 0,2-3 0,0 8 0,6-4 0,-17 26 0,-12 11 0,-12 0 0,-12 12 0,-7-8 0,-4 8 0,-4-6 0,-2-6 0,-2 2 0,-4-8 0,16-6-6,-4-5-17,4-8 2,-10 12 3,8-7 2,9 1 3,10-2 1,1-1 4,5-5 2,-14 14 2,14-6 1,-13-1 2,13 7 1,-14-14 0,7 6 0,-9-1 0,1-5 0,-1 14 0,1-14 0,-1 13 0,9-13 0,-7 14 0,6-14 0,-7 13 0,7-5 0,2 0 0,1 5 0,5-13 0,-6 14 0,8-7 0,0 1 0,16-2 0,-5-8 0,14 0 0,1 0 0,-7 0 0,14 0 0,-6 0 0,2-2 0,0-4 0,-15 4 0,11-8 0,-7 4 0,-9 5 0,22-7 0,-19 0 0,21-2 0,-14-7 0,7 7 0,-1-5 0,-6 5 0,14-8 0,-13 9 0,13-7 0,-14 7 0,14-9 0,-14 1 0,7 7 0,-1-6 0,-6 7 0,7-9 0,-9 1 0,8-1 0,-5-7 0,5 13 0,-8-11 0,1 13 0,7-7 0,-6 0 0,7-9 0,-1 7 0,-6-6 0,7 7 0,-1 1 0,-14-1 0,13 9 0,-15-7 0,9 6 0,-1-7 0,-7-1 0,6 9 0,-15-7 0,15 6 0,-6-7 0,7 0 0,1-1 0,-1 8 0,1-5 0,-9 5 0,7-7 0,-7-1 0,1 9 0,6-7 0,-7 6 0,9-7 0,-8-1 0,5 9 0,-13-7 0,14 6 0,-7 1 0,9-7 0,-1 7 0,1-9 0,-1 8 0,1-5 0,-1 5 0,1 0 0,-1-5 0,2 11 0,5-8 0,-9 7 0,8-7 0,-15 8 0,31-12 0,-18 13 0,20-9 0,-10 6 0,-2-5 0,-5 5 0,5-6 0,-4 6 0,10-5 0,-20 7 0,32-4 0,-26 8 0,14 0 0,-10-8 0,-7 6 0,-8-13 0,-3 13 0,1-6 0,10 8 0,17 0 0,7-2 0,5-4 0,-8 4 0,-4-4 0,-12 5 0,25 1 0,-19-8 0,6 6 0,-2-6 0,-13 8 0,5 0 0,0 0 0,-13 0 0,11 8 0,-13-6 0,7 6 0,1-1 0,-9-5 0,7 6 0,-14-8 0,13 8 0,-5-6 0,0 5 0,5-7 0,-5 8 0,0-6 0,13 6 0,-11 0 0,13 1 0,0 1 0,-5 6 0,13-7 0,-14 1 0,6 6 0,-7-7 0,-1 1 0,1 5 0,-1-5 0,1 0 0,-1 5 0,-7-13 0,5 14 0,-13-14 0,14 13 0,-7-13 0,9 14 0,-1-6 0,1 7 0,-1-7 0,1 5 0,-1-5 0,1 7 0,-1 1 0,-7-1 0,-2 1 0,-1-1 0,-5 1 0,6-1 0,-8 1 0,8-1 0,-6 1 0,13-1 0,3-7 0,9-3 0,0-7 0,6 0 0,-6 0 0,-3 0 0,-3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9:42.927"/>
    </inkml:context>
    <inkml:brush xml:id="br0">
      <inkml:brushProperty name="width" value="0.35" units="cm"/>
      <inkml:brushProperty name="height" value="0.35" units="cm"/>
      <inkml:brushProperty name="color" value="#DAB56A"/>
    </inkml:brush>
  </inkml:definitions>
  <inkml:trace contextRef="#ctx0" brushRef="#br0">4219 943 26208,'-25'8'0,"-10"-6"0,23 6 0,-13-8 0,7 0 0,9 0 0,-7 0 0,6 0 0,1 0 0,-7-8 0,-1 6 0,-10-6 0,-8 1 0,7 5 0,-5-6 0,14 8 0,-6-8 0,7 6 0,1-6 0,7 8 0,2-7 0,1 5 0,5-14 0,-14 14 0,14-5 0,-13-1 0,13 6 0,-14-6 0,7 0 0,-1 6 0,2-13 0,0 13 0,6-6 0,-13 0 0,13-1 0,-6-9 0,8 1 0,-8-1 0,6 9 0,-5-15 0,-1 13 0,6-15 0,-13 9 0,13 0 0,-14-9 0,-1 7 0,-5-12 0,-7 8 0,8 7 0,-12 0 0,6 7 0,-8-1 0,-8 2 0,-4 8 0,9 0 0,-3 0 0,6 0 0,-12 0 0,1 0 0,-7 0 0,-7 0 0,-4 0 0,2 6 0,-2 0 0,0 0 0,-6-6 0,8 0 0,4 0 0,4 0 0,7 2 0,0 4 0,-3-3 0,-6 7 0,-1-2 0,19 0 0,-11-4 0,-3 1 0,5 7 0,-7-4 0,3 1 0,3-5 0,9 4 0,-2 0 0,-13-4 0,0 7 0,-7 3 0,11-4 0,0 1 0,5 3 0,10-4 0,6 1 0,-2 3 0,4-4 0,-2 1 0,-2 3 0,1 1 0,-5 3 0,4-1 0,-9 1 0,3-1 0,2 1 0,6-5 0,0 5 0,15-13 0,-17 27 0,12-13 0,-16 16 0,8-8 0,-6-2 0,13-7 0,-5 7 0,6-6 0,-5 5 0,13-13 0,-20 13 0,19-13 0,-13 22 0,7-13 0,8 13 0,-5-14 0,5 14 0,-7-14 0,-1 14 0,1-13 0,7 5 0,2-8 0,1 1 0,5-1 0,-6 1 0,8-1 0,0-7 0,0 6 0,0-7 0,-8 1 0,6 5 0,-6-13 0,1 6 0,-3-8 0,0 0 0,-5 0 0,5 0 0,-15 0 0,5 0 0,-5-8 0,8 6 0,-1-13 0,9 5 0,-7-7 0,14-1 0,-6 1 0,8-1 0,0 1 0,8-1 0,-6 1 0,6 0 0,-8 7 0,0-6 0,0 7 0,0-1 0,-8-6 0,-2 7 0,1-1 0,1-6 0,0 7 0,6-9 0,-6 9 0,8-7 0,0 6 0,0-7 0,0-1 0,0 1 0,0 0 0,0-1 0,0 1 0,0-1 0,-7 1 0,5-1 0,-6 1 0,8-1 0,-8 1 0,6 7 0,-5-5 0,-1 5 0,6-8 0,-14 1 0,14 7 0,-5-5 0,-1 5 0,6 0 0,-14-5 0,14 5 0,-5 0 0,-1-5 0,6 5 0,-6 0 0,8-5 0,-8 5 0,6-7 0,-5-1 0,-1 1 0,6-1 0,-6 9 0,1-7 0,5 6 0,-6-7 0,8 0 0,0-1 0,0 8 0,0-5 0,0 5 0,0-7 0,0-1 0,0-7 0,0 13 0,0-11 0,0 13 0,0-7 0,0-1 0,-8 1 0,6-1 0,-6 9 0,8-7 0,0 7 0,0-1 0,0-6 0,0 7 0,0-1 0,0-6 0,0 7 0,0-1 0,0-6 0,8 7 0,-6-9 0,6 1 0,-8 7 0,8-5 0,-6 5 0,5-8 0,-7 1 0,0 7 0,0-5 0,0 5 0,0 0 0,0-5 0,0 5 0,0 0 0,0-5 0,0 5 0,0 0 0,0-5 0,-7 13 0,28 2 0,-23 2 0,41 13 0,-28-5 0,22 0 0,-13 5 0,13-13 0,-6 14 0,16-14 0,1 6 0,9-8 0,-1 0 0,-13-2 0,-4-4 0,6 2 0,11-8 0,-11 8 0,5-1 0,3-3 0,9 2 0,14-6 0,-2 7 0,-1-3 0,-6 4 0,-5-2 0,-12 0 0,13 6 0,-9-6 0,8 1 0,-3-1 0,-3 6 0,-5 0 0,-1 0 0,-1-2 0,1-4 0,5 4 0,-5-4 0,7 4 0,5 2 0,-15 0 0,3 0 0,-15 2 0,10 4 0,-16-4 0,31 6 0,-17-8 0,20 0 0,-11 0 0,-1 0 0,-7 0 0,7 0 0,1 0 0,11 0 0,-5 0 0,4 0 0,-3 0 0,-3 0 0,-6 0 0,1 0 0,0 0 0,5 0 0,-5 0 0,-1 0 0,1 0 0,5 0 0,6 0 0,1 0 0,-1 0 0,-6 0 0,1 0 0,-1 0 0,-5 0 0,-1 0 0,-5 0 0,5 0 0,-5 0 0,6 0 0,-1 0 0,7 0 0,1 0 0,4 0 0,-13 0 0,7 0 0,-23 0 0,9 0 0,-25 0 0</inkml:trace>
  <inkml:trace contextRef="#ctx0" brushRef="#br0" timeOffset="1066">4219 137 26208,'-66'2'0,"0"5"0,-4-1 0,-2 0 0,-3 1 0,-5-3 0,-7 6 0,1-2 0,5-5 0,-1 1 0,9 0 0,3 2 0,2-2 0,-2-2 0,12-2 0,1 0 0,3 0 0,2 6 0,-5 1 0,-7 3 0,14-6 0,-8 2 0,5-4 0,-5 4 0,-6-1 0,-2 1 0,4-4 0,10 4 0,11-4 0,6 4 0,4-2 0,-10 2 0,16-3 0,2 9 0,3-8 0,-15 2 0,0 2 0,-17-3 0,9 3 0,-9-2 0,-4-2 0,-8 7 0,3-7 0,5 4 0,8 0 0,3-6 0,6 6 0,-2-1 0,3-5 0,1 6 0,-6 0 0,0-6 0,3 4 0,-11-3 0,-17 1 0,6 2 0,8 0 0,-8-6 0,2 0 0,5 2 0,3 4 0,-2-4 0,-12 5 0,2 1 0,11-6 0,-3 6 0,0 0 0,5-4 0,1 5 0,-10-1 0,11 4 0,-11-5 0,2 3 0,17-4 0,-6 6 0,12-9 0,0 13 0,18-14 0,9 6 0,39-8 0,-11 0 0,26 0 0,-7 0 0,13 0 0,-1-6 0,13 0 0,-2 0 0,0 4 0,-8-2 0,-5-1 0,1-3 0,11 4 0,3-2 0,0 0 0,-10 4 0,4-4 0,-3 5 0,3-5 0,0 2 0,-6-2 0,-19 4 0,-9-6 0,-30 8 0,-19 8 0,-12-4 0,-18 8 0,7 1 0,15-3 0,-2 2 0,4-7 0,-4 7 0,0-8 0,8 19 0,9-11 0,34 13 0,13-7 0</inkml:trace>
  <inkml:trace contextRef="#ctx0" brushRef="#br0" timeOffset="17300">4104 699 28936,'22'-27'-80,"7"3"1,2 11 120,16 1 0,3 1 0,6-7-72,1 1 0,-15 5 0,5 0-46,-8-1 0,3-3-9,5-1 0,1-1 5,-1 1 1,-2 1-56,-5 5-52,-18 3 43,9 0-71,-29 6 133,-33 18 0,0-3 25,-28 16 1,11-7 24,7-5 1,10-5 16,-4 0 1,10-1 5,-4 7 1,0-7 3,-6 1 8,15-8-5,-11 11 2,27-13 0,-11 6-4,46-16 1,-14 4 3,24-7 10,-23 7-8,13-12-8,-20 14 5,15-13-2,-9 5 5,8 0 0,-3-5-3,7 3 1,-16 5-10,11-9 1,-7 14 9,2-13-12,7 13 16,-1-14-10,-6 6 16,7 1-9,-17 1-8,7 0 15,-7 6-3,9-13-7,-1 13 5,1-6 5,-8 0-18,5 6 6,-13-13-33,14 13 38,-15-6-46,15 0 59,-14 6-28,13-5 13,-13-1-31,14 6 33,-6-6 38,-1 8-44,-1-8 33,0 6-21,-6-13-39,13 13 33,-13-6 0,14 0 0,-14 7-5,5-15-21,1 14 48,-6-13-77,14 13 104,-14-6-92,13 0 86,-13 6-59,14-13 15,-14 13 17,13-6-22,-13 0 11,14 6-4,-15-13-8,15 13 8,-14-6-28,6 0 27,-8-1-39,0-1-16,7-6 65,-5 14-27,-2-13 11,-9 13-10,-1-6 21,2 0-33,0 6 66,7-13-45,-15 13 28,14-6-72,-6 0 63,1 6-15,-3-5 3,0 7 39,-13 0-33,3 0 0,-14 7 62,-1 5-51,7-4 19,-5 7 0,6-11 10,-8 8-23,8-8 18,-6 11-36,6-13-1,0 6-1,2-8-15,7 0 3,1 0 2,-1 0-4,1 0 4,-1 8 8,1-6 1,-1 6-9,1-8 7,-1 0 0,1 0 0,0 0 0,-1 0 0,1 0-7,-1 0 2,1 7 5,-1-5 5,-7 6 8,6-8-13,-7 0 0,9 0 0,-1 0 0,1 0 0,7 0-7,-5 0 1,13-8-69,-6-1 50,16-1 0,9 0 31,12 4 0,0 4-3,6-3 0,-9 1 0,9-2 1,-2 4-1,7-4 0,-9 2 3,4-2-3,-4 4 0,4-7 72,0 3-16,-15 4-66,11-6 14,-20 8-15,7-8 9,-3 6-1,-5-5-12,0 7-1,-3-8-7,-30 6 12,2-6 1,-30 8 1,5 0 0,7 0 6,-2 0 0,18 0-7,-12 0 1,23 0 12,-26 8 4,26-6 9,-6 6-2,26 7-26,4-11 0,21 27 0,-6-11 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10:13.260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1363 1 26314,'51'0'0,"-5"0"0,-1 0 0,13 0 0,4 0 0,8 0 0,4 0 0,-3 0 0,-3 0 0,-6 0 0,8 0 0,-6 0 0,10 0 0,-2 0 0,-10 0 0,10 0 0,-4 0 0,-10 0 0,-12 0 0,3 0 0,1 0 0,-3 0 0,3 0 0,11 0 0,-3 0 0,17 0 0,-3 0 0,4 0 0,-12 0 0,-8 0 0,-3 0 0,1 0 0,2 0 0,2 0 0,8 0 0,-3 0 0,1 0 0,0 0 0,0 0 0,7 0 0,3 0 0,2 0 0,0 0 0,-7 0 0,1 0 0,0 0 0,6 0 0,1 0 0,1 0 0,0 0 0,5 0 0,-1 0 0,3 0 0,2 0 0,-5 0 0,-1 0 0,3 0 0,1 0 0,6 0 0,-1 0 0,-5 0 0,0 0 0,-7 0 0,0 0 0,-3 0-2,1 0 0,-6 0 0,-8 0 0,-2 0-6,-4 0 0,4 0 1,-1 0-1,-3 0-2,-2 0 1,-1 0 0,-1 0-2,0 0 0,16 0 1,8 0 1,6 0 1,-1 0 0,3 0 0,-9 0 1,-5 0-7,-6 0-2,-8 0-1,5 0 2,-17 0 8,-9 0 1,-23 0 1,-24 0 1,-5 0 2,-30 0 1,-5 0 1,-24 0 0,2 0 0,-7 0 0,7 0 0,0 0 0,8 0 0,2 0 0,4 0 0,-4 0 0,0 0 0,10 0 0,-5 0 0,-5 0 0,-5 0 0,-5 0 0,-4 0 0,-1 0 0,-7 0 0,-3 0 0,4 0 0,-1 0 0,9 0 0,-1 0 0,4 0 0,4 0 0,-1 0 0,12 0 0,1 0 0,-2 0 0,-2 0 0,-6 0 0,0 0 0,-2 0 0,2 0 0,-15 0 0,-4 0 0,-5 0 0,-3 0 0,4 0 0,-4 0 0,-2 0 0,0 0 0,-2 0 0,6 0 0,4 0 0,3 0 0,3 0 0,3 0 0,3 0 0,1 0 0,4 0 0,-2 0 0,-1 0 0,-7 0 0,7 0 0,1 0 0,2 0 0,2 0 0,-2 0 0,-1 0 0,-3 0 0,0 0 0,4 0 0,-1 0 0,-3 0 0,-5 0 0,5 0 0,2 0 0,2 0 0,2 0 0,-1 0 0,-1 0 0,2 0 0,-2 0 0,14 0 0,2 0 0,1 0 0,-7 0 0,-8 0 0,-7 0 0,-7 0 0,9 0 0,13 0 0,11 0 0,-9 0 0,2 0 0,-18 0 0,0 0 0,-11 0 0,9 0 0,9 0 0,1 0 0,9 0 0,1 0 0,6 0 0,5 0 0,1 0 0,15 0 0,-18 0 0,28 0 0,-12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10:21.5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2638 1038 26161,'-41'12'0,"1"0"0,10-4 0,7 9 0,12-3 0,-13 9 0,17-4 0,-23 6 0,13 5 0,-1-11 0,1-2 0,1 3 0,-13 3 0,0 6 0,-6-5 0,0-3 0,0 0 0,1 3 0,-1-3 0,0 8 0,2-6 0,4 6 0,-4-7 0,4 1 0,-4-2 0,-2 3 0,0-11 0,0 5 0,0-5 0,0 5 0,4-3 0,-4-3-12,19-4-17,-22-1 18,18-5 1,-17 6 1,-3-8 1,7 0 1,-8 0 0,18 0 2,-12 0 0,11 6-3,-16 0 2,14 0 4,-14-6 0,7-2-1,-8-4 2,16 4 1,-14-6 0,17 8 0,-28 0 0,5 0 0,1 0 0,-7 0 0,14 0 0,-13 0 0,13 8 0,-13-6 0,13 6 0,-6-8 0,16 0 0,-6 0 0,6-8 0,0 6 0,-6-6 0,13 8 0,-5-8 0,0 6 0,5-13 0,-5 5 0,8-7 0,7-1 0,-6 1 0,7-1 0,-9 1 0,1-1 0,-1 1 0,1-1 0,-1 1 0,1 0 0,-1-1 0,9 1 0,1 7 0,0-6 0,6 7 0,-5-9 0,-1 1 0,6-1 0,-6 1 0,0-1 0,6 1 0,-13-1 0,5 9 0,0-15 0,-5 13 0,5-14 0,-7 7 0,-1 1 0,1-1 0,7 1 0,2-9 0,8 15 0,0-12 0,-7 13 0,5 0 0,-6-5 0,8 13 0,0-14 0,0 6 0,0-7 0,8-8 0,-6-2 0,5-8 0,-7-8 0,0-2 0,0-7 0,0 7 0,0 3 0,0 7 0,0 0 0,0 8 0,0-6 0,0 13 0,0 3 0,0 1 0,0 7 0,0-9 0,0 1 0,0 7 0,0-6 0,0 7 0,0-9 0,0 1 0,0-1 0,-7 9 0,5-7 0,-14 6 0,14 1 0,-6 1 0,8 0 0,0-2 0,0-7 0,0 7 0,0-5 0,0 5 0,0 0 0,0-5 0,0 5 0,0 0 0,0-5 0,0 5 0,0 0 0,0-5 0,0 5 0,0 1 0,0-7 0,8 14 0,-6-13 0,6 5 0,-8 0 0,8-5 0,-6 13 0,5-14 0,-7 6 0,0 1 0,0-7 0,0 7 0,0-1 0,0-6 0,-23 61 0,-6 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06:14.064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245 1 25323,'-38'0'0,"-1"0"0,0 0 0,-7 0 0,10 0 0,2 0 0,21 0 0,44 0 0,-8 0 0,32 0 0,-12 0 0,6 0 0,6 0 0,-14 0 0,5 0 0,-2 0 0,0 0 0,3 0 0,-1 0 0,3 0 0,5 0 0,1 0 0,12 0 0,5 0 0,0 0 0,1 0 0,-4 0 0,4 0 0,4 0 0,3 0 0,8 0 0,-6 0 0,-2 0 0,8 0 0,-5 0 0,2 0 0,0 0 0,-7 0 0,4 0 0,1 0 0,-1 0 0,-4 0 0,4 0 0,1 0 0,0 0 0,-6 0 0,8 0 0,3 0 0,2 0 0,-4 0 0,-4 0 0,3 0 0,6 0 0,-11 0 0,13 0 0,-6 0 0,-4 0 0,7 0 0,-4 0 0,1 0 0,-1 0 0,-6 0 0,-11 0 0,4 0 0,4 0 0,-13 0 0,4 0 0,-6 0 0,-3 0 0,3 0 0,5 0 0,-2 0 0,-4 0 0,-6 0 0,7 0 0,2 0 0,3 0 0,3 0 0,0 0 0,-1 0 0,1 0 0,10 0 0,5 0 0,8 0-1,-43 0 0,1 0 0,0 0 0,1 0 0,5 0 0,0 0 0,-1 0 0,1 0-121,2 0 1,1 0-1,4 0 1,1 0-1,-2 0 1,1 0-1,0 0 1,1 0 118,1 0 0,2 0 0,2 0 0,2 0 0,1 0 0,1 0 0,2 0 0,0 0-1,0 0 1,-2 0-1,-3 0 1,0 0 0,6 0-1,1 0 1,2 0 0,0 0-120,4 0 0,0 0 0,-1 0 0,2 0 0,2 0 0,1 0 0,0 0 0,0 0 7,-1 0 1,1 0 0,2 0 0,1 0 0,5 0 0,1 0 0,3 0 0,-1 0 112,0 0 0,1 0 0,-31 0 1,0 0-1,-1 0 0,0 0 0,0 0 1,0 0-1,3 0 0,-1 0 1,1 0-80,1 0 0,0 0 0,1 0 0,4 0 0,1 0 0,-1 0 0,-1 0 0,0 0 0,-1 0 0,1 0 0,0 0 0,0 0 0,0 0 0,1 0 0,-1 0 0,1 0 0,1 0 0,0 0 0,1 0 0,1 0 0,1 0 0,0 0 0,1 0 0,0 0 46,0 0 0,-1 0 0,1 0 0,0 0 1,0 0-1,-1 0 0,-1 0 0,0 0 1,0 0-1,3 0 0,-1 0 0,1 0-46,1 0 0,1 0 0,-1 0 0,1 0 0,-1 0 0,0 0 0,0 0 0,-1 0 0,1 0 0,-2 0 0,1 0 0,-1 0 0,2 0 0,-1 0 0,1 0 0,-1 0 0,1 0 0,-1 0 0,1 0 0,1 0 0,-1 0 0,0 0 0,-1 0 0,1 0 42,-1 0 1,0-1-1,1 2 1,2 3-1,0 1 1,0 0 0,-3-1-1,-1 1 1,1-1-1,1 0 1,0-1 0,1-1 36,0 0 0,0 0 1,0-1-1,4-1 1,1 0-1,0 0 1,-1 0-1,1 0 0,-1 0 1,-1 0-1,0 0 1,0 0-1,-1 0 0,1 0 0,0 0 1,0 0-1,-1 0 0,1 0 1,0 0-1,0 0 0,0 0 1,1 0-1,0 0 0,1 0 0,0 0 0,-1 0 1,0 0-1,-2 0 0,-1 0 1,0 0-1,-3 0 0,1 0 1,-1 0-1,1 0 0,1 0 1,-1 0-1,0 0 0,0 0 0,1 0 1,3 0-1,2 0 0,-2 0 1,-5 0-1,0 0 0,-1 0 0,-1 0 1,0 0-1,-1 0 0,0 0 0,-1 0 1,0 0-1,-1 0 1,0 0-1,1 0 0,0 0 1,0 0-1,0 0 1,0 0-1,1 0 1,-1 0-1,-2 0 0,-1 0 1,0 0-1,-1 0 1,-1 0-1,-1 0 1,-2 0-1,0 0 0,-1 0 1,1 0-1,1 0 1,-1 0-1,1 0 0,1 0 1,-1 0-1,2 0 1,0 0-1,0 0 1,-3 0-1,0 0 1,-1 0-1,-1 0 1,0 0-1,-1 0-75,1 0 1,0 0 0,0 0-1,30 0 1,1 0 0,-33 0 0,0 0-1,0 0 1,0 0 0,0 0 0,0 0 73,33 0 1,-1 0 0,-31 0-1,0 0 1,0 0 0,30 0 0,0 0-1,0 0 1,0 0-1,0 0 0,1 0 1,0 0-1,0 0 1,-4 0-1,-1 0 1,-2 0-1,-1 0 0,1 0 1,-1 0 0,0 0 0,-1 0 0,1 0 0,-1 0 0,-2 0 0,-1 0 0,0 0 0,-1 0 1,1 0-1,-1 0 1,-2 0-1,0 0 1,1 0-1,0 0 0,-1 0 1,0 0 0,1 0 0,0 0 0,-2 0-1,0 0 1,-4 0 0,-1 0 60,-2 0 1,0 0 0,2 0 0,-1 0 0,-2 0-1,0 0 1,-1 0 0,-1 0-61,-2 0 1,0 0-1,1 0 1,-2 0-1,-6 0 1,-1 0-1,1 0 1,1 0-1,2 0 1,0 0 0,-3 0-1,-2 0 1,-1 0 0,0 0-1,-4 0 1,-1 0 123,-1 0 1,-1 0 0,-2 0 0,2 0 0,2 0 0,1 0 0,-1 0 0,-1 0-19,1 0 1,-1 0 0,0 0 0,-1 0 0,41 0-1,3 0-105,-48 0 0,1 0 1,3 0-1,0 0 0,-3 0 1,-1 0-1,0 0 1,1 0-1,0 0 0,1 0 0,46 0 1,-45 0-1,0 0 0,-1 0 0,-1 0-1,47 0 1,-2 0 0,-3 0 0,0 0-1,-1 0 1,-1 0 0,-3 0-1,-6 0 0,-2 0 1,5 0 0,-5 0-1,-2 0 247,-6 0 1,3 0 0,-13 0 0,2 0-1,-2 0 1,3 0 0,-8 0 0,2 0-1,6 0 1,-6 0 0,0 0 0,1 0-1,-1 0 1,-7 0 0,2 0 0,-5 0 81,-3 0 1,9 0 0,1 0-52,4 0 1,-6 0-1,5 0-82,-2 0 0,-10 0-195,-9 0 0,9 0 1,7 0 0,-15 0 0,-8 0 0,-21 0 0,21 0 0,-18 0 0,10 0 0,-10 0 0,-3 0 0,1 0 0,2 0 0,0 0 0,-3 0 0,0 0 0,3 0 0,10 0 0,1 0 0,-1 0 0,10 0 0,4 0 0,9 0 0,-15 0 0,0 0 0,-10 0 0,22 0 0,-4 0 0,-10 0 0,2 0 0,-16 0 0,16 0 0,-15 0 0,14 0 0,-19 0 0,30 0 0,-23 0 0,21 0 0,-21 0 0,13 0 0,-18 0 0,10 0 0,0 0 0,1 0 0,-1 0 0,-10 0 0,7 0 0,-7 0 0,10 0 0,-10 0 0,8 0 0,2 0 0,3 0 0,18 0 0,-8 0 0,11 0 0,-16 0 0,0 0 0,-21 0 0,21 0 0,-70 0 0,18 0 0,-40 0 0,-1 0 0,2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1:02.704"/>
    </inkml:context>
    <inkml:brush xml:id="br0">
      <inkml:brushProperty name="width" value="0.68571" units="cm"/>
      <inkml:brushProperty name="height" value="0.68571" units="cm"/>
      <inkml:brushProperty name="color" value="#DACEB1"/>
    </inkml:brush>
    <inkml:brush xml:id="br1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105 35 15162,'-45'-7'-552,"11"5"367,16-14 40,10 14 53,8-6 85,24 8 1,-11 0 0,20 0 0</inkml:trace>
  <inkml:trace contextRef="#ctx0" brushRef="#br1" timeOffset="697">1817 193 13861,'0'0'0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1:04.520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314 0 13491,'-9'20'0,"1"-5"0,8-15 0,0 0 0</inkml:trace>
  <inkml:trace contextRef="#ctx0" brushRef="#br0" timeOffset="891">87 1642 12729,'-37'0'0,"4"0"0,24-8 0,1 6 0,8-5 0</inkml:trace>
  <inkml:trace contextRef="#ctx0" brushRef="#br0" timeOffset="1683">1659 1171 12300,'-37'7'0,"12"-5"0,10 14 0,13-14 0,-14 13 0,14-13 0,-6 14 0,8-7 0,8 9 0,2-1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1:06.868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123 0 12320,'-28'10'0,"3"5"0,8-13 0,-1 14 0,1-14 0,7 6 0,2-1 0,8 3 0,8 0 0,10 5 0,9-5 0</inkml:trace>
  <inkml:trace contextRef="#ctx0" brushRef="#br0" timeOffset="558">1153 908 11807,'-27'10'0,"2"-2"0,7-8 0,8 8 0,26 1 0,13 9 0</inkml:trace>
  <inkml:trace contextRef="#ctx0" brushRef="#br0" timeOffset="1042">1555 1555 11836,'-18'-35'0,"1"7"0,7-5 0,2 14 0,8 2 0,8 9 0,10 8 0,9 8 0,8 1 0</inkml:trace>
  <inkml:trace contextRef="#ctx0" brushRef="#br0" timeOffset="1483">2969 2201 11547,'-9'19'0,"-7"4"0,6-13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1:28.168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1380 210 11364,'10'-27'0,"-2"10"3,-1 1-1,-5 14-2,14-13 0,-14 5 0,6-7 0</inkml:trace>
  <inkml:trace contextRef="#ctx0" brushRef="#br0" timeOffset="800">1 36 11414,'17'-20'0,"0"5"0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1:29.900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1 11570,'0'0'0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1:30.533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1171 36 11652,'0'0'0</inkml:trace>
  <inkml:trace contextRef="#ctx0" brushRef="#br0" timeOffset="916">18 36 11747,'-10'-20'0,"3"5"0,7 15 0,0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1:41.159"/>
    </inkml:context>
    <inkml:brush xml:id="br0">
      <inkml:brushProperty name="width" value="0.68571" units="cm"/>
      <inkml:brushProperty name="height" value="0.68571" units="cm"/>
      <inkml:brushProperty name="color" value="#DACEB1"/>
    </inkml:brush>
  </inkml:definitions>
  <inkml:trace contextRef="#ctx0" brushRef="#br0">71 18 19282,'-27'-10'-984,"1"3"0,17 7 758,1 7 0,8 3 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1:42.500"/>
    </inkml:context>
    <inkml:brush xml:id="br0">
      <inkml:brushProperty name="width" value="0.68571" units="cm"/>
      <inkml:brushProperty name="height" value="0.68571" units="cm"/>
      <inkml:brushProperty name="color" value="#DACEB1"/>
    </inkml:brush>
    <inkml:brush xml:id="br1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1188 36 16964,'-9'-20'-984,"1"5"858,8 15 0,0 0 1</inkml:trace>
  <inkml:trace contextRef="#ctx0" brushRef="#br1" timeOffset="607">18 472 14008,'-17'35'0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1:44.056"/>
    </inkml:context>
    <inkml:brush xml:id="br0">
      <inkml:brushProperty name="width" value="0.68571" units="cm"/>
      <inkml:brushProperty name="height" value="0.68571" units="cm"/>
      <inkml:brushProperty name="color" value="#DACEB1"/>
    </inkml:brush>
  </inkml:definitions>
  <inkml:trace contextRef="#ctx0" brushRef="#br0">70 0 16285,'-37'0'0,"12"0"0,17 0-58,8 8 0,8 2 1,2 7-1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40.572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35 1 12058,'-8'37'0,"6"-4"0,-13-24 0,5-1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4:06.510"/>
    </inkml:context>
    <inkml:brush xml:id="br0">
      <inkml:brushProperty name="width" value="0.6" units="cm"/>
      <inkml:brushProperty name="height" value="0.6" units="cm"/>
      <inkml:brushProperty name="color" value="#DBBB83"/>
    </inkml:brush>
  </inkml:definitions>
  <inkml:trace contextRef="#ctx0" brushRef="#br0">43 2899 12289,'-27'35'0,"11"0"0,16 0 0,16-13 0,13-5 0,6-5 0,6-1 0,-1 3 0,13-8 0,-3 5 0,14-5 0,-2 0 0,6-8 0,2-4 0,-18 2 0,7-9 0,-7-5 0,-1-3 0,-5-10 0,1 2 0,1-4 0,3-2 0,1-6 0,-2 0 0,-1 1 0,-2-3 0,-9 6 0,3-6 0,-4 1 0,2-3 0,-4-5 0,-8 3 0,2-9 0,-2 5 0,0 3 0,-5 1 0,-5 6 0,-9-7 0,9-8 0,-1-1 0,-3 7 0,1-6 0,-4 5 0,-2 5 0,-1-1 0,-3-9 0,2-8 0,0 11 0,-6-11 0,0-2 0,0-9 0,-2 9 0,-2 9 0,-2 3 0,0 9 0,6-13 0,8 4 0,4-4 0,3 11 0,3 8 0,5 4 0,2 0 0,2 2 0,4 4 0,-3-2 0,1 6 0,4 0 0,6 0 0,-3-4 0,7 5 0,-2 3 0,0 1 0,5 3 0,-3 0 0,1 1 0,5 4 0,-4 5 0,5 7 0,10 0 0,-2 0 0,18 0 0,-4 0 0,6 0 0,-11 0 0,-4 0 0,-5 0 0,-6 0 0,1 0 0,13 0 0,3 0 0,1 2 0,-10 1 0,-7 3 0,-18 8 0,2-2 0,1 3 0,-1 4 0,10 5 0,-3 1 0,3 4 0,-6-6 0,9-5 0,7-7-1,8-5 1,-4-6 0,7-6-7,-6-5 1,-12-5 0,-7-1 0,-2-1-4,-1 1 1,3-1-1,-4 1 2,2-1 1,1-1 0,-3-2 2,2-3 1,-6 1-1,-6 4 1,2-5 0,2-5 0,-4-4 0,0-2 0,2 1 0,2-1 0,0-6 1,-2 2-1,-4 4-1,-1 4 1,-3 8 0,-6-6-1,1-2 1,-7 9-3,1-1 3,-8 15 4,-12-23 0,-11 20 0,-16-15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19:53.318"/>
    </inkml:context>
    <inkml:brush xml:id="br0">
      <inkml:brushProperty name="width" value="0.04286" units="cm"/>
      <inkml:brushProperty name="height" value="0.04286" units="cm"/>
      <inkml:brushProperty name="color" value="#DACEB1"/>
    </inkml:brush>
  </inkml:definitions>
  <inkml:trace contextRef="#ctx0" brushRef="#br0">53 1 13220,'-18'0'0,"1"8"0,-1 1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38.939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1538 11819,'10'-31'0,"-5"-4"0,-3 8 0,-2-14 0,0 12 0,0-12 0,0 0 0,0-11 0,0-2 0,0-5 0,2-5 0,4-11 0,-2-5 0,6-3 0,-2 7 0,5 8 0,-1 18 0,1 1 0,-1 3 0,3-1 0,-1-5 0,5 1 0,5 5 0,-1-3 0,-5 8 0,-1 2 0,0 3 0,7 1 0,-1 0 0,-2 0 0,-9 8 0,4 1 0,-15 17 0,-1 1 0,-17 16 0,-2 9 0,-14 3 0,13 5 0,-5 0 0,8-6 0,-1 7 0,8-9 0,3 1 0,5 9 0,-4 8 0,4-4 0,-4 10 0,2-7 0,-2 13 0,-1 0 0,-5 5 0,-2 2 0,9 5 0,-9-5 0,2 4 0,5-2 0,1 3 0,-2-5 0,2 4 0,0-2 0,6 3 0,0-11 0,0 5 0,0-21 0,0 9 0,2-8 0,4 8 0,-2-12 0,8-6 0,-7 1 0,7 11 0,-8 0 0,19-1 0,-11-6 0,13-3 0,0 0 0,-5-6 0,-3 7 0,-1-9 0,-14-7 0,5-2 0,-7-1 0,8-5 0,-6 14 0,14-14 0,-14 6 0,-18-24 0,-13-3 0</inkml:trace>
  <inkml:trace contextRef="#ctx0" brushRef="#br0" timeOffset="2102">1066 1660 12039,'-17'19'0,"-1"5"0,1-15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41.972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73 1 12172,'-35'17'0,"7"8"0,19-13 0,11 3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42.441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0 12014,'0'0'0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42.942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53 1 12383,'-20'9'0,"-3"7"0,13-7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43.425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110 1 12530,'-62'9'0,"17"7"0,43-14 0,16 13 0,28-5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43.891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105 0 12973,'-25'28'0,"6"-11"0,-7 6 0,9-19 0,0 12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44.374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62 1 12723,'-23'35'0,"0"0"0,7-16 0,22 2 0,23-15 0,0-8 0,22-7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44.891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0 12321,'29'0'0,"-6"0"0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45.556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1 12159,'0'0'0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49.873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0 12174,'0'0'0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19:59.651"/>
    </inkml:context>
    <inkml:brush xml:id="br0">
      <inkml:brushProperty name="width" value="0.34286" units="cm"/>
      <inkml:brushProperty name="height" value="0.34286" units="cm"/>
      <inkml:brushProperty name="color" value="#DACEB1"/>
    </inkml:brush>
  </inkml:definitions>
  <inkml:trace contextRef="#ctx0" brushRef="#br0">36 70 12754,'-18'-27'0,"9"2"0,1 15 0,8 2 0,0 8 0</inkml:trace>
  <inkml:trace contextRef="#ctx0" brushRef="#br0" timeOffset="1000">1468 944 12550,'-8'-20'0,"6"-3"0,-6 13 0,1 0 0,5-5 0,-6 13 0,8-6 0,15 8 0,5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50.290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53 18 12303,'-27'-9'0,"2"1"0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52.521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70 0 11845,'-29'0'0,"-2"0"0,29 8 0,-6 2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52.938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37 36 11776,'-27'-10'0,"17"-5"0,12 5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53.425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35 1 12199,'-7'29'0,"-3"-6"0,0-39 0,3-3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53.924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53 12373,'10'-19'0,"6"-5"0,1 23 0,18-7 0,2 23 0,5 5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54.390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18 1 12098,'-9'27'0,"1"8"0,8 0 0,10-12 0,7 6 0,-7-11 0,13 7 0,-13-7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54.823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1 12003,'23'19'0,"0"4"0,-13-1 0,7 7 0,5 0 0,7 4 0,4-4 0,-6-4 0,14 1 0,-4 1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55.290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0 11597,'10'43'0,"-2"-14"0,-8 12 0,8-20 0,1 20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55.707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35 1 11690,'-9'27'0,"-7"-2"0,7-7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56.224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150 157 11729,'-52'0'0,"7"-7"0,12-13 0,16-15 0,15 8 0,12-14 0,7 14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0:01.499"/>
    </inkml:context>
    <inkml:brush xml:id="br0">
      <inkml:brushProperty name="width" value="0.34286" units="cm"/>
      <inkml:brushProperty name="height" value="0.34286" units="cm"/>
      <inkml:brushProperty name="color" value="#DACEB1"/>
    </inkml:brush>
  </inkml:definitions>
  <inkml:trace contextRef="#ctx0" brushRef="#br0">70 419 12452,'-17'-9'0,"7"1"0,-5 0 0,13 6 0,-14-5 0,14 7 0,-6 0 0,8 15 0,0 4 0</inkml:trace>
  <inkml:trace contextRef="#ctx0" brushRef="#br0" timeOffset="584">489 1572 12177,'0'0'0</inkml:trace>
  <inkml:trace contextRef="#ctx0" brushRef="#br0" timeOffset="1110">2009 1747 11994,'0'-35'0,"0"8"0,0 1 0,15 17 0,5 1 0,15 8 0,-8 0 0,-2 0 0,-7 0 0,-1 0 0</inkml:trace>
  <inkml:trace contextRef="#ctx0" brushRef="#br0" timeOffset="1668">3127 1031 12050,'0'-35'0,"0"8"0,0 9 0,0 10 0,0 8 0,0 0 0</inkml:trace>
  <inkml:trace contextRef="#ctx0" brushRef="#br0" timeOffset="2066">3668 105 12273,'0'-35'0,"0"8"0,0 10 0,-8 1 0,-2 6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56.725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0 123 11922,'10'-35'0,"-2"0"0,-1 8 0,19 10 0,18 9 0,18 8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57.273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88 1 11595,'-37'0'0,"4"0"0,16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57.871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35 1 12289,'-17'19'0,"7"-3"0,2-16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58.840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52 1 11625,'-19'10'0,"-4"-3"0,13-7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59.307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52 36 11669,'-29'0'0,"6"-8"0,39-2 0,3-7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59.758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0 11463,'27'10'0,"6"13"0,-14-11 0,14 5 0,-5-9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00.240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61 123 11597,'-37'-18'0,"14"-1"0,23-5 0,15-3 0,13-8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00.658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1 11628,'18'35'0,"-5"-14"0,5-3 0,-12-5 0,25-3 0,-12-2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01.073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0 11463,'10'20'0,"-3"-5"0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06.639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 1 11676,'29'8'0,"-14"1"0,-24 9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0:06.173"/>
    </inkml:context>
    <inkml:brush xml:id="br0">
      <inkml:brushProperty name="width" value="0.34286" units="cm"/>
      <inkml:brushProperty name="height" value="0.34286" units="cm"/>
      <inkml:brushProperty name="color" value="#DACEB1"/>
    </inkml:brush>
  </inkml:definitions>
  <inkml:trace contextRef="#ctx0" brushRef="#br0">53 403 12251,'-27'-8'0,"10"6"0,9-14 0,8 14 0,0-5 0,8 22 0,1-11 0,9 12 0</inkml:trace>
  <inkml:trace contextRef="#ctx0" brushRef="#br0" timeOffset="450">979 857 12191,'-20'0'0,"-3"0"0,21 0 0,-6 0 0,8 0 0</inkml:trace>
  <inkml:trace contextRef="#ctx0" brushRef="#br0" timeOffset="871">2341 577 12063,'-27'8'0,"2"-6"0,15 13 0,2-13 0,16 6 0,2-16 0,7-1 0</inkml:trace>
  <inkml:trace contextRef="#ctx0" brushRef="#br0" timeOffset="1268">3197 88 12071,'35'0'0</inkml:trace>
  <inkml:trace contextRef="#ctx0" brushRef="#br0" timeOffset="1967">4576 141 11811,'10'-10'0,"-2"-6"0,-8 14 0,8-13 0,1 13 0,1-6 0,6 8 0,-15 0 0,7 0 0</inkml:trace>
  <inkml:trace contextRef="#ctx0" brushRef="#br0" timeOffset="2379">5362 1 11869,'0'0'0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07.205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36 106 11545,'-18'-27'0,"9"1"0,1 1 0,8-2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07.656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36 11525,'35'-35'0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08.287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53 0 11523,'-29'8'0,"6"-6"0,23 6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08.855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53 0 11475,'-52'0'0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10.791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0 158 13214,'0'-41'0,"0"0"0,0 16 0,0-8 0,0 15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11.309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88 20 12964,'-35'-17'0,"8"15"0,9 11 0,10 19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12.570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 88 13278,'17'-23'0,"1"0"0,-1 7 0,0-9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11.954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245 419 13125,'19'-33'0,"-11"12"0,-10-27 0,-4 7 0,12 8 0,4 0 0</inkml:trace>
  <inkml:trace contextRef="#ctx0" brushRef="#br0" timeOffset="1150">0 0 13113,'10'27'0,"-2"6"0,0-13 0,1 5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46.971"/>
    </inkml:context>
    <inkml:brush xml:id="br0">
      <inkml:brushProperty name="width" value="0.68571" units="cm"/>
      <inkml:brushProperty name="height" value="0.68571" units="cm"/>
      <inkml:brushProperty name="color" value="#89C9E8"/>
    </inkml:brush>
  </inkml:definitions>
  <inkml:trace contextRef="#ctx0" brushRef="#br0">113 0 16301,'-23'37'983,"1"-12"-941,-20-17 0,24 2-25,12 7-63,4 1 0,18 7 1,-6-8-1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47.502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35 17 13884,'-19'-9'0,"3"1"0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0:09.731"/>
    </inkml:context>
    <inkml:brush xml:id="br0">
      <inkml:brushProperty name="width" value="0.34286" units="cm"/>
      <inkml:brushProperty name="height" value="0.34286" units="cm"/>
      <inkml:brushProperty name="color" value="#DACEB1"/>
    </inkml:brush>
  </inkml:definitions>
  <inkml:trace contextRef="#ctx0" brushRef="#br0">1 0 12482,'0'0'0</inkml:trace>
  <inkml:trace contextRef="#ctx0" brushRef="#br0" timeOffset="452">682 280 12418,'10'9'0,"5"-1"0,-13-8 0,14 0 0,-15 0 0,7 0 0,0 8 0,2 2 0</inkml:trace>
  <inkml:trace contextRef="#ctx0" brushRef="#br0" timeOffset="861">874 1275 12223,'-18'27'0,"1"-1"0,7-9 0,3-7 0,7-3 0,0-7 0</inkml:trace>
  <inkml:trace contextRef="#ctx0" brushRef="#br0" timeOffset="1259">210 2131 12192,'-25'10'0,"6"5"0,1-13 0,3 6 0,13-8 0,-14 8 0,7 1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57.416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18 0 13413,'-7'30'0,"5"1"0,-6-22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8:57.966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 0 12899,'9'20'0,"-1"3"0,-8-21 0,0 6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9:15.701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0 1 12671,'0'0'0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9:16.332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18 1 12862,'0'29'-66,"-8"-6"66,6-23 0,-6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9:16.855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70 1 12707,'-37'15'0,"4"5"0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9:17.918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18 0 13006,'-8'45'0,"6"-10"0,-6 6 0,8-20 0,0-3 0,0-20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9:18.231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88 1 13284,'-27'25'0,"2"-6"0,7 22 0,1-4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9:20.650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53 1 12958,'-20'9'-11,"-3"7"1,13-6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9:21.315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70 0 12158,'-27'20'0,"1"-5"0,9-15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9:21.982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0 1 12182,'20'17'0,"-5"1"0,-22-1 0,-3 1 0,-8-1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0:15.439"/>
    </inkml:context>
    <inkml:brush xml:id="br0">
      <inkml:brushProperty name="width" value="0.34286" units="cm"/>
      <inkml:brushProperty name="height" value="0.34286" units="cm"/>
      <inkml:brushProperty name="color" value="#DACEB1"/>
    </inkml:brush>
  </inkml:definitions>
  <inkml:trace contextRef="#ctx0" brushRef="#br0">88 0 12179,'-27'0'0,"1"8"0,9-6 0,7 6 0,2-8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9:22.899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88 0 12827,'-29'12'0,"0"0"0,15 7 0,-2 8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1:15.224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402 1443 12002,'-17'-28'0,"-8"-5"0,0 6 0,-5-8 0,-1 0 0,8-1 0,2-5 0,1 10 0,3-4 0,-1 2 0,1 0 0,-1-4 0,1-2 0,0-2 0,-1 3 0,1-1 0,1-2 0,3-4 0,1 1 0,8-1 0,-2 1 0,4-15 0,2 13 0,0-36 0,0 18 0</inkml:trace>
  <inkml:trace contextRef="#ctx0" brushRef="#br0" timeOffset="1017">333 1285 12002,'-18'-23'0,"1"0"0,-1 5 0,1-11 0,-1-2 0,1-8 0,-1-1 0,7-1 0,-1 2 0,-2-7 0,5 1 0,-3-19 0,8 6 0,-4-10 0,1 13 0,5-11 0,-4 2 0,4-2 0,2 2 0,0 14 0,0-2 0,0 19 0,0-8 0,0 14 0,-8-8 0,6 8 0,-5 1 0,-1 9 0,6-1 0,-6 1 0,8 7 0,0-5 0,8 5 0,-6 0 0,6-5 0,-8 13 0,-24 10 0,18 3 0,-25 16 0,20-3 0,3-13 0,-8 13 0,15-7 0,-7 2 0,10 14 0,4-3 0,-3-9 0,9 2 0,-8-7 0,4 9 0,7 0 0,-3-5 0,13 5 0,-7 0 0,-1 2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1:21.407"/>
    </inkml:context>
    <inkml:brush xml:id="br0">
      <inkml:brushProperty name="width" value="0.68571" units="cm"/>
      <inkml:brushProperty name="height" value="0.68571" units="cm"/>
      <inkml:brushProperty name="color" value="#E4E4E4"/>
    </inkml:brush>
  </inkml:definitions>
  <inkml:trace contextRef="#ctx0" brushRef="#br0">0 157 30603,'8'-36'-984,"10"3"492,11 15 0,6 8 0,5 5 0,-1 3 314,8 2 0,-7 0 451,7 0 1,-6 5-176,5 1 0,1 0 23,5-6 0,1 0-122,-1 0 0,-5 6 984,-1 0-131,-7 0-1115,4 1 3,-24-5 131,-3 6-297,-16-8 502,7-15-1060,-5 3 0,6-13 738,-8 7 0,8 1 0,2-1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1:54.091"/>
    </inkml:context>
    <inkml:brush xml:id="br0">
      <inkml:brushProperty name="width" value="0.35" units="cm"/>
      <inkml:brushProperty name="height" value="0.35" units="cm"/>
      <inkml:brushProperty name="color" value="#DAB56A"/>
    </inkml:brush>
  </inkml:definitions>
  <inkml:trace contextRef="#ctx0" brushRef="#br0">46 0 29009,'-25'0'-199,"4"0"174,62 0 0,-16 0 16,36 0 1,-15 0 0,8 0 0,-6 0 1,0 0 3,6 0 1,4 0 0,8 0 1,-5 0 0,-13 0 0,-9 0 1,1 0-1,3 0 1,3 0 0,2 0-1,3 0-8,3 0 1,-1 0 0,-5 0 0,3 0 9,3 0 0,1 0 0,-4 0 0,3 0 0,-1 0-5,-7 0 0,7 0-20,1 0 0,-1 0-45,-7 0 25,-11 0 1,8 0-61,-4 0-13,-17 0 54,19 0 0,-23 0-5,20 0 1,-7 0-4,7 0 1,0 0 26,8 0 1,-1 0 0,4 0 4,4 0 1,-12 0 0,7 0 4,3 0 0,-13 0 0,8 0 4,-3 0 0,3 0 0,4 0 3,4 0 1,-8 0 0,-8 0 2,2 0 0,11 0 1,3 0 7,-4 0 0,6 0 0,-2 0 0,-3 0-4,-3 0 1,-10 0-1,0 0-7,3 0 1,2 0 2,3 0 0,0 0 1,-1 0 1,1 0 8,0 0 0,7 0 0,1 0-7,-4 0 0,-6 0-1,1 0 1,4 0-1,12 0 1,-5 0 1,-11 0 0,-14 0 2,-1 0 1,-14 0 1,14 0 1,-7 0 2,15 0 0,-7 0 1,7 0 1,0 0 1,8 0 1,-8 0 3,0 0 0,-8 0 3,8 0 0,1 0 1,6 0 1,-7 0-1,1 0 0,-1 0 0,7 0 0,-6 0 0,-1 0 0,-8 0 0,8 0 1,-15 0-1,8 0 1,-16 0-1,15 0 1,-14 0-3,14 0 0,-20 0 0,31 0 1,-36 0-15,15 0 19,-9 0 0,-9 0 0,19 0 0,-19 0 0,18 0 0,-7 0 0,10 0 0,0 0 0,10 0 0,2 0 0,11 0 0,-10 0 0,-3 0 0,-10 0 0,-11 0-20,-1 0 19,-42 0 0,23 0 0,-22 0 1,20 0 0,7 0 0,-17 0 0,17 0 0,-17 0-1,18 0 0,-9 0 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2:00.553"/>
    </inkml:context>
    <inkml:brush xml:id="br0">
      <inkml:brushProperty name="width" value="0.35" units="cm"/>
      <inkml:brushProperty name="height" value="0.35" units="cm"/>
      <inkml:brushProperty name="color" value="#89C9E8"/>
    </inkml:brush>
  </inkml:definitions>
  <inkml:trace contextRef="#ctx0" brushRef="#br0">0 0 26318,'46'0'0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2:03.570"/>
    </inkml:context>
    <inkml:brush xml:id="br0">
      <inkml:brushProperty name="width" value="0.35" units="cm"/>
      <inkml:brushProperty name="height" value="0.35" units="cm"/>
      <inkml:brushProperty name="color" value="#89C9E8"/>
    </inkml:brush>
  </inkml:definitions>
  <inkml:trace contextRef="#ctx0" brushRef="#br0">7173 0 32767,'-36'0'0,"19"0"0,24 0 0,9 0 0,22 0 0,0 0 0,8 0 0,-16 0 0,1 0 0,-21 0 0,20 0 0,-17 0 0,10 0 0,10 0 0,-8 0 0,8 0 0,-10 0 0,-10 0-1,7 0-121,-17 0-25,17 0-30,-7 0-15,10 0 91,0 0 0,2 0-113,5 0-8,-14 0-4,24 0-3,-24 0 0,27 0 4,-18 0 8,8 0 14,-10 0 17,10 0 19,-7 0 16,7 0 17,-10 0 17,-1 0 18,-9 0 15,-3 0-39,0 0 38,-37 0 4,29 0 42,-53 0 0,33 0-37,-20 0 0,21 0-1,-24 0 0,15 0 48,-9 0 1,-1 0-31,6 0 28,15 0 0,-26 0-34,10 0-2,11 0-3,-21 0-1,16 0 35,-21 0 0,8 0 0,0 0 1,7 0 0,-7 0 0,15 0 2,-7 0 1,7 0 1,-15 0 1,7 0 4,-7 0 1,8 0 5,-8 0 0,15 0-12,-8 0 7,11 0 8,-23 0 5,17 0 8,-17 0 1,15 0 2,-10 0 0,15 0 1,-7 0 0,14 0 0,-14 0 0,10 0 0,-24 0 0,6 0 0,3 0 0,-3 0 0,7 0 0,-7 0 0,-8 0 0,-7 0 0,-3 0 0,2 0 0,6 0 0,-5 0 0,4 0 0,11 0 0,0 0 0,0 0 0,-8 0 0,1 0 0,-1 0 0,8 0 0,0 0 0,-1 0 0,-6 0 0,-1 0 0,0 0 0,0 0 0,1 0 0,-1 0 0,8 0 0,0 0 0,-3 0 0,5 0-1,-2 0 1,-10 0 0,-13 0 0,5 0 0,3 0-1,4 0 1,-6 0-1,-6 0 1,-3 0 0,0 0-1,3 0 1,18 0 0,-5 0-1,-3 0 1,3 0-1,-13 0 1,2 0 0,-4 0-1,2 0 1,10 0 0,-2 0-1,4 0 1,-4 0 0,-3 0-1,-2 0 1,14 0-1,-1 0 0,1 0 1,9 0 0,-3 0-1,-3 0 1,5 0 0,-2 0-1,-2 0 1,-6 0-1,-8 0 1,-4 0-1,-8 0 0,5 0 1,13 0 0,7 0-1,-7 0 1,10 0 0,-8 0-1,3 0 0,-3 0 0,-8 0 1,6 0 0,-5 0-1,4 0 0,9 0 0,-6 0 1,5 0 0,-15 0-1,1 0 1,14 0-1,-5 0 0,3 0 0,-3 0 0,-7 0 0,4 0 0,-4 0 0,5 0-1,2 0 1,0 0 0,1 0 0,6 0 0,1 0 0,0 0 0,-8 0-1,1 0 1,7 0-1,-1 0 1,1 0-1,-7 0 1,6 0-1,1 0 1,0 0 0,-8 0 0,8 0-1,0 0 1,0 0 0,-8 0 0,1 0 0,-1 0 0,8 0 0,0 0 0,-1 0 0,-6 0 0,7 0 0,-1 0 1,1 0-1,-8 0 1,8 0-1,0 0 1,8 0-1,-8 0 1,7 0 0,-7 0 0,7 0-1,-7 0 0,10 0 1,-15 0-1,18 0 1,-8 0 0,10 0-1,0 0 1,0 0 0,10 0 0,3 0 0,0 0 0,-3 0 0,1 0 0,-9 0 0,-2 0 0,-2 0 0,-8 0 0,10 0 0,0 0 0,0 0 0,-10 0-1,8 0 1,-8 0 0,0 0-1,7 0 1,-17 0-1,18 0 0,-8 0 1,20 0-1,-7 0 0,17 0 0,23 0 1,-2 0 0,25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0:28:31.244"/>
    </inkml:context>
    <inkml:brush xml:id="br0">
      <inkml:brushProperty name="width" value="0.6" units="cm"/>
      <inkml:brushProperty name="height" value="0.6" units="cm"/>
      <inkml:brushProperty name="color" value="#E4E4E4"/>
    </inkml:brush>
  </inkml:definitions>
  <inkml:trace contextRef="#ctx0" brushRef="#br0">34 0 13097,'-19'27'0,"4"20"0,15 5 0,0-1 0,2 2 0,4-3 0,-2 3 0,5-7 0,1 3 0,-1 3 0,-3-7 0,3 1 0,1 0 0,-1-3 0,-3 1 0,6-6 0,1 2 0,2-2 0,2-2 0,0 0 0,0 3 0,1 0 0,4 1 0,1-3 0,0 1 0,2 2 0,0 0 0,5-8 0,-1-4 0,1-5 0,-3-4 0,1-2 0,8 1 0,8-1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0:28:35.792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240 926 12973,'-34'-35'0,"7"12"0,5 1 0,-3-3 0,2-15 0,0-2 0,6-4 0,2 5 0,3-1 0,-1-2 0,5-7 0,1-1 0,-1 1 0,2-1 0,6 1 0,0 0 0,0-1 0,0-1 0,0-4 0,0 11 0,0-3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0:28:38.994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720 1490 12795,'-36'0'0,"-4"-15"0,15-4 0,-3-15 0,-3-2 0,8-4 0,0-2 0,4-6 0,-3 3 0,8 7 0,-3-2 0,2 4 0,0 1 0,3-1 0,1-4 0,-6 2 0,-6-8 0,0 1 0,6-7 0,6 1 0,-1 0 0,3 5 0,-3 0 0,-1 1 0,7-7 0,-1 14 0,1 4 0,4 11 0,-6-2 0,8 8 0,0 8 0,8 32 0,0-4 0,3 26 0,-3-14 0,-8 9 0,5 0 0,1 11 0,0 6 0,-4-2 0,3-5 0,-3-3 0,4-1 0,-4-6 0,-2 11 0,0-18 0,0-1 0,-8-22 0,-1-12 0,-8-15 0,5-16 0,1-12 0,5-7 0,-5-5 0,5 0 0,-5 0 0,5 7 0,-6 16 0,1 0 0,-14 0 0,-1 7 0,-9 10 0,9 2 0,1-2 0,8-10 0,7-15 0,3 6 0,7 2 0,0 9 0,0 8 0,0 0 0,0 0 0,7-1 0,-5 1 0,6 0 0,-8 0 0,0 0 0,0 0 0,0-8 0,0 6 0,7-13 0,-5 13 0,6-6 0,-8 8 0,8 0 0,-7 7 0,7 3 0,7 7 0,-11 0 0,11 7 0,-7-5 0,-6 6 0,13-1 0,-13-5 0,6 13 0,-8-5 0,0-1 0,0 7 0,-2 1 0,-4 11 0,4-11 0,-6 22 0,1-19 0,5 30 0,-6-14 0,8 14 0,2-14 0,4 4 0,-4-19 0,7 9 0,-3-7 0,-2 2 0,7 3 0,-5-5 0,5 6 0,-5-10 0,6 9 0,-7-15 0,7 16 0,-7-8 0,7 13 0,-6-15 0,5 10 0,-7-12 0,11 23 0,-6-4 0,9 8 0,-1 5 0,0-13 0,0 4 0,-7-11 0,5 3 0,2-5 0,2 7 0,4 0 0,-4-5 0,-2-1 0,0 3 0,0 9 0,0-4 0,0 4 0,0-10 0,1-1 0,-1-6 0,0 5 0,0-5 0,0 6 0,0-1 0,0 6 0,0 1 0,1-1 0,-1 0 0,0 0 0,8-7 0,-6 5 0,13-13 0,-13 6 0,6 0 0,-1-6 0,-4-2 0,4-2 0,1-5 0,-6-1 0,6 14 0,-8-11 0,0 12 0,0-7 0,0 1 0,8-1 0,-6 0 0,6 0 0,-8-8 0,0 7 0,0-7 0,0 1 0,0 5 0,0-13 0,1 13 0,-1-5 0,0 7 0,0 0 0,0 0 0,0-8 0,0 7 0,0-7 0,1 8 0,-1-7 0,0 5 0,0-13 0,8 13 0,-6-13 0,5 13 0,1-13 0,-6 6 0,6-8 0,-8 0 0,0 0 0,0 0 0,0 0 0,1 0 0,-1 0 0,-8 0 0,6 0 0,-13-8 0,14 6 0,-14-13 0,5 13 0,-22-13 0,-4 5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7:49.375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3284 1864 12375,'0'0'0</inkml:trace>
  <inkml:trace contextRef="#ctx0" brushRef="#br0" timeOffset="1663">1 2266 13016,'0'-37'0,"19"6"0,16 19 0,-6 6 0,12 12 0,-1 12 0,5 9 0</inkml:trace>
  <inkml:trace contextRef="#ctx0" brushRef="#br0" timeOffset="40785.78">1270 1738 12424,'-52'9'0,"3"-3"0,3-12 0,4-5 0,8-12 0,7 2 0,3-5 0,-1 1 0,-2-11 0,-5 1 0,2-3 0,1-4 0,6-1 0,-3-9 0,1 1 0,4 0 0,-4-3 0,2-1 0,0-4 0,-1-2 0,10 12 0,-3-1 0,2 7 0,0 4 0,3 1 0,1 0 0,-2-2 0,3-7 0,-1 1 0,7-3 0,-2-3 0,12 9 0,5 3 0,12 19 0,15 15 0,6 23 0,-8 10 0,-7-1 0,-12 3 0,2 3 0,4 6 0,-4 0 0,4 6 0,-4 0 0,-2 0 0,0-1 0,0 5 0,0-2 0,0 1 0,-5-3 0,-3 5 0,-1 10 0,-3-9 0,-5 13 0,-1-8 0,-7 2 0,-9-11 0,-2-14 0,-10-3 0,-3-16 0,-14-2 0,14-18 0,-8-14 0,6-12 0,7-7 0,0 2 0,1-3 0,-1-3 0,4-8 0,-3-7 0,-1-2 0,0-3 0,1-1 0,-3 0 0,6 5 0,4 1 0,10 0 0,3 3 0,4-1 0,2 2 0,0 8 0,2 3 0,4 2 0,5 4 0,6 7 0,6 3 0,11 9 0,12 2 0,2 9 0,-1 16 0,-1 9 0,-10 2 0,-2 9 0,-7 3 0,-2 1 0,-6 2 0,4 3 0,-4 3 0,-2 9 0,-2 12 0,-4 6 0,3-12 0,-9 13 0,-1-3 0,-9 7 0,-7-13 0,-3-9 0,-2-12 0,0 2 0,-1-4 0,1-2 0,-7-5 0,-5-1 0,-9-16 0,-2-7 0,-6-28 0,8-18 0,6-7 0,0-7 0,9 11 0,0-3 0,-2-5 0,4 3 0,-7-14 0,-1 0 0,3 2 0,-5-5 0,8 3 0,2-6 0,2-5 0,10 4 0,3-3 0,4 9 0,2 7 0,2 9 0,4 4 0,5 2 0,14 4 0,9 10 0,10 13 0,11 15 0,2 9 0,-5 8 0,-7 6 0,1 6 0,-2 3 0,3 4 0,-7 2 0,-2 4 0,-2 2 0,-1 1 0,-3 5 0,-1-3 0,-3-1 0,-5 2 0,4 5 0,-5 0 0,-6-3 0,-1-3 0,-9 5 0,-3-1 0,-1 14 0,-4-1 0,-3-5 0,-7-5 0,-9-16 0,-2 2 0,-13 5 0,2-7 0,-2-5 0,0-8 0,3-14 0,-7-5 0,-3-12 0,-14-7 0,11-10 0,8-11 0,6-10 0,1-11 0,3-6 0,-3-6 0,4 8 0,1-9 0,1 3 0,4 4 0,8-6 0,3 7 0,3-1 0,3 4 0,2 0 0,4-1 0,4 1 0,5 2 0,12 15 0,13 14 0,13 3 0,7 13 0,-5 10 0,-7 6 0,1 7 0,5 8 0,-4 6 0,7 9 0,-6 4 0,1 6 0,0 5 0,-1 4 0,-3 4 0,-2 2 0,-4-4 0,-10 6 0,-3 2 0,0 1 0,-12 1 0,2-3 0,-5-1 0,-6 2 0,-2-4 0,-2 0 0,0-2 0,-2 7 0,-4-9 0,-5-9 0,-7-2 0,-4-6 0,-5-18 0,-5-18 0,3-17 0,10-14 0,10-13 0,1-7 0,4-8 0,2-6 0,2-8 0,0-1 0,0-4 0,2 1 0,2-5 0,4 2 0,1 4 0,4 7 0,8 4 0,4 2 0,2 4 0,-4 9 0,5 8 0,3 8 0,7 5 0,2 8 0,11 9 0,-5 8 0,-5 10 0,-8 9 0,-5 10 0,-1 5 0,2 13 0,-7-1 0,-5-4 0,-3 7 0,-3 5 0,-7 7 0,2 1 0,-4 7 0,-4 9 0,-4-12 0,-5 9 0,-5 3 0,-1-4 0,0 6 0,-2 2 0,-4 1 0,2-7 0,-5-7 0,1-10 0,4-6 0,2-9 0,2-4 0,-12-31 0,3-20 0,7-23 0,2-14 0,11-5 0,2-4 0,2-6 0,-4 0 0,1-3 0,1-3 0,2 4 0,4-1 0,2 7 0,3-2 0,3-4 0,1 1 0,8-1 0,2 4 0,2 2 0,9-6 0,1 6 0,5 2 0,0 6 0,4 11 0,0 2 0,1 7 0,5 9 0,5 10 0,10 6 0,-4 14 0,4 7 0,-16 8 0,-9 4 0,-11-4 0,-4 5 0,-2 3 0,2 1 0,-8 4 0,8 4 0,-14 8 0,6 7 0,-5 0 0,-4-9 0,-6 9 0,0 0 0,-8-6 0,-3-5 0,-7 0 0,-4 0 0,1-4 0,-8 5 0,-1 1 0,-3-2 0,-1 3 0,0-7 0,-2 0 0,-4 2 0,6-11 0,-3 1 0,7-5 0,-1-6 0,5-2 0,-3-2 0,1-8 0,1-1 0,20-31 0,18-11 0,4 1 0,10 1 0,0 4 0,3 1 0,5-2 0,3-7 0,4-4 0,-4 10 0,4-3 0,-4 7 0,-2 5 0,4 4 0,8 5 0,-16 5 0,18 14 0,-37 10 0,3 16 0,-20 7 0,-6-12 0,-10-5 0,1 0 0,-8 9 0,-1-3 0,3-3 0,-1-3 0,-5 4 0,-3 7 0,4 0 0,7-1 0,-4-1 0,-1 2 0,3-9 0,-1 9 0,5-9 0,-6 4 0,16-16 0,-10 10 0,14-21 0,-1 13 0,-5-6 0,13 9 0,-5-9 0,7-1 0,22-24 0,-8 13 0,20-20 0,-11 11 0,-12-3 0,20-2 0,-12 0 0,15 0 0,0 0 0,-2-2 0,-3-4 0,-4 11 0,-1-10 0,3 4 0,0-1 0,-2 2 0,-1 2 0,-5 6 0,14-9 0,-14 1 0,5 0 0,1 8 0,-6-7 0,6 7 0,-8-8 0,8 0 0,-6-8 0,11 4 0,-7-8 0,-6 12 0,-5-5 0,-1 14 0,6-23 0,8 12 0,-6-7 0,13-7 0,-11 14 0,8-3 0,-16 10 0,10-3 0,-14 5 0,9 1 0,-1-6 0,-8 13 0,-1 2 0,-23 17 0,1 10 0,-14 7 0,12-6 0,-1 1 0,-4-1 0,-7 7 0,3-7 0,2 1 0,2-3 0,-1 3 0,2-4 0,-12-2 0,4-1 0,7 1 0,-2-6 0,6 0 0,-12 1 0,12-1 0,-6 0 0,6 0 0,-11 0 0,10 0 0,-4 0 0,6-7 0,-22 5 0,4-4 0,2-1 0,3 1 0,12-5 0,-6 6 0,8-1 0,-17 14 0,5-6 0,-7 5 0,7-6 0,2-1 0,1 0 0,5 0 0,-14 0 0,14 0 0,-5-7 0,-1 5 0,6-13 0,-14 5 0,14-7 0,-5 0 0,7 0 0,-1 0 0,1 0 0,0 0 0,8 0 0,-7 0 0,14-7 0,-5-3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2:13.381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63 70 12268,'-27'-35'0,"1"16"0,17 3 0,16 47 0,13 8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0:28:51.910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6587 35 12072,'26'17'0,"-1"-8"0,0-1 0,1-8 0,9 0 0,-1-8 0,-8 6 0,-8-5 0,-11 7 0,-37 0 0,15 7 0,-33 3 0,21 1 0,-7 1 0,7-8 0,-5 11 0,5-6 0,-7 8 0,0 1 0,11-7 0,0 0 0,6 1 0,-11 5 0,10-6 0,-4 1 0,10-7 0,-11 7 0,8-1 0,-11 6 0,3 1 0,4-9 0,-14 6 0,14-5 0,-5-1 0,14 7 0,-5-15 0,13 7 0,-21 0 0,12 1 0,-14 8 0,8 0 0,-8 1 0,6-1 0,-13 0 0,5 0 0,-2 0 0,1 0 0,11-5 0,-6-1 0,12-5 0,-12 5 0,11-5 0,-11 5 0,16-7 0,-18 11 0,8-3 0,8-5 0,-14 9 0,6-7 0,-2 8 0,-14 8 0,14-6 0,-13 6 0,5-1 0,-7-3 0,0 8 0,11-12 0,0 6 0,8-16 0,-18 22 0,5-12 0,7 4 0,-2-4 0,8-7 0,-10 5 0,0-6 0,6 1 0,-5 5 0,-1-5 0,-2 7 0,1 0 0,-7 0 0,14 0 0,-13 0 0,7 2 0,-3 4 0,11-11 0,-6 10 0,11-12 0,-5 7 0,2-7 0,13-3 0,-13 1 0,13-6 0,-13 5 0,5-7 0,1 0 0,-7 0 0,7 0 0,-16 8 0,-1-6 0,-1 13 0,-5-11 0,3 7 0,12-7 0,-14 11 0,20-13 0,-14 13 0,8-13 0,0 14 0,8-15 0,1 7 0,0-8 0,-1 0 0,-8 0 0,7 0 0,-5 0 0,5 0 0,-7 0 0,0 0 0,0 0 0,-8 0 0,6 8 0,-5-6 0,6 13 0,9-13 0,-6 5 0,5-7 0,-7 0 0,0 0 0,-8 0 0,6 0 0,-6 0 0,8 0 0,-7 0 0,5 0 0,-6-7 0,0 5 0,6-13 0,-13 5 0,5 1 0,0-7 0,3 7 0,7-1 0,7-5 0,2 6 0,8-1 0,8-5 0,-6 13 0,6-13 0,-24 13 0,12-6 0,-26 8 0,11 0 0,-15 0 0,0-2 0,-1-3 0,16 3 0,-11-8 0,7 4 0,4 3 0,-4-9 0,15 1 0,-22-6 0,17 0 0,-16-1 0,16 9 0,-18-6 0,18 5 0,-15-7 0,10 6 0,-4-1 0,10 7 0,-11-7 0,8 8 0,-17-11 0,-2 13 0,-10-5 0,-8 7 0,1 0 0,0 0 0,7 0 0,2 0 0,2 1 0,0 5 0,15-4 0,-11 8 0,8-5 0,7-3 0,-17 6 0,17-1 0,-21-5 0,8 14 0,-1-7 0,-5 2 0,0 1 0,8-8 0,-2 9 0,0-7 0,5 1 0,-5-1 0,3-2 0,-3 7 0,0-5 0,0 5 0,-8-1 0,-4 1 0,-1 5 0,1-5 0,6 4 0,8-3 0,-3-1 0,5-5 0,-10 5 0,4 2 0,2-3 0,-1 1 0,-7 1 0,-3 5 0,3 0 0,2 0 0,0 2 0,6 4 0,3-12 0,14 12 0,8-13 0,1-1 0,31-3 0,11-12 0,-2 1 0,3-11 0,-3-3 0,-5 2 0,1 0 0,1 4 0,5-10 0,0 4 0,-3 0 0,3-4 0,-2-4 0,14-7 0,0 0 0,1 0 0,-7-1 0,-4 7 0,-7-1 0,-3 7 0,9-7 0,-1 8 0,-15-4 0,-9 8 0,-26 10 0,-18 7 0,-2 9 0,5 1 0,-1 1 0,-10 2 0,8 3 0,-14 1 0,3 0 0,1-6 0,8 1 0,-4 1 0,-8 2 0,-5 0 0,5-1 0,5-3 0,-1 1 0,-2 5 0,8-8 0,-11-1 0,41-12 0,18-5 0,18-9 0,16-3 0,-2 4 0,2-2 0,3-4 0,10 4 0,6-5 0,4 1 0,1 0 0,6 0 0,2 6 0,2-2 0,4-4 0,8 10 0,-1-4 0,-3 3 0,-4 5 0,-10-4 0,4 5 0,0-2 0,0 7 0,4-3 0,-19 4 0,-25 4 0,-30 4 0,-31 3 0,-28 8 0,-14-1 0,5-5 0,3 4 0,5-5 0,-3 1 0,-6 1 0,-3-3 0,-3 4 0,-1-1 0,-4 1 0,-12 2 0,-11 2 0,47-8 0,-1 0 0,0-1 0,-1 1 0,1-1 0,0 1 0,-1-1 0,1 1 0,0-1 0,1-1 0,-47 5 0,6-5 0,11-7 0,7 0 0,9 0 0,1-2 0,12-3 0,7-7 0,6-3 0,5-4 0,3-2 0,1-2 0,10-15 0,2-2 0,19 0 0,19 0 0,11 4 0,7 9 0,-1 3 0,5 1 0,9 0 0,5 0 0,0 6 0,6 0 0,3 0 0,10-4 0,4 2 0,4 4 0,2-1 0,1 1 0,4-2 0,7 2 0,-48 9 0,0 0 0,46-7 0,-5 6 0,-6-1 0,-5 0 0,0 1 0,-11 3 0,-8-2 0,0-5 0,-4 5 0,-23-7 0,-23 5 0,-33-3 0,-17 1 0,-14 6 0,2-1 0,-4 1 0,1 2 0,-8 2 0,-3 0 0,-2 0 0,-7 6 0,-2-1 0,-2-1 0,-4-2 0,-4 4 0,-7 1 0,-6 1 0,49-4 0,-1 0 0,1 1 0,0 1 0,-40 0 0,-1-1 0,1 3 0,5-6 0,7 4 0,7-4 0,7-2 0,5 0 0,-10 0 0,6 1 0,-5 5 0,7-4 0,25 6 0,17-8 0,30 0 0,8-2 0,25-2 0,4-2 0,-3-5 0,14 3 0,0-1 0,4-5 0,4 5 0,1-3 0,1-1 0,-1-2 0,6 0 0,1 1 0,-3 3 0,-2-2 0,-3-3 0,-4-1 0,-8 0 0,-8 0 0,-5 0 0,-7 0 0,-13-8 0,-10-3 0,-14 3 0,-21 2 0,-6 4 0,-16 4 0,-7 1 0,-3 5 0,-4 1 0,4 3 0,-6 3 0,0-2 0,0-2 0,-1 0 0,-9 8 0,-3 2 0,-6 2 0,-2 7 0,0-1 0,3 3 0,-3 2 0,-2 6 0,0 0 0,4-2 0,6-2 0,0-2 0,2 0 0,3-2 0,3-4 0,5-1 0,11-6 0,-1 1 0,11 1 0,-2-6 0,42 0 0,23 0 0,26 0 0,14 0 0,-4 0 0,-4 0 0,4 0 0,8 0 0,9 0 0,10 0 0,3 2 0,-1 2 0,3 2 0,6-3 0,-41-1 0,2-2 0,3 0 0,0 0 0,1 0 0,1 0-32,1 0 1,0 0 0,-2 0 0,0 0-1,-4 0 1,0-2 0,-3 0 0,0-1 31,-2-3 0,-1 0 0,45-3 0,-17-1 0,-8 1 0,-7-1 0,-3 5 0,-8-5 0,-5 2 0,-9 3 0,2 5 0,-29 15 0,-18 8 0,-18 1 0,-25 3 0,4-2 0,3-4 0,-1 4 0,2-1 0,-4 1 62,0 0 1,-3 3-1,7-3 1,2 0-63,2-1 0,7 5 0,2-4 0,3 1 0,3 5 0,13 5 0,14-2 0,7-5 0,19-16 0,6-3 0,4-3 0,12 5 0,8-7 0,7-1 0,5-2 0,0-10 0,10-3 0,5-4 0,5-2 0,-45 6 0,1-1 0,2 0 0,0 1 0,1 0 0,-1 1 0,-1 1 0,-1-1 0,47-13 0,0 0 0,-4 2 0,0 2 0,-5 2 0,1 2 0,-7 2 0,-8 1 0,-1 1 0,-3-6 0,-1 0-3,-9 0 1,-12-1-1,-4 1-15,3 0 11,-16 8 0,1-5 4,-38 9 0,-7 1 1,-27 10-1,2 5 0,-2 4 1,-6-1 0,-9 1 0,-4 4-1,-2 0 1,-3 6 0,-9-1 0,-1 1 0,2 0 1,3 3-1,5-5 1,1 0-1,-2 2 1,6-8 0,4 2-1,8-6 0,7 0 0,9-3-3,3 1 2,14-7 1,33 0 1,27-15 0,11 5 0,-6-11 0,1 2 0,-1-1 1,8-7-1,4-1 1,4-3-1,1-3 1,2-3 0,5-1-1,3 0 0,0 0 1,5-8 0,-7-2 0,-1 0 0,-7 4 0,-16 10 0,-3 3 0,-5 2 0,-4-5 0,-29 11 0,-22-4 0,-4 12 0,-35 5 0,-7 4 0,4 2 0,-14 2 0,4 4 0,2 5 0,-3 4 0,-10 2 0,-4 1 0,0-1 0,-6 0 0,4 2 0,-4 2 0,-1 2 0,7 5 0,3-3 0,7 0 0,5-1 0,10 7 0,9-5 0,2 3 0,4 0 0,8-5 0,1 11 0,4-3 0,2 14 0,18-22 0,26-3 0,17-9 0,6-7 0,15-7 0,1-1 0,9-3 0,1-9 0,8-1 0,0-4 0,0-1 0,4 0 0,8 0 0,1-2 0,-2 2 0,-1 0 0,-2 0 0,-1-2 0,1 2 0,-8-3 0,-6 1 0,-7 2 0,-8 2 0,-4 4 0,-3 1 0,-5 3 0,-10-1 0,-26 5 0,-26 7 0,-6 7 0,-28 11 0,-1-1 0,-3 0 0,-6 8 0,-7 3 0,-3 4 0,-3 3 0,2-1 0,-6 0 0,2 0 0,3 1 0,3-1 0,3 0 0,7-1 0,8-5 0,8-1 0,10-4 0,15-12 0,27 4 0,26-15 0,17-7 0,6-5 0,1-3 0,1-2 0,1-6 0,9-2 0,1 1 0,5-1 0,4-8 0,13 1 0,-44 13 0,1 0-1,1 0 1,1 0-1,0 1 1,0 2 0,1 0-1,-1 1 1,1 1-1,-1 0 0,1-2 0,-1 1 0,44-9 0,-6 1 0,-7 4-1,-8 2 0,-9 7 0,-4 2-2,-2 1 1,4 7-4,-6 0 3,-8 7 0,-26 24 2,-23 3 0,-15 8 0,-19-6 0,-3-5-1,-3-5 1,-3 3 0,-9-4 0,1 1 0,0 5 0,-10 1 0,-6 2 0,-5 0-1,-1 1 1,1-1 0,0 0 0,-6 0 0,-6 1 0,4-1 0,-5-2 1,8-1-1,7-3 1,3-7 0,5 0 0,5-8 1,18-5 0,13-17 0,26-7 0,17-5 0,12-7 0,7 3 0,6-2 0,9-3 0,2-2 0,12-3 0,5-1 0,8-4 0,0 4 0,2-4 0,2 2 0,2-2 0,-37 21 0,1 0 0,1-3 0,1 0 0,1 1 0,1 1 0,-2 0 0,0 1 0,-1 2 0,0 0 0,-1 2 0,1 0 0,42-12-1,-4 2 1,-9-1 0,-5 7 0,-9 4-1,-6-1 1,-5 9-1,-4-1-1,-3 0 0,-4 8 0,-8 0 0,-17 10 1,-11 13 0,-18-2 0,-12 5 0,-3-1 0,-3-4 0,-8 4 0,-4 0 0,-2 1 0,-4 5 0,-7-5 1,-4 3-1,-2 1 0,-3 3 0,-3 1 0,-1 0 0,-3 0-1,-3 1 1,2-1 0,-8 0 0,-2 0-1,-2 1 1,12-3 0,3-4 0,7-5 0,6-4 0,-1-7 0,12-3-1,-5-1 2,14-2 0,0-18 0,19-11 0,13 0 0,21-13 0,10 4 0,5-4 0,4 7 0,4-3 0,6-2 0,5-1 0,6 1 0,6 0 0,4 0 0,11-2 0,5-3 0,7 0 0,-1 0 0,1 3 0,-1 4 0,4 2 0,2 1 0,-11 8 0,-2 0 0,-8 6 0,-7 3 0,-10 9 0,0-3 0,-4 4 0,-17 2 0,-7 15 0,-23 8 0,-16 0 0,-22 2 0,-12-1 0,4-5 0,-11 6 0,-1-2 0,-3 0 0,0 5 0,-8-3 0,-3 0 0,-7 0 0,-1 5 0,-10-1 0,-1 1 0,3-1 0,-4 1 0,8-7 0,0-4 0,4-6 0,15 1 0,2-9 0,23 1 0,11-27 0,34-6 0,14-1 0,7 5 0,5 8 0,1-4 0,2 0 0,9 0 0,1 2 0,5-1 0,0 1 0,-2 2 0,-1 2 0,1 1 0,4-1 0,0 5 0,11 3 0,-10 3 0,-7 6 0,-34 7 0,-25-5 0,-39 9 0,-10-6 0,-4-3 0,10-4 0,-3 2 0,-3 2 0,2-1 0,-8-3 0,-1 2 0,-3 2 0,-2-1 0,3-5 0,1 0 0,2 0 0,6 0 0,-7 0 0,-7 0 0,18-1 0,0-5 0,7-6 0,10 5 0,-6-16 0,8 4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0:29:00.993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52 1 12690,'-29'0'0,"7"0"0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0:29:00.009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3665 0 12581,'-19'19'0,"-11"4"0,18-6 0,-12 2 0,7 6 0,-1-8 0,1-8 0,0 7 0,8-7 0,-7 16 0,5-4 0,-12 7 0,10-10 0,-4 4 0,7-10 0,-7 11 0,9-12 0,-9 12 0,12-16 0,-18 24 0,11-20 0,-12 14 0,7 0 0,-1-6 0,1 6 0,0-8 0,0 0 0,0 0 0,0 0 0,0 0 0,0 0 0,-1 0 0,1 1 0,0-1 0,0-8 0,0 6 0,0-5 0,0 7 0,0 0 0,-1 0 0,1 0 0,0 1 0,0-1 0,0 0 0,7 0 0,-5-8 0,6 7 0,-8-7 0,-1 1 0,1 5 0,0-6 0,0 1 0,0 5 0,0-5 0,0 7 0,0 0 0,-1 0 0,1 0 0,8-7 0,-6 5 0,5-6 0,-7 9 0,7-9 0,-5 6 0,6-13 0,-1 13 0,-5-13 0,13 6 0,-13-8 0,5 0 0,-7 0 0,8 0 0,-14 8 0,11-7 0,-12 7 0,7-8 0,-1 8 0,1-6 0,0 5 0,0 1 0,7-6 0,-12 5 0,18-7 0,-19 0 0,14 0 0,-9 0 0,1-7 0,0 5 0,0-6 0,7 8 0,-5 0 0,6 0 0,-8 0 0,-8 0 0,13 0 0,-10 0 0,12 8 0,-7-6 0,0 5 0,0-7 0,0 0 0,7 0 0,-5 0 0,5 0 0,1 0 0,-6-7 0,13 5 0,-13-13 0,5 13 0,0-14 0,-5 15 0,13-7 0,-13 0 0,6 6 0,-1-5 0,-5 7 0,13 0 0,-13-8 0,5 6 0,1-5 0,-6 7 0,13 0 0,-14-8 0,7 6 0,-1-13 0,3 13 0,-1-6 0,6 1 0,-5-3 0,7 1 0,0-6 0,-8 13 0,6-14 0,-13 15 0,13-7 2,-6 0 5,1 6 1,5-13-1,-13 13 0,5-5-1,1-1 0,1 6-1,0-5 0,-1-1 0,-1 6-1,-5-13 0,13 13-1,-13-6 1,13 1-2,-13 5 1,5-6-2,1 1 0,1 5 1,1-6-1,5 0-1,-13 7 0,13-15 0,-14 14 0,14-5 0,-5-1 0,-1 6 0,6-13 0,-13 13 0,13-13 0,-13 13 0,5-13 0,1 5 0,-6 1 0,5 1 0,1 1 0,-6 5 0,13-6 0,-14 8 0,7 0 0,-1 0 0,-5-8 0,13 7 0,-13-7 0,13 0 0,-6-1 0,8-1 0,0-5 0,-7 13 0,5-13 0,-6 5 0,8 1 0,0-6 0,0 5 0,0 1 0,-7-7 0,5 15 0,-13-7 0,13 0 0,-13 6 0,13-13 0,-14 13 0,14-5 0,-13-1 0,13 6 0,-13-13 0,13 13 0,-13-13 0,13 13 0,-13-13 0,13 13 0,-13-13 0,13 13 0,-13-14 0,13 15 0,-6-15 0,1 14 0,5-13 0,-14 13 0,14-5 0,-5-1 0,7-1 0,0-1 0,0-5 0,0 5 0</inkml:trace>
  <inkml:trace contextRef="#ctx0" brushRef="#br0" timeOffset="2963">0 291 13141,'0'0'0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0:29:16.738"/>
    </inkml:context>
    <inkml:brush xml:id="br0">
      <inkml:brushProperty name="width" value="0.35" units="cm"/>
      <inkml:brushProperty name="height" value="0.35" units="cm"/>
      <inkml:brushProperty name="color" value="#E4E4E4"/>
    </inkml:brush>
  </inkml:definitions>
  <inkml:trace contextRef="#ctx0" brushRef="#br0">37 0 32073,'-36'0'0,"64"0"0,-5 0 0,46 0 0,-10 0 0,-2 0 0,7 0 0,-1 0 0,6 0 0,5 0 0,-6 0 0,3 0 0,-6 0 0,-10 0 0,6 0 0,3 0 0,-14 0 0,7 0 0,-6 0 0,14 0 0,9 0 0,4 0 0,-2 0 0,-7 0 0,-8 0 0,3 0 0,1 0 0,-8 0 0,-11 0 0,1 0 0,14 0 0,2 0-3,-4 0 1,8 0-1,-5 0 1,-3 0-23,-3 0 0,-1 0 0,4 0-6,4 0 1,9 0 0,-7 0 4,1 0 1,-1 0 0,-14 0-1,1 0-3,-1 0 0,0 0 1,1 0-1,1 0-2,4 0 1,2 0 0,6 0 0,-2 0-2,1 0 0,3 0 0,3 0 1,3 0-2,1 0 0,0 0 0,-5 0 0,1 0 0,4 0 1,2 0 0,6 0-1,-4 0 6,-2 0 0,6 0 0,-2 0 0,4 0 5,1 0 0,-5 0 0,-2 0 0,0 0 3,0 0 1,2 0-1,4 0 1,-2 0 2,-2 0 0,-6 0 1,6 0-1,0 0 2,-2 0 1,3 0 0,-4 0-1,-1 0 2,0 0 0,9 0 1,-5 0-1,-2 0 3,0 0 0,-5 0 0,9 0 1,1 0 1,1 0 0,3 0 1,-10 0-1,-1 0 2,0 0 1,9 0 0,-5 0 0,-4 0 1,-3 0 0,1 0 1,2 0-1,0 0 2,0 0 0,-1 0 1,-7 0-1,1 0 2,-1 0 0,6 0 0,0 0 0,-1 0 1,-3 0 1,4 0 0,2 0 0,1 0 1,-1 0 0,-2 0 1,-6 0-1,1 0 1,-1 0 0,7 0 0,-1 0 1,-2 0-8,-1 0 0,3 0 1,2 0-1,0 0-10,0 0 0,-2 0 0,-5 0 0,1 0-10,4 0 1,3 0 0,2 0 0,-4 0-11,-5 0 1,4 0-1,2 0 1,0 0-11,1 0 0,-3 0 0,-6 0 0,1 0-11,-1 0 1,7 0 0,-1 0 0,-2 0-10,-2 0 0,-5 0 1,4 0-1,5 0-9,2 0 1,0 0-1,-7 0 1,-1 0-6,1 0 0,3 0 0,-2 0 0,-3 0-1,-1 0 0,1 0 0,3 0 1,3 0 0,1 0 0,0 0 0,-5 0 0,-1 0 2,1 0 1,5 0-1,0 0 1,-2 0 3,-1 0 0,-3 0 1,3 0-1,1 0 5,2 0 0,-1 0 0,-9 0 0,-1 0 4,2 0 1,1 0 0,3 0 0,-3 0 4,-3 0 1,4 0 0,-2 0 0,3 0 5,1 0 0,3 0 0,-11 0 0,2 0 7,-1 0 1,5 0 0,3 0 0,-3 0 7,-1 0 0,1 0 1,2 0-1,-1 0 7,1 0 0,-7 0 1,1 0-1,4 0 7,5 0 0,-2 0 0,5 0 0,-5 0 6,-1 0 0,-1 0 0,3 0 0,-1 0 5,-2 0 1,3 0 0,-12 0 0,0 0 5,0 0 1,5 0-1,-1 0 1,2 0 3,-2 0 0,1 0 0,-5 0 0,2 0 0,4 0 0,-6 0 0,0 0 0,-2 0 0,0 0 0,6 0 0,-6 0 0,-2 0 0,10 0 0,-2 0 0,-4 0 0,-4 0 0,0 0 0,4 0 0,4 0 0,0 0 0,-12 0 0,0 0 0,1 0 0,-7 0 0,1 0 0,2 0 0,1 0 0,-3 0 0,3 0 0,10 0 0,-4 0 0,14 0 0,1 0 0,5 0 0,-3 0 0,-9 0 0,1 0 0,-7 0 0,0 0 0,-5 0 0,-1 0 0,1 0 0,1 0 0,4 0 0,-4 0 0,4 0 0,-3 0 0,-3 0 0,-5 0 0,-1 0 0,-10 0 0,5 0 0,1 0 0,16 0 0,-15 0 0,4 0 0,-4 0 0,9 0 0,1 0 0,-1 0 0,-11 0 0,0 0 0,-6 0 0,12 0 0,-10 0 0,10 0 0,-16 0-4,16 0 1,-14 0-2,14 0 0,-21 0-2,14 0 4,-18 0 3,27 0 0,-19 0 0,12 0 0,-6 0 0,-1 0 0,8 0 0,-6 0 0,13 0 0,-5 0 0,8 0 0,-7 0 0,1 0 0,1 0 0,11 0 0,-17 0 0,5 0 0,-2 0 0,13 0 0,-15 0 0,3 0 0,-8 0 0,8 0 0,-11 0 0,6 0 0,-15 0 0,23 0 0,-20 0 0,14 0 0,0 0 0,-6 0 0,-2 0 0,-9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2:26.369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105 1 11462,'-37'0'0,"12"0"0,9 0 0,6 15 0,-7 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2:27.545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70 0 11383,'-29'0'0,"-2"0"0,29 0 0,-6 0 0,8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2:34.737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123 1 11264,'-18'48'0,"1"-7"0,-1-16 0,-15 0 0,-4-7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4:49.739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105 158 12661,'-29'23'-7,"0"0"0,13-11-32,-1 11 25,11 1 1,-2 18 0,8 5 0,0-2 4,0 1 1,0-5-1,2 4 0,4-3 1,-4 5 0,4 1 2,-4 11 0,0 10 0,2-7 1,2 3-2,-3-1 1,-1 0-1,0 5 1,4-1-2,6-4 1,5-9 0,5-11 0,3-1-2,2-4 1,8-2 0,6-4 0,-3-2-1,-1-2 1,0-8 0,2 4-1,2-1 0,-2-1 1,-1 0 0,1-5 0,2-1-3,-2 1 0,0-1 0,5-1 2,14-5 1,-3 3 0,9-8 0,-6-2-1,0-2 1,-3-2 0,3 0 0,-4 0-9,-2 0 0,11 0 1,6 0 0,3-2 8,10-4 1,-18-4 0,-6-7-1,-13-1 1,-9 1 1,5-1 0,0 1 0,-2-3 1,-2-3 0,-2 2 0,-1-8 0,1 0 1,0 1 0,-2-5 1,-2 4-1,-2-2 1,3 2 0,1-4 0,1 6 0,1 0 1,0 3 0,-6-1 0,1 2 0,1 2 0,2 1 1,3 3 0,3-1 1,2 1 0,2 5 0,-3 1 0,17 7 0,7-4 0,-4 0 0,14 6 0,-5-4 0,-4 4 0,-7 2 0,4 0 0,4 2-1,2 4 1,-8-2 0,-12 8-2,7 1 1,-9 3-1,5 1-2,-7 1 1,-9 9 0,-8 6-2,-1 6 1,-1 5 0,-4-1-3,3 4 1,-1 3-1,-6-3 0,-1 7 1,-5 16 1,-5 7 0,-12 1-6,-5-4 1,-5-2-4,-1-8 1,1 6 3,5 11 1,5-7 0,12-16 2,5-11 0,13-5 0,5-5 0,4-6 0,2-4 1,5 2 0,3-3-1,2-1 0,3 0 1,3 4-1,3-6 1,2-1-1,2-3 0,1-3 0,-7-5 0,0-5 0,1-4 0,5-2 0,0 0 0,-1-2 1,-3-4 0,-4-9 0,-1-8 0,-5-1 1,-1-1 0,-2 4 0,-6-8 0,-2-2 1,-4-2 0,8-2 0,-6 0 0,0 0 1,2 0 1,-2-6 0,0-2-1,-2 1 1,2-1 1,-4-4 0,0 7 0,1-1 0,-1-2 1,-6 6 0,2-3 0,-3 3 0,-3 2 0,7-6 0,-1 0 0,-2 1 0,-1-3 0,-3 6 0,1-4 0,-3 3 0,-3-3 0,3 2 0,-3-10 0,3-5 0,-3 15 0,-2-3 0,-2 1 0,5 2 0,-1-13 0,-3 17 0,5-8 0,5 2 0,1 4 0,9-9 0,-8-5 0,3-3 0,-5 4 0,-2 9 0,1-4 0,-1-3 0,-5 3 0,0-19 0,-3 12 0,3-12 0,5 7 0,1 5 0,-1 5 0,7 1 0,-3 13 0,2-2 0,-1 12 0,7-1 0,-6 11 0,6 1 0,-7 8 0,11 4 0,-4 12 0,-4 5 0,-2 7 0,-3-3 0,-3 8 0,6 0 0,1 6 0,1-6 0,-2 0 0,-7-13 0,7 1 0,-15-11 0,15 2 0,-13-8 0,-1-8 0,-1-2 0,0-15 0,9 6 0,3-14 0,13 13 0,-6-5 0,8 8 0,-10 5 0,4 0 0,-13 9 0,19-3 0,-20 2 0,14-2 0,-11 4 0,15-6 0,-6 1 0,0 5 0,-2-6 0,-7 8 0,7 0 0,2-8 0,8-2 0,0 1 0,-8-7 0,6 6 0,-13-7 0,20 7 0,-11 3 0,14 8 0,-8 5 0,-8-4 0,14 14 0,-10-8 0,16 3 0,-14-1 0,1-4 0,-2-4 0,8 7 0,1-3 0,-16-4 0,-1 6 0,-7-16 0,2-9 0,5-12 0,-11 1 0,-1-1 0,-8 16 0,-4-26 0,-10 10 0</inkml:trace>
  <inkml:trace contextRef="#ctx0" brushRef="#br0" timeOffset="1833">6480 333 11782,'-35'-18'0,"0"8"0,8 3 0,1 14 0,3 11 0,0 11 0,-8 4 0,2 2 0,-4 0 0,-2 0 0,6-6 0,0 0 0,-1-6 0,-4 6 0,6-11 0,5 5 0,-4-5 0,-2 11 0,2-6 0,-2 6 0,5-6 0,-5 6 0,8-5 0,-3 5 0,5-6 0,2 6 0,-1-7 0,8 11 0,-5-6 0,13 0 0,-6-2 0,16-15 0,2-2 0,15-16 0,0-4 0,4-11 0,-4 2 0,-7-9 0,-1 13 0,1-6 0,7-1 0,4-11 0,-4 6 0,-1 0 0,3 2 0,2-2 0,4-4 0,2 4 0,0 8 0,0-3 0,2 9 0,3-9 0,-1 5 0,8 2 0,-14 5 0,2 0 0,-4 1 0,4-7 0,5 1 0,1-1 0,6 1 0,-7-1 0,1 1 0,-6-1 0,0 7 0,0-1 0,-16 0 0,12 3 0,-19-7 0,6 14 0,-11-5 0,-38 14 0,16 3 0,-26 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2:35.452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35 18 11262,'-9'27'0,"-7"-2"0,14-7 0,-6-8 0,32-26 0,-3-13 0,22-23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2:44.862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71 0 11630,'-37'10'0,"11"-2"0,19-8 0,7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2:47.869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132 0 11598,'-43'28'0,"6"-11"0,3-9 0,16 0 0,18-6 0,25 5 0,12-7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2:48.559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0 11377,'0'29'0,"7"2"0,3-21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2:49.527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88 734 11403,'-28'-10'0,"11"3"0,1-1 0,14 6 0,-5-14 0,-1 15 0,6-7 0,-6 8 0</inkml:trace>
  <inkml:trace contextRef="#ctx0" brushRef="#br0" timeOffset="909">2078 1 11313,'0'0'0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7:22:51.292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70 1 11559,'-19'9'0,"-4"7"0,21-14 0,-6 13 0,0-13 0,6 14 0,-5-7 0,7 9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35.465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0 0 12153,'10'20'0,"-2"-5"0,0-15 0,1 0 0,9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36.111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0 11837,'0'0'0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37.015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36 18 12299,'-19'-9'0,"3"1"0,16 8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40.127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53 53 12013,'-17'-27'0,"-1"9"0,9 11 0,1 22 0,8 5 0,0 14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4:54.139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55 28 13721,'-20'-10'0,"-11"-5"0,27 13 0,4 25 0,6-11 0,12 23 0,-5-6 0,5 12 0,-7 3 0,1 7 0,2-5 0,1-1 0,3-4 0,-1 1 0,1 5 0,-1-6 0,1 7 0,-1-1 0,0-5-5,1-3 0,-1-4 0,1 0 0,-1 2-2,1 4 0,-1-5 0,3 7 0,1 0-1,2 3 0,3-3 1,-5-2-1,4-6-13,2-6 0,4 4-5,10-4 0,11-6-1,12-5 0,4-9 10,2-9 0,6 0 0,-2 0 5,-6 0 1,-12-5-1,-8-3 1,5-2 1,3-3 0,2-9 1,-5-3-1,-1 0 2,0 0 1,5-6 0,-3 1 0,-4-3 3,1-2 0,-6 1 1,1-1-1,1 0 3,-3 0 0,-3 6 1,-10 2-1,-2-1 0,2 1 0,4-4 0,4-6-2,2 2 1,0-3-1,-5 8 1,3-3 0,2-2 0,2 1 0,-5-1 0,5 0 1,2 0 1,-1 2 0,3 2 0,-4 4 0,-1 1 0,-3 1 0,6 4 0,-3-3 0,-5 3 0,-2 10 0,4-3 0,13 8 0,9 0 0,3 6 0,4 0 0,1 0 0,-1 2 0,-4 4 0,-5 4 0,-13 7 0,-5 3 0,-12 3 0,4-2 0,-4 8 0,-8-7 0,3 1 0,-1 2 0,12-2 0,0 7 0,0-7 0,0 6-2,0-6 0,5 3-12,1-3 1,6-10-1,-5 3-1,3-6 1,-2-5-1,5-3-5,1 4 0,1-4 1,-3 4 1,7-4 1,16-2 0,-6-2 1,0-4 0,-8-4 2,3-7 1,-7-2 6,-5-5 0,-5-1 0,-7-6 2,0 2 0,-8 6 1,0-7 1,4-1 1,-7-3 2,11-7 0,-10 4 0,4-4 0,-8 4 0,3 2 0,-13 16 0,-3-4 0,-8 21 0,0-6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40.912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 1 12013,'17'27'0,"-7"-10"0,-3-9 0,1-8 0,-6-16 0,6-3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41.380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87 1 13378,'-36'0'0,"3"0"0,23 0 0,2 0 0,8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42.513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17 31 12746,'-1'-25'0,"-5"19"0,4 27 0,-6 9 0,8 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43.396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70 1 12609,'10'27'0,"-10"-2"0,-18 0 0,-1-13 0,-7 3 0,17-22 0,1-11 0,8-9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12.579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106 1 12189,'-53'0'0,"24"0"0,6 0 0,23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13.045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5 122 12211,'-4'-39'0,"4"5"0,8 18 0,21 4 0,-8 1 0,12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13.644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 1 12200,'52'17'0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14.129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36 1 12394,'-8'44'0,"-2"-17"0,0-27 0,3-19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14.711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70 0 12357,'-70'18'0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15.196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0 0 12079,'0'0'0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4:55.938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101 315 13610,'-37'-18'0,"-4"9"0,30-7 0,-1 6 0,24-7 0,1-1 0,16 1 0,2 0 0,2-1 0,2 1 0,2-1 0,2 1 0,2-1 0,7 1 0,-1-1 0,3 3 0,3 3 0,-7-1 0,1 7 0,3 0 0,7-2 0,1 6 0,8-4 0,0 4 0,-2 2 0,-8 0 0,8 0 0,-13 2 0,11 4 0,2 6 0,-12 3 0,12 3 0,-6-1 0,-11 3 0,-18 1 0,2 2 0,0 8 0,0 0 0,-2 8 0,-13-6 0,1 8 0,-13-6 0,-4 11 0,-8 5 0,-13 5 0,-8 0 0,8-13 0,-10 4 0,5-8 0,3-5 0,-8 3 0,2 2 0,-4 4 0,-2 1 0,0 1 0,0 4 0,-2-3-3,-3 3 1,3-5 0,-6 1 0,2-2-5,0-5 0,1 1 1,5 0-1,0 2 0,0-2 1,0-8 0,2-2 0,2 2 0,2 2 0,0 4 5,-6 3 1,-4 3 0,2 6 0,4-3 0,8-13 0,-2 2 0,0-2 0,-1 0 0,5 2 0,-4 0 0,0 0 0,0 0 0,5-6 0,-1 0 0,0 2 0,5 10 0,5-12 0,17 12 0,7-12 0,1-2 0,11 2 0,-2-13 0,3 1 0,-9-3 0,9 3 0,-9-7 0,18 5 0,-14-5 0,7 8 0,-13 7 0,-7 4 0,-4 0 0,-19 6 0,-3-4 0,-11 12 0,2-1 0,6-9 0,-6 8 0,5-8-6,-5 8 0,8-2-6,-2 1 1,3-14 3,3 3 1,-1-4 0,1 10-2,-1 0 1,1 0 0,-1 0 0,5 0-1,7-1 9,8-14 0,15-5 0,1-15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16.011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53 1 12122,'-52'0'0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16.497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20 0 11924,'-18'27'0,"17"-17"0,2-12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17.878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190 0 13913,'-52'18'0,"-4"-1"0,3 1 0,24-7 0,29 1 0,23-8 0,22 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18.295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113 1 13108,'-52'0'0,"7"0"0,30 0 0,27 0 0,34 0 0,3 0 0,9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18.710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55 68 13088,'-35'-36'-9,"16"10"1,19 21 8,23 10 0,0 5 0,3 8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19.662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92 1 12689,'-53'0'0,"17"0"0,34 0 0,31 0 0,8 8 0,5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20.309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35 55 13229,'-17'-27'0,"7"2"0,2 23 0,8 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21.212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 1 12768,'0'0'0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21.645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18 88 12939,'-10'-29'0,"2"-2"0,16 21 0,2-8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22.292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36 0 12655,'-10'20'-155,"2"3"155,8-21 0,-8 13 0,-1-5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5:00.272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2131 105 11502,'-49'-10'0,"-3"6"0,-6 8 0,-8 8 0,-2 3 0,-20 3 0,-7-1 0,45-8 0,-1 0 0,-5 0 0,-2 1 0,-2 1 0,0-1 0,-2 2 0,-1-2 0,3-2 0,0-1 0,7-1 0,1-2 0,-35-4 0,11 0 0,10 0 0,10 0 0,4 0 0,5-14 0,-7-5 0,5-6 0,9 2 0,-5-7 0,2-1 0,0 4 0,3-2 0,3 0 0,2 2 0,19 19 0,16 20 0,0 13 0,6 16 0,-4 9 0,-2 8 0,0-1 0,0-5 0,-2 0 0,-4 3 0,3 5 0,-7-13 0,0 3 0,0 2 0,-1-5 0,-7-1 0,1 5 0,-1 5 0,1-7 0,-1 1 0,3-3 0,3-3 0,-1-3 0,7 8 0,2 5 0,2-7 0,2 5 0,10 0 0,5 1 0,7-9 0,11-11 0,0-5 0,5-3 0,9 4 0,-4-6 0,1-2 0,5-1 0,-5-3 0,3 1 0,0-1 0,-3 1 0,5 1 0,-8 2 0,-3 5 0,-1 1 0,-8 2 0,-2 10 0,-1 7 0,-11-1 0,-9 19 0,-12-6 0,-7 10 0,-7-13-2,-3-13 1,-8-3-1,2 0 1,-4 4-2,-2 1 0,6-11 0,2 2 0,1-2 0,5 0 0,0 4 0,-1 4 0,-1 5 0,0-1 0,5-1-2,1-1 1,5-8-1,1-6 0,5 2 0,-6 10 1,6-6-1,-5 12 1,7-16 0,-2 15 0,4-3 1,2 9 1,8-7-1,5-2 1,9-1 0,5-11 0,8 4 0,0-2 1,-6-8 0,2 1 0,6-1 1,-8-12 0,6 5 0,-2-3-1,0 1 1,-4-4 0,2-1-1,6 3 0,-2 1 1,7 3-2,1-1 1,-2 1 0,7-1-1,1 1 0,-1-9 1,-7-3 0,11-4 0,13-2 1,8 0-1,-1-2 1,-10-4 0,-8 4-1,-13-3 1,-4 3 0,6 9 0,-8 5 0,0 11 0,0 6 0,-6-1 0,0 1 0,0 0 0,6 6 0,-2-6 0,-4 0 0,-4-6 0,-7 6 0,-11-11 0,-7 5 0,-9-11 0,-15 11 0,13-15 0,-20 15 0,11-13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24.293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18 0 12169,'-8'37'0,"6"-4"0,-6-23 0,8-2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24.892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0 0 12364,'0'0'0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25.509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 1 12179,'0'0'0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25.994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 0 12171,'0'0'0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26.545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53 0 11852,'-53'0'0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27.126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35 18 11730,'-35'-18'0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27.611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0 1 11955,'0'0'0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50:28.342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53 70 11984,'-19'-18'0,"-4"1"0,21 0 0,-6-1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33.162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298 0 12760,'-25'27'0,"5"1"0,-3-5 0,13-2 0,10 8 0,16-7 0,11 3 0</inkml:trace>
  <inkml:trace contextRef="#ctx0" brushRef="#br0" timeOffset="435">1 1729 12723,'10'29'0,"-3"10"0,-7-20 0,0 16 0</inkml:trace>
  <inkml:trace contextRef="#ctx0" brushRef="#br0" timeOffset="918">245 3842 12345,'35'27'0,"8"-25"0,-14-13 0,4-24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8:46:28.116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1188 6602 11944,'19'10'0,"4"5"0,-13-5 0</inkml:trace>
  <inkml:trace contextRef="#ctx0" brushRef="#br0" timeOffset="797">3109 6602 11710,'-8'29'0,"-2"-6"0</inkml:trace>
  <inkml:trace contextRef="#ctx0" brushRef="#br0" timeOffset="1331">3720 5694 11795,'29'0'0,"-6"15"0,-23 5 0,0 7 0,0-2 0,0-7 0</inkml:trace>
  <inkml:trace contextRef="#ctx0" brushRef="#br0" timeOffset="1896">4034 4349 11753,'-9'20'0,"1"3"0,8-13 0</inkml:trace>
  <inkml:trace contextRef="#ctx0" brushRef="#br0" timeOffset="2431">3842 3196 12137,'-27'18'0,"10"-1"0,1-7 0,14 6 0,-6-7 0</inkml:trace>
  <inkml:trace contextRef="#ctx0" brushRef="#br0" timeOffset="3046">3528 1939 12181,'0'0'0</inkml:trace>
  <inkml:trace contextRef="#ctx0" brushRef="#br0" timeOffset="3548">2899 367 12443,'22'-13'0,"-5"-5"0,-11 12 0,2-9 0,-8 15 0</inkml:trace>
  <inkml:trace contextRef="#ctx0" brushRef="#br0" timeOffset="4178">1188 105 13044,'25'-33'-6,"4"4"1,4 12 0,2-8 0</inkml:trace>
  <inkml:trace contextRef="#ctx0" brushRef="#br0" timeOffset="4632">105 821 13041,'-25'37'0,"-2"-4"0,-1-31 0,11 4 0,9-14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16:45:51.333"/>
    </inkml:context>
    <inkml:brush xml:id="br0">
      <inkml:brushProperty name="width" value="0.6" units="cm"/>
      <inkml:brushProperty name="height" value="0.6" units="cm"/>
      <inkml:brushProperty name="color" value="#9BCEEB"/>
    </inkml:brush>
  </inkml:definitions>
  <inkml:trace contextRef="#ctx0" brushRef="#br0">36 3214 11371,'35'18'0,"2"-1"0,3 1 0,-5-3 0,10-3 0,5-6 0,-3-6 0,-6-6 0,-3-6 0,3-3 0,-4-9 0,6-1 0,-2-2 0,-1-4 0,3-4 0,-4-4 0,2-2 0,-3 3 0,5-7 0,-2 0 0,-4-1 0,-6-1 0,0 6 0,-8-7 0,-2-6 0,-11 13 0,-10-6 0,-15 14 0,-16-4 0,-8 6 0,8 10 0,-2-4 0,4 2 0,1-1 0,5-9 0,-6 0 0,-2-6 0,6-7 0,1 3 0,5-1 0,2-5 0,-7-1 0,1-5 0,0-1 0,-2-2 0,3-6 0,-7 6 0,-2 1 0,-2 3 0,-2 3 0,0 5 0,0 3 0,0 1 0,0 7 0,0-4 0,1 4 0,-1-2 0,2-2 0,3 2 0,7-1 0,4-3 0,3-8 0,5 3 0,5-5 0,4-13 0,2 0 0,4 4 0,7 4 1,3 3 0,15 1 0,2 1 1,2 5 1,8-8 0,2 7 0,-1 2-1,1 1 1,5 7 0,-1-4 0,2 4-2,-3 2 1,5 2 0,-7 4 0,3 6-1,-1 4 1,1 1-1,3 1 1,-1-1-2,-3 1 1,1 1 0,7 3-1,3 1 0,1-2 0,6 7 1,-6 1-1,-2 4 0,-1 2 0,-3 0 0,-1 2 0,-5 4 0,-5 5 0,-4 7 0,-2 3 0,0 2 0,3 8 0,-1-2 0,-4 4 0,-9 2 0,-1 2 0,-4 4 0,-7-2 0,0 7 0,-9 7 0,3 7 0,-4 2 0,-2-2 0,0 6 0,0 0 0,0-8 0,0-11 0,0 1 0,0 16 0,2 2 0,4-5 0,6-9 0,11-17 0,16-2 0,15-6 0,8-9 0,2-9 0,-11-11 0,1-4 0,4-5 0,8 1 0,6-1 0,-4-3 0,0-2 0,0-1 0,1-2 0,1-3 0,0-1 0,-8 2 0,-4 7 0,-5 2 0,-7-1 0,5 3 0,-3 0 0,9 3 0,-9 1 0,7 6 0,1 0 0,-6 2 0,3 4 0,-11 5 0,-5 5 0,-2 9 0,-2 4 0,-4 4-1,-6 2 0,3 2 0,-3 4 0,-4 5-1,-5 5 0,-6 7 1,-8 2-1,0 2 0,0 4 0,-4 2 0,-6 2 1,-7 0-2,-3 0 1,-7 5 0,-2 1 0,-2-4-1,2-6 1,-4 0 0,4-8 0,-2-2-1,2-2 1,-4 3 0,5-3 0,-1-4-1,0 1 1,0-1 0,-6 3 0,0-1 0,0 1 0,0-7 0,1-1 1,-1-3-1,0-3 0,0-2 0,-2-2-1,-4 0 1,8 0 0,-8 0 1,10 0 0,-6 0 0,6 0 0,4-6 0,-2 2 0,6 6 1,3-8-1,3 8 1,0 0-1,-1 1 1,1 3-1,-1-2 1,1 7 0,-1-7 0,1 8 0,-1-8 0,1 1 0,-1 3 0,1 2 0,-3-10 0,-3 5 0,-10-5 0,-8 8 0,3-6 0,1-6 0,2-14 0,0 1 0,0-1 0,0 1 0,-2-1 0,-4 1 0,-15-3 0,-12-3 0,-4-6 0,18-4 0,-4-2 0,5 0 0,-9-8 0,0-4 0,6-3 0,6-3 0,3-5 0,-3 0 0,3-1 0,6-1 0,4 6 0,2-5 0,1 5 0,-15 2 0,-3-1 0,3 1 0,8-1 0,18 5 0,6-5 0,11-1 0,0-22 0,4 12 0,2-18 0,-12 7 0,-9-5 0,-12 10 0,-6 8 0,-2 11 0,-11 5 0,9 3 0,-17 8 0,2 0 0,10 0 0,-11 0 0,17 0 0,-1-16 0,25-3 0,18-22 0,12 0 0,6 9 0,5 8 0,4-1 0,8 2 0,0 1 0,-6 3 0,0 1 0,0 1 0,6 0 0,-6-7 0,0 1 0,8-8 0,8 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0:19:04.003"/>
    </inkml:context>
    <inkml:brush xml:id="br0">
      <inkml:brushProperty name="width" value="0.6" units="cm"/>
      <inkml:brushProperty name="height" value="0.6" units="cm"/>
      <inkml:brushProperty name="color" value="#89C9E8"/>
    </inkml:brush>
  </inkml:definitions>
  <inkml:trace contextRef="#ctx0" brushRef="#br0">427 4827 12794,'-29'-11'0,"1"0"0,5-1 0,-6-5 0,7-2 0,-7-4 0,6-5 0,-5-12 0,9-4 0,0-6 0,5 5 0,10 1 0,-3 6 0,-1-2 0,6-4 0,-3-1 0,1 1 0,0-9 0,-2 5 0,-7 8 0,2-4 0,-5 2 0,5 1 0,-1 2 0,-1-1 0,4 1 0,-1 2 0,3-3 0,-5 0 0,6-11 0,3 4 0,8-11 0,5 13 0,7 5 0,0 4 0,0 1 0,0 7 0,0-1 0,6 6 0,0-5 0,2 5 0,-2-5 0,-4-1 0,4-5 0,1 0 0,-1-1 0,-2 1 0,0 0 0,2 0 0,-4-8 0,4-4 0,-4-2 0,-2 3 0,0 5 0,-6 7 0,1-1 0,-8 2 0,1-14 0,-3 8 0,-2-19 0,-2 11 0,-3-11 0,1 23 0,-8 6 0,1 1 0,-6-13 0,5 9 0,1-3 0,-2 2 0,3 5 0,-1-1 0,-3-3 0,-1-3 0,-2-6 0,-6 2 0,0-6 0,2 2 0,8 6 0,2 2 0,-1 3 0,-5-8 0,6-3 0,-1 2 0,10-4 0,2-2 0,2 14 0,10-8 0,-1 2 0,6-2 0,0 0 0,1 6 0,6-6 0,5 0 0,-3 6 0,3 5 0,1 2 0,10-1 0,-3-8 0,4 5 0,1 1 0,-11 7 0,1-2 0,-3 2 0,-3 1 0,-3-3 0,6 2 0,-8-4 0,1-7 0,-3 0 0,-1 0 0,-7 5 0,0 1 0,-5-1 0,6-5 0,-9-2 0,3-4 0,4 3 0,-9-12 0,5 3 0,-6 16 0,-6 1 0,1 5 0,-12-11 0,9 7 0,-9-1 0,11-1 0,0-10 0,5 2 0,1-8 0,1 14 0,5-2 0,0 11 0,11 0 0,-2 2 0,14-2 0,1 4 0,10-4 0,10 10 0,7 2 0,6 7 0,-6-2 0,3 6 0,-8 6 0,-5 9 0,-12 8 0,-3 7 0,-3-1 0,-5-3 0,-7 3 0,1 1 0,-7-3 0,0 2 0,-5 5 0,6 6 0,-7 7 0,7-1 0,-7-8 0,7 2 0,-7-13 0,7 7 0,1-9 0,10 3 0,-2-13 0,8 3 0,3-7 0,14 0 0,-12-3 0,11-8 0,-3 0 0,10 0 0,-3-2 0,-3-4 0,-4 6 0,-8 0 0,-13 4 0,-4 13 0,-9 6 0,3 17 0,-7-2 0,2 8 0,-5-6 0,-1 5 0,2-10 0,4 5 0,-4-12 0,4 12 0,3-11 0,3 11 0,-3-14 0,3 9 0,-1-3 0,6 8 0,2-4 0,4 4 0,-4-4 0,4-2 0,-6 3 0,-6 2 0,3 5 0,-9 8 0,1 1 0,-6 4 0,-6-4 0,1 4 0,-7-3 0,7-3 0,-1-11 0,6 0 0,0-17 0,0 11 0,0-11 0,0 17 0,0-12 0,0 12 0,2-13 0,3 7 0,-1-3 0,8 3 0,-1 0 0,6 0 0,0 1 0,0-1 0,2-6 0,4 1 0,-2-8 0,8 2 0,-6 1 0,5-1 0,1 8 0,5-3 0,-13-1 0,-4 1 0,2 3-3,4 9 0,-6-4-6,-6 4 1,-7 4-1,2 1 0,-4 1 1,-2 5 0,0-14 0,0 8 1,-2-3 0,-4 10 1,4-1 0,-3 0 1,-3 3 2,2 3 1,-5 2 0,3 2-1,-1-8 0,-5-6 1,5-1 0,-3 9 1,-1 8 1,4-15 0,-1 5 0,3-7 0,5-18 0,13 1 0,-1-8 0,18-4 0,-9-6 0,15 0 0,-9-5 0,4 6 0,-8 1 0,1 10 0,-1-2 0,2 7 0,-11-7 0,10 12 0,-12-14 0,-1 13 0,-1 2 0,-8 12 0,-2-10 0,-4-2 0,-3-9 0,-8 3 0,5-5 0,1 6 0,-2-6 0,-10 5 0,8-7 0,-8 2 0,0 4 0,-11 1 0,-6 5 0,0 1 0,-8-8 0,3-3 0,1-4 0,-2-2 0,8 1 0,-2-1 0,4-6 0,2 0 0,-1-5 0,1 6 0,-10-9 0,-7 3 0,11-4 0,-6-2 0,5 0 0,-11 0 0,12 0 0,0 0 0,8-2 0,-8-4 0,8 5 0,-3-5 0,11 2 0,-11-2 0,3 4 0,-8-3 0,10 1 0,-5-2 0,13 4 0,-18-5 0,26 7 0,-16 7 0,20 3 0,-14 7 0,-11-2 0,-10-3 0,-1-5 0,-5-7 0,13-7 0,-14-5 0,8-11 0,-13-5 0,12-5 0,5-1 0,4 0 0,1 0 0,16-1 0,4-6 0,15 12 0,13 8 0,5 27 0,-3 7 0,-4 21 0,-7-7 0,2 13 0,-6-13 0,-6 7 0,4-19 0,-21 8 0,-5-23 0,-24 0 0,14-4 0,-2-13 0,0-6 0,-5-17 0,-1 4 0,4-6 0,8 0 0,11 12 0,2-6 0,8-2 0,5 7 0,8-9 0,4 10 0,7-4 0,12 9 0,23 13 0,-12 14 0,12 15 0,-12 16 0,6 12 0,-11 5 0,-7 1 0,-10 3 0,-6 3 0,-8-23 0,-10 0 0,-9-17 0,-19 0 0,-3-7 0,-7-12 0,4-4 0,10-3 0,8-8 0,-3 0 0,-5-14 0,2-3 0,7-2 0,6 0 0,4 1 0,2-5 0,4-11 0,3 9 0,10-13 0,4 9 0,5 6 0,12 8 0,5 3 0,5 5 0,3 7 0,4-1 0,0 3 0,9 4 0,5 5 0,-5 6 0,-5 6 0,-2 5 0,-8 14 0,-8 7 0,-1 6 0,-10 0 0,-9 2 0,-6-2 0,-6 14 0,-5-10 0,-12-14 0,-5-11 0,-12-11 0,0-19 0,0-10 0,9-8 0,5-3 0,5-2 0,-6-4 0,2-6 0,4-3 0,2-10 0,2-4 0,2-5 0,4-7 0,3 5 0,8-4 0,2 3 0,4 3 0,-1 7 0,11 4 0,3 6 0,0 5 0,2 10 0,3 7 0,11-1 0,-5 13 0,10 5 0,0 14 0,8 13 0,-9 14 0,0 7 0,-17-2 0,1 1 0,2-1 0,-6 2 0,4 2 0,-4 2 0,-10 19 0,-3 2 0,-4 7 0,-4-14 0,-4 1 0,-5-10 0,-4-6 0,-8-3 0,-2-2 0,-2 0 0,-7 0 0,-8-3 0,-1-8 0,1-8 0,-10-15 0,20-10 0,-2-7 0,11-9 0,6-7 0,0-9 0,1-3 0,3-5 0,2-1 0,5-2 0,-3-3 0,1-4 0,4-7 0,2 8 0,4-10 0,6 3 0,9-1 0,2 4 0,9 3 0,3 3 0,1 7 0,2 1 0,1 9 0,-1 2 0,0 1 0,4 13 0,8 7 0,1 9 0,12 16 0,-5 9 0,-14 7 0,-16 11 0,-1 3 0,0 7 0,0-3 0,-6 13 0,0 2 0,0 2 0,-5 6 0,-3 7 0,-1 3 0,-4-3 0,-2-2 0,-4-1 0,-2 1 0,-2 5 0,-13-13 0,2 1 0,-2-8 0,0-3 0,2-9 0,0-3 0,0-3 0,-1-28 0,1-15 0,0-26 0,0-16 0,2 1 0,3-3 0,-3-7 0,4-5 0,-4-7 0,-3-5 0,-4-4 0,1-10 0,4-1 0,3-3 0,10-6 0,-1-1 0,3 47 0,2 1 0,0 0 0,0-1 0,0-1 0,2 0 0,5-45 0,0 49 0,2 0 0,11-48 0,-5 48 0,-1 0 0,9-36 0,0 7 0,1 6 0,-5 13 0,4 5 0,-4 9 0,-2 3 0,2 9 0,4 11 0,-9 14 0,3 16 0,-2 18 0,0 14 0,2 15 0,0 8 0,1 11 0,-3 16 0,-2 5 0,-1 2 0,1 0 0,-6 0 0,-3-47 0,0 1 0,2 46 0,-1-6 0,1-3 0,-6-3 0,0-1 0,0-4 0,-2-4 0,-2-9 0,-3-6 0,-3-10 0,5-7 0,-7-10 0,-1-11 0,-10-12 0,10-13 0,-4-20 0,1-9 0,1-7 0,-2-13 0,0-12 0,0-4 0,0-1 0,0-14 0,-2-7 0,8 40 0,1-1 0,-1-5 0,-1-1 0,-3-2 0,1-2 0,2-3 0,1-1 0,1-4 0,-1-1-71,2-4 0,-1-1 1,2-4-1,-1 0 1,1 1-1,1 0 1,1 4-1,1 1 71,1 4 0,2 1 0,1 4 0,2 1 0,1 3 0,2 2 0,0 1 0,1 1 0,-1 2 0,2 2 0,9-35 0,-4 19 0,5 8 0,1 10 0,2 1 0,4 14 0,3 25 0,7 30 0,-5 20 0,-3 20 0,-8 4 0,0 7 0,0 8 0,0 4 0,-1 0 0,-3-2 0,-2-3 0,-5-6 0,3 1 0,-1-4 0,-4-1 0,4-4 188,-3 3 0,-7-7 1,-11 2-189,-8-16 0,-2-14 0,-11-5 0,2-14 0,-14-3 0,-3-9 0,-5-10 0,5-9 0,11-8 0,2-11 0,5-2 0,1-2 0,-1-13 0,1 0 0,3-6 0,2-6 0,4-7 0,8-1 0,4 5 0,1 3 0,4 10 0,10-2 0,5 6 0,5 5 0,3 4 0,3 8 0,7 0 0,5 7 0,6 4 0,-2 14 0,8 9 0,-10 11 0,-2 17 1,-9 16 1,-14 19 0,-11 0 0,-11-6 0,-4-11 0,-2-8 1,0-4 0,-1 0-1,-1 0 1,-3 1 0,-3-1 0,-6-2-1,3-3 1,-8-1-2,-10-11 0,17-20 0,9-26-1,8-13 0,6-2 0,6-5 0,0-10 0,0 2 0,0-17 0,6 7 0,2-3 0,1 11 0,-3 9 0,5 16 0,3 0 0,9 1 0,5 5 0,-1 3 0,1 8 0,10 9 0,14 8 0,-14 12 0,2 16 0,-17 9 0,-4 12 0,-6-3 0,-9-8 0,1-4 0,-3-11 0,-9 9 0,5-68 0,-4-15 0,6-22 0,4 11 0,2-7 0,5 6 0,-3 18 0,1-3 0,3-7 0,5-2 0,2 9 0,4 14 0,-4 15 0,19 13 0,-4 12 0,-2-2 0,-3 7 0,-8 2 0,2 10 0,-12-4 0,-3 14 0,-24-14 0,-1-6 0,-11-19 0,3-5 0,8-18 0,0-1 0,5 3 0,1-5 0,-2-10 0,3 6 0,1-14 0,1 1 0,0 11 0,4-12 0,-1 1 0,-1 15 0,8-10 0,4 4 0,-3 8 0,9 3 0,7 2 0,9-1 0,-10 11 0,10 21 0,-11 16 0,2 13 0,-5-1 0,-3-3 0,2 1 0,3 10 0,1 6 0,-6 1 0,1-1 0,-9-12 0,5-9 0,-31-17 0,-11-8 0,2-4 0,-3-13 0,7-4 0,-1-13 0,-1-3 0,7-3 0,8 2 0,9-7 0,8 14 0,9 3 0,5 16 0,16 12 0,4 10 0,-4 7 0,-3 6 0,-1 5 0,-1 5 0,5 8 0,-5 3 0,2 2 0,-1 0 0,-7 5 0,2 6 0,-4-2 0,-2-1 0,0-3 0,-2 0 0,-1 1 0,-3-1 0,-7 2 0,2 2 0,-4 3 0,-4-7 0,-4-5 0,-4-16 0,-7 2 0,8-45 0,3-15 0,6-24 0,6-11 0,3 6 0,8 6 0,1 9 0,1 13 0,3 7 0,9 14 0,15 14 0,-16 7 0,6 19 0,-9 6 0,-4 4 0,5 4 0,-5 5 0,-2 1 0,-2-1 0,-2 1 0,0 1 0,-2 2 0,-3 2 0,-3-6 0,-5-1 0,2 9 0,0-4 0,-8 10 0,-4-10 0,2-13 0,-7-14 0,-3 3 0,-1-6 0,-10-8 0,6-27 0,-3-18 0,-3-16 0,2-13 0,2 0 0,2-4 0,2 15 0,2-3 0,3-3 0,-3 1 0,4-2 0,-5-4 0,5-8 0,2-6 0,1 5 0,2 16 0,14 1 0,9 41 0,11 18 0,5 18 0,-7 12 0,-1 0 0,-2 6 0,0 3 0,2 3 0,-4 1 0,1 2 0,-1 2 0,4 6 0,-2-4 0,-2 0 0,-2 0 0,-4 4 0,-2-4 0,-3 0 0,-3 0 0,-1-2 0,-6-6 0,0 1 0,0-1 0,-2 2 0,-3 1 0,-7-3 0,-5 4 0,-6-9 0,-3-4 0,-9-2 0,-5-16 0,0-12 0,8-8 0,7-25 0,1-16 0,5 1 0,-4-17 0,4-2 0,2-6 0,-1-13 0,1-8 0,0-6 0,0-3 0,2-6 0,3 8 0,7 5 0,3 8 0,2 13 0,0 6 0,0 4 0,2-3 0,3 3 0,7 4 0,-1 9 0,6 0 0,-1 6 0,12 5 0,-11 14 0,6 15 0,-8 11 0,8 18 0,-6 7 0,-5 15 0,-5 1 0,-7-1 0,0-22 0,0-31 0,0-36 0,0-14 0,0 1 0,-2 5 0,-3-1 0,1-12 0,-6 0 0,3 5 0,1 5 0,6-2 0,0 5 0,0 0 0,0 18 0,0-7 0,8 24 0,1-27 0,8 40 0,0 4 0,-5 11 0,-3 25 0,-1-1 0,5 5 0,-1 11 0,1 4 0,0 4 0,-1-8 0,-8-2 0,1-4 0,-3 3 0,-4 12 0,-3-11 0,-7-7 0,-3-10 0,-2 2 0,-2-4 0,-4-2 0,0 1 0,-11-1 0,3-15 0,-14-13 0,11-24 0,11-21 0,17-19 0,4 1 0,2 0 0,0 19 0,13 21 0,6 32 0,6 23 0,-4 21 0,2 4 0,-2 6 0,2 5 0,-4 4 0,4 8 0,-6 1 0,-6 4 0,2-9 0,-7 2 0,-2-6 0,-2-6 0,-4 1 0,-4-1 0,-5 4 0,-4 2 0,-4-4 0,-2 4 0,-4 0 0,-2 0 0,6-15 0,-2-6 0,4-13 0,2 0 0,6-22 0,-1-10 0,7-14 0,-7-27 0,1 1 0,-6-6 0,0-1 0,0 1 0,-1 0 0,1-2 0,-2-4 0,-4-6 0,4-3 0,-3-3 0,3 1 0,1 0 0,1-1 0,0 3 0,0 3 0,8-9 0,3 3 0,8 7 0,9 11 0,2 20 0,16 22 0,1 13 0,-3 19 0,0-4 0,-1 8 0,1 9 0,-4-2 0,3 8 0,-1-2 0,-4 0 0,-2 8 0,-2-4 0,-1 2 0,-5 0 0,2-6 0,-7 4 0,-2-1 0,-2 1 0,-2-5 0,0 1 0,-2-4 0,-4-2 0,2-1 0,-5-3 0,1-1 0,-11-8 0,2 2 0,2-23 0,3-17 0,1-13 0,-4-25 0,3-10 0,-3-5 0,6-2 0,-3-8 0,1-11 0,5-2 0,-3-2 0,1 0 0,4 0 0,4 1 0,6-4 0,5-1 0,4 6 0,4 9 0,2 6 0,6 2 0,5 4 0,-7 17 0,9 9 0,-1 9 0,9 10 0,9 4 0,-9 25 0,-2 10 0,-12 5 0,-3 2 0,-8 6 0,2 4 0,-5 5 0,-1 6 0,-4-2 0,3 6 0,-1 0 0,-1 0 0,-1-6 0,-5 4 0,2 0 0,-2 4 0,-3-2 0,-1 0 0,0-2 0,0-4 0,0 4 0,-1-2 0,-5-2 0,-4 6 0,-7 2 0,0-4 0,0-23 0,2-30 0,1-35 0,3-13 0,5-5 0,-3-6 0,1-6 0,2-4 0,6 8 0,0-3 0,0 3 0,0 2 0,2-2 0,4-8 0,-2 10 0,7-4 0,3 13 0,1 8 0,4 0 0,4-4 0,3 9 0,9-3 0,-9 11 0,7 6 0,-9 7 0,5 16 0,-4 4 0,-8 24 0,-2 19 0,-2 16 0,-1-5 0,-9 5 0,5-16 0,0 8 0,-6 6 0,3-8 0,-3 3 0,-4 1 0,-3-9 0,-7 3 0,-3-10 0,-2 3 0,0-7 0,0-10 0,-8-22 0,-4-22 0,12-4 0,4-25 0,5-4 0,3-4 0,-1-11 0,6-4 0,0-5 0,0-6 0,0 1 0,0-6 0,0-3 0,0-2 0,7 4 0,5 2 0,3 0 0,2 0 0,0 13 0,0 1 0,1 3 0,-1 21 0,0 0 0,-8 23 0,7 2 0,-5 24 0,12 8 0,-10 19 0,2 12 0,-3 1 0,-3 7 0,-5-5 0,2 6 0,-4-2 0,-2 2 0,0-2 0,0 6 0,-2-2 0,-4-4 0,2 4 0,-5-1 0,-1-1 0,1 2 0,-3 0 0,-5 3 0,0-3 0,0 0 0,0-3 0,-2 3 0,-2-4 0,-2-6 0,-6-3 0,5 0 0,-3-5 0,-3 1 0,3-13 0,-2-1 0,3-18 0,-3-16 0,6-17 0,12-28 0,5 0 0,12-14 0,5 12 0,5 18 0,1 1 0,9 7 0,9 5 0,1 8 0,10 20 0,-5 17 0,-1 11 0,-9 2 0,-5 0 0,-7 1 0,4 1 0,-6 3 0,-5 3 0,1-4 0,-5 4 0,-1 0 0,1-1 0,-2 7 0,-8 7 0,-4 0 0,2-4 0,-7-18 0,-2-1 0,-3 0 0,-1-5 0,-2-1 0,-4 3 0,2-7 0,-7-1 0,-1-13 0,-5-10 0,0-15 0,1-14 0,5-3 0,7-4 0,4-4 0,11-4 0,-5-8 0,7 7 0,4-1 0,15 8 0,10-2 0,11 4 0,0 4 0,4 3 0,-2 6 0,2 4 0,-2 8 0,8-1 0,-2 10 0,1 2 0,-10 18 0,-13 16 0,-12 10 0,-10 13 0,-8-17 0,-9 0 0,0-6 0,-8 2 0,-3-2 0,-5-5 0,-1-3 0,4-7 0,-3 6 0,-3-2 0,0 0 0,-8 0 0,-1-6 0,-5-2 0,-1-4 0,-8 3 0,-2-9 0,-4-1 0,-3-2 0,11-9 0,-6-5 0,8-5 0,3-6 0,9-3 0,4-9 0,9 1 0,7 0 0,6 0 0,6-12 0,5 0 0,12-17 0,7 16 0,8 9 0,0 2 0,7-1 0,3 1 0,1 4 0,4 9 0,4 0 0,6 2 0,3-1 0,3 8 0,-1-1 0,1 5 0,10 5 0,-1 7 0,-9 5 0,-14 10 0,-6 10 0,-9 13 0,-2 6 0,-10 1 0,-7 5 0,-8 1 0,-5 0 0,-12-13 0,-8 6 0,1-6 0,-12-4 0,4-8 0,1-3 0,-5-2 0,0-6 0,0 0 0,-1 0 0,3-7 0,-10-4 0,-5-4 0,7-4 0,-3-6 0,5-7 0,6-6 0,7-10 0,5 3 0,1-4 0,8-14 0,7-2 0,5 3 0,6 1 0,7 4 0,11 4 0,6-4 0,9-6 0,2 6 0,10 4 0,1 7 0,3 5 0,1-5 0,4 8 0,8 6 0,-11 7 0,10 14 0,-31 6 0,-3 10 0,-18 18 0,-6 10 0,-8-3 0,0-3 0,-9-8 0,-6 4 0,0-4 0,-10 4 0,-5-5 0,-8-7 0,-2-5 0,8-12 0,-9-5 0,-3-8 0,-13-9 0,10-12 0,7-2 0,12-3 0,3-5 0,6-5 0,4 2 0,4-8 0,4-3 0,5 9 0,12-8 0,11 10 0,15 9 0,12 10 0,-2 10 0,13 10 0,0 3 0,4 5 0,0-5 0,4-2 0,0-2 0,-12-2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49:22.861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769 1397 12248,'15'-31'0,"-3"-4"0,3 4 0,-5-11 0,2 7 0,-1 0 0,-5 11 0,6 1 0,0 6 0,5-12 0,0-3 0,1-8 0,5 3 0,2-6 0,3 0 0,-7 12 0,2-3 0,-1 2 0,1 5 0,-2-8 0,8 2 0,2-5 0,-5 3 0,1 4 0,4-6 0,-10 8 0,10-6 0,-4 2 0,-5 6 0,7-3 0,2-1 0,-4 4 0,2-2 0,0 6 0,6-6 0,0 5 0,0-5 0,0 8 0,0-2 0,-6-3 0,0 3 0,0 0 0,6 5 0,0 1 0,8 1 0,3 5 0,-7-3 0,2 8 0,-14-1 0,8 1 0,-12 4 0,18-6 0,-4 8 0,8 8 0,-5 4 0,-15-3 0,-1 3 0,-7 5 0,12 7 0,-11-1 0,5-6 0,-5 9 0,11 3 0,-12-2 0,6 2 0,-13-6 0,8 6 0,-5-5 0,5 5 0,5 0 0,0 6 0,6-6 0,-5 0 0,7-6 0,-2 6 0,10-5 0,1 5 0,7-6 0,-6 6 0,-1-7 0,-5 1-1,0-4 1,-6-7-7,0 0 0,-5-7-3,5 7 0,10-8 1,13 2 0,-13-12 3,2-6 1,-3-3 0,3-3-2,-2 1 0,-8 3-1,-2-3 1,6 3 0,6-9 0,5 3 0,-5 3 0,8-6 2,-3-1 0,3 1 0,-1 6 0,-1-1 1,-8 7-1,3-1-2,1-2 1,-10 7 0,8 1 0,-8 6 0,7 6 0,-3 5 0,-2 12 0,-8 5-1,-3 7 1,-5 0-1,-1-1 1,5 3-1,0 4 0,0-2 0,-5 7 0,-6-13 0,-1 2 0,-5-4 0,6 4 1,-7-6-7,7 1 1,-8-9 1,4 12 5,0-6 1,7 8-1,8 0 1,3-6-1,-3 0 1,-2-11-5,8 5 0,-7-15 0,11 23 2,-6-27 1,15 19 0,-5-21 1,6 6 1,-8-8 0,0 7 1,-8-5 1,-9 14 0,-11-7 1,-14 9 1,-3-8 0,0-3 1,-5-14 0,13-3 0,-14 0 0,6 2 0,-7 16 0,0 2 0</inkml:trace>
  <inkml:trace contextRef="#ctx0" brushRef="#br0" timeOffset="933">157 769 12294,'-56'-6'0,"4"0"0,27 0 0,1-2 0,63 6 0,-21 2 0,30 10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49:24.675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53 71 11958,'-29'-10'0,"5"-5"0,24 5 0,0-8 0,0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49:25.291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53 35 11487,'-18'20'0,"1"-5"0,-1-30 0,24-5 0,6-14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49:32.843"/>
    </inkml:context>
    <inkml:brush xml:id="br0">
      <inkml:brushProperty name="width" value="0.6" units="cm"/>
      <inkml:brushProperty name="height" value="0.6" units="cm"/>
      <inkml:brushProperty name="color" value="#DAB56A"/>
    </inkml:brush>
  </inkml:definitions>
  <inkml:trace contextRef="#ctx0" brushRef="#br0">165 699 11477,'-33'2'0,"4"4"0,19-4 0,-13 5 0,21-7 0,25-6 0,24 1 0,-4-3 0,3 2 0,-9 4 0,10-4 0,-1 4 0,7 2 0,7 0 0,4 0 0,-2 0 0,2 0 0,-2 0 0,2 0 0,2 0 0,-8 0 0,-5 2 0,-7 4 0,-13-2 0,2 8 0,-12-8 0,3 11 0,-9-13 0,-15 6 0,-19-8 0,-14 0 0,-16 0 0,6 0 0,-5 0 0,-3 0 0,-9 0 0,2 0 0,-8 0 0,-2 0 0,-10 0 0,6 0 0,0 0 0,2 0 0,10 0 0,0-6 0,6 0 0,11 0 0,0 6 0,24 0 0,-14 0 0,29 8 0,29-6 0,19 4 0,7-4 0,-7-2 0,-3 0 0,9 0 0,-15 0 0,10 0 0,1 0 0,11 0 0,7-6 0,-2 0 0,3 0 0,3 6 0,-8 0 0,-3 0 0,-5 0 0,-9 0 0,-10 0 0,-35 0 0,-24 0 0,1 0 0,-26 0 0,9 0 0,3 0 0,-4 0 0,6 0 0,-11 0 0,-1-6 0,-5 1 0,-7-1 0,-1 6 0,-2 0 0,12 0 0,-5 0 0,-1 0 0,6 2 0,-5 2 0,7 1 0,7 3 0,-6-2 0,9-4 0,-5 6 0,35-8 0,20 0 0,13-2 0,22-4 0,-1-4 0,7-7 0,7-1 0,4 1 0,0 5 0,-6 1 0,-9-1 0,-5 2 0,-5 1 0,6 3 0,-1-4 0,1 0 0,1-3 0,5 5 0,-3 0 0,-1 0 0,-2 1 0,5 3 0,2-2 0,-9 0 0,10 6 0,-28 0 0,6 0 0,-76 8 0,16-4 0,-47 7 0,8-5 0,1 4 0,3-2 0,5-2 0,1-6 0,-6 0 0,-17 0 0,5 0 0,12 0 0,11-8 0,28-15 0,19-12 0,14 7 0,15 7 0,7 0 0,-1-1 0,6 5 0,7-1 0,13 3 0,-5 3 0,2-1 0,7 5 0,-1-2 0,4 6 0,-15-1 0,3 3 0,2 2 0,7-6 0,-1 0 0,-2 2 0,-2 2 0,-3 2 0,7 0 0,-11 10 0,5 7 0,-19 10 0,-27 14 0,-10-12 0,-17 2 0,-5-5 0,-1-3 0,-4-2 0,-8-7 0,-1-3 0,1 3 0,-8 0 0,-1-1 0,-3-1 0,-1-8 0,5 2 0,3-6 0,-11-6 0,7-6 0,15-3 0,-2-3 0,2 1 0,6-3 0,-2-3 0,7-4 0,-1-8 0,11-2 0,7-4 0,5 16 0,7-4 0,11 0 0,1 6 0,10-1 0,2 5 0,-3-1 0,1-1 0,2-2 0,-2 3 0,6 3 0,6 11 0,17-6 0,-16 9 0,5 3 0,-4 7 0,9 5 0,-9 11 0,-8 6 0,-8-3 0,-27 10 0,-12-6 0,-19-3 0,-15-16 0,-11-3 0,-1-8 0,-6 0 0,6 0 0,0-2 0,5-4 0,9-3 0,3-9 0,12-1 0,5-4 0,13 11 0,22-17 0,24 11 0,-4 5 0,16 7 0,-4 4 0,9 2 0,6 0 0,1 0 0,-1 0 0,-6 0 0,-5 8 0,-1 3 0,-15 5 0,-9 9 0,-28 4 0,-19-4 0,-22-1 0,-7-11 0,-3-3 0,1-2 0,10-2 0,-13-6 0,3-4 0,-8-8 0,0 0 0,10-11 0,3 4 0,14 1 0,-3 1 0,9-8 0,-4-5 0,15 5 0,24-6 0,19 8 0,10 0 0,18 7 0,1 4 0,-7 5 0,13 7 0,-6 0 0,13 0 0,-9 0 0,2 0 0,-11 7 0,-7 5 0,-11 4 0,-11 9 0,-10 2 0,-18 6 0,-7-4 0,-3-9 0,-9-9 0,-2-7 0,-10 2 0,8-4 0,-8-2 0,5 0 0,-17 0 0,18-2 0,-5-4 0,14 0 0,3-11 0,11 3 0,7-25 0,10 4 0,7 8 0,11 4 0,6 9 0,12-3 0,-2 7 0,8 10 0,-1 0 0,5 2 0,-5 4 0,-9-2 0,-8 9 0,2 7 0,0-1 0,-2 10 0,-5 2 0,-13-1 0,-5 4 0,-10 3 0,-9 10 0,-11-6 0,-13-10 0,4-4 0,-5-2 0,-3-2 0,6-5 0,0-1 0,0 1 0,-2-1 0,-4 1 0,-7-7 0,-4 1 0,11-8 0,16 4 0,19-16 0,12-4 0,9 4 0,26 3 0,-6 1 0,17 0 0,-1-2 0,-3 0 0,10 6 0,4 0 0,14 0 0,-12 0 0,-8 0 0,-3 6 0,-1 0 0,1-2 0,-1-2 0,-3 4 0,-1 1 0,1 3 0,13-4 0,-4 5 0,6 1 0,0 6 0,-17-7 0,-13 1 0,-18-8 0,7 4 0,-56-8 0,-7 0 0,-11 0 0,4 0 0,-1 0 0,-10 0 0,5 1 0,-1 3 0,6 2 0,13 0 0,-6-6 0,8 0 0,-2 0 0,23 6 0,24 0 0,15-1 0,27-5 0,5 0 0,-1 0 0,8 0 0,0 0 0,0 0 0,-10 0 0,4 0 0,2 0 0,2 0 0,4 0 0,-2 0 0,-2 0 0,-2 0 0,2 0 0,-3 0 0,-1 0 0,-2 0 0,12 0 0,2 0 0,9 0 0,-11 0 0,-12 0 0,-19 0 0,-14 0 0,-25 0 0,-27 0 0,-20 0 0,7 0 0,-13 0 0,1 0 0,-18 0 0,-2 0 0,-3 0 0,-1 0 0,0 0 0,10 0 0,4 0 0,8 0 0,-6 0 0,0 0 0,-5 0 0,0 0 0,0 0 0,5 0 0,0 0 0,6 0 0,-4 0 0,3 0 0,-9 0 0,0 0 0,0 0 0,27 0 0,20 0 0,34 0 0,1 0 0,28 0 0,13 0 0,12 0 0,1 0 0,-4 0 0,-14 0 0,5 0 0,5 0 0,4 0 0,1-2 0,3-1 0,4-3 0,0 0 0,7 4 0,0-2 0,-5-2 0,-4 1 0,-6 5 0,-4 0 0,-6 0 0,-4 0 0,-1 0 0,-1 0 0,0 0 0,-22 0 0,-30 0 0,-35 0 0,-14 0 0,-9 0 0,-4 0 0,-8 0 0,0-6 0,0 0 0,8-6 0,4 6 0,19-7 0,14-5 0,27-7 0,15-4 0,10 10 0,14 7 0,2 6 0,7-4 0,3 3 0,-11 1 0,11 6 0,-3 0 0,1 0 0,1 0 0,1 0 0,-1 0 0,0 0 0,-5 0 0,-1 2 0,3 4 0,-14-4 0,-16 19 0,-30-4 0,-3-1 0,-23-4 0,-2 1 0,1-5 0,-11 0 0,1-1 0,-3-5 0,5 4 0,-7-4 0,-11-2 0,6 0 0,-12 0 0,-2-2 0,0-4 0,8 2 0,12-7 0,11-1 0,-1-5 0,40-1 0,19 1 0,20 1 0,10 5 0,5 3 0,6 8 0,-2 0 0,8 0 0,-7 2 0,1 4 0,-11 3 0,-7 9 0,-18-1 0,-17 12 0,-22 0 0,-14 1 0,-12-13 0,-1 1 0,5-7 0,-6-1 0,-3-2 0,7 3 0,-13-3 0,-3 2 0,5-4 0,-12 3 0,-8-1 0,20 0 0,-14-4 0,6 1 0,13 1 0,-5-6 0,19 0 0,7 0 0,26 0 0,26 0 0,3 0 0,21 0 0,-13 0 0,6 0 0,-16 0 0,-10 0 0,-50 0 0,-19 0 0,0 0 0,11 0 0,0 0 0,-11 0 0,5 0 0,1 0 0,15 0 0,-2 0 0,15 0 0,12-2 0,12-3 0,4 3 0,15-6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49:49.741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 71 12004,'0'0'0</inkml:trace>
  <inkml:trace contextRef="#ctx0" brushRef="#br0" timeOffset="183">18 88 12004,'0'0'0</inkml:trace>
  <inkml:trace contextRef="#ctx0" brushRef="#br0" timeOffset="328">71 1 12004,'-10'19'0,"2"4"0,8-13 0,0 8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49:50.930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36 0 11854,'-35'18'0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49:51.391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0 1 11776,'0'36'0,"0"-10"0,0-19 0,0-7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49:52.242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 35 12309,'9'-19'0,"-1"3"0,0 16 0,2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1T22:49:53.140"/>
    </inkml:context>
    <inkml:brush xml:id="br0">
      <inkml:brushProperty name="width" value="0.6" units="cm"/>
      <inkml:brushProperty name="height" value="0.6" units="cm"/>
      <inkml:brushProperty name="color" value="#DACEB1"/>
    </inkml:brush>
  </inkml:definitions>
  <inkml:trace contextRef="#ctx0" brushRef="#br0">1 1 12520,'0'0'0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FF7F8-A070-2B12-9301-31485346E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07060E-982A-5164-3553-685414F72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DB5D4E-8521-C0D4-9FEF-66435689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EEE-45EE-5F49-AF74-6C137FC2CC81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4535F0-08CE-A7B5-522C-3A78E7F3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5DC80B-B9CD-0370-08AC-E4760B5A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994E-807B-B34F-8C35-B921D27C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256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AD871-BD45-E599-DE4F-DDB83855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24183E-1670-93DF-74FD-2ED41CFF4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828012-3A7E-A8FD-754D-DB0A6F37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EEE-45EE-5F49-AF74-6C137FC2CC81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B9CB75-6A5A-17CF-85F3-4CA6F472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E5D2AE-C51F-741E-8DE4-2047504D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994E-807B-B34F-8C35-B921D27C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40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512BD1-DA1C-2A4B-61AC-C837CE16A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4627CA-E553-EB27-F178-A4100DFE8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B786A-E069-8D33-2FA3-D3402174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EEE-45EE-5F49-AF74-6C137FC2CC81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DB8E4C-FAF9-1B24-7F03-0092B98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A991D-E50F-3598-54CA-4E8541BB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994E-807B-B34F-8C35-B921D27C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690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EDEE1-6A84-665F-56CA-9ACC357D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08C94B-6562-F8EA-1C6A-8C3943EC7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6E42CA-A96A-FA14-9D44-7CAC9179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EEE-45EE-5F49-AF74-6C137FC2CC81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C3F025-1540-B570-D403-6DB5A780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0115-950B-43A7-C186-12701F27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994E-807B-B34F-8C35-B921D27C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577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8AB0B-8577-F8D4-D45F-FDC864631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4B5864-BCCE-195F-B8CB-BD9CA7304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75E0A-92D4-5557-24C4-EF386373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EEE-45EE-5F49-AF74-6C137FC2CC81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079601-8BD3-EB1D-9AF4-4C8CE6B7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386E58-EB4C-0FF8-4A7A-D55C6507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994E-807B-B34F-8C35-B921D27C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53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57583-E5AA-E931-CB23-4833F4E7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E148BA-89B3-3C99-40E4-EDEA3B099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6B6CD8-48BE-D510-FD80-ED54B6B83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4E971A-FA82-0E02-B0E4-30B5A7D38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EEE-45EE-5F49-AF74-6C137FC2CC81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85719F-97C5-69EB-6166-3B9D8273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0C69A7-9C36-9F0A-CC3E-2F24891D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994E-807B-B34F-8C35-B921D27C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326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B45ED-8C42-384B-5126-60AA97FC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6F4FC2-6BE1-0517-ED30-416716787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8356F3-7F3E-E1B8-2155-0E1EB3A7C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05BF6C-267B-CEEC-9902-62C7DFEE7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F67B67-632D-B33F-CE47-7EE9BEEEF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5428F8-02B6-F330-559E-2A2DC0B83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EEE-45EE-5F49-AF74-6C137FC2CC81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92483C-D9CA-238A-BE3A-A4F68A50B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12F47B-706A-AAF5-B36B-2307CA74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994E-807B-B34F-8C35-B921D27C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476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0372A-F03B-C429-0C54-A50937CDF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7451C7-E982-4DE7-6BAE-192B7C42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EEE-45EE-5F49-AF74-6C137FC2CC81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62DFBD-4A1A-C152-146F-6ACA5767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5349DC-9B8C-3433-CE0A-96FBF1D2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994E-807B-B34F-8C35-B921D27C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345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D31F345-9F83-F29E-F30B-A041A830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EEE-45EE-5F49-AF74-6C137FC2CC81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A96D00-1319-1B2A-DBF3-4203DCA9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8599E7-9062-1ADB-F245-43C66525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994E-807B-B34F-8C35-B921D27C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181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4B0E6-6257-3391-761E-9E8C2BF2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19A87-BF70-2A3A-E995-751AD0598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E1313E-FE84-7DAE-7D45-7E6EEBBC0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E45C53-1653-A5C4-7AF3-F6DFD89D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EEE-45EE-5F49-AF74-6C137FC2CC81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EA362F-A3EF-397A-8B52-72711681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D3E43B-46F6-7A7F-4F69-2A421318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994E-807B-B34F-8C35-B921D27C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363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B33548-BC8C-661C-BBB5-49428894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550ADD2-56EB-3CC0-3460-A056875AD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776E00-91EC-FD36-07E2-8EF4FE89E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57BE48-FB60-4AD8-B0C2-A742BE2D5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3EEE-45EE-5F49-AF74-6C137FC2CC81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BB667F-F0B6-F638-B07C-8B64816B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7E5955-4E14-6B5C-607E-00B3B3FB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994E-807B-B34F-8C35-B921D27C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616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C6F8E14-B9B7-41EA-3D9C-677612CD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2D11BF-8BED-8AC2-0DAB-DB33BC749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B066A-E048-B945-39E6-C7F38421D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83EEE-45EE-5F49-AF74-6C137FC2CC81}" type="datetimeFigureOut">
              <a:rPr lang="es-MX" smtClean="0"/>
              <a:t>01/02/24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D616F-6DA4-7B73-39A3-217F17BF8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FD5C56-F396-9686-9778-9EDD60AA0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7994E-807B-B34F-8C35-B921D27C0A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807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1" Type="http://schemas.openxmlformats.org/officeDocument/2006/relationships/customXml" Target="../ink/ink9.xml"/><Relationship Id="rId42" Type="http://schemas.openxmlformats.org/officeDocument/2006/relationships/image" Target="../media/image21.png"/><Relationship Id="rId63" Type="http://schemas.openxmlformats.org/officeDocument/2006/relationships/customXml" Target="../ink/ink28.xml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59" Type="http://schemas.openxmlformats.org/officeDocument/2006/relationships/customXml" Target="../ink/ink58.xml"/><Relationship Id="rId170" Type="http://schemas.openxmlformats.org/officeDocument/2006/relationships/image" Target="../media/image82.png"/><Relationship Id="rId191" Type="http://schemas.openxmlformats.org/officeDocument/2006/relationships/customXml" Target="../ink/ink73.xml"/><Relationship Id="rId205" Type="http://schemas.openxmlformats.org/officeDocument/2006/relationships/image" Target="../media/image99.png"/><Relationship Id="rId226" Type="http://schemas.openxmlformats.org/officeDocument/2006/relationships/image" Target="../media/image13.png"/><Relationship Id="rId247" Type="http://schemas.openxmlformats.org/officeDocument/2006/relationships/customXml" Target="../ink/ink105.xml"/><Relationship Id="rId107" Type="http://schemas.openxmlformats.org/officeDocument/2006/relationships/customXml" Target="../ink/ink4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53" Type="http://schemas.openxmlformats.org/officeDocument/2006/relationships/customXml" Target="../ink/ink23.xml"/><Relationship Id="rId74" Type="http://schemas.openxmlformats.org/officeDocument/2006/relationships/image" Target="../media/image37.png"/><Relationship Id="rId149" Type="http://schemas.openxmlformats.org/officeDocument/2006/relationships/customXml" Target="../ink/ink55.xml"/><Relationship Id="rId5" Type="http://schemas.openxmlformats.org/officeDocument/2006/relationships/customXml" Target="../ink/ink2.xml"/><Relationship Id="rId95" Type="http://schemas.openxmlformats.org/officeDocument/2006/relationships/customXml" Target="../ink/ink38.xml"/><Relationship Id="rId160" Type="http://schemas.openxmlformats.org/officeDocument/2006/relationships/image" Target="../media/image77.png"/><Relationship Id="rId181" Type="http://schemas.openxmlformats.org/officeDocument/2006/relationships/customXml" Target="../ink/ink68.xml"/><Relationship Id="rId216" Type="http://schemas.openxmlformats.org/officeDocument/2006/relationships/image" Target="../media/image102.png"/><Relationship Id="rId237" Type="http://schemas.openxmlformats.org/officeDocument/2006/relationships/customXml" Target="../ink/ink99.xml"/><Relationship Id="rId258" Type="http://schemas.openxmlformats.org/officeDocument/2006/relationships/image" Target="../media/image65.png"/><Relationship Id="rId43" Type="http://schemas.openxmlformats.org/officeDocument/2006/relationships/customXml" Target="../ink/ink18.xml"/><Relationship Id="rId64" Type="http://schemas.openxmlformats.org/officeDocument/2006/relationships/image" Target="../media/image32.png"/><Relationship Id="rId139" Type="http://schemas.openxmlformats.org/officeDocument/2006/relationships/customXml" Target="../ink/ink50.xml"/><Relationship Id="rId85" Type="http://schemas.openxmlformats.org/officeDocument/2006/relationships/customXml" Target="../ink/ink36.xml"/><Relationship Id="rId150" Type="http://schemas.openxmlformats.org/officeDocument/2006/relationships/image" Target="../media/image75.png"/><Relationship Id="rId171" Type="http://schemas.openxmlformats.org/officeDocument/2006/relationships/customXml" Target="../ink/ink63.xml"/><Relationship Id="rId192" Type="http://schemas.openxmlformats.org/officeDocument/2006/relationships/image" Target="../media/image93.png"/><Relationship Id="rId206" Type="http://schemas.openxmlformats.org/officeDocument/2006/relationships/customXml" Target="../ink/ink81.xml"/><Relationship Id="rId227" Type="http://schemas.openxmlformats.org/officeDocument/2006/relationships/customXml" Target="../ink/ink94.xml"/><Relationship Id="rId248" Type="http://schemas.openxmlformats.org/officeDocument/2006/relationships/image" Target="../media/image61.png"/><Relationship Id="rId12" Type="http://schemas.openxmlformats.org/officeDocument/2006/relationships/image" Target="../media/image6.png"/><Relationship Id="rId33" Type="http://schemas.openxmlformats.org/officeDocument/2006/relationships/customXml" Target="../ink/ink13.xml"/><Relationship Id="rId108" Type="http://schemas.openxmlformats.org/officeDocument/2006/relationships/image" Target="../media/image54.png"/><Relationship Id="rId54" Type="http://schemas.openxmlformats.org/officeDocument/2006/relationships/image" Target="../media/image27.png"/><Relationship Id="rId75" Type="http://schemas.openxmlformats.org/officeDocument/2006/relationships/customXml" Target="../ink/ink32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61" Type="http://schemas.openxmlformats.org/officeDocument/2006/relationships/customXml" Target="../ink/ink59.xml"/><Relationship Id="rId182" Type="http://schemas.openxmlformats.org/officeDocument/2006/relationships/image" Target="../media/image88.png"/><Relationship Id="rId217" Type="http://schemas.openxmlformats.org/officeDocument/2006/relationships/customXml" Target="../ink/ink89.xml"/><Relationship Id="rId6" Type="http://schemas.openxmlformats.org/officeDocument/2006/relationships/image" Target="../media/image3.png"/><Relationship Id="rId238" Type="http://schemas.openxmlformats.org/officeDocument/2006/relationships/image" Target="../media/image57.png"/><Relationship Id="rId44" Type="http://schemas.openxmlformats.org/officeDocument/2006/relationships/image" Target="../media/image22.png"/><Relationship Id="rId65" Type="http://schemas.openxmlformats.org/officeDocument/2006/relationships/customXml" Target="../ink/ink29.xml"/><Relationship Id="rId151" Type="http://schemas.openxmlformats.org/officeDocument/2006/relationships/customXml" Target="../ink/ink56.xml"/><Relationship Id="rId172" Type="http://schemas.openxmlformats.org/officeDocument/2006/relationships/image" Target="../media/image83.png"/><Relationship Id="rId193" Type="http://schemas.openxmlformats.org/officeDocument/2006/relationships/customXml" Target="../ink/ink74.xml"/><Relationship Id="rId207" Type="http://schemas.openxmlformats.org/officeDocument/2006/relationships/customXml" Target="../ink/ink82.xml"/><Relationship Id="rId228" Type="http://schemas.openxmlformats.org/officeDocument/2006/relationships/image" Target="../media/image34.png"/><Relationship Id="rId249" Type="http://schemas.openxmlformats.org/officeDocument/2006/relationships/customXml" Target="../ink/ink106.xml"/><Relationship Id="rId13" Type="http://schemas.openxmlformats.org/officeDocument/2006/relationships/customXml" Target="../ink/ink6.xml"/><Relationship Id="rId109" Type="http://schemas.openxmlformats.org/officeDocument/2006/relationships/customXml" Target="../ink/ink44.xml"/><Relationship Id="rId34" Type="http://schemas.openxmlformats.org/officeDocument/2006/relationships/image" Target="../media/image17.png"/><Relationship Id="rId55" Type="http://schemas.openxmlformats.org/officeDocument/2006/relationships/customXml" Target="../ink/ink24.xml"/><Relationship Id="rId76" Type="http://schemas.openxmlformats.org/officeDocument/2006/relationships/image" Target="../media/image38.png"/><Relationship Id="rId97" Type="http://schemas.openxmlformats.org/officeDocument/2006/relationships/customXml" Target="../ink/ink39.xml"/><Relationship Id="rId141" Type="http://schemas.openxmlformats.org/officeDocument/2006/relationships/customXml" Target="../ink/ink51.xml"/><Relationship Id="rId7" Type="http://schemas.openxmlformats.org/officeDocument/2006/relationships/customXml" Target="../ink/ink3.xml"/><Relationship Id="rId183" Type="http://schemas.openxmlformats.org/officeDocument/2006/relationships/customXml" Target="../ink/ink69.xml"/><Relationship Id="rId218" Type="http://schemas.openxmlformats.org/officeDocument/2006/relationships/image" Target="../media/image103.png"/><Relationship Id="rId239" Type="http://schemas.openxmlformats.org/officeDocument/2006/relationships/customXml" Target="../ink/ink100.xml"/><Relationship Id="rId250" Type="http://schemas.openxmlformats.org/officeDocument/2006/relationships/customXml" Target="../ink/ink107.xml"/><Relationship Id="rId24" Type="http://schemas.openxmlformats.org/officeDocument/2006/relationships/image" Target="../media/image12.png"/><Relationship Id="rId45" Type="http://schemas.openxmlformats.org/officeDocument/2006/relationships/customXml" Target="../ink/ink19.xml"/><Relationship Id="rId66" Type="http://schemas.openxmlformats.org/officeDocument/2006/relationships/image" Target="../media/image33.png"/><Relationship Id="rId110" Type="http://schemas.openxmlformats.org/officeDocument/2006/relationships/image" Target="../media/image55.png"/><Relationship Id="rId173" Type="http://schemas.openxmlformats.org/officeDocument/2006/relationships/customXml" Target="../ink/ink64.xml"/><Relationship Id="rId194" Type="http://schemas.openxmlformats.org/officeDocument/2006/relationships/image" Target="../media/image94.png"/><Relationship Id="rId208" Type="http://schemas.openxmlformats.org/officeDocument/2006/relationships/customXml" Target="../ink/ink83.xml"/><Relationship Id="rId229" Type="http://schemas.openxmlformats.org/officeDocument/2006/relationships/customXml" Target="../ink/ink95.xml"/><Relationship Id="rId224" Type="http://schemas.openxmlformats.org/officeDocument/2006/relationships/image" Target="../media/image11.png"/><Relationship Id="rId240" Type="http://schemas.openxmlformats.org/officeDocument/2006/relationships/customXml" Target="../ink/ink101.xml"/><Relationship Id="rId245" Type="http://schemas.openxmlformats.org/officeDocument/2006/relationships/customXml" Target="../ink/ink104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4.xml"/><Relationship Id="rId56" Type="http://schemas.openxmlformats.org/officeDocument/2006/relationships/image" Target="../media/image28.png"/><Relationship Id="rId77" Type="http://schemas.openxmlformats.org/officeDocument/2006/relationships/customXml" Target="../ink/ink33.xml"/><Relationship Id="rId105" Type="http://schemas.openxmlformats.org/officeDocument/2006/relationships/customXml" Target="../ink/ink42.xml"/><Relationship Id="rId147" Type="http://schemas.openxmlformats.org/officeDocument/2006/relationships/customXml" Target="../ink/ink54.xml"/><Relationship Id="rId168" Type="http://schemas.openxmlformats.org/officeDocument/2006/relationships/image" Target="../media/image81.png"/><Relationship Id="rId8" Type="http://schemas.openxmlformats.org/officeDocument/2006/relationships/image" Target="../media/image4.png"/><Relationship Id="rId51" Type="http://schemas.openxmlformats.org/officeDocument/2006/relationships/customXml" Target="../ink/ink22.xml"/><Relationship Id="rId98" Type="http://schemas.openxmlformats.org/officeDocument/2006/relationships/image" Target="../media/image49.png"/><Relationship Id="rId142" Type="http://schemas.openxmlformats.org/officeDocument/2006/relationships/image" Target="../media/image71.png"/><Relationship Id="rId184" Type="http://schemas.openxmlformats.org/officeDocument/2006/relationships/image" Target="../media/image89.png"/><Relationship Id="rId189" Type="http://schemas.openxmlformats.org/officeDocument/2006/relationships/customXml" Target="../ink/ink72.xml"/><Relationship Id="rId219" Type="http://schemas.openxmlformats.org/officeDocument/2006/relationships/customXml" Target="../ink/ink90.xml"/><Relationship Id="rId3" Type="http://schemas.openxmlformats.org/officeDocument/2006/relationships/customXml" Target="../ink/ink1.xml"/><Relationship Id="rId214" Type="http://schemas.openxmlformats.org/officeDocument/2006/relationships/image" Target="../media/image101.png"/><Relationship Id="rId230" Type="http://schemas.openxmlformats.org/officeDocument/2006/relationships/image" Target="../media/image36.png"/><Relationship Id="rId235" Type="http://schemas.openxmlformats.org/officeDocument/2006/relationships/customXml" Target="../ink/ink98.xml"/><Relationship Id="rId251" Type="http://schemas.openxmlformats.org/officeDocument/2006/relationships/image" Target="../media/image62.png"/><Relationship Id="rId256" Type="http://schemas.openxmlformats.org/officeDocument/2006/relationships/image" Target="../media/image64.png"/><Relationship Id="rId25" Type="http://schemas.openxmlformats.org/officeDocument/2006/relationships/customXml" Target="../ink/ink10.xml"/><Relationship Id="rId46" Type="http://schemas.openxmlformats.org/officeDocument/2006/relationships/image" Target="../media/image23.png"/><Relationship Id="rId67" Type="http://schemas.openxmlformats.org/officeDocument/2006/relationships/customXml" Target="../ink/ink30.xml"/><Relationship Id="rId137" Type="http://schemas.openxmlformats.org/officeDocument/2006/relationships/customXml" Target="../ink/ink49.xml"/><Relationship Id="rId158" Type="http://schemas.openxmlformats.org/officeDocument/2006/relationships/image" Target="../media/image44.png"/><Relationship Id="rId20" Type="http://schemas.openxmlformats.org/officeDocument/2006/relationships/image" Target="../media/image10.png"/><Relationship Id="rId41" Type="http://schemas.openxmlformats.org/officeDocument/2006/relationships/customXml" Target="../ink/ink17.xml"/><Relationship Id="rId62" Type="http://schemas.openxmlformats.org/officeDocument/2006/relationships/image" Target="../media/image31.png"/><Relationship Id="rId111" Type="http://schemas.openxmlformats.org/officeDocument/2006/relationships/customXml" Target="../ink/ink45.xml"/><Relationship Id="rId132" Type="http://schemas.openxmlformats.org/officeDocument/2006/relationships/image" Target="../media/image66.png"/><Relationship Id="rId174" Type="http://schemas.openxmlformats.org/officeDocument/2006/relationships/image" Target="../media/image84.png"/><Relationship Id="rId179" Type="http://schemas.openxmlformats.org/officeDocument/2006/relationships/customXml" Target="../ink/ink67.xml"/><Relationship Id="rId195" Type="http://schemas.openxmlformats.org/officeDocument/2006/relationships/customXml" Target="../ink/ink75.xml"/><Relationship Id="rId209" Type="http://schemas.openxmlformats.org/officeDocument/2006/relationships/customXml" Target="../ink/ink84.xml"/><Relationship Id="rId190" Type="http://schemas.openxmlformats.org/officeDocument/2006/relationships/image" Target="../media/image92.png"/><Relationship Id="rId204" Type="http://schemas.openxmlformats.org/officeDocument/2006/relationships/customXml" Target="../ink/ink80.xml"/><Relationship Id="rId220" Type="http://schemas.openxmlformats.org/officeDocument/2006/relationships/image" Target="../media/image104.png"/><Relationship Id="rId225" Type="http://schemas.openxmlformats.org/officeDocument/2006/relationships/customXml" Target="../ink/ink93.xml"/><Relationship Id="rId241" Type="http://schemas.openxmlformats.org/officeDocument/2006/relationships/customXml" Target="../ink/ink102.xml"/><Relationship Id="rId246" Type="http://schemas.openxmlformats.org/officeDocument/2006/relationships/image" Target="../media/image60.png"/><Relationship Id="rId15" Type="http://schemas.openxmlformats.org/officeDocument/2006/relationships/customXml" Target="../ink/ink7.xml"/><Relationship Id="rId36" Type="http://schemas.openxmlformats.org/officeDocument/2006/relationships/image" Target="../media/image18.png"/><Relationship Id="rId57" Type="http://schemas.openxmlformats.org/officeDocument/2006/relationships/customXml" Target="../ink/ink25.xml"/><Relationship Id="rId106" Type="http://schemas.openxmlformats.org/officeDocument/2006/relationships/image" Target="../media/image53.png"/><Relationship Id="rId10" Type="http://schemas.openxmlformats.org/officeDocument/2006/relationships/image" Target="../media/image5.png"/><Relationship Id="rId31" Type="http://schemas.openxmlformats.org/officeDocument/2006/relationships/customXml" Target="../ink/ink12.xml"/><Relationship Id="rId52" Type="http://schemas.openxmlformats.org/officeDocument/2006/relationships/image" Target="../media/image26.png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40.xml"/><Relationship Id="rId143" Type="http://schemas.openxmlformats.org/officeDocument/2006/relationships/customXml" Target="../ink/ink52.xml"/><Relationship Id="rId148" Type="http://schemas.openxmlformats.org/officeDocument/2006/relationships/image" Target="../media/image74.png"/><Relationship Id="rId164" Type="http://schemas.openxmlformats.org/officeDocument/2006/relationships/image" Target="../media/image79.png"/><Relationship Id="rId169" Type="http://schemas.openxmlformats.org/officeDocument/2006/relationships/customXml" Target="../ink/ink62.xml"/><Relationship Id="rId185" Type="http://schemas.openxmlformats.org/officeDocument/2006/relationships/customXml" Target="../ink/ink70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80" Type="http://schemas.openxmlformats.org/officeDocument/2006/relationships/image" Target="../media/image87.png"/><Relationship Id="rId210" Type="http://schemas.openxmlformats.org/officeDocument/2006/relationships/customXml" Target="../ink/ink85.xml"/><Relationship Id="rId215" Type="http://schemas.openxmlformats.org/officeDocument/2006/relationships/customXml" Target="../ink/ink88.xml"/><Relationship Id="rId236" Type="http://schemas.openxmlformats.org/officeDocument/2006/relationships/image" Target="../media/image50.png"/><Relationship Id="rId257" Type="http://schemas.openxmlformats.org/officeDocument/2006/relationships/customXml" Target="../ink/ink111.xml"/><Relationship Id="rId231" Type="http://schemas.openxmlformats.org/officeDocument/2006/relationships/customXml" Target="../ink/ink96.xml"/><Relationship Id="rId252" Type="http://schemas.openxmlformats.org/officeDocument/2006/relationships/customXml" Target="../ink/ink108.xml"/><Relationship Id="rId47" Type="http://schemas.openxmlformats.org/officeDocument/2006/relationships/customXml" Target="../ink/ink20.xml"/><Relationship Id="rId112" Type="http://schemas.openxmlformats.org/officeDocument/2006/relationships/image" Target="../media/image56.png"/><Relationship Id="rId133" Type="http://schemas.openxmlformats.org/officeDocument/2006/relationships/customXml" Target="../ink/ink47.xml"/><Relationship Id="rId175" Type="http://schemas.openxmlformats.org/officeDocument/2006/relationships/customXml" Target="../ink/ink65.xml"/><Relationship Id="rId196" Type="http://schemas.openxmlformats.org/officeDocument/2006/relationships/image" Target="../media/image95.png"/><Relationship Id="rId200" Type="http://schemas.openxmlformats.org/officeDocument/2006/relationships/customXml" Target="../ink/ink78.xml"/><Relationship Id="rId16" Type="http://schemas.openxmlformats.org/officeDocument/2006/relationships/image" Target="../media/image8.png"/><Relationship Id="rId221" Type="http://schemas.openxmlformats.org/officeDocument/2006/relationships/customXml" Target="../ink/ink91.xml"/><Relationship Id="rId242" Type="http://schemas.openxmlformats.org/officeDocument/2006/relationships/image" Target="../media/image58.png"/><Relationship Id="rId37" Type="http://schemas.openxmlformats.org/officeDocument/2006/relationships/customXml" Target="../ink/ink15.xml"/><Relationship Id="rId58" Type="http://schemas.openxmlformats.org/officeDocument/2006/relationships/image" Target="../media/image29.png"/><Relationship Id="rId79" Type="http://schemas.openxmlformats.org/officeDocument/2006/relationships/customXml" Target="../ink/ink34.xml"/><Relationship Id="rId102" Type="http://schemas.openxmlformats.org/officeDocument/2006/relationships/image" Target="../media/image51.png"/><Relationship Id="rId144" Type="http://schemas.openxmlformats.org/officeDocument/2006/relationships/image" Target="../media/image72.png"/><Relationship Id="rId90" Type="http://schemas.openxmlformats.org/officeDocument/2006/relationships/image" Target="../media/image45.png"/><Relationship Id="rId165" Type="http://schemas.openxmlformats.org/officeDocument/2006/relationships/customXml" Target="../ink/ink60.xml"/><Relationship Id="rId186" Type="http://schemas.openxmlformats.org/officeDocument/2006/relationships/image" Target="../media/image90.png"/><Relationship Id="rId211" Type="http://schemas.openxmlformats.org/officeDocument/2006/relationships/image" Target="../media/image100.png"/><Relationship Id="rId232" Type="http://schemas.openxmlformats.org/officeDocument/2006/relationships/image" Target="../media/image43.png"/><Relationship Id="rId253" Type="http://schemas.openxmlformats.org/officeDocument/2006/relationships/customXml" Target="../ink/ink109.xml"/><Relationship Id="rId48" Type="http://schemas.openxmlformats.org/officeDocument/2006/relationships/image" Target="../media/image24.png"/><Relationship Id="rId113" Type="http://schemas.openxmlformats.org/officeDocument/2006/relationships/customXml" Target="../ink/ink46.xml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176" Type="http://schemas.openxmlformats.org/officeDocument/2006/relationships/image" Target="../media/image85.png"/><Relationship Id="rId197" Type="http://schemas.openxmlformats.org/officeDocument/2006/relationships/customXml" Target="../ink/ink76.xml"/><Relationship Id="rId201" Type="http://schemas.openxmlformats.org/officeDocument/2006/relationships/image" Target="../media/image97.png"/><Relationship Id="rId222" Type="http://schemas.openxmlformats.org/officeDocument/2006/relationships/image" Target="../media/image9.png"/><Relationship Id="rId243" Type="http://schemas.openxmlformats.org/officeDocument/2006/relationships/customXml" Target="../ink/ink103.xml"/><Relationship Id="rId17" Type="http://schemas.openxmlformats.org/officeDocument/2006/relationships/customXml" Target="../ink/ink8.xml"/><Relationship Id="rId38" Type="http://schemas.openxmlformats.org/officeDocument/2006/relationships/image" Target="../media/image19.png"/><Relationship Id="rId59" Type="http://schemas.openxmlformats.org/officeDocument/2006/relationships/customXml" Target="../ink/ink26.xml"/><Relationship Id="rId103" Type="http://schemas.openxmlformats.org/officeDocument/2006/relationships/customXml" Target="../ink/ink41.xml"/><Relationship Id="rId70" Type="http://schemas.openxmlformats.org/officeDocument/2006/relationships/image" Target="../media/image35.png"/><Relationship Id="rId91" Type="http://schemas.openxmlformats.org/officeDocument/2006/relationships/customXml" Target="../ink/ink37.xml"/><Relationship Id="rId145" Type="http://schemas.openxmlformats.org/officeDocument/2006/relationships/customXml" Target="../ink/ink53.xml"/><Relationship Id="rId166" Type="http://schemas.openxmlformats.org/officeDocument/2006/relationships/image" Target="../media/image80.png"/><Relationship Id="rId187" Type="http://schemas.openxmlformats.org/officeDocument/2006/relationships/customXml" Target="../ink/ink71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86.xml"/><Relationship Id="rId233" Type="http://schemas.openxmlformats.org/officeDocument/2006/relationships/customXml" Target="../ink/ink97.xml"/><Relationship Id="rId254" Type="http://schemas.openxmlformats.org/officeDocument/2006/relationships/image" Target="../media/image63.png"/><Relationship Id="rId28" Type="http://schemas.openxmlformats.org/officeDocument/2006/relationships/image" Target="../media/image14.png"/><Relationship Id="rId49" Type="http://schemas.openxmlformats.org/officeDocument/2006/relationships/customXml" Target="../ink/ink21.xml"/><Relationship Id="rId60" Type="http://schemas.openxmlformats.org/officeDocument/2006/relationships/image" Target="../media/image30.png"/><Relationship Id="rId81" Type="http://schemas.openxmlformats.org/officeDocument/2006/relationships/customXml" Target="../ink/ink35.xml"/><Relationship Id="rId135" Type="http://schemas.openxmlformats.org/officeDocument/2006/relationships/customXml" Target="../ink/ink48.xml"/><Relationship Id="rId156" Type="http://schemas.openxmlformats.org/officeDocument/2006/relationships/image" Target="../media/image41.png"/><Relationship Id="rId177" Type="http://schemas.openxmlformats.org/officeDocument/2006/relationships/customXml" Target="../ink/ink66.xml"/><Relationship Id="rId198" Type="http://schemas.openxmlformats.org/officeDocument/2006/relationships/image" Target="../media/image96.png"/><Relationship Id="rId202" Type="http://schemas.openxmlformats.org/officeDocument/2006/relationships/customXml" Target="../ink/ink79.xml"/><Relationship Id="rId223" Type="http://schemas.openxmlformats.org/officeDocument/2006/relationships/customXml" Target="../ink/ink92.xml"/><Relationship Id="rId244" Type="http://schemas.openxmlformats.org/officeDocument/2006/relationships/image" Target="../media/image59.png"/><Relationship Id="rId39" Type="http://schemas.openxmlformats.org/officeDocument/2006/relationships/customXml" Target="../ink/ink16.xml"/><Relationship Id="rId50" Type="http://schemas.openxmlformats.org/officeDocument/2006/relationships/image" Target="../media/image25.png"/><Relationship Id="rId104" Type="http://schemas.openxmlformats.org/officeDocument/2006/relationships/image" Target="../media/image52.png"/><Relationship Id="rId146" Type="http://schemas.openxmlformats.org/officeDocument/2006/relationships/image" Target="../media/image73.png"/><Relationship Id="rId167" Type="http://schemas.openxmlformats.org/officeDocument/2006/relationships/customXml" Target="../ink/ink61.xml"/><Relationship Id="rId188" Type="http://schemas.openxmlformats.org/officeDocument/2006/relationships/image" Target="../media/image91.png"/><Relationship Id="rId71" Type="http://schemas.openxmlformats.org/officeDocument/2006/relationships/customXml" Target="../ink/ink31.xml"/><Relationship Id="rId213" Type="http://schemas.openxmlformats.org/officeDocument/2006/relationships/customXml" Target="../ink/ink87.xml"/><Relationship Id="rId234" Type="http://schemas.openxmlformats.org/officeDocument/2006/relationships/image" Target="../media/image46.png"/><Relationship Id="rId2" Type="http://schemas.openxmlformats.org/officeDocument/2006/relationships/image" Target="../media/image1.png"/><Relationship Id="rId29" Type="http://schemas.openxmlformats.org/officeDocument/2006/relationships/customXml" Target="../ink/ink11.xml"/><Relationship Id="rId255" Type="http://schemas.openxmlformats.org/officeDocument/2006/relationships/customXml" Target="../ink/ink110.xml"/><Relationship Id="rId40" Type="http://schemas.openxmlformats.org/officeDocument/2006/relationships/image" Target="../media/image20.png"/><Relationship Id="rId136" Type="http://schemas.openxmlformats.org/officeDocument/2006/relationships/image" Target="../media/image68.png"/><Relationship Id="rId157" Type="http://schemas.openxmlformats.org/officeDocument/2006/relationships/customXml" Target="../ink/ink57.xml"/><Relationship Id="rId178" Type="http://schemas.openxmlformats.org/officeDocument/2006/relationships/image" Target="../media/image86.png"/><Relationship Id="rId61" Type="http://schemas.openxmlformats.org/officeDocument/2006/relationships/customXml" Target="../ink/ink27.xml"/><Relationship Id="rId199" Type="http://schemas.openxmlformats.org/officeDocument/2006/relationships/customXml" Target="../ink/ink77.xml"/><Relationship Id="rId203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9.xml"/><Relationship Id="rId21" Type="http://schemas.openxmlformats.org/officeDocument/2006/relationships/customXml" Target="../ink/ink121.xml"/><Relationship Id="rId42" Type="http://schemas.openxmlformats.org/officeDocument/2006/relationships/image" Target="../media/image980.png"/><Relationship Id="rId63" Type="http://schemas.openxmlformats.org/officeDocument/2006/relationships/customXml" Target="../ink/ink142.xml"/><Relationship Id="rId84" Type="http://schemas.openxmlformats.org/officeDocument/2006/relationships/image" Target="../media/image119.png"/><Relationship Id="rId138" Type="http://schemas.openxmlformats.org/officeDocument/2006/relationships/customXml" Target="../ink/ink180.xml"/><Relationship Id="rId159" Type="http://schemas.openxmlformats.org/officeDocument/2006/relationships/customXml" Target="../ink/ink192.xml"/><Relationship Id="rId170" Type="http://schemas.openxmlformats.org/officeDocument/2006/relationships/image" Target="../media/image158.png"/><Relationship Id="rId191" Type="http://schemas.openxmlformats.org/officeDocument/2006/relationships/customXml" Target="../ink/ink210.xml"/><Relationship Id="rId205" Type="http://schemas.openxmlformats.org/officeDocument/2006/relationships/customXml" Target="../ink/ink217.xml"/><Relationship Id="rId226" Type="http://schemas.openxmlformats.org/officeDocument/2006/relationships/customXml" Target="../ink/ink228.xml"/><Relationship Id="rId247" Type="http://schemas.openxmlformats.org/officeDocument/2006/relationships/customXml" Target="../ink/ink240.xml"/><Relationship Id="rId107" Type="http://schemas.openxmlformats.org/officeDocument/2006/relationships/customXml" Target="../ink/ink164.xml"/><Relationship Id="rId11" Type="http://schemas.openxmlformats.org/officeDocument/2006/relationships/customXml" Target="../ink/ink116.xml"/><Relationship Id="rId32" Type="http://schemas.openxmlformats.org/officeDocument/2006/relationships/image" Target="../media/image930.png"/><Relationship Id="rId53" Type="http://schemas.openxmlformats.org/officeDocument/2006/relationships/customXml" Target="../ink/ink137.xml"/><Relationship Id="rId74" Type="http://schemas.openxmlformats.org/officeDocument/2006/relationships/image" Target="../media/image114.png"/><Relationship Id="rId128" Type="http://schemas.openxmlformats.org/officeDocument/2006/relationships/image" Target="../media/image140.png"/><Relationship Id="rId149" Type="http://schemas.openxmlformats.org/officeDocument/2006/relationships/customXml" Target="../ink/ink187.xml"/><Relationship Id="rId5" Type="http://schemas.openxmlformats.org/officeDocument/2006/relationships/customXml" Target="../ink/ink113.xml"/><Relationship Id="rId95" Type="http://schemas.openxmlformats.org/officeDocument/2006/relationships/customXml" Target="../ink/ink158.xml"/><Relationship Id="rId160" Type="http://schemas.openxmlformats.org/officeDocument/2006/relationships/customXml" Target="../ink/ink193.xml"/><Relationship Id="rId181" Type="http://schemas.openxmlformats.org/officeDocument/2006/relationships/customXml" Target="../ink/ink205.xml"/><Relationship Id="rId216" Type="http://schemas.openxmlformats.org/officeDocument/2006/relationships/customXml" Target="../ink/ink223.xml"/><Relationship Id="rId237" Type="http://schemas.openxmlformats.org/officeDocument/2006/relationships/customXml" Target="../ink/ink234.xml"/><Relationship Id="rId22" Type="http://schemas.openxmlformats.org/officeDocument/2006/relationships/image" Target="../media/image880.png"/><Relationship Id="rId43" Type="http://schemas.openxmlformats.org/officeDocument/2006/relationships/customXml" Target="../ink/ink132.xml"/><Relationship Id="rId64" Type="http://schemas.openxmlformats.org/officeDocument/2006/relationships/image" Target="../media/image109.png"/><Relationship Id="rId118" Type="http://schemas.openxmlformats.org/officeDocument/2006/relationships/image" Target="../media/image135.png"/><Relationship Id="rId139" Type="http://schemas.openxmlformats.org/officeDocument/2006/relationships/customXml" Target="../ink/ink181.xml"/><Relationship Id="rId85" Type="http://schemas.openxmlformats.org/officeDocument/2006/relationships/customXml" Target="../ink/ink153.xml"/><Relationship Id="rId150" Type="http://schemas.openxmlformats.org/officeDocument/2006/relationships/image" Target="../media/image149.png"/><Relationship Id="rId171" Type="http://schemas.openxmlformats.org/officeDocument/2006/relationships/customXml" Target="../ink/ink199.xml"/><Relationship Id="rId192" Type="http://schemas.openxmlformats.org/officeDocument/2006/relationships/image" Target="../media/image168.png"/><Relationship Id="rId206" Type="http://schemas.openxmlformats.org/officeDocument/2006/relationships/image" Target="../media/image175.png"/><Relationship Id="rId227" Type="http://schemas.openxmlformats.org/officeDocument/2006/relationships/customXml" Target="../ink/ink229.xml"/><Relationship Id="rId248" Type="http://schemas.openxmlformats.org/officeDocument/2006/relationships/image" Target="../media/image194.png"/><Relationship Id="rId12" Type="http://schemas.openxmlformats.org/officeDocument/2006/relationships/image" Target="../media/image830.png"/><Relationship Id="rId33" Type="http://schemas.openxmlformats.org/officeDocument/2006/relationships/customXml" Target="../ink/ink127.xml"/><Relationship Id="rId108" Type="http://schemas.openxmlformats.org/officeDocument/2006/relationships/image" Target="../media/image131.png"/><Relationship Id="rId129" Type="http://schemas.openxmlformats.org/officeDocument/2006/relationships/customXml" Target="../ink/ink175.xml"/><Relationship Id="rId54" Type="http://schemas.openxmlformats.org/officeDocument/2006/relationships/image" Target="../media/image1040.png"/><Relationship Id="rId75" Type="http://schemas.openxmlformats.org/officeDocument/2006/relationships/customXml" Target="../ink/ink148.xml"/><Relationship Id="rId96" Type="http://schemas.openxmlformats.org/officeDocument/2006/relationships/image" Target="../media/image125.png"/><Relationship Id="rId140" Type="http://schemas.openxmlformats.org/officeDocument/2006/relationships/image" Target="../media/image145.png"/><Relationship Id="rId161" Type="http://schemas.openxmlformats.org/officeDocument/2006/relationships/image" Target="../media/image154.png"/><Relationship Id="rId182" Type="http://schemas.openxmlformats.org/officeDocument/2006/relationships/image" Target="../media/image163.png"/><Relationship Id="rId217" Type="http://schemas.openxmlformats.org/officeDocument/2006/relationships/image" Target="../media/image180.png"/><Relationship Id="rId6" Type="http://schemas.openxmlformats.org/officeDocument/2006/relationships/image" Target="../media/image800.png"/><Relationship Id="rId238" Type="http://schemas.openxmlformats.org/officeDocument/2006/relationships/image" Target="../media/image190.png"/><Relationship Id="rId23" Type="http://schemas.openxmlformats.org/officeDocument/2006/relationships/customXml" Target="../ink/ink122.xml"/><Relationship Id="rId119" Type="http://schemas.openxmlformats.org/officeDocument/2006/relationships/customXml" Target="../ink/ink170.xml"/><Relationship Id="rId44" Type="http://schemas.openxmlformats.org/officeDocument/2006/relationships/image" Target="../media/image990.png"/><Relationship Id="rId65" Type="http://schemas.openxmlformats.org/officeDocument/2006/relationships/customXml" Target="../ink/ink143.xml"/><Relationship Id="rId86" Type="http://schemas.openxmlformats.org/officeDocument/2006/relationships/image" Target="../media/image120.png"/><Relationship Id="rId130" Type="http://schemas.openxmlformats.org/officeDocument/2006/relationships/image" Target="../media/image141.png"/><Relationship Id="rId151" Type="http://schemas.openxmlformats.org/officeDocument/2006/relationships/customXml" Target="../ink/ink188.xml"/><Relationship Id="rId172" Type="http://schemas.openxmlformats.org/officeDocument/2006/relationships/customXml" Target="../ink/ink200.xml"/><Relationship Id="rId193" Type="http://schemas.openxmlformats.org/officeDocument/2006/relationships/customXml" Target="../ink/ink211.xml"/><Relationship Id="rId207" Type="http://schemas.openxmlformats.org/officeDocument/2006/relationships/customXml" Target="../ink/ink218.xml"/><Relationship Id="rId228" Type="http://schemas.openxmlformats.org/officeDocument/2006/relationships/image" Target="../media/image185.png"/><Relationship Id="rId249" Type="http://schemas.openxmlformats.org/officeDocument/2006/relationships/customXml" Target="../ink/ink241.xml"/><Relationship Id="rId13" Type="http://schemas.openxmlformats.org/officeDocument/2006/relationships/customXml" Target="../ink/ink117.xml"/><Relationship Id="rId109" Type="http://schemas.openxmlformats.org/officeDocument/2006/relationships/customXml" Target="../ink/ink165.xml"/><Relationship Id="rId34" Type="http://schemas.openxmlformats.org/officeDocument/2006/relationships/image" Target="../media/image940.png"/><Relationship Id="rId55" Type="http://schemas.openxmlformats.org/officeDocument/2006/relationships/customXml" Target="../ink/ink138.xml"/><Relationship Id="rId76" Type="http://schemas.openxmlformats.org/officeDocument/2006/relationships/image" Target="../media/image115.png"/><Relationship Id="rId97" Type="http://schemas.openxmlformats.org/officeDocument/2006/relationships/customXml" Target="../ink/ink159.xml"/><Relationship Id="rId120" Type="http://schemas.openxmlformats.org/officeDocument/2006/relationships/image" Target="../media/image136.png"/><Relationship Id="rId141" Type="http://schemas.openxmlformats.org/officeDocument/2006/relationships/customXml" Target="../ink/ink182.xml"/><Relationship Id="rId7" Type="http://schemas.openxmlformats.org/officeDocument/2006/relationships/customXml" Target="../ink/ink114.xml"/><Relationship Id="rId162" Type="http://schemas.openxmlformats.org/officeDocument/2006/relationships/customXml" Target="../ink/ink194.xml"/><Relationship Id="rId183" Type="http://schemas.openxmlformats.org/officeDocument/2006/relationships/customXml" Target="../ink/ink206.xml"/><Relationship Id="rId218" Type="http://schemas.openxmlformats.org/officeDocument/2006/relationships/customXml" Target="../ink/ink224.xml"/><Relationship Id="rId239" Type="http://schemas.openxmlformats.org/officeDocument/2006/relationships/customXml" Target="../ink/ink235.xml"/><Relationship Id="rId250" Type="http://schemas.openxmlformats.org/officeDocument/2006/relationships/image" Target="../media/image195.png"/><Relationship Id="rId24" Type="http://schemas.openxmlformats.org/officeDocument/2006/relationships/image" Target="../media/image890.png"/><Relationship Id="rId45" Type="http://schemas.openxmlformats.org/officeDocument/2006/relationships/customXml" Target="../ink/ink133.xml"/><Relationship Id="rId66" Type="http://schemas.openxmlformats.org/officeDocument/2006/relationships/image" Target="../media/image110.png"/><Relationship Id="rId87" Type="http://schemas.openxmlformats.org/officeDocument/2006/relationships/customXml" Target="../ink/ink154.xml"/><Relationship Id="rId110" Type="http://schemas.openxmlformats.org/officeDocument/2006/relationships/image" Target="../media/image44.png"/><Relationship Id="rId131" Type="http://schemas.openxmlformats.org/officeDocument/2006/relationships/customXml" Target="../ink/ink176.xml"/><Relationship Id="rId152" Type="http://schemas.openxmlformats.org/officeDocument/2006/relationships/image" Target="../media/image150.png"/><Relationship Id="rId173" Type="http://schemas.openxmlformats.org/officeDocument/2006/relationships/customXml" Target="../ink/ink201.xml"/><Relationship Id="rId194" Type="http://schemas.openxmlformats.org/officeDocument/2006/relationships/image" Target="../media/image169.png"/><Relationship Id="rId208" Type="http://schemas.openxmlformats.org/officeDocument/2006/relationships/image" Target="../media/image176.png"/><Relationship Id="rId229" Type="http://schemas.openxmlformats.org/officeDocument/2006/relationships/customXml" Target="../ink/ink230.xml"/><Relationship Id="rId240" Type="http://schemas.openxmlformats.org/officeDocument/2006/relationships/image" Target="../media/image191.png"/><Relationship Id="rId14" Type="http://schemas.openxmlformats.org/officeDocument/2006/relationships/image" Target="../media/image840.png"/><Relationship Id="rId35" Type="http://schemas.openxmlformats.org/officeDocument/2006/relationships/customXml" Target="../ink/ink128.xml"/><Relationship Id="rId56" Type="http://schemas.openxmlformats.org/officeDocument/2006/relationships/image" Target="../media/image1050.png"/><Relationship Id="rId77" Type="http://schemas.openxmlformats.org/officeDocument/2006/relationships/customXml" Target="../ink/ink149.xml"/><Relationship Id="rId100" Type="http://schemas.openxmlformats.org/officeDocument/2006/relationships/image" Target="../media/image127.png"/><Relationship Id="rId8" Type="http://schemas.openxmlformats.org/officeDocument/2006/relationships/image" Target="../media/image810.png"/><Relationship Id="rId98" Type="http://schemas.openxmlformats.org/officeDocument/2006/relationships/image" Target="../media/image126.png"/><Relationship Id="rId121" Type="http://schemas.openxmlformats.org/officeDocument/2006/relationships/customXml" Target="../ink/ink171.xml"/><Relationship Id="rId142" Type="http://schemas.openxmlformats.org/officeDocument/2006/relationships/image" Target="../media/image146.png"/><Relationship Id="rId163" Type="http://schemas.openxmlformats.org/officeDocument/2006/relationships/image" Target="../media/image155.png"/><Relationship Id="rId184" Type="http://schemas.openxmlformats.org/officeDocument/2006/relationships/image" Target="../media/image164.png"/><Relationship Id="rId219" Type="http://schemas.openxmlformats.org/officeDocument/2006/relationships/image" Target="../media/image181.png"/><Relationship Id="rId230" Type="http://schemas.openxmlformats.org/officeDocument/2006/relationships/image" Target="../media/image186.png"/><Relationship Id="rId25" Type="http://schemas.openxmlformats.org/officeDocument/2006/relationships/customXml" Target="../ink/ink123.xml"/><Relationship Id="rId46" Type="http://schemas.openxmlformats.org/officeDocument/2006/relationships/image" Target="../media/image1000.png"/><Relationship Id="rId67" Type="http://schemas.openxmlformats.org/officeDocument/2006/relationships/customXml" Target="../ink/ink144.xml"/><Relationship Id="rId88" Type="http://schemas.openxmlformats.org/officeDocument/2006/relationships/image" Target="../media/image121.png"/><Relationship Id="rId111" Type="http://schemas.openxmlformats.org/officeDocument/2006/relationships/customXml" Target="../ink/ink166.xml"/><Relationship Id="rId132" Type="http://schemas.openxmlformats.org/officeDocument/2006/relationships/image" Target="../media/image142.png"/><Relationship Id="rId153" Type="http://schemas.openxmlformats.org/officeDocument/2006/relationships/customXml" Target="../ink/ink189.xml"/><Relationship Id="rId174" Type="http://schemas.openxmlformats.org/officeDocument/2006/relationships/image" Target="../media/image159.png"/><Relationship Id="rId195" Type="http://schemas.openxmlformats.org/officeDocument/2006/relationships/customXml" Target="../ink/ink212.xml"/><Relationship Id="rId209" Type="http://schemas.openxmlformats.org/officeDocument/2006/relationships/customXml" Target="../ink/ink219.xml"/><Relationship Id="rId220" Type="http://schemas.openxmlformats.org/officeDocument/2006/relationships/customXml" Target="../ink/ink225.xml"/><Relationship Id="rId241" Type="http://schemas.openxmlformats.org/officeDocument/2006/relationships/customXml" Target="../ink/ink236.xml"/><Relationship Id="rId15" Type="http://schemas.openxmlformats.org/officeDocument/2006/relationships/customXml" Target="../ink/ink118.xml"/><Relationship Id="rId36" Type="http://schemas.openxmlformats.org/officeDocument/2006/relationships/image" Target="../media/image950.png"/><Relationship Id="rId57" Type="http://schemas.openxmlformats.org/officeDocument/2006/relationships/customXml" Target="../ink/ink139.xml"/><Relationship Id="rId78" Type="http://schemas.openxmlformats.org/officeDocument/2006/relationships/image" Target="../media/image116.png"/><Relationship Id="rId99" Type="http://schemas.openxmlformats.org/officeDocument/2006/relationships/customXml" Target="../ink/ink160.xml"/><Relationship Id="rId101" Type="http://schemas.openxmlformats.org/officeDocument/2006/relationships/customXml" Target="../ink/ink161.xml"/><Relationship Id="rId122" Type="http://schemas.openxmlformats.org/officeDocument/2006/relationships/image" Target="../media/image137.png"/><Relationship Id="rId143" Type="http://schemas.openxmlformats.org/officeDocument/2006/relationships/customXml" Target="../ink/ink183.xml"/><Relationship Id="rId164" Type="http://schemas.openxmlformats.org/officeDocument/2006/relationships/customXml" Target="../ink/ink195.xml"/><Relationship Id="rId185" Type="http://schemas.openxmlformats.org/officeDocument/2006/relationships/customXml" Target="../ink/ink207.xml"/><Relationship Id="rId4" Type="http://schemas.openxmlformats.org/officeDocument/2006/relationships/image" Target="../media/image790.png"/><Relationship Id="rId9" Type="http://schemas.openxmlformats.org/officeDocument/2006/relationships/customXml" Target="../ink/ink115.xml"/><Relationship Id="rId180" Type="http://schemas.openxmlformats.org/officeDocument/2006/relationships/image" Target="../media/image162.png"/><Relationship Id="rId210" Type="http://schemas.openxmlformats.org/officeDocument/2006/relationships/image" Target="../media/image177.png"/><Relationship Id="rId215" Type="http://schemas.openxmlformats.org/officeDocument/2006/relationships/image" Target="../media/image179.png"/><Relationship Id="rId236" Type="http://schemas.openxmlformats.org/officeDocument/2006/relationships/image" Target="../media/image189.png"/><Relationship Id="rId26" Type="http://schemas.openxmlformats.org/officeDocument/2006/relationships/image" Target="../media/image900.png"/><Relationship Id="rId231" Type="http://schemas.openxmlformats.org/officeDocument/2006/relationships/customXml" Target="../ink/ink231.xml"/><Relationship Id="rId47" Type="http://schemas.openxmlformats.org/officeDocument/2006/relationships/customXml" Target="../ink/ink134.xml"/><Relationship Id="rId68" Type="http://schemas.openxmlformats.org/officeDocument/2006/relationships/image" Target="../media/image111.png"/><Relationship Id="rId89" Type="http://schemas.openxmlformats.org/officeDocument/2006/relationships/customXml" Target="../ink/ink155.xml"/><Relationship Id="rId112" Type="http://schemas.openxmlformats.org/officeDocument/2006/relationships/image" Target="../media/image132.png"/><Relationship Id="rId133" Type="http://schemas.openxmlformats.org/officeDocument/2006/relationships/customXml" Target="../ink/ink177.xml"/><Relationship Id="rId154" Type="http://schemas.openxmlformats.org/officeDocument/2006/relationships/image" Target="../media/image151.png"/><Relationship Id="rId175" Type="http://schemas.openxmlformats.org/officeDocument/2006/relationships/customXml" Target="../ink/ink202.xml"/><Relationship Id="rId196" Type="http://schemas.openxmlformats.org/officeDocument/2006/relationships/image" Target="../media/image170.png"/><Relationship Id="rId200" Type="http://schemas.openxmlformats.org/officeDocument/2006/relationships/image" Target="../media/image172.png"/><Relationship Id="rId16" Type="http://schemas.openxmlformats.org/officeDocument/2006/relationships/image" Target="../media/image850.png"/><Relationship Id="rId221" Type="http://schemas.openxmlformats.org/officeDocument/2006/relationships/image" Target="../media/image182.png"/><Relationship Id="rId242" Type="http://schemas.openxmlformats.org/officeDocument/2006/relationships/customXml" Target="../ink/ink237.xml"/><Relationship Id="rId37" Type="http://schemas.openxmlformats.org/officeDocument/2006/relationships/customXml" Target="../ink/ink129.xml"/><Relationship Id="rId58" Type="http://schemas.openxmlformats.org/officeDocument/2006/relationships/image" Target="../media/image1060.png"/><Relationship Id="rId79" Type="http://schemas.openxmlformats.org/officeDocument/2006/relationships/customXml" Target="../ink/ink150.xml"/><Relationship Id="rId102" Type="http://schemas.openxmlformats.org/officeDocument/2006/relationships/image" Target="../media/image128.png"/><Relationship Id="rId123" Type="http://schemas.openxmlformats.org/officeDocument/2006/relationships/customXml" Target="../ink/ink172.xml"/><Relationship Id="rId144" Type="http://schemas.openxmlformats.org/officeDocument/2006/relationships/customXml" Target="../ink/ink184.xml"/><Relationship Id="rId90" Type="http://schemas.openxmlformats.org/officeDocument/2006/relationships/image" Target="../media/image122.png"/><Relationship Id="rId165" Type="http://schemas.openxmlformats.org/officeDocument/2006/relationships/image" Target="../media/image156.png"/><Relationship Id="rId186" Type="http://schemas.openxmlformats.org/officeDocument/2006/relationships/image" Target="../media/image165.png"/><Relationship Id="rId211" Type="http://schemas.openxmlformats.org/officeDocument/2006/relationships/customXml" Target="../ink/ink220.xml"/><Relationship Id="rId232" Type="http://schemas.openxmlformats.org/officeDocument/2006/relationships/image" Target="../media/image187.png"/><Relationship Id="rId27" Type="http://schemas.openxmlformats.org/officeDocument/2006/relationships/customXml" Target="../ink/ink124.xml"/><Relationship Id="rId48" Type="http://schemas.openxmlformats.org/officeDocument/2006/relationships/image" Target="../media/image1010.png"/><Relationship Id="rId69" Type="http://schemas.openxmlformats.org/officeDocument/2006/relationships/customXml" Target="../ink/ink145.xml"/><Relationship Id="rId113" Type="http://schemas.openxmlformats.org/officeDocument/2006/relationships/customXml" Target="../ink/ink167.xml"/><Relationship Id="rId134" Type="http://schemas.openxmlformats.org/officeDocument/2006/relationships/customXml" Target="../ink/ink178.xml"/><Relationship Id="rId80" Type="http://schemas.openxmlformats.org/officeDocument/2006/relationships/image" Target="../media/image117.png"/><Relationship Id="rId155" Type="http://schemas.openxmlformats.org/officeDocument/2006/relationships/customXml" Target="../ink/ink190.xml"/><Relationship Id="rId176" Type="http://schemas.openxmlformats.org/officeDocument/2006/relationships/image" Target="../media/image160.png"/><Relationship Id="rId197" Type="http://schemas.openxmlformats.org/officeDocument/2006/relationships/customXml" Target="../ink/ink213.xml"/><Relationship Id="rId201" Type="http://schemas.openxmlformats.org/officeDocument/2006/relationships/customXml" Target="../ink/ink215.xml"/><Relationship Id="rId222" Type="http://schemas.openxmlformats.org/officeDocument/2006/relationships/customXml" Target="../ink/ink226.xml"/><Relationship Id="rId243" Type="http://schemas.openxmlformats.org/officeDocument/2006/relationships/image" Target="../media/image192.png"/><Relationship Id="rId17" Type="http://schemas.openxmlformats.org/officeDocument/2006/relationships/customXml" Target="../ink/ink119.xml"/><Relationship Id="rId38" Type="http://schemas.openxmlformats.org/officeDocument/2006/relationships/image" Target="../media/image960.png"/><Relationship Id="rId59" Type="http://schemas.openxmlformats.org/officeDocument/2006/relationships/customXml" Target="../ink/ink140.xml"/><Relationship Id="rId103" Type="http://schemas.openxmlformats.org/officeDocument/2006/relationships/customXml" Target="../ink/ink162.xml"/><Relationship Id="rId124" Type="http://schemas.openxmlformats.org/officeDocument/2006/relationships/image" Target="../media/image138.png"/><Relationship Id="rId70" Type="http://schemas.openxmlformats.org/officeDocument/2006/relationships/image" Target="../media/image112.png"/><Relationship Id="rId91" Type="http://schemas.openxmlformats.org/officeDocument/2006/relationships/customXml" Target="../ink/ink156.xml"/><Relationship Id="rId145" Type="http://schemas.openxmlformats.org/officeDocument/2006/relationships/image" Target="../media/image147.png"/><Relationship Id="rId166" Type="http://schemas.openxmlformats.org/officeDocument/2006/relationships/customXml" Target="../ink/ink196.xml"/><Relationship Id="rId187" Type="http://schemas.openxmlformats.org/officeDocument/2006/relationships/customXml" Target="../ink/ink208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78.png"/><Relationship Id="rId233" Type="http://schemas.openxmlformats.org/officeDocument/2006/relationships/customXml" Target="../ink/ink232.xml"/><Relationship Id="rId28" Type="http://schemas.openxmlformats.org/officeDocument/2006/relationships/image" Target="../media/image910.png"/><Relationship Id="rId49" Type="http://schemas.openxmlformats.org/officeDocument/2006/relationships/customXml" Target="../ink/ink135.xml"/><Relationship Id="rId114" Type="http://schemas.openxmlformats.org/officeDocument/2006/relationships/image" Target="../media/image133.png"/><Relationship Id="rId60" Type="http://schemas.openxmlformats.org/officeDocument/2006/relationships/image" Target="../media/image1070.png"/><Relationship Id="rId81" Type="http://schemas.openxmlformats.org/officeDocument/2006/relationships/customXml" Target="../ink/ink151.xml"/><Relationship Id="rId135" Type="http://schemas.openxmlformats.org/officeDocument/2006/relationships/image" Target="../media/image143.png"/><Relationship Id="rId156" Type="http://schemas.openxmlformats.org/officeDocument/2006/relationships/image" Target="../media/image152.png"/><Relationship Id="rId177" Type="http://schemas.openxmlformats.org/officeDocument/2006/relationships/customXml" Target="../ink/ink203.xml"/><Relationship Id="rId198" Type="http://schemas.openxmlformats.org/officeDocument/2006/relationships/image" Target="../media/image171.png"/><Relationship Id="rId202" Type="http://schemas.openxmlformats.org/officeDocument/2006/relationships/image" Target="../media/image173.png"/><Relationship Id="rId223" Type="http://schemas.openxmlformats.org/officeDocument/2006/relationships/image" Target="../media/image183.png"/><Relationship Id="rId244" Type="http://schemas.openxmlformats.org/officeDocument/2006/relationships/customXml" Target="../ink/ink238.xml"/><Relationship Id="rId18" Type="http://schemas.openxmlformats.org/officeDocument/2006/relationships/image" Target="../media/image860.png"/><Relationship Id="rId39" Type="http://schemas.openxmlformats.org/officeDocument/2006/relationships/customXml" Target="../ink/ink130.xml"/><Relationship Id="rId50" Type="http://schemas.openxmlformats.org/officeDocument/2006/relationships/image" Target="../media/image1020.png"/><Relationship Id="rId104" Type="http://schemas.openxmlformats.org/officeDocument/2006/relationships/image" Target="../media/image129.png"/><Relationship Id="rId125" Type="http://schemas.openxmlformats.org/officeDocument/2006/relationships/customXml" Target="../ink/ink173.xml"/><Relationship Id="rId146" Type="http://schemas.openxmlformats.org/officeDocument/2006/relationships/customXml" Target="../ink/ink185.xml"/><Relationship Id="rId167" Type="http://schemas.openxmlformats.org/officeDocument/2006/relationships/customXml" Target="../ink/ink197.xml"/><Relationship Id="rId188" Type="http://schemas.openxmlformats.org/officeDocument/2006/relationships/image" Target="../media/image166.png"/><Relationship Id="rId71" Type="http://schemas.openxmlformats.org/officeDocument/2006/relationships/customXml" Target="../ink/ink146.xml"/><Relationship Id="rId92" Type="http://schemas.openxmlformats.org/officeDocument/2006/relationships/image" Target="../media/image123.png"/><Relationship Id="rId213" Type="http://schemas.openxmlformats.org/officeDocument/2006/relationships/customXml" Target="../ink/ink221.xml"/><Relationship Id="rId234" Type="http://schemas.openxmlformats.org/officeDocument/2006/relationships/image" Target="../media/image188.png"/><Relationship Id="rId2" Type="http://schemas.openxmlformats.org/officeDocument/2006/relationships/image" Target="../media/image76.png"/><Relationship Id="rId29" Type="http://schemas.openxmlformats.org/officeDocument/2006/relationships/customXml" Target="../ink/ink125.xml"/><Relationship Id="rId40" Type="http://schemas.openxmlformats.org/officeDocument/2006/relationships/image" Target="../media/image970.png"/><Relationship Id="rId115" Type="http://schemas.openxmlformats.org/officeDocument/2006/relationships/customXml" Target="../ink/ink168.xml"/><Relationship Id="rId136" Type="http://schemas.openxmlformats.org/officeDocument/2006/relationships/customXml" Target="../ink/ink179.xml"/><Relationship Id="rId157" Type="http://schemas.openxmlformats.org/officeDocument/2006/relationships/customXml" Target="../ink/ink191.xml"/><Relationship Id="rId178" Type="http://schemas.openxmlformats.org/officeDocument/2006/relationships/image" Target="../media/image161.png"/><Relationship Id="rId61" Type="http://schemas.openxmlformats.org/officeDocument/2006/relationships/customXml" Target="../ink/ink141.xml"/><Relationship Id="rId82" Type="http://schemas.openxmlformats.org/officeDocument/2006/relationships/image" Target="../media/image118.png"/><Relationship Id="rId199" Type="http://schemas.openxmlformats.org/officeDocument/2006/relationships/customXml" Target="../ink/ink214.xml"/><Relationship Id="rId203" Type="http://schemas.openxmlformats.org/officeDocument/2006/relationships/customXml" Target="../ink/ink216.xml"/><Relationship Id="rId19" Type="http://schemas.openxmlformats.org/officeDocument/2006/relationships/customXml" Target="../ink/ink120.xml"/><Relationship Id="rId224" Type="http://schemas.openxmlformats.org/officeDocument/2006/relationships/customXml" Target="../ink/ink227.xml"/><Relationship Id="rId245" Type="http://schemas.openxmlformats.org/officeDocument/2006/relationships/customXml" Target="../ink/ink239.xml"/><Relationship Id="rId30" Type="http://schemas.openxmlformats.org/officeDocument/2006/relationships/image" Target="../media/image920.png"/><Relationship Id="rId105" Type="http://schemas.openxmlformats.org/officeDocument/2006/relationships/customXml" Target="../ink/ink163.xml"/><Relationship Id="rId126" Type="http://schemas.openxmlformats.org/officeDocument/2006/relationships/image" Target="../media/image139.png"/><Relationship Id="rId147" Type="http://schemas.openxmlformats.org/officeDocument/2006/relationships/image" Target="../media/image148.png"/><Relationship Id="rId168" Type="http://schemas.openxmlformats.org/officeDocument/2006/relationships/image" Target="../media/image157.png"/><Relationship Id="rId51" Type="http://schemas.openxmlformats.org/officeDocument/2006/relationships/customXml" Target="../ink/ink136.xml"/><Relationship Id="rId72" Type="http://schemas.openxmlformats.org/officeDocument/2006/relationships/image" Target="../media/image113.png"/><Relationship Id="rId93" Type="http://schemas.openxmlformats.org/officeDocument/2006/relationships/customXml" Target="../ink/ink157.xml"/><Relationship Id="rId189" Type="http://schemas.openxmlformats.org/officeDocument/2006/relationships/customXml" Target="../ink/ink209.xml"/><Relationship Id="rId3" Type="http://schemas.openxmlformats.org/officeDocument/2006/relationships/customXml" Target="../ink/ink112.xml"/><Relationship Id="rId214" Type="http://schemas.openxmlformats.org/officeDocument/2006/relationships/customXml" Target="../ink/ink222.xml"/><Relationship Id="rId235" Type="http://schemas.openxmlformats.org/officeDocument/2006/relationships/customXml" Target="../ink/ink233.xml"/><Relationship Id="rId116" Type="http://schemas.openxmlformats.org/officeDocument/2006/relationships/image" Target="../media/image134.png"/><Relationship Id="rId137" Type="http://schemas.openxmlformats.org/officeDocument/2006/relationships/image" Target="../media/image144.png"/><Relationship Id="rId158" Type="http://schemas.openxmlformats.org/officeDocument/2006/relationships/image" Target="../media/image153.png"/><Relationship Id="rId20" Type="http://schemas.openxmlformats.org/officeDocument/2006/relationships/image" Target="../media/image870.png"/><Relationship Id="rId41" Type="http://schemas.openxmlformats.org/officeDocument/2006/relationships/customXml" Target="../ink/ink131.xml"/><Relationship Id="rId62" Type="http://schemas.openxmlformats.org/officeDocument/2006/relationships/image" Target="../media/image108.png"/><Relationship Id="rId83" Type="http://schemas.openxmlformats.org/officeDocument/2006/relationships/customXml" Target="../ink/ink152.xml"/><Relationship Id="rId179" Type="http://schemas.openxmlformats.org/officeDocument/2006/relationships/customXml" Target="../ink/ink204.xml"/><Relationship Id="rId190" Type="http://schemas.openxmlformats.org/officeDocument/2006/relationships/image" Target="../media/image167.png"/><Relationship Id="rId204" Type="http://schemas.openxmlformats.org/officeDocument/2006/relationships/image" Target="../media/image174.png"/><Relationship Id="rId225" Type="http://schemas.openxmlformats.org/officeDocument/2006/relationships/image" Target="../media/image184.png"/><Relationship Id="rId246" Type="http://schemas.openxmlformats.org/officeDocument/2006/relationships/image" Target="../media/image193.png"/><Relationship Id="rId106" Type="http://schemas.openxmlformats.org/officeDocument/2006/relationships/image" Target="../media/image130.png"/><Relationship Id="rId127" Type="http://schemas.openxmlformats.org/officeDocument/2006/relationships/customXml" Target="../ink/ink174.xml"/><Relationship Id="rId10" Type="http://schemas.openxmlformats.org/officeDocument/2006/relationships/image" Target="../media/image820.png"/><Relationship Id="rId31" Type="http://schemas.openxmlformats.org/officeDocument/2006/relationships/customXml" Target="../ink/ink126.xml"/><Relationship Id="rId52" Type="http://schemas.openxmlformats.org/officeDocument/2006/relationships/image" Target="../media/image1030.png"/><Relationship Id="rId73" Type="http://schemas.openxmlformats.org/officeDocument/2006/relationships/customXml" Target="../ink/ink147.xml"/><Relationship Id="rId94" Type="http://schemas.openxmlformats.org/officeDocument/2006/relationships/image" Target="../media/image124.png"/><Relationship Id="rId148" Type="http://schemas.openxmlformats.org/officeDocument/2006/relationships/customXml" Target="../ink/ink186.xml"/><Relationship Id="rId169" Type="http://schemas.openxmlformats.org/officeDocument/2006/relationships/customXml" Target="../ink/ink198.xml"/></Relationships>
</file>

<file path=ppt/slides/_rels/slide3.xml.rels><?xml version="1.0" encoding="UTF-8" standalone="yes"?>
<Relationships xmlns="http://schemas.openxmlformats.org/package/2006/relationships"><Relationship Id="rId21" Type="http://schemas.openxmlformats.org/officeDocument/2006/relationships/customXml" Target="../ink/ink251.xml"/><Relationship Id="rId42" Type="http://schemas.openxmlformats.org/officeDocument/2006/relationships/image" Target="../media/image1500.png"/><Relationship Id="rId84" Type="http://schemas.openxmlformats.org/officeDocument/2006/relationships/image" Target="../media/image197.png"/><Relationship Id="rId138" Type="http://schemas.openxmlformats.org/officeDocument/2006/relationships/image" Target="../media/image219.png"/><Relationship Id="rId159" Type="http://schemas.openxmlformats.org/officeDocument/2006/relationships/image" Target="../media/image229.png"/><Relationship Id="rId170" Type="http://schemas.openxmlformats.org/officeDocument/2006/relationships/image" Target="../media/image234.png"/><Relationship Id="rId205" Type="http://schemas.openxmlformats.org/officeDocument/2006/relationships/customXml" Target="../ink/ink328.xml"/><Relationship Id="rId226" Type="http://schemas.openxmlformats.org/officeDocument/2006/relationships/image" Target="../media/image260.png"/><Relationship Id="rId11" Type="http://schemas.openxmlformats.org/officeDocument/2006/relationships/customXml" Target="../ink/ink246.xml"/><Relationship Id="rId32" Type="http://schemas.openxmlformats.org/officeDocument/2006/relationships/image" Target="../media/image106.png"/><Relationship Id="rId53" Type="http://schemas.openxmlformats.org/officeDocument/2006/relationships/customXml" Target="../ink/ink265.xml"/><Relationship Id="rId74" Type="http://schemas.openxmlformats.org/officeDocument/2006/relationships/image" Target="../media/image1660.png"/><Relationship Id="rId128" Type="http://schemas.openxmlformats.org/officeDocument/2006/relationships/image" Target="../media/image215.png"/><Relationship Id="rId149" Type="http://schemas.openxmlformats.org/officeDocument/2006/relationships/image" Target="../media/image224.png"/><Relationship Id="rId5" Type="http://schemas.openxmlformats.org/officeDocument/2006/relationships/customXml" Target="../ink/ink243.xml"/><Relationship Id="rId95" Type="http://schemas.openxmlformats.org/officeDocument/2006/relationships/customXml" Target="../ink/ink284.xml"/><Relationship Id="rId160" Type="http://schemas.openxmlformats.org/officeDocument/2006/relationships/customXml" Target="../ink/ink308.xml"/><Relationship Id="rId181" Type="http://schemas.openxmlformats.org/officeDocument/2006/relationships/customXml" Target="../ink/ink320.xml"/><Relationship Id="rId216" Type="http://schemas.openxmlformats.org/officeDocument/2006/relationships/image" Target="../media/image255.png"/><Relationship Id="rId43" Type="http://schemas.openxmlformats.org/officeDocument/2006/relationships/customXml" Target="../ink/ink260.xml"/><Relationship Id="rId64" Type="http://schemas.openxmlformats.org/officeDocument/2006/relationships/image" Target="../media/image1610.png"/><Relationship Id="rId139" Type="http://schemas.openxmlformats.org/officeDocument/2006/relationships/customXml" Target="../ink/ink297.xml"/><Relationship Id="rId85" Type="http://schemas.openxmlformats.org/officeDocument/2006/relationships/customXml" Target="../ink/ink279.xml"/><Relationship Id="rId150" Type="http://schemas.openxmlformats.org/officeDocument/2006/relationships/customXml" Target="../ink/ink303.xml"/><Relationship Id="rId171" Type="http://schemas.openxmlformats.org/officeDocument/2006/relationships/customXml" Target="../ink/ink314.xml"/><Relationship Id="rId206" Type="http://schemas.openxmlformats.org/officeDocument/2006/relationships/image" Target="../media/image251.png"/><Relationship Id="rId227" Type="http://schemas.openxmlformats.org/officeDocument/2006/relationships/customXml" Target="../ink/ink339.xml"/><Relationship Id="rId12" Type="http://schemas.openxmlformats.org/officeDocument/2006/relationships/image" Target="../media/image1350.png"/><Relationship Id="rId33" Type="http://schemas.openxmlformats.org/officeDocument/2006/relationships/customXml" Target="../ink/ink255.xml"/><Relationship Id="rId129" Type="http://schemas.openxmlformats.org/officeDocument/2006/relationships/customXml" Target="../ink/ink291.xml"/><Relationship Id="rId54" Type="http://schemas.openxmlformats.org/officeDocument/2006/relationships/image" Target="../media/image1560.png"/><Relationship Id="rId75" Type="http://schemas.openxmlformats.org/officeDocument/2006/relationships/customXml" Target="../ink/ink274.xml"/><Relationship Id="rId96" Type="http://schemas.openxmlformats.org/officeDocument/2006/relationships/image" Target="../media/image44.png"/><Relationship Id="rId140" Type="http://schemas.openxmlformats.org/officeDocument/2006/relationships/image" Target="../media/image220.png"/><Relationship Id="rId161" Type="http://schemas.openxmlformats.org/officeDocument/2006/relationships/customXml" Target="../ink/ink309.xml"/><Relationship Id="rId182" Type="http://schemas.openxmlformats.org/officeDocument/2006/relationships/image" Target="../media/image239.png"/><Relationship Id="rId217" Type="http://schemas.openxmlformats.org/officeDocument/2006/relationships/customXml" Target="../ink/ink334.xml"/><Relationship Id="rId6" Type="http://schemas.openxmlformats.org/officeDocument/2006/relationships/image" Target="../media/image1320.png"/><Relationship Id="rId44" Type="http://schemas.openxmlformats.org/officeDocument/2006/relationships/image" Target="../media/image1510.png"/><Relationship Id="rId65" Type="http://schemas.openxmlformats.org/officeDocument/2006/relationships/customXml" Target="../ink/ink269.xml"/><Relationship Id="rId86" Type="http://schemas.openxmlformats.org/officeDocument/2006/relationships/image" Target="../media/image198.png"/><Relationship Id="rId130" Type="http://schemas.openxmlformats.org/officeDocument/2006/relationships/image" Target="../media/image216.png"/><Relationship Id="rId151" Type="http://schemas.openxmlformats.org/officeDocument/2006/relationships/image" Target="../media/image225.png"/><Relationship Id="rId172" Type="http://schemas.openxmlformats.org/officeDocument/2006/relationships/customXml" Target="../ink/ink315.xml"/><Relationship Id="rId207" Type="http://schemas.openxmlformats.org/officeDocument/2006/relationships/customXml" Target="../ink/ink329.xml"/><Relationship Id="rId228" Type="http://schemas.openxmlformats.org/officeDocument/2006/relationships/image" Target="../media/image100.png"/><Relationship Id="rId13" Type="http://schemas.openxmlformats.org/officeDocument/2006/relationships/customXml" Target="../ink/ink247.xml"/><Relationship Id="rId34" Type="http://schemas.openxmlformats.org/officeDocument/2006/relationships/image" Target="../media/image1460.png"/><Relationship Id="rId50" Type="http://schemas.openxmlformats.org/officeDocument/2006/relationships/image" Target="../media/image1540.png"/><Relationship Id="rId55" Type="http://schemas.openxmlformats.org/officeDocument/2006/relationships/customXml" Target="../ink/ink266.xml"/><Relationship Id="rId76" Type="http://schemas.openxmlformats.org/officeDocument/2006/relationships/image" Target="../media/image1670.png"/><Relationship Id="rId97" Type="http://schemas.openxmlformats.org/officeDocument/2006/relationships/customXml" Target="../ink/ink285.xml"/><Relationship Id="rId125" Type="http://schemas.openxmlformats.org/officeDocument/2006/relationships/customXml" Target="../ink/ink289.xml"/><Relationship Id="rId141" Type="http://schemas.openxmlformats.org/officeDocument/2006/relationships/customXml" Target="../ink/ink298.xml"/><Relationship Id="rId146" Type="http://schemas.openxmlformats.org/officeDocument/2006/relationships/customXml" Target="../ink/ink301.xml"/><Relationship Id="rId167" Type="http://schemas.openxmlformats.org/officeDocument/2006/relationships/customXml" Target="../ink/ink312.xml"/><Relationship Id="rId7" Type="http://schemas.openxmlformats.org/officeDocument/2006/relationships/customXml" Target="../ink/ink244.xml"/><Relationship Id="rId71" Type="http://schemas.openxmlformats.org/officeDocument/2006/relationships/customXml" Target="../ink/ink272.xml"/><Relationship Id="rId92" Type="http://schemas.openxmlformats.org/officeDocument/2006/relationships/image" Target="../media/image201.png"/><Relationship Id="rId162" Type="http://schemas.openxmlformats.org/officeDocument/2006/relationships/image" Target="../media/image230.png"/><Relationship Id="rId183" Type="http://schemas.openxmlformats.org/officeDocument/2006/relationships/customXml" Target="../ink/ink321.xml"/><Relationship Id="rId213" Type="http://schemas.openxmlformats.org/officeDocument/2006/relationships/customXml" Target="../ink/ink332.xml"/><Relationship Id="rId218" Type="http://schemas.openxmlformats.org/officeDocument/2006/relationships/image" Target="../media/image256.png"/><Relationship Id="rId2" Type="http://schemas.openxmlformats.org/officeDocument/2006/relationships/image" Target="../media/image78.png"/><Relationship Id="rId29" Type="http://schemas.openxmlformats.org/officeDocument/2006/relationships/customXml" Target="../ink/ink253.xml"/><Relationship Id="rId40" Type="http://schemas.openxmlformats.org/officeDocument/2006/relationships/image" Target="../media/image1490.png"/><Relationship Id="rId45" Type="http://schemas.openxmlformats.org/officeDocument/2006/relationships/customXml" Target="../ink/ink261.xml"/><Relationship Id="rId66" Type="http://schemas.openxmlformats.org/officeDocument/2006/relationships/image" Target="../media/image1620.png"/><Relationship Id="rId87" Type="http://schemas.openxmlformats.org/officeDocument/2006/relationships/customXml" Target="../ink/ink280.xml"/><Relationship Id="rId131" Type="http://schemas.openxmlformats.org/officeDocument/2006/relationships/customXml" Target="../ink/ink292.xml"/><Relationship Id="rId136" Type="http://schemas.openxmlformats.org/officeDocument/2006/relationships/customXml" Target="../ink/ink295.xml"/><Relationship Id="rId157" Type="http://schemas.openxmlformats.org/officeDocument/2006/relationships/image" Target="../media/image228.png"/><Relationship Id="rId178" Type="http://schemas.openxmlformats.org/officeDocument/2006/relationships/customXml" Target="../ink/ink318.xml"/><Relationship Id="rId82" Type="http://schemas.openxmlformats.org/officeDocument/2006/relationships/image" Target="../media/image1700.png"/><Relationship Id="rId152" Type="http://schemas.openxmlformats.org/officeDocument/2006/relationships/customXml" Target="../ink/ink304.xml"/><Relationship Id="rId173" Type="http://schemas.openxmlformats.org/officeDocument/2006/relationships/image" Target="../media/image235.png"/><Relationship Id="rId194" Type="http://schemas.openxmlformats.org/officeDocument/2006/relationships/image" Target="../media/image245.png"/><Relationship Id="rId199" Type="http://schemas.openxmlformats.org/officeDocument/2006/relationships/customXml" Target="../ink/ink325.xml"/><Relationship Id="rId203" Type="http://schemas.openxmlformats.org/officeDocument/2006/relationships/customXml" Target="../ink/ink327.xml"/><Relationship Id="rId208" Type="http://schemas.openxmlformats.org/officeDocument/2006/relationships/image" Target="../media/image89.png"/><Relationship Id="rId229" Type="http://schemas.openxmlformats.org/officeDocument/2006/relationships/customXml" Target="../ink/ink340.xml"/><Relationship Id="rId19" Type="http://schemas.openxmlformats.org/officeDocument/2006/relationships/customXml" Target="../ink/ink250.xml"/><Relationship Id="rId224" Type="http://schemas.openxmlformats.org/officeDocument/2006/relationships/image" Target="../media/image259.png"/><Relationship Id="rId14" Type="http://schemas.openxmlformats.org/officeDocument/2006/relationships/image" Target="../media/image1360.png"/><Relationship Id="rId30" Type="http://schemas.openxmlformats.org/officeDocument/2006/relationships/image" Target="../media/image1440.png"/><Relationship Id="rId35" Type="http://schemas.openxmlformats.org/officeDocument/2006/relationships/customXml" Target="../ink/ink256.xml"/><Relationship Id="rId56" Type="http://schemas.openxmlformats.org/officeDocument/2006/relationships/image" Target="../media/image1570.png"/><Relationship Id="rId77" Type="http://schemas.openxmlformats.org/officeDocument/2006/relationships/customXml" Target="../ink/ink275.xml"/><Relationship Id="rId100" Type="http://schemas.openxmlformats.org/officeDocument/2006/relationships/customXml" Target="../ink/ink287.xml"/><Relationship Id="rId126" Type="http://schemas.openxmlformats.org/officeDocument/2006/relationships/image" Target="../media/image214.png"/><Relationship Id="rId147" Type="http://schemas.openxmlformats.org/officeDocument/2006/relationships/image" Target="../media/image223.png"/><Relationship Id="rId168" Type="http://schemas.openxmlformats.org/officeDocument/2006/relationships/image" Target="../media/image233.png"/><Relationship Id="rId8" Type="http://schemas.openxmlformats.org/officeDocument/2006/relationships/image" Target="../media/image105.png"/><Relationship Id="rId51" Type="http://schemas.openxmlformats.org/officeDocument/2006/relationships/customXml" Target="../ink/ink264.xml"/><Relationship Id="rId72" Type="http://schemas.openxmlformats.org/officeDocument/2006/relationships/image" Target="../media/image1650.png"/><Relationship Id="rId93" Type="http://schemas.openxmlformats.org/officeDocument/2006/relationships/customXml" Target="../ink/ink283.xml"/><Relationship Id="rId98" Type="http://schemas.openxmlformats.org/officeDocument/2006/relationships/customXml" Target="../ink/ink286.xml"/><Relationship Id="rId142" Type="http://schemas.openxmlformats.org/officeDocument/2006/relationships/image" Target="../media/image221.png"/><Relationship Id="rId163" Type="http://schemas.openxmlformats.org/officeDocument/2006/relationships/customXml" Target="../ink/ink310.xml"/><Relationship Id="rId184" Type="http://schemas.openxmlformats.org/officeDocument/2006/relationships/image" Target="../media/image240.png"/><Relationship Id="rId219" Type="http://schemas.openxmlformats.org/officeDocument/2006/relationships/customXml" Target="../ink/ink335.xml"/><Relationship Id="rId3" Type="http://schemas.openxmlformats.org/officeDocument/2006/relationships/customXml" Target="../ink/ink242.xml"/><Relationship Id="rId214" Type="http://schemas.openxmlformats.org/officeDocument/2006/relationships/image" Target="../media/image254.png"/><Relationship Id="rId230" Type="http://schemas.openxmlformats.org/officeDocument/2006/relationships/image" Target="../media/image261.png"/><Relationship Id="rId46" Type="http://schemas.openxmlformats.org/officeDocument/2006/relationships/image" Target="../media/image1520.png"/><Relationship Id="rId67" Type="http://schemas.openxmlformats.org/officeDocument/2006/relationships/customXml" Target="../ink/ink270.xml"/><Relationship Id="rId137" Type="http://schemas.openxmlformats.org/officeDocument/2006/relationships/customXml" Target="../ink/ink296.xml"/><Relationship Id="rId158" Type="http://schemas.openxmlformats.org/officeDocument/2006/relationships/customXml" Target="../ink/ink307.xml"/><Relationship Id="rId20" Type="http://schemas.openxmlformats.org/officeDocument/2006/relationships/image" Target="../media/image1390.png"/><Relationship Id="rId41" Type="http://schemas.openxmlformats.org/officeDocument/2006/relationships/customXml" Target="../ink/ink259.xml"/><Relationship Id="rId83" Type="http://schemas.openxmlformats.org/officeDocument/2006/relationships/customXml" Target="../ink/ink278.xml"/><Relationship Id="rId88" Type="http://schemas.openxmlformats.org/officeDocument/2006/relationships/image" Target="../media/image199.png"/><Relationship Id="rId132" Type="http://schemas.openxmlformats.org/officeDocument/2006/relationships/image" Target="../media/image217.png"/><Relationship Id="rId153" Type="http://schemas.openxmlformats.org/officeDocument/2006/relationships/image" Target="../media/image226.png"/><Relationship Id="rId174" Type="http://schemas.openxmlformats.org/officeDocument/2006/relationships/customXml" Target="../ink/ink316.xml"/><Relationship Id="rId179" Type="http://schemas.openxmlformats.org/officeDocument/2006/relationships/image" Target="../media/image238.png"/><Relationship Id="rId195" Type="http://schemas.openxmlformats.org/officeDocument/2006/relationships/customXml" Target="../ink/ink323.xml"/><Relationship Id="rId209" Type="http://schemas.openxmlformats.org/officeDocument/2006/relationships/customXml" Target="../ink/ink330.xml"/><Relationship Id="rId204" Type="http://schemas.openxmlformats.org/officeDocument/2006/relationships/image" Target="../media/image250.png"/><Relationship Id="rId220" Type="http://schemas.openxmlformats.org/officeDocument/2006/relationships/image" Target="../media/image257.png"/><Relationship Id="rId225" Type="http://schemas.openxmlformats.org/officeDocument/2006/relationships/customXml" Target="../ink/ink338.xml"/><Relationship Id="rId15" Type="http://schemas.openxmlformats.org/officeDocument/2006/relationships/customXml" Target="../ink/ink248.xml"/><Relationship Id="rId36" Type="http://schemas.openxmlformats.org/officeDocument/2006/relationships/image" Target="../media/image1470.png"/><Relationship Id="rId57" Type="http://schemas.openxmlformats.org/officeDocument/2006/relationships/customXml" Target="../ink/ink267.xml"/><Relationship Id="rId127" Type="http://schemas.openxmlformats.org/officeDocument/2006/relationships/customXml" Target="../ink/ink290.xml"/><Relationship Id="rId10" Type="http://schemas.openxmlformats.org/officeDocument/2006/relationships/image" Target="../media/image1340.png"/><Relationship Id="rId31" Type="http://schemas.openxmlformats.org/officeDocument/2006/relationships/customXml" Target="../ink/ink254.xml"/><Relationship Id="rId52" Type="http://schemas.openxmlformats.org/officeDocument/2006/relationships/image" Target="../media/image1550.png"/><Relationship Id="rId73" Type="http://schemas.openxmlformats.org/officeDocument/2006/relationships/customXml" Target="../ink/ink273.xml"/><Relationship Id="rId78" Type="http://schemas.openxmlformats.org/officeDocument/2006/relationships/image" Target="../media/image1680.png"/><Relationship Id="rId94" Type="http://schemas.openxmlformats.org/officeDocument/2006/relationships/image" Target="../media/image202.png"/><Relationship Id="rId99" Type="http://schemas.openxmlformats.org/officeDocument/2006/relationships/image" Target="../media/image203.png"/><Relationship Id="rId101" Type="http://schemas.openxmlformats.org/officeDocument/2006/relationships/image" Target="../media/image204.png"/><Relationship Id="rId143" Type="http://schemas.openxmlformats.org/officeDocument/2006/relationships/customXml" Target="../ink/ink299.xml"/><Relationship Id="rId148" Type="http://schemas.openxmlformats.org/officeDocument/2006/relationships/customXml" Target="../ink/ink302.xml"/><Relationship Id="rId164" Type="http://schemas.openxmlformats.org/officeDocument/2006/relationships/image" Target="../media/image231.png"/><Relationship Id="rId169" Type="http://schemas.openxmlformats.org/officeDocument/2006/relationships/customXml" Target="../ink/ink313.xml"/><Relationship Id="rId185" Type="http://schemas.openxmlformats.org/officeDocument/2006/relationships/customXml" Target="../ink/ink322.xml"/><Relationship Id="rId4" Type="http://schemas.openxmlformats.org/officeDocument/2006/relationships/image" Target="../media/image1310.png"/><Relationship Id="rId9" Type="http://schemas.openxmlformats.org/officeDocument/2006/relationships/customXml" Target="../ink/ink245.xml"/><Relationship Id="rId180" Type="http://schemas.openxmlformats.org/officeDocument/2006/relationships/customXml" Target="../ink/ink319.xml"/><Relationship Id="rId210" Type="http://schemas.openxmlformats.org/officeDocument/2006/relationships/image" Target="../media/image252.png"/><Relationship Id="rId215" Type="http://schemas.openxmlformats.org/officeDocument/2006/relationships/customXml" Target="../ink/ink333.xml"/><Relationship Id="rId26" Type="http://schemas.openxmlformats.org/officeDocument/2006/relationships/image" Target="../media/image1420.png"/><Relationship Id="rId231" Type="http://schemas.openxmlformats.org/officeDocument/2006/relationships/image" Target="../media/image107.png"/><Relationship Id="rId47" Type="http://schemas.openxmlformats.org/officeDocument/2006/relationships/customXml" Target="../ink/ink262.xml"/><Relationship Id="rId68" Type="http://schemas.openxmlformats.org/officeDocument/2006/relationships/image" Target="../media/image1630.png"/><Relationship Id="rId89" Type="http://schemas.openxmlformats.org/officeDocument/2006/relationships/customXml" Target="../ink/ink281.xml"/><Relationship Id="rId133" Type="http://schemas.openxmlformats.org/officeDocument/2006/relationships/customXml" Target="../ink/ink293.xml"/><Relationship Id="rId154" Type="http://schemas.openxmlformats.org/officeDocument/2006/relationships/customXml" Target="../ink/ink305.xml"/><Relationship Id="rId175" Type="http://schemas.openxmlformats.org/officeDocument/2006/relationships/image" Target="../media/image236.png"/><Relationship Id="rId196" Type="http://schemas.openxmlformats.org/officeDocument/2006/relationships/image" Target="../media/image246.png"/><Relationship Id="rId200" Type="http://schemas.openxmlformats.org/officeDocument/2006/relationships/image" Target="../media/image248.png"/><Relationship Id="rId16" Type="http://schemas.openxmlformats.org/officeDocument/2006/relationships/image" Target="../media/image1370.png"/><Relationship Id="rId221" Type="http://schemas.openxmlformats.org/officeDocument/2006/relationships/customXml" Target="../ink/ink336.xml"/><Relationship Id="rId37" Type="http://schemas.openxmlformats.org/officeDocument/2006/relationships/customXml" Target="../ink/ink257.xml"/><Relationship Id="rId58" Type="http://schemas.openxmlformats.org/officeDocument/2006/relationships/image" Target="../media/image1580.png"/><Relationship Id="rId79" Type="http://schemas.openxmlformats.org/officeDocument/2006/relationships/customXml" Target="../ink/ink276.xml"/><Relationship Id="rId102" Type="http://schemas.openxmlformats.org/officeDocument/2006/relationships/customXml" Target="../ink/ink288.xml"/><Relationship Id="rId144" Type="http://schemas.openxmlformats.org/officeDocument/2006/relationships/customXml" Target="../ink/ink300.xml"/><Relationship Id="rId90" Type="http://schemas.openxmlformats.org/officeDocument/2006/relationships/image" Target="../media/image200.png"/><Relationship Id="rId165" Type="http://schemas.openxmlformats.org/officeDocument/2006/relationships/customXml" Target="../ink/ink311.xml"/><Relationship Id="rId211" Type="http://schemas.openxmlformats.org/officeDocument/2006/relationships/customXml" Target="../ink/ink331.xml"/><Relationship Id="rId232" Type="http://schemas.openxmlformats.org/officeDocument/2006/relationships/image" Target="../media/image196.png"/><Relationship Id="rId27" Type="http://schemas.openxmlformats.org/officeDocument/2006/relationships/customXml" Target="../ink/ink252.xml"/><Relationship Id="rId48" Type="http://schemas.openxmlformats.org/officeDocument/2006/relationships/image" Target="../media/image1530.png"/><Relationship Id="rId69" Type="http://schemas.openxmlformats.org/officeDocument/2006/relationships/customXml" Target="../ink/ink271.xml"/><Relationship Id="rId134" Type="http://schemas.openxmlformats.org/officeDocument/2006/relationships/image" Target="../media/image218.png"/><Relationship Id="rId80" Type="http://schemas.openxmlformats.org/officeDocument/2006/relationships/image" Target="../media/image1690.png"/><Relationship Id="rId155" Type="http://schemas.openxmlformats.org/officeDocument/2006/relationships/image" Target="../media/image227.png"/><Relationship Id="rId176" Type="http://schemas.openxmlformats.org/officeDocument/2006/relationships/customXml" Target="../ink/ink317.xml"/><Relationship Id="rId197" Type="http://schemas.openxmlformats.org/officeDocument/2006/relationships/customXml" Target="../ink/ink324.xml"/><Relationship Id="rId201" Type="http://schemas.openxmlformats.org/officeDocument/2006/relationships/customXml" Target="../ink/ink326.xml"/><Relationship Id="rId222" Type="http://schemas.openxmlformats.org/officeDocument/2006/relationships/image" Target="../media/image258.png"/><Relationship Id="rId17" Type="http://schemas.openxmlformats.org/officeDocument/2006/relationships/customXml" Target="../ink/ink249.xml"/><Relationship Id="rId38" Type="http://schemas.openxmlformats.org/officeDocument/2006/relationships/image" Target="../media/image1480.png"/><Relationship Id="rId59" Type="http://schemas.openxmlformats.org/officeDocument/2006/relationships/customXml" Target="../ink/ink268.xml"/><Relationship Id="rId124" Type="http://schemas.openxmlformats.org/officeDocument/2006/relationships/image" Target="../media/image213.png"/><Relationship Id="rId70" Type="http://schemas.openxmlformats.org/officeDocument/2006/relationships/image" Target="../media/image1640.png"/><Relationship Id="rId91" Type="http://schemas.openxmlformats.org/officeDocument/2006/relationships/customXml" Target="../ink/ink282.xml"/><Relationship Id="rId145" Type="http://schemas.openxmlformats.org/officeDocument/2006/relationships/image" Target="../media/image222.png"/><Relationship Id="rId166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53.png"/><Relationship Id="rId28" Type="http://schemas.openxmlformats.org/officeDocument/2006/relationships/image" Target="../media/image1430.png"/><Relationship Id="rId49" Type="http://schemas.openxmlformats.org/officeDocument/2006/relationships/customXml" Target="../ink/ink263.xml"/><Relationship Id="rId81" Type="http://schemas.openxmlformats.org/officeDocument/2006/relationships/customXml" Target="../ink/ink277.xml"/><Relationship Id="rId135" Type="http://schemas.openxmlformats.org/officeDocument/2006/relationships/customXml" Target="../ink/ink294.xml"/><Relationship Id="rId156" Type="http://schemas.openxmlformats.org/officeDocument/2006/relationships/customXml" Target="../ink/ink306.xml"/><Relationship Id="rId177" Type="http://schemas.openxmlformats.org/officeDocument/2006/relationships/image" Target="../media/image237.png"/><Relationship Id="rId198" Type="http://schemas.openxmlformats.org/officeDocument/2006/relationships/image" Target="../media/image247.png"/><Relationship Id="rId202" Type="http://schemas.openxmlformats.org/officeDocument/2006/relationships/image" Target="../media/image249.png"/><Relationship Id="rId223" Type="http://schemas.openxmlformats.org/officeDocument/2006/relationships/customXml" Target="../ink/ink337.xml"/><Relationship Id="rId18" Type="http://schemas.openxmlformats.org/officeDocument/2006/relationships/image" Target="../media/image1380.png"/><Relationship Id="rId39" Type="http://schemas.openxmlformats.org/officeDocument/2006/relationships/customXml" Target="../ink/ink25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98.xml"/><Relationship Id="rId21" Type="http://schemas.openxmlformats.org/officeDocument/2006/relationships/customXml" Target="../ink/ink350.xml"/><Relationship Id="rId42" Type="http://schemas.openxmlformats.org/officeDocument/2006/relationships/image" Target="../media/image1910.png"/><Relationship Id="rId63" Type="http://schemas.openxmlformats.org/officeDocument/2006/relationships/customXml" Target="../ink/ink371.xml"/><Relationship Id="rId84" Type="http://schemas.openxmlformats.org/officeDocument/2006/relationships/image" Target="../media/image2120.png"/><Relationship Id="rId138" Type="http://schemas.openxmlformats.org/officeDocument/2006/relationships/customXml" Target="../ink/ink409.xml"/><Relationship Id="rId159" Type="http://schemas.openxmlformats.org/officeDocument/2006/relationships/customXml" Target="../ink/ink420.xml"/><Relationship Id="rId170" Type="http://schemas.openxmlformats.org/officeDocument/2006/relationships/image" Target="../media/image286.png"/><Relationship Id="rId191" Type="http://schemas.openxmlformats.org/officeDocument/2006/relationships/image" Target="../media/image295.png"/><Relationship Id="rId205" Type="http://schemas.openxmlformats.org/officeDocument/2006/relationships/image" Target="../media/image301.png"/><Relationship Id="rId226" Type="http://schemas.openxmlformats.org/officeDocument/2006/relationships/customXml" Target="../ink/ink454.xml"/><Relationship Id="rId107" Type="http://schemas.openxmlformats.org/officeDocument/2006/relationships/customXml" Target="../ink/ink393.xml"/><Relationship Id="rId11" Type="http://schemas.openxmlformats.org/officeDocument/2006/relationships/customXml" Target="../ink/ink345.xml"/><Relationship Id="rId32" Type="http://schemas.openxmlformats.org/officeDocument/2006/relationships/image" Target="../media/image1860.png"/><Relationship Id="rId53" Type="http://schemas.openxmlformats.org/officeDocument/2006/relationships/customXml" Target="../ink/ink366.xml"/><Relationship Id="rId74" Type="http://schemas.openxmlformats.org/officeDocument/2006/relationships/image" Target="../media/image2070.png"/><Relationship Id="rId128" Type="http://schemas.openxmlformats.org/officeDocument/2006/relationships/image" Target="../media/image266.png"/><Relationship Id="rId149" Type="http://schemas.openxmlformats.org/officeDocument/2006/relationships/customXml" Target="../ink/ink415.xml"/><Relationship Id="rId5" Type="http://schemas.openxmlformats.org/officeDocument/2006/relationships/customXml" Target="../ink/ink342.xml"/><Relationship Id="rId95" Type="http://schemas.openxmlformats.org/officeDocument/2006/relationships/customXml" Target="../ink/ink387.xml"/><Relationship Id="rId160" Type="http://schemas.openxmlformats.org/officeDocument/2006/relationships/image" Target="../media/image281.png"/><Relationship Id="rId181" Type="http://schemas.openxmlformats.org/officeDocument/2006/relationships/image" Target="../media/image155.png"/><Relationship Id="rId216" Type="http://schemas.openxmlformats.org/officeDocument/2006/relationships/customXml" Target="../ink/ink449.xml"/><Relationship Id="rId237" Type="http://schemas.openxmlformats.org/officeDocument/2006/relationships/image" Target="../media/image317.png"/><Relationship Id="rId22" Type="http://schemas.openxmlformats.org/officeDocument/2006/relationships/image" Target="../media/image1810.png"/><Relationship Id="rId43" Type="http://schemas.openxmlformats.org/officeDocument/2006/relationships/customXml" Target="../ink/ink361.xml"/><Relationship Id="rId64" Type="http://schemas.openxmlformats.org/officeDocument/2006/relationships/image" Target="../media/image2020.png"/><Relationship Id="rId118" Type="http://schemas.openxmlformats.org/officeDocument/2006/relationships/image" Target="../media/image2290.png"/><Relationship Id="rId139" Type="http://schemas.openxmlformats.org/officeDocument/2006/relationships/customXml" Target="../ink/ink410.xml"/><Relationship Id="rId85" Type="http://schemas.openxmlformats.org/officeDocument/2006/relationships/customXml" Target="../ink/ink382.xml"/><Relationship Id="rId150" Type="http://schemas.openxmlformats.org/officeDocument/2006/relationships/image" Target="../media/image276.png"/><Relationship Id="rId171" Type="http://schemas.openxmlformats.org/officeDocument/2006/relationships/customXml" Target="../ink/ink426.xml"/><Relationship Id="rId192" Type="http://schemas.openxmlformats.org/officeDocument/2006/relationships/customXml" Target="../ink/ink437.xml"/><Relationship Id="rId206" Type="http://schemas.openxmlformats.org/officeDocument/2006/relationships/customXml" Target="../ink/ink444.xml"/><Relationship Id="rId227" Type="http://schemas.openxmlformats.org/officeDocument/2006/relationships/image" Target="../media/image312.png"/><Relationship Id="rId12" Type="http://schemas.openxmlformats.org/officeDocument/2006/relationships/image" Target="../media/image1760.png"/><Relationship Id="rId33" Type="http://schemas.openxmlformats.org/officeDocument/2006/relationships/customXml" Target="../ink/ink356.xml"/><Relationship Id="rId108" Type="http://schemas.openxmlformats.org/officeDocument/2006/relationships/image" Target="../media/image2240.png"/><Relationship Id="rId129" Type="http://schemas.openxmlformats.org/officeDocument/2006/relationships/customXml" Target="../ink/ink404.xml"/><Relationship Id="rId54" Type="http://schemas.openxmlformats.org/officeDocument/2006/relationships/image" Target="../media/image1970.png"/><Relationship Id="rId75" Type="http://schemas.openxmlformats.org/officeDocument/2006/relationships/customXml" Target="../ink/ink377.xml"/><Relationship Id="rId96" Type="http://schemas.openxmlformats.org/officeDocument/2006/relationships/image" Target="../media/image2180.png"/><Relationship Id="rId140" Type="http://schemas.openxmlformats.org/officeDocument/2006/relationships/image" Target="../media/image271.png"/><Relationship Id="rId161" Type="http://schemas.openxmlformats.org/officeDocument/2006/relationships/customXml" Target="../ink/ink421.xml"/><Relationship Id="rId182" Type="http://schemas.openxmlformats.org/officeDocument/2006/relationships/customXml" Target="../ink/ink432.xml"/><Relationship Id="rId217" Type="http://schemas.openxmlformats.org/officeDocument/2006/relationships/image" Target="../media/image307.png"/><Relationship Id="rId6" Type="http://schemas.openxmlformats.org/officeDocument/2006/relationships/image" Target="../media/image1730.png"/><Relationship Id="rId238" Type="http://schemas.openxmlformats.org/officeDocument/2006/relationships/customXml" Target="../ink/ink460.xml"/><Relationship Id="rId23" Type="http://schemas.openxmlformats.org/officeDocument/2006/relationships/customXml" Target="../ink/ink351.xml"/><Relationship Id="rId119" Type="http://schemas.openxmlformats.org/officeDocument/2006/relationships/customXml" Target="../ink/ink399.xml"/><Relationship Id="rId44" Type="http://schemas.openxmlformats.org/officeDocument/2006/relationships/image" Target="../media/image1920.png"/><Relationship Id="rId65" Type="http://schemas.openxmlformats.org/officeDocument/2006/relationships/customXml" Target="../ink/ink372.xml"/><Relationship Id="rId86" Type="http://schemas.openxmlformats.org/officeDocument/2006/relationships/image" Target="../media/image2130.png"/><Relationship Id="rId130" Type="http://schemas.openxmlformats.org/officeDocument/2006/relationships/image" Target="../media/image267.png"/><Relationship Id="rId151" Type="http://schemas.openxmlformats.org/officeDocument/2006/relationships/customXml" Target="../ink/ink416.xml"/><Relationship Id="rId172" Type="http://schemas.openxmlformats.org/officeDocument/2006/relationships/image" Target="../media/image287.png"/><Relationship Id="rId193" Type="http://schemas.openxmlformats.org/officeDocument/2006/relationships/image" Target="../media/image296.png"/><Relationship Id="rId207" Type="http://schemas.openxmlformats.org/officeDocument/2006/relationships/image" Target="../media/image302.png"/><Relationship Id="rId228" Type="http://schemas.openxmlformats.org/officeDocument/2006/relationships/customXml" Target="../ink/ink455.xml"/><Relationship Id="rId13" Type="http://schemas.openxmlformats.org/officeDocument/2006/relationships/customXml" Target="../ink/ink346.xml"/><Relationship Id="rId109" Type="http://schemas.openxmlformats.org/officeDocument/2006/relationships/customXml" Target="../ink/ink394.xml"/><Relationship Id="rId34" Type="http://schemas.openxmlformats.org/officeDocument/2006/relationships/image" Target="../media/image1870.png"/><Relationship Id="rId55" Type="http://schemas.openxmlformats.org/officeDocument/2006/relationships/customXml" Target="../ink/ink367.xml"/><Relationship Id="rId76" Type="http://schemas.openxmlformats.org/officeDocument/2006/relationships/image" Target="../media/image2080.png"/><Relationship Id="rId97" Type="http://schemas.openxmlformats.org/officeDocument/2006/relationships/customXml" Target="../ink/ink388.xml"/><Relationship Id="rId120" Type="http://schemas.openxmlformats.org/officeDocument/2006/relationships/image" Target="../media/image263.png"/><Relationship Id="rId141" Type="http://schemas.openxmlformats.org/officeDocument/2006/relationships/customXml" Target="../ink/ink411.xml"/><Relationship Id="rId7" Type="http://schemas.openxmlformats.org/officeDocument/2006/relationships/customXml" Target="../ink/ink343.xml"/><Relationship Id="rId162" Type="http://schemas.openxmlformats.org/officeDocument/2006/relationships/image" Target="../media/image282.png"/><Relationship Id="rId183" Type="http://schemas.openxmlformats.org/officeDocument/2006/relationships/image" Target="../media/image291.png"/><Relationship Id="rId218" Type="http://schemas.openxmlformats.org/officeDocument/2006/relationships/customXml" Target="../ink/ink450.xml"/><Relationship Id="rId239" Type="http://schemas.openxmlformats.org/officeDocument/2006/relationships/image" Target="../media/image318.png"/><Relationship Id="rId24" Type="http://schemas.openxmlformats.org/officeDocument/2006/relationships/image" Target="../media/image1820.png"/><Relationship Id="rId45" Type="http://schemas.openxmlformats.org/officeDocument/2006/relationships/customXml" Target="../ink/ink362.xml"/><Relationship Id="rId66" Type="http://schemas.openxmlformats.org/officeDocument/2006/relationships/image" Target="../media/image2030.png"/><Relationship Id="rId87" Type="http://schemas.openxmlformats.org/officeDocument/2006/relationships/customXml" Target="../ink/ink383.xml"/><Relationship Id="rId110" Type="http://schemas.openxmlformats.org/officeDocument/2006/relationships/image" Target="../media/image2250.png"/><Relationship Id="rId131" Type="http://schemas.openxmlformats.org/officeDocument/2006/relationships/customXml" Target="../ink/ink405.xml"/><Relationship Id="rId152" Type="http://schemas.openxmlformats.org/officeDocument/2006/relationships/image" Target="../media/image277.png"/><Relationship Id="rId173" Type="http://schemas.openxmlformats.org/officeDocument/2006/relationships/customXml" Target="../ink/ink427.xml"/><Relationship Id="rId194" Type="http://schemas.openxmlformats.org/officeDocument/2006/relationships/customXml" Target="../ink/ink438.xml"/><Relationship Id="rId208" Type="http://schemas.openxmlformats.org/officeDocument/2006/relationships/customXml" Target="../ink/ink445.xml"/><Relationship Id="rId229" Type="http://schemas.openxmlformats.org/officeDocument/2006/relationships/image" Target="../media/image313.png"/><Relationship Id="rId240" Type="http://schemas.openxmlformats.org/officeDocument/2006/relationships/customXml" Target="../ink/ink461.xml"/><Relationship Id="rId14" Type="http://schemas.openxmlformats.org/officeDocument/2006/relationships/image" Target="../media/image1770.png"/><Relationship Id="rId35" Type="http://schemas.openxmlformats.org/officeDocument/2006/relationships/customXml" Target="../ink/ink357.xml"/><Relationship Id="rId56" Type="http://schemas.openxmlformats.org/officeDocument/2006/relationships/image" Target="../media/image1980.png"/><Relationship Id="rId77" Type="http://schemas.openxmlformats.org/officeDocument/2006/relationships/customXml" Target="../ink/ink378.xml"/><Relationship Id="rId100" Type="http://schemas.openxmlformats.org/officeDocument/2006/relationships/image" Target="../media/image2200.png"/><Relationship Id="rId8" Type="http://schemas.openxmlformats.org/officeDocument/2006/relationships/image" Target="../media/image1740.png"/><Relationship Id="rId98" Type="http://schemas.openxmlformats.org/officeDocument/2006/relationships/image" Target="../media/image2190.png"/><Relationship Id="rId121" Type="http://schemas.openxmlformats.org/officeDocument/2006/relationships/customXml" Target="../ink/ink400.xml"/><Relationship Id="rId142" Type="http://schemas.openxmlformats.org/officeDocument/2006/relationships/image" Target="../media/image272.png"/><Relationship Id="rId163" Type="http://schemas.openxmlformats.org/officeDocument/2006/relationships/customXml" Target="../ink/ink422.xml"/><Relationship Id="rId184" Type="http://schemas.openxmlformats.org/officeDocument/2006/relationships/customXml" Target="../ink/ink433.xml"/><Relationship Id="rId219" Type="http://schemas.openxmlformats.org/officeDocument/2006/relationships/image" Target="../media/image308.png"/><Relationship Id="rId230" Type="http://schemas.openxmlformats.org/officeDocument/2006/relationships/customXml" Target="../ink/ink456.xml"/><Relationship Id="rId25" Type="http://schemas.openxmlformats.org/officeDocument/2006/relationships/customXml" Target="../ink/ink352.xml"/><Relationship Id="rId46" Type="http://schemas.openxmlformats.org/officeDocument/2006/relationships/image" Target="../media/image1930.png"/><Relationship Id="rId67" Type="http://schemas.openxmlformats.org/officeDocument/2006/relationships/customXml" Target="../ink/ink373.xml"/><Relationship Id="rId88" Type="http://schemas.openxmlformats.org/officeDocument/2006/relationships/image" Target="../media/image2140.png"/><Relationship Id="rId111" Type="http://schemas.openxmlformats.org/officeDocument/2006/relationships/customXml" Target="../ink/ink395.xml"/><Relationship Id="rId132" Type="http://schemas.openxmlformats.org/officeDocument/2006/relationships/image" Target="../media/image268.png"/><Relationship Id="rId153" Type="http://schemas.openxmlformats.org/officeDocument/2006/relationships/customXml" Target="../ink/ink417.xml"/><Relationship Id="rId174" Type="http://schemas.openxmlformats.org/officeDocument/2006/relationships/image" Target="../media/image288.png"/><Relationship Id="rId195" Type="http://schemas.openxmlformats.org/officeDocument/2006/relationships/image" Target="../media/image297.png"/><Relationship Id="rId209" Type="http://schemas.openxmlformats.org/officeDocument/2006/relationships/image" Target="../media/image303.png"/><Relationship Id="rId220" Type="http://schemas.openxmlformats.org/officeDocument/2006/relationships/customXml" Target="../ink/ink451.xml"/><Relationship Id="rId241" Type="http://schemas.openxmlformats.org/officeDocument/2006/relationships/image" Target="../media/image319.png"/><Relationship Id="rId15" Type="http://schemas.openxmlformats.org/officeDocument/2006/relationships/customXml" Target="../ink/ink347.xml"/><Relationship Id="rId36" Type="http://schemas.openxmlformats.org/officeDocument/2006/relationships/image" Target="../media/image1880.png"/><Relationship Id="rId57" Type="http://schemas.openxmlformats.org/officeDocument/2006/relationships/customXml" Target="../ink/ink368.xml"/><Relationship Id="rId10" Type="http://schemas.openxmlformats.org/officeDocument/2006/relationships/image" Target="../media/image1750.png"/><Relationship Id="rId31" Type="http://schemas.openxmlformats.org/officeDocument/2006/relationships/customXml" Target="../ink/ink355.xml"/><Relationship Id="rId52" Type="http://schemas.openxmlformats.org/officeDocument/2006/relationships/image" Target="../media/image1960.png"/><Relationship Id="rId73" Type="http://schemas.openxmlformats.org/officeDocument/2006/relationships/customXml" Target="../ink/ink376.xml"/><Relationship Id="rId78" Type="http://schemas.openxmlformats.org/officeDocument/2006/relationships/image" Target="../media/image2090.png"/><Relationship Id="rId94" Type="http://schemas.openxmlformats.org/officeDocument/2006/relationships/image" Target="../media/image2170.png"/><Relationship Id="rId99" Type="http://schemas.openxmlformats.org/officeDocument/2006/relationships/customXml" Target="../ink/ink389.xml"/><Relationship Id="rId101" Type="http://schemas.openxmlformats.org/officeDocument/2006/relationships/customXml" Target="../ink/ink390.xml"/><Relationship Id="rId122" Type="http://schemas.openxmlformats.org/officeDocument/2006/relationships/image" Target="../media/image264.png"/><Relationship Id="rId143" Type="http://schemas.openxmlformats.org/officeDocument/2006/relationships/customXml" Target="../ink/ink412.xml"/><Relationship Id="rId148" Type="http://schemas.openxmlformats.org/officeDocument/2006/relationships/image" Target="../media/image275.png"/><Relationship Id="rId164" Type="http://schemas.openxmlformats.org/officeDocument/2006/relationships/image" Target="../media/image283.png"/><Relationship Id="rId169" Type="http://schemas.openxmlformats.org/officeDocument/2006/relationships/customXml" Target="../ink/ink425.xml"/><Relationship Id="rId185" Type="http://schemas.openxmlformats.org/officeDocument/2006/relationships/image" Target="../media/image292.png"/><Relationship Id="rId4" Type="http://schemas.openxmlformats.org/officeDocument/2006/relationships/image" Target="../media/image1720.png"/><Relationship Id="rId9" Type="http://schemas.openxmlformats.org/officeDocument/2006/relationships/customXml" Target="../ink/ink344.xml"/><Relationship Id="rId180" Type="http://schemas.openxmlformats.org/officeDocument/2006/relationships/customXml" Target="../ink/ink431.xml"/><Relationship Id="rId210" Type="http://schemas.openxmlformats.org/officeDocument/2006/relationships/customXml" Target="../ink/ink446.xml"/><Relationship Id="rId215" Type="http://schemas.openxmlformats.org/officeDocument/2006/relationships/image" Target="../media/image306.png"/><Relationship Id="rId236" Type="http://schemas.openxmlformats.org/officeDocument/2006/relationships/customXml" Target="../ink/ink459.xml"/><Relationship Id="rId26" Type="http://schemas.openxmlformats.org/officeDocument/2006/relationships/image" Target="../media/image1830.png"/><Relationship Id="rId231" Type="http://schemas.openxmlformats.org/officeDocument/2006/relationships/image" Target="../media/image314.png"/><Relationship Id="rId47" Type="http://schemas.openxmlformats.org/officeDocument/2006/relationships/customXml" Target="../ink/ink363.xml"/><Relationship Id="rId68" Type="http://schemas.openxmlformats.org/officeDocument/2006/relationships/image" Target="../media/image2040.png"/><Relationship Id="rId89" Type="http://schemas.openxmlformats.org/officeDocument/2006/relationships/customXml" Target="../ink/ink384.xml"/><Relationship Id="rId112" Type="http://schemas.openxmlformats.org/officeDocument/2006/relationships/image" Target="../media/image2260.png"/><Relationship Id="rId133" Type="http://schemas.openxmlformats.org/officeDocument/2006/relationships/customXml" Target="../ink/ink406.xml"/><Relationship Id="rId154" Type="http://schemas.openxmlformats.org/officeDocument/2006/relationships/image" Target="../media/image278.png"/><Relationship Id="rId175" Type="http://schemas.openxmlformats.org/officeDocument/2006/relationships/customXml" Target="../ink/ink428.xml"/><Relationship Id="rId196" Type="http://schemas.openxmlformats.org/officeDocument/2006/relationships/customXml" Target="../ink/ink439.xml"/><Relationship Id="rId200" Type="http://schemas.openxmlformats.org/officeDocument/2006/relationships/customXml" Target="../ink/ink441.xml"/><Relationship Id="rId16" Type="http://schemas.openxmlformats.org/officeDocument/2006/relationships/image" Target="../media/image1780.png"/><Relationship Id="rId221" Type="http://schemas.openxmlformats.org/officeDocument/2006/relationships/image" Target="../media/image309.png"/><Relationship Id="rId242" Type="http://schemas.openxmlformats.org/officeDocument/2006/relationships/customXml" Target="../ink/ink462.xml"/><Relationship Id="rId37" Type="http://schemas.openxmlformats.org/officeDocument/2006/relationships/customXml" Target="../ink/ink358.xml"/><Relationship Id="rId58" Type="http://schemas.openxmlformats.org/officeDocument/2006/relationships/image" Target="../media/image1990.png"/><Relationship Id="rId79" Type="http://schemas.openxmlformats.org/officeDocument/2006/relationships/customXml" Target="../ink/ink379.xml"/><Relationship Id="rId102" Type="http://schemas.openxmlformats.org/officeDocument/2006/relationships/image" Target="../media/image2210.png"/><Relationship Id="rId123" Type="http://schemas.openxmlformats.org/officeDocument/2006/relationships/customXml" Target="../ink/ink401.xml"/><Relationship Id="rId144" Type="http://schemas.openxmlformats.org/officeDocument/2006/relationships/image" Target="../media/image273.png"/><Relationship Id="rId90" Type="http://schemas.openxmlformats.org/officeDocument/2006/relationships/image" Target="../media/image2150.png"/><Relationship Id="rId165" Type="http://schemas.openxmlformats.org/officeDocument/2006/relationships/customXml" Target="../ink/ink423.xml"/><Relationship Id="rId186" Type="http://schemas.openxmlformats.org/officeDocument/2006/relationships/customXml" Target="../ink/ink434.xml"/><Relationship Id="rId211" Type="http://schemas.openxmlformats.org/officeDocument/2006/relationships/image" Target="../media/image304.png"/><Relationship Id="rId232" Type="http://schemas.openxmlformats.org/officeDocument/2006/relationships/customXml" Target="../ink/ink457.xml"/><Relationship Id="rId27" Type="http://schemas.openxmlformats.org/officeDocument/2006/relationships/customXml" Target="../ink/ink353.xml"/><Relationship Id="rId48" Type="http://schemas.openxmlformats.org/officeDocument/2006/relationships/image" Target="../media/image1940.png"/><Relationship Id="rId69" Type="http://schemas.openxmlformats.org/officeDocument/2006/relationships/customXml" Target="../ink/ink374.xml"/><Relationship Id="rId113" Type="http://schemas.openxmlformats.org/officeDocument/2006/relationships/customXml" Target="../ink/ink396.xml"/><Relationship Id="rId134" Type="http://schemas.openxmlformats.org/officeDocument/2006/relationships/image" Target="../media/image269.png"/><Relationship Id="rId80" Type="http://schemas.openxmlformats.org/officeDocument/2006/relationships/image" Target="../media/image2100.png"/><Relationship Id="rId155" Type="http://schemas.openxmlformats.org/officeDocument/2006/relationships/customXml" Target="../ink/ink418.xml"/><Relationship Id="rId176" Type="http://schemas.openxmlformats.org/officeDocument/2006/relationships/customXml" Target="../ink/ink429.xml"/><Relationship Id="rId197" Type="http://schemas.openxmlformats.org/officeDocument/2006/relationships/image" Target="../media/image298.png"/><Relationship Id="rId201" Type="http://schemas.openxmlformats.org/officeDocument/2006/relationships/image" Target="../media/image300.png"/><Relationship Id="rId222" Type="http://schemas.openxmlformats.org/officeDocument/2006/relationships/customXml" Target="../ink/ink452.xml"/><Relationship Id="rId243" Type="http://schemas.openxmlformats.org/officeDocument/2006/relationships/image" Target="../media/image320.png"/><Relationship Id="rId17" Type="http://schemas.openxmlformats.org/officeDocument/2006/relationships/customXml" Target="../ink/ink348.xml"/><Relationship Id="rId38" Type="http://schemas.openxmlformats.org/officeDocument/2006/relationships/image" Target="../media/image1890.png"/><Relationship Id="rId59" Type="http://schemas.openxmlformats.org/officeDocument/2006/relationships/customXml" Target="../ink/ink369.xml"/><Relationship Id="rId103" Type="http://schemas.openxmlformats.org/officeDocument/2006/relationships/customXml" Target="../ink/ink391.xml"/><Relationship Id="rId124" Type="http://schemas.openxmlformats.org/officeDocument/2006/relationships/image" Target="../media/image265.png"/><Relationship Id="rId70" Type="http://schemas.openxmlformats.org/officeDocument/2006/relationships/image" Target="../media/image2050.png"/><Relationship Id="rId91" Type="http://schemas.openxmlformats.org/officeDocument/2006/relationships/customXml" Target="../ink/ink385.xml"/><Relationship Id="rId145" Type="http://schemas.openxmlformats.org/officeDocument/2006/relationships/customXml" Target="../ink/ink413.xml"/><Relationship Id="rId166" Type="http://schemas.openxmlformats.org/officeDocument/2006/relationships/image" Target="../media/image284.png"/><Relationship Id="rId187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47.xml"/><Relationship Id="rId233" Type="http://schemas.openxmlformats.org/officeDocument/2006/relationships/image" Target="../media/image315.png"/><Relationship Id="rId28" Type="http://schemas.openxmlformats.org/officeDocument/2006/relationships/image" Target="../media/image1840.png"/><Relationship Id="rId49" Type="http://schemas.openxmlformats.org/officeDocument/2006/relationships/customXml" Target="../ink/ink364.xml"/><Relationship Id="rId114" Type="http://schemas.openxmlformats.org/officeDocument/2006/relationships/image" Target="../media/image2270.png"/><Relationship Id="rId60" Type="http://schemas.openxmlformats.org/officeDocument/2006/relationships/image" Target="../media/image2000.png"/><Relationship Id="rId81" Type="http://schemas.openxmlformats.org/officeDocument/2006/relationships/customXml" Target="../ink/ink380.xml"/><Relationship Id="rId135" Type="http://schemas.openxmlformats.org/officeDocument/2006/relationships/customXml" Target="../ink/ink407.xml"/><Relationship Id="rId156" Type="http://schemas.openxmlformats.org/officeDocument/2006/relationships/image" Target="../media/image279.png"/><Relationship Id="rId177" Type="http://schemas.openxmlformats.org/officeDocument/2006/relationships/image" Target="../media/image289.png"/><Relationship Id="rId198" Type="http://schemas.openxmlformats.org/officeDocument/2006/relationships/customXml" Target="../ink/ink440.xml"/><Relationship Id="rId202" Type="http://schemas.openxmlformats.org/officeDocument/2006/relationships/customXml" Target="../ink/ink442.xml"/><Relationship Id="rId223" Type="http://schemas.openxmlformats.org/officeDocument/2006/relationships/image" Target="../media/image310.png"/><Relationship Id="rId244" Type="http://schemas.openxmlformats.org/officeDocument/2006/relationships/customXml" Target="../ink/ink463.xml"/><Relationship Id="rId18" Type="http://schemas.openxmlformats.org/officeDocument/2006/relationships/image" Target="../media/image1790.png"/><Relationship Id="rId39" Type="http://schemas.openxmlformats.org/officeDocument/2006/relationships/customXml" Target="../ink/ink359.xml"/><Relationship Id="rId50" Type="http://schemas.openxmlformats.org/officeDocument/2006/relationships/image" Target="../media/image1950.png"/><Relationship Id="rId104" Type="http://schemas.openxmlformats.org/officeDocument/2006/relationships/image" Target="../media/image2220.png"/><Relationship Id="rId125" Type="http://schemas.openxmlformats.org/officeDocument/2006/relationships/customXml" Target="../ink/ink402.xml"/><Relationship Id="rId146" Type="http://schemas.openxmlformats.org/officeDocument/2006/relationships/image" Target="../media/image274.png"/><Relationship Id="rId167" Type="http://schemas.openxmlformats.org/officeDocument/2006/relationships/customXml" Target="../ink/ink424.xml"/><Relationship Id="rId188" Type="http://schemas.openxmlformats.org/officeDocument/2006/relationships/customXml" Target="../ink/ink435.xml"/><Relationship Id="rId71" Type="http://schemas.openxmlformats.org/officeDocument/2006/relationships/customXml" Target="../ink/ink375.xml"/><Relationship Id="rId92" Type="http://schemas.openxmlformats.org/officeDocument/2006/relationships/image" Target="../media/image2160.png"/><Relationship Id="rId213" Type="http://schemas.openxmlformats.org/officeDocument/2006/relationships/image" Target="../media/image305.png"/><Relationship Id="rId234" Type="http://schemas.openxmlformats.org/officeDocument/2006/relationships/customXml" Target="../ink/ink458.xml"/><Relationship Id="rId2" Type="http://schemas.openxmlformats.org/officeDocument/2006/relationships/image" Target="../media/image205.png"/><Relationship Id="rId29" Type="http://schemas.openxmlformats.org/officeDocument/2006/relationships/customXml" Target="../ink/ink354.xml"/><Relationship Id="rId40" Type="http://schemas.openxmlformats.org/officeDocument/2006/relationships/image" Target="../media/image1900.png"/><Relationship Id="rId115" Type="http://schemas.openxmlformats.org/officeDocument/2006/relationships/customXml" Target="../ink/ink397.xml"/><Relationship Id="rId136" Type="http://schemas.openxmlformats.org/officeDocument/2006/relationships/image" Target="../media/image270.png"/><Relationship Id="rId157" Type="http://schemas.openxmlformats.org/officeDocument/2006/relationships/customXml" Target="../ink/ink419.xml"/><Relationship Id="rId178" Type="http://schemas.openxmlformats.org/officeDocument/2006/relationships/customXml" Target="../ink/ink430.xml"/><Relationship Id="rId61" Type="http://schemas.openxmlformats.org/officeDocument/2006/relationships/customXml" Target="../ink/ink370.xml"/><Relationship Id="rId82" Type="http://schemas.openxmlformats.org/officeDocument/2006/relationships/image" Target="../media/image2110.png"/><Relationship Id="rId199" Type="http://schemas.openxmlformats.org/officeDocument/2006/relationships/image" Target="../media/image299.png"/><Relationship Id="rId203" Type="http://schemas.openxmlformats.org/officeDocument/2006/relationships/image" Target="../media/image89.png"/><Relationship Id="rId19" Type="http://schemas.openxmlformats.org/officeDocument/2006/relationships/customXml" Target="../ink/ink349.xml"/><Relationship Id="rId224" Type="http://schemas.openxmlformats.org/officeDocument/2006/relationships/customXml" Target="../ink/ink453.xml"/><Relationship Id="rId245" Type="http://schemas.openxmlformats.org/officeDocument/2006/relationships/image" Target="../media/image321.png"/><Relationship Id="rId30" Type="http://schemas.openxmlformats.org/officeDocument/2006/relationships/image" Target="../media/image1850.png"/><Relationship Id="rId105" Type="http://schemas.openxmlformats.org/officeDocument/2006/relationships/customXml" Target="../ink/ink392.xml"/><Relationship Id="rId126" Type="http://schemas.openxmlformats.org/officeDocument/2006/relationships/image" Target="../media/image44.png"/><Relationship Id="rId147" Type="http://schemas.openxmlformats.org/officeDocument/2006/relationships/customXml" Target="../ink/ink414.xml"/><Relationship Id="rId168" Type="http://schemas.openxmlformats.org/officeDocument/2006/relationships/image" Target="../media/image285.png"/><Relationship Id="rId51" Type="http://schemas.openxmlformats.org/officeDocument/2006/relationships/customXml" Target="../ink/ink365.xml"/><Relationship Id="rId72" Type="http://schemas.openxmlformats.org/officeDocument/2006/relationships/image" Target="../media/image2060.png"/><Relationship Id="rId93" Type="http://schemas.openxmlformats.org/officeDocument/2006/relationships/customXml" Target="../ink/ink386.xml"/><Relationship Id="rId189" Type="http://schemas.openxmlformats.org/officeDocument/2006/relationships/image" Target="../media/image294.png"/><Relationship Id="rId3" Type="http://schemas.openxmlformats.org/officeDocument/2006/relationships/customXml" Target="../ink/ink341.xml"/><Relationship Id="rId214" Type="http://schemas.openxmlformats.org/officeDocument/2006/relationships/customXml" Target="../ink/ink448.xml"/><Relationship Id="rId235" Type="http://schemas.openxmlformats.org/officeDocument/2006/relationships/image" Target="../media/image316.png"/><Relationship Id="rId116" Type="http://schemas.openxmlformats.org/officeDocument/2006/relationships/image" Target="../media/image2280.png"/><Relationship Id="rId137" Type="http://schemas.openxmlformats.org/officeDocument/2006/relationships/customXml" Target="../ink/ink408.xml"/><Relationship Id="rId158" Type="http://schemas.openxmlformats.org/officeDocument/2006/relationships/image" Target="../media/image280.png"/><Relationship Id="rId20" Type="http://schemas.openxmlformats.org/officeDocument/2006/relationships/image" Target="../media/image1800.png"/><Relationship Id="rId41" Type="http://schemas.openxmlformats.org/officeDocument/2006/relationships/customXml" Target="../ink/ink360.xml"/><Relationship Id="rId62" Type="http://schemas.openxmlformats.org/officeDocument/2006/relationships/image" Target="../media/image2010.png"/><Relationship Id="rId83" Type="http://schemas.openxmlformats.org/officeDocument/2006/relationships/customXml" Target="../ink/ink381.xml"/><Relationship Id="rId179" Type="http://schemas.openxmlformats.org/officeDocument/2006/relationships/image" Target="../media/image290.png"/><Relationship Id="rId190" Type="http://schemas.openxmlformats.org/officeDocument/2006/relationships/customXml" Target="../ink/ink436.xml"/><Relationship Id="rId204" Type="http://schemas.openxmlformats.org/officeDocument/2006/relationships/customXml" Target="../ink/ink443.xml"/><Relationship Id="rId225" Type="http://schemas.openxmlformats.org/officeDocument/2006/relationships/image" Target="../media/image311.png"/><Relationship Id="rId106" Type="http://schemas.openxmlformats.org/officeDocument/2006/relationships/image" Target="../media/image2230.png"/><Relationship Id="rId127" Type="http://schemas.openxmlformats.org/officeDocument/2006/relationships/customXml" Target="../ink/ink4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D87EB-5EA3-BB67-40AA-D3CFE271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Cuando sea grande…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524D42A-F959-1DEB-3724-A087F3144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19" y="1825625"/>
            <a:ext cx="4575762" cy="43513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DC7BC213-6996-A0A9-F3B8-75DF6A17631C}"/>
                  </a:ext>
                </a:extLst>
              </p14:cNvPr>
              <p14:cNvContentPartPr/>
              <p14:nvPr/>
            </p14:nvContentPartPr>
            <p14:xfrm>
              <a:off x="63103" y="2939324"/>
              <a:ext cx="3832560" cy="39290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DC7BC213-6996-A0A9-F3B8-75DF6A1763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4897" y="2831324"/>
                <a:ext cx="4048200" cy="41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53B0ED11-A8AC-020A-F543-5432B25F4B30}"/>
                  </a:ext>
                </a:extLst>
              </p14:cNvPr>
              <p14:cNvContentPartPr/>
              <p14:nvPr/>
            </p14:nvContentPartPr>
            <p14:xfrm>
              <a:off x="7989943" y="-37156"/>
              <a:ext cx="4105800" cy="447480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53B0ED11-A8AC-020A-F543-5432B25F4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82303" y="-144796"/>
                <a:ext cx="4321440" cy="46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64E82A6C-A9C0-55A9-4BB7-EAB80C4C0EBF}"/>
                  </a:ext>
                </a:extLst>
              </p14:cNvPr>
              <p14:cNvContentPartPr/>
              <p14:nvPr/>
            </p14:nvContentPartPr>
            <p14:xfrm>
              <a:off x="9317263" y="5927684"/>
              <a:ext cx="2596320" cy="8841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64E82A6C-A9C0-55A9-4BB7-EAB80C4C0EB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09623" y="5819684"/>
                <a:ext cx="2811960" cy="10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23A2CEAD-47DB-9F4C-3BA5-14FD79F8411F}"/>
                  </a:ext>
                </a:extLst>
              </p14:cNvPr>
              <p14:cNvContentPartPr/>
              <p14:nvPr/>
            </p14:nvContentPartPr>
            <p14:xfrm>
              <a:off x="15223" y="-13756"/>
              <a:ext cx="1729440" cy="111960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23A2CEAD-47DB-9F4C-3BA5-14FD79F8411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92777" y="-121756"/>
                <a:ext cx="1945080" cy="13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94710C18-0D12-556E-8127-B8605E6C7B52}"/>
                  </a:ext>
                </a:extLst>
              </p14:cNvPr>
              <p14:cNvContentPartPr/>
              <p14:nvPr/>
            </p14:nvContentPartPr>
            <p14:xfrm>
              <a:off x="5381383" y="86684"/>
              <a:ext cx="2788920" cy="98100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94710C18-0D12-556E-8127-B8605E6C7B5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73383" y="-20956"/>
                <a:ext cx="3004560" cy="11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CB24E56D-E241-7F57-9EEF-949C43A39BD1}"/>
                  </a:ext>
                </a:extLst>
              </p14:cNvPr>
              <p14:cNvContentPartPr/>
              <p14:nvPr/>
            </p14:nvContentPartPr>
            <p14:xfrm>
              <a:off x="2564023" y="39164"/>
              <a:ext cx="1824480" cy="45036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CB24E56D-E241-7F57-9EEF-949C43A39BD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56023" y="-68476"/>
                <a:ext cx="204012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5114284C-AAE7-18F1-8FFB-B76BD164E536}"/>
                  </a:ext>
                </a:extLst>
              </p14:cNvPr>
              <p14:cNvContentPartPr/>
              <p14:nvPr/>
            </p14:nvContentPartPr>
            <p14:xfrm>
              <a:off x="-36617" y="1721444"/>
              <a:ext cx="586440" cy="115092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5114284C-AAE7-18F1-8FFB-B76BD164E5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144617" y="1613444"/>
                <a:ext cx="802080" cy="13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65D31120-283A-E694-3372-98438634DEA4}"/>
                  </a:ext>
                </a:extLst>
              </p14:cNvPr>
              <p14:cNvContentPartPr/>
              <p14:nvPr/>
            </p14:nvContentPartPr>
            <p14:xfrm>
              <a:off x="11367103" y="4682804"/>
              <a:ext cx="767520" cy="145908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65D31120-283A-E694-3372-98438634DEA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259103" y="4574804"/>
                <a:ext cx="983160" cy="16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033B0FD3-443E-20AA-A1D7-15024BF6F598}"/>
                  </a:ext>
                </a:extLst>
              </p14:cNvPr>
              <p14:cNvContentPartPr/>
              <p14:nvPr/>
            </p14:nvContentPartPr>
            <p14:xfrm>
              <a:off x="9468103" y="3500564"/>
              <a:ext cx="1339560" cy="152820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033B0FD3-443E-20AA-A1D7-15024BF6F59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60463" y="3392924"/>
                <a:ext cx="1555200" cy="17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56E1E770-81ED-E165-25E7-AB64D73FC673}"/>
                  </a:ext>
                </a:extLst>
              </p14:cNvPr>
              <p14:cNvContentPartPr/>
              <p14:nvPr/>
            </p14:nvContentPartPr>
            <p14:xfrm>
              <a:off x="8840263" y="1567724"/>
              <a:ext cx="1093680" cy="133596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56E1E770-81ED-E165-25E7-AB64D73FC67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732263" y="1460084"/>
                <a:ext cx="1309320" cy="15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6DFCFC73-D91A-4DDA-B2F2-8018A98D2435}"/>
                  </a:ext>
                </a:extLst>
              </p14:cNvPr>
              <p14:cNvContentPartPr/>
              <p14:nvPr/>
            </p14:nvContentPartPr>
            <p14:xfrm>
              <a:off x="37543" y="3205364"/>
              <a:ext cx="88200" cy="364068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6DFCFC73-D91A-4DDA-B2F2-8018A98D243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-70457" y="3097364"/>
                <a:ext cx="303840" cy="38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E6D9153B-A34B-6D6F-22F4-D4526232470D}"/>
                  </a:ext>
                </a:extLst>
              </p14:cNvPr>
              <p14:cNvContentPartPr/>
              <p14:nvPr/>
            </p14:nvContentPartPr>
            <p14:xfrm>
              <a:off x="105943" y="6506204"/>
              <a:ext cx="3810960" cy="34632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E6D9153B-A34B-6D6F-22F4-D4526232470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-1697" y="6398204"/>
                <a:ext cx="402660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D8808E79-710F-0091-6E46-5523D40E7EA2}"/>
                  </a:ext>
                </a:extLst>
              </p14:cNvPr>
              <p14:cNvContentPartPr/>
              <p14:nvPr/>
            </p14:nvContentPartPr>
            <p14:xfrm>
              <a:off x="117823" y="5845964"/>
              <a:ext cx="2739600" cy="76104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D8808E79-710F-0091-6E46-5523D40E7EA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183" y="5737964"/>
                <a:ext cx="2955240" cy="9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9A48A6CD-E15D-5044-06CB-0A53C49996F0}"/>
                  </a:ext>
                </a:extLst>
              </p14:cNvPr>
              <p14:cNvContentPartPr/>
              <p14:nvPr/>
            </p14:nvContentPartPr>
            <p14:xfrm>
              <a:off x="150583" y="2998004"/>
              <a:ext cx="1239120" cy="353304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9A48A6CD-E15D-5044-06CB-0A53C49996F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2583" y="2890004"/>
                <a:ext cx="1454760" cy="37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28ADA16B-2C51-7E12-FE15-B7209A342426}"/>
                  </a:ext>
                </a:extLst>
              </p14:cNvPr>
              <p14:cNvContentPartPr/>
              <p14:nvPr/>
            </p14:nvContentPartPr>
            <p14:xfrm>
              <a:off x="773023" y="4942004"/>
              <a:ext cx="1989360" cy="101124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28ADA16B-2C51-7E12-FE15-B7209A34242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5383" y="4834004"/>
                <a:ext cx="2205000" cy="12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1F4FE5EF-0064-7873-CD8E-7A9FEBEEEB8B}"/>
                  </a:ext>
                </a:extLst>
              </p14:cNvPr>
              <p14:cNvContentPartPr/>
              <p14:nvPr/>
            </p14:nvContentPartPr>
            <p14:xfrm>
              <a:off x="24943" y="45644"/>
              <a:ext cx="88560" cy="99108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1F4FE5EF-0064-7873-CD8E-7A9FEBEEEB8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-83136" y="-61996"/>
                <a:ext cx="305080" cy="12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633CA253-F17D-4E49-C516-215FE03D033B}"/>
                  </a:ext>
                </a:extLst>
              </p14:cNvPr>
              <p14:cNvContentPartPr/>
              <p14:nvPr/>
            </p14:nvContentPartPr>
            <p14:xfrm>
              <a:off x="49423" y="42764"/>
              <a:ext cx="1569960" cy="99288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633CA253-F17D-4E49-C516-215FE03D033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-58577" y="-64876"/>
                <a:ext cx="1785600" cy="12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6B15629E-341C-D6FB-8F5C-29E2114D467F}"/>
                  </a:ext>
                </a:extLst>
              </p14:cNvPr>
              <p14:cNvContentPartPr/>
              <p14:nvPr/>
            </p14:nvContentPartPr>
            <p14:xfrm>
              <a:off x="11656183" y="3868844"/>
              <a:ext cx="490680" cy="55008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6B15629E-341C-D6FB-8F5C-29E2114D467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548183" y="3761204"/>
                <a:ext cx="70632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1C90C5A2-17CF-8FD8-1DE1-19CB27E1B167}"/>
                  </a:ext>
                </a:extLst>
              </p14:cNvPr>
              <p14:cNvContentPartPr/>
              <p14:nvPr/>
            </p14:nvContentPartPr>
            <p14:xfrm>
              <a:off x="8319703" y="49244"/>
              <a:ext cx="3825720" cy="145080"/>
            </p14:xfrm>
          </p:contentPart>
        </mc:Choice>
        <mc:Fallback xmlns=""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1C90C5A2-17CF-8FD8-1DE1-19CB27E1B16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212063" y="-58756"/>
                <a:ext cx="40413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C04A3CB1-59A2-98AE-4BAF-C1EA798FEECD}"/>
                  </a:ext>
                </a:extLst>
              </p14:cNvPr>
              <p14:cNvContentPartPr/>
              <p14:nvPr/>
            </p14:nvContentPartPr>
            <p14:xfrm>
              <a:off x="8135383" y="149684"/>
              <a:ext cx="1869840" cy="1125720"/>
            </p14:xfrm>
          </p:contentPart>
        </mc:Choice>
        <mc:Fallback xmlns=""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C04A3CB1-59A2-98AE-4BAF-C1EA798FEEC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27383" y="42044"/>
                <a:ext cx="2085480" cy="13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51640EFB-D09B-56B2-153C-E4933B6DDAA7}"/>
                  </a:ext>
                </a:extLst>
              </p14:cNvPr>
              <p14:cNvContentPartPr/>
              <p14:nvPr/>
            </p14:nvContentPartPr>
            <p14:xfrm>
              <a:off x="9028903" y="156164"/>
              <a:ext cx="2385360" cy="949680"/>
            </p14:xfrm>
          </p:contentPart>
        </mc:Choice>
        <mc:Fallback xmlns=""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51640EFB-D09B-56B2-153C-E4933B6DDAA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920903" y="48164"/>
                <a:ext cx="2601000" cy="11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1798785D-DE0A-C098-52C0-65919AE0A653}"/>
                  </a:ext>
                </a:extLst>
              </p14:cNvPr>
              <p14:cNvContentPartPr/>
              <p14:nvPr/>
            </p14:nvContentPartPr>
            <p14:xfrm>
              <a:off x="11737903" y="2859404"/>
              <a:ext cx="434160" cy="147780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1798785D-DE0A-C098-52C0-65919AE0A65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629903" y="2751764"/>
                <a:ext cx="649800" cy="16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A27C56AB-50B5-0FE8-CACC-B09A896D9E31}"/>
                  </a:ext>
                </a:extLst>
              </p14:cNvPr>
              <p14:cNvContentPartPr/>
              <p14:nvPr/>
            </p14:nvContentPartPr>
            <p14:xfrm>
              <a:off x="10049503" y="595364"/>
              <a:ext cx="2003040" cy="294552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A27C56AB-50B5-0FE8-CACC-B09A896D9E3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941503" y="487724"/>
                <a:ext cx="2218680" cy="31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3B3FEF1B-7B88-CE59-F763-E3F64985C368}"/>
                  </a:ext>
                </a:extLst>
              </p14:cNvPr>
              <p14:cNvContentPartPr/>
              <p14:nvPr/>
            </p14:nvContentPartPr>
            <p14:xfrm>
              <a:off x="11182423" y="82004"/>
              <a:ext cx="989640" cy="294480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3B3FEF1B-7B88-CE59-F763-E3F64985C36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074783" y="-25636"/>
                <a:ext cx="1205280" cy="31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73F791A6-E46B-D484-C6F4-D941258C8289}"/>
                  </a:ext>
                </a:extLst>
              </p14:cNvPr>
              <p14:cNvContentPartPr/>
              <p14:nvPr/>
            </p14:nvContentPartPr>
            <p14:xfrm>
              <a:off x="9372703" y="6065924"/>
              <a:ext cx="2279880" cy="74844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73F791A6-E46B-D484-C6F4-D941258C828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264703" y="5958284"/>
                <a:ext cx="2495520" cy="9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7A7FB145-8FA8-D050-04EF-0D11831DD195}"/>
                  </a:ext>
                </a:extLst>
              </p14:cNvPr>
              <p14:cNvContentPartPr/>
              <p14:nvPr/>
            </p14:nvContentPartPr>
            <p14:xfrm>
              <a:off x="5337463" y="24044"/>
              <a:ext cx="50760" cy="17028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7A7FB145-8FA8-D050-04EF-0D11831DD19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229823" y="-83956"/>
                <a:ext cx="2664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DFEBBB3C-149F-34D0-0511-BA96095F437C}"/>
                  </a:ext>
                </a:extLst>
              </p14:cNvPr>
              <p14:cNvContentPartPr/>
              <p14:nvPr/>
            </p14:nvContentPartPr>
            <p14:xfrm>
              <a:off x="5319463" y="24044"/>
              <a:ext cx="2819880" cy="93024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DFEBBB3C-149F-34D0-0511-BA96095F437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211463" y="-83956"/>
                <a:ext cx="3035520" cy="11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452DA57F-8964-9B67-4661-8BE5CE598A75}"/>
                  </a:ext>
                </a:extLst>
              </p14:cNvPr>
              <p14:cNvContentPartPr/>
              <p14:nvPr/>
            </p14:nvContentPartPr>
            <p14:xfrm>
              <a:off x="2665543" y="30164"/>
              <a:ext cx="1575720" cy="370440"/>
            </p14:xfrm>
          </p:contentPart>
        </mc:Choice>
        <mc:Fallback xmlns=""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452DA57F-8964-9B67-4661-8BE5CE598A7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57903" y="-77476"/>
                <a:ext cx="179136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4914653A-69DC-EF0E-E861-FABCFC6B5DE1}"/>
                  </a:ext>
                </a:extLst>
              </p14:cNvPr>
              <p14:cNvContentPartPr/>
              <p14:nvPr/>
            </p14:nvContentPartPr>
            <p14:xfrm>
              <a:off x="-12137" y="1762844"/>
              <a:ext cx="420120" cy="1011960"/>
            </p14:xfrm>
          </p:contentPart>
        </mc:Choice>
        <mc:Fallback xmlns=""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4914653A-69DC-EF0E-E861-FABCFC6B5DE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-119777" y="1654844"/>
                <a:ext cx="635760" cy="12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09EEE372-2F6B-620D-4480-3593819542AF}"/>
                  </a:ext>
                </a:extLst>
              </p14:cNvPr>
              <p14:cNvContentPartPr/>
              <p14:nvPr/>
            </p14:nvContentPartPr>
            <p14:xfrm>
              <a:off x="11411023" y="4626284"/>
              <a:ext cx="732600" cy="1506600"/>
            </p14:xfrm>
          </p:contentPart>
        </mc:Choice>
        <mc:Fallback xmlns=""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09EEE372-2F6B-620D-4480-3593819542A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1303023" y="4518284"/>
                <a:ext cx="948240" cy="17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7" name="Entrada de lápiz 56">
                <a:extLst>
                  <a:ext uri="{FF2B5EF4-FFF2-40B4-BE49-F238E27FC236}">
                    <a16:creationId xmlns:a16="http://schemas.microsoft.com/office/drawing/2014/main" id="{F738C368-CB72-DEF2-BC8F-09C58B283F78}"/>
                  </a:ext>
                </a:extLst>
              </p14:cNvPr>
              <p14:cNvContentPartPr/>
              <p14:nvPr/>
            </p14:nvContentPartPr>
            <p14:xfrm>
              <a:off x="8960503" y="1551884"/>
              <a:ext cx="882000" cy="1253520"/>
            </p14:xfrm>
          </p:contentPart>
        </mc:Choice>
        <mc:Fallback xmlns="">
          <p:pic>
            <p:nvPicPr>
              <p:cNvPr id="57" name="Entrada de lápiz 56">
                <a:extLst>
                  <a:ext uri="{FF2B5EF4-FFF2-40B4-BE49-F238E27FC236}">
                    <a16:creationId xmlns:a16="http://schemas.microsoft.com/office/drawing/2014/main" id="{F738C368-CB72-DEF2-BC8F-09C58B283F7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852503" y="1443884"/>
                <a:ext cx="1097640" cy="14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DD1210C0-DADB-BD21-2286-3F97BF8699E4}"/>
                  </a:ext>
                </a:extLst>
              </p14:cNvPr>
              <p14:cNvContentPartPr/>
              <p14:nvPr/>
            </p14:nvContentPartPr>
            <p14:xfrm>
              <a:off x="9562423" y="3571484"/>
              <a:ext cx="1117440" cy="1437840"/>
            </p14:xfrm>
          </p:contentPart>
        </mc:Choice>
        <mc:Fallback xmlns=""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DD1210C0-DADB-BD21-2286-3F97BF8699E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454783" y="3463484"/>
                <a:ext cx="1333080" cy="165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8582F8DD-D435-855B-ACC1-BC0BA8829C40}"/>
                  </a:ext>
                </a:extLst>
              </p14:cNvPr>
              <p14:cNvContentPartPr/>
              <p14:nvPr/>
            </p14:nvContentPartPr>
            <p14:xfrm>
              <a:off x="1760143" y="26924"/>
              <a:ext cx="666720" cy="450360"/>
            </p14:xfrm>
          </p:contentPart>
        </mc:Choice>
        <mc:Fallback xmlns=""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8582F8DD-D435-855B-ACC1-BC0BA8829C4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652503" y="-81076"/>
                <a:ext cx="88236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0" name="Entrada de lápiz 59">
                <a:extLst>
                  <a:ext uri="{FF2B5EF4-FFF2-40B4-BE49-F238E27FC236}">
                    <a16:creationId xmlns:a16="http://schemas.microsoft.com/office/drawing/2014/main" id="{7153D815-C113-02DE-DF52-8B8863F07D83}"/>
                  </a:ext>
                </a:extLst>
              </p14:cNvPr>
              <p14:cNvContentPartPr/>
              <p14:nvPr/>
            </p14:nvContentPartPr>
            <p14:xfrm>
              <a:off x="-41297" y="1294124"/>
              <a:ext cx="241920" cy="314640"/>
            </p14:xfrm>
          </p:contentPart>
        </mc:Choice>
        <mc:Fallback xmlns="">
          <p:pic>
            <p:nvPicPr>
              <p:cNvPr id="60" name="Entrada de lápiz 59">
                <a:extLst>
                  <a:ext uri="{FF2B5EF4-FFF2-40B4-BE49-F238E27FC236}">
                    <a16:creationId xmlns:a16="http://schemas.microsoft.com/office/drawing/2014/main" id="{7153D815-C113-02DE-DF52-8B8863F07D83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-149297" y="1186124"/>
                <a:ext cx="45756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C6ECF9A2-064C-3DD2-85B2-7A52486D1AC5}"/>
                  </a:ext>
                </a:extLst>
              </p14:cNvPr>
              <p14:cNvContentPartPr/>
              <p14:nvPr/>
            </p14:nvContentPartPr>
            <p14:xfrm>
              <a:off x="8713903" y="5249444"/>
              <a:ext cx="578880" cy="690480"/>
            </p14:xfrm>
          </p:contentPart>
        </mc:Choice>
        <mc:Fallback xmlns=""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C6ECF9A2-064C-3DD2-85B2-7A52486D1AC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605903" y="5141444"/>
                <a:ext cx="794520" cy="90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5" name="Entrada de lápiz 74">
                <a:extLst>
                  <a:ext uri="{FF2B5EF4-FFF2-40B4-BE49-F238E27FC236}">
                    <a16:creationId xmlns:a16="http://schemas.microsoft.com/office/drawing/2014/main" id="{B0B4C63E-B698-5131-5AA9-F5C140FFFE90}"/>
                  </a:ext>
                </a:extLst>
              </p14:cNvPr>
              <p14:cNvContentPartPr/>
              <p14:nvPr/>
            </p14:nvContentPartPr>
            <p14:xfrm>
              <a:off x="-56057" y="1372964"/>
              <a:ext cx="43560" cy="123480"/>
            </p14:xfrm>
          </p:contentPart>
        </mc:Choice>
        <mc:Fallback xmlns="">
          <p:pic>
            <p:nvPicPr>
              <p:cNvPr id="75" name="Entrada de lápiz 74">
                <a:extLst>
                  <a:ext uri="{FF2B5EF4-FFF2-40B4-BE49-F238E27FC236}">
                    <a16:creationId xmlns:a16="http://schemas.microsoft.com/office/drawing/2014/main" id="{B0B4C63E-B698-5131-5AA9-F5C140FFFE9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-164057" y="1264964"/>
                <a:ext cx="25920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7" name="Entrada de lápiz 76">
                <a:extLst>
                  <a:ext uri="{FF2B5EF4-FFF2-40B4-BE49-F238E27FC236}">
                    <a16:creationId xmlns:a16="http://schemas.microsoft.com/office/drawing/2014/main" id="{A4404BBC-0569-B0C2-6A2F-0EC7F33D9166}"/>
                  </a:ext>
                </a:extLst>
              </p14:cNvPr>
              <p14:cNvContentPartPr/>
              <p14:nvPr/>
            </p14:nvContentPartPr>
            <p14:xfrm>
              <a:off x="-91851" y="-154078"/>
              <a:ext cx="360" cy="7214400"/>
            </p14:xfrm>
          </p:contentPart>
        </mc:Choice>
        <mc:Fallback xmlns="">
          <p:pic>
            <p:nvPicPr>
              <p:cNvPr id="77" name="Entrada de lápiz 76">
                <a:extLst>
                  <a:ext uri="{FF2B5EF4-FFF2-40B4-BE49-F238E27FC236}">
                    <a16:creationId xmlns:a16="http://schemas.microsoft.com/office/drawing/2014/main" id="{A4404BBC-0569-B0C2-6A2F-0EC7F33D916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-154851" y="-217078"/>
                <a:ext cx="126000" cy="73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8" name="Entrada de lápiz 77">
                <a:extLst>
                  <a:ext uri="{FF2B5EF4-FFF2-40B4-BE49-F238E27FC236}">
                    <a16:creationId xmlns:a16="http://schemas.microsoft.com/office/drawing/2014/main" id="{285E46D0-7E26-109B-427D-0C39DDB16DC5}"/>
                  </a:ext>
                </a:extLst>
              </p14:cNvPr>
              <p14:cNvContentPartPr/>
              <p14:nvPr/>
            </p14:nvContentPartPr>
            <p14:xfrm>
              <a:off x="12255069" y="74522"/>
              <a:ext cx="360" cy="6802920"/>
            </p14:xfrm>
          </p:contentPart>
        </mc:Choice>
        <mc:Fallback xmlns="">
          <p:pic>
            <p:nvPicPr>
              <p:cNvPr id="78" name="Entrada de lápiz 77">
                <a:extLst>
                  <a:ext uri="{FF2B5EF4-FFF2-40B4-BE49-F238E27FC236}">
                    <a16:creationId xmlns:a16="http://schemas.microsoft.com/office/drawing/2014/main" id="{285E46D0-7E26-109B-427D-0C39DDB16DC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2192429" y="11882"/>
                <a:ext cx="126000" cy="69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9" name="Entrada de lápiz 78">
                <a:extLst>
                  <a:ext uri="{FF2B5EF4-FFF2-40B4-BE49-F238E27FC236}">
                    <a16:creationId xmlns:a16="http://schemas.microsoft.com/office/drawing/2014/main" id="{AFE6653B-6E6B-4B8A-E293-87DBF8D507F6}"/>
                  </a:ext>
                </a:extLst>
              </p14:cNvPr>
              <p14:cNvContentPartPr/>
              <p14:nvPr/>
            </p14:nvContentPartPr>
            <p14:xfrm>
              <a:off x="-77451" y="-82798"/>
              <a:ext cx="12336840" cy="15480"/>
            </p14:xfrm>
          </p:contentPart>
        </mc:Choice>
        <mc:Fallback xmlns="">
          <p:pic>
            <p:nvPicPr>
              <p:cNvPr id="79" name="Entrada de lápiz 78">
                <a:extLst>
                  <a:ext uri="{FF2B5EF4-FFF2-40B4-BE49-F238E27FC236}">
                    <a16:creationId xmlns:a16="http://schemas.microsoft.com/office/drawing/2014/main" id="{AFE6653B-6E6B-4B8A-E293-87DBF8D507F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-140451" y="-145798"/>
                <a:ext cx="124624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1" name="Entrada de lápiz 80">
                <a:extLst>
                  <a:ext uri="{FF2B5EF4-FFF2-40B4-BE49-F238E27FC236}">
                    <a16:creationId xmlns:a16="http://schemas.microsoft.com/office/drawing/2014/main" id="{9606A92E-A34E-6B9A-5415-E4295E6EC7C6}"/>
                  </a:ext>
                </a:extLst>
              </p14:cNvPr>
              <p14:cNvContentPartPr/>
              <p14:nvPr/>
            </p14:nvContentPartPr>
            <p14:xfrm>
              <a:off x="5060983" y="571604"/>
              <a:ext cx="19080" cy="6480"/>
            </p14:xfrm>
          </p:contentPart>
        </mc:Choice>
        <mc:Fallback xmlns="">
          <p:pic>
            <p:nvPicPr>
              <p:cNvPr id="81" name="Entrada de lápiz 80">
                <a:extLst>
                  <a:ext uri="{FF2B5EF4-FFF2-40B4-BE49-F238E27FC236}">
                    <a16:creationId xmlns:a16="http://schemas.microsoft.com/office/drawing/2014/main" id="{9606A92E-A34E-6B9A-5415-E4295E6EC7C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053423" y="564404"/>
                <a:ext cx="342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4ED13B9C-80FF-A3CE-5627-21FC53401B33}"/>
                  </a:ext>
                </a:extLst>
              </p14:cNvPr>
              <p14:cNvContentPartPr/>
              <p14:nvPr/>
            </p14:nvContentPartPr>
            <p14:xfrm>
              <a:off x="5079703" y="565484"/>
              <a:ext cx="528480" cy="339840"/>
            </p14:xfrm>
          </p:contentPart>
        </mc:Choice>
        <mc:Fallback xmlns=""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4ED13B9C-80FF-A3CE-5627-21FC53401B3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018143" y="503924"/>
                <a:ext cx="65160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0" name="Entrada de lápiz 89">
                <a:extLst>
                  <a:ext uri="{FF2B5EF4-FFF2-40B4-BE49-F238E27FC236}">
                    <a16:creationId xmlns:a16="http://schemas.microsoft.com/office/drawing/2014/main" id="{9B4ACA15-EA1D-6C4C-717D-5B0B2206316B}"/>
                  </a:ext>
                </a:extLst>
              </p14:cNvPr>
              <p14:cNvContentPartPr/>
              <p14:nvPr/>
            </p14:nvContentPartPr>
            <p14:xfrm>
              <a:off x="6374983" y="590684"/>
              <a:ext cx="1320480" cy="628920"/>
            </p14:xfrm>
          </p:contentPart>
        </mc:Choice>
        <mc:Fallback xmlns="">
          <p:pic>
            <p:nvPicPr>
              <p:cNvPr id="90" name="Entrada de lápiz 89">
                <a:extLst>
                  <a:ext uri="{FF2B5EF4-FFF2-40B4-BE49-F238E27FC236}">
                    <a16:creationId xmlns:a16="http://schemas.microsoft.com/office/drawing/2014/main" id="{9B4ACA15-EA1D-6C4C-717D-5B0B2206316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313423" y="529124"/>
                <a:ext cx="1443600" cy="7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7" name="Entrada de lápiz 96">
                <a:extLst>
                  <a:ext uri="{FF2B5EF4-FFF2-40B4-BE49-F238E27FC236}">
                    <a16:creationId xmlns:a16="http://schemas.microsoft.com/office/drawing/2014/main" id="{7DBABAC6-C6F3-8D81-76F0-10A292B95A2D}"/>
                  </a:ext>
                </a:extLst>
              </p14:cNvPr>
              <p14:cNvContentPartPr/>
              <p14:nvPr/>
            </p14:nvContentPartPr>
            <p14:xfrm>
              <a:off x="2451703" y="395564"/>
              <a:ext cx="1930680" cy="308520"/>
            </p14:xfrm>
          </p:contentPart>
        </mc:Choice>
        <mc:Fallback xmlns="">
          <p:pic>
            <p:nvPicPr>
              <p:cNvPr id="97" name="Entrada de lápiz 96">
                <a:extLst>
                  <a:ext uri="{FF2B5EF4-FFF2-40B4-BE49-F238E27FC236}">
                    <a16:creationId xmlns:a16="http://schemas.microsoft.com/office/drawing/2014/main" id="{7DBABAC6-C6F3-8D81-76F0-10A292B95A2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90143" y="334364"/>
                <a:ext cx="205344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2" name="Entrada de lápiz 101">
                <a:extLst>
                  <a:ext uri="{FF2B5EF4-FFF2-40B4-BE49-F238E27FC236}">
                    <a16:creationId xmlns:a16="http://schemas.microsoft.com/office/drawing/2014/main" id="{1A6455B2-EEBF-B475-8858-A108BA803ED1}"/>
                  </a:ext>
                </a:extLst>
              </p14:cNvPr>
              <p14:cNvContentPartPr/>
              <p14:nvPr/>
            </p14:nvContentPartPr>
            <p14:xfrm>
              <a:off x="433543" y="1565204"/>
              <a:ext cx="314640" cy="785880"/>
            </p14:xfrm>
          </p:contentPart>
        </mc:Choice>
        <mc:Fallback xmlns="">
          <p:pic>
            <p:nvPicPr>
              <p:cNvPr id="102" name="Entrada de lápiz 101">
                <a:extLst>
                  <a:ext uri="{FF2B5EF4-FFF2-40B4-BE49-F238E27FC236}">
                    <a16:creationId xmlns:a16="http://schemas.microsoft.com/office/drawing/2014/main" id="{1A6455B2-EEBF-B475-8858-A108BA803ED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71983" y="1503672"/>
                <a:ext cx="437760" cy="908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3" name="Entrada de lápiz 102">
                <a:extLst>
                  <a:ext uri="{FF2B5EF4-FFF2-40B4-BE49-F238E27FC236}">
                    <a16:creationId xmlns:a16="http://schemas.microsoft.com/office/drawing/2014/main" id="{D8F5AA97-D4AA-A3E3-9F8B-FD26CB5A1B08}"/>
                  </a:ext>
                </a:extLst>
              </p14:cNvPr>
              <p14:cNvContentPartPr/>
              <p14:nvPr/>
            </p14:nvContentPartPr>
            <p14:xfrm>
              <a:off x="402223" y="2583644"/>
              <a:ext cx="31680" cy="6480"/>
            </p14:xfrm>
          </p:contentPart>
        </mc:Choice>
        <mc:Fallback xmlns="">
          <p:pic>
            <p:nvPicPr>
              <p:cNvPr id="103" name="Entrada de lápiz 102">
                <a:extLst>
                  <a:ext uri="{FF2B5EF4-FFF2-40B4-BE49-F238E27FC236}">
                    <a16:creationId xmlns:a16="http://schemas.microsoft.com/office/drawing/2014/main" id="{D8F5AA97-D4AA-A3E3-9F8B-FD26CB5A1B08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40663" y="2522084"/>
                <a:ext cx="1548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2" name="Entrada de lápiz 121">
                <a:extLst>
                  <a:ext uri="{FF2B5EF4-FFF2-40B4-BE49-F238E27FC236}">
                    <a16:creationId xmlns:a16="http://schemas.microsoft.com/office/drawing/2014/main" id="{B30EA127-F2D5-8684-ABAF-36C17325C867}"/>
                  </a:ext>
                </a:extLst>
              </p14:cNvPr>
              <p14:cNvContentPartPr/>
              <p14:nvPr/>
            </p14:nvContentPartPr>
            <p14:xfrm>
              <a:off x="8766823" y="1728644"/>
              <a:ext cx="22680" cy="25560"/>
            </p14:xfrm>
          </p:contentPart>
        </mc:Choice>
        <mc:Fallback xmlns="">
          <p:pic>
            <p:nvPicPr>
              <p:cNvPr id="122" name="Entrada de lápiz 121">
                <a:extLst>
                  <a:ext uri="{FF2B5EF4-FFF2-40B4-BE49-F238E27FC236}">
                    <a16:creationId xmlns:a16="http://schemas.microsoft.com/office/drawing/2014/main" id="{B30EA127-F2D5-8684-ABAF-36C17325C86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659183" y="1620644"/>
                <a:ext cx="2383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23" name="Entrada de lápiz 122">
                <a:extLst>
                  <a:ext uri="{FF2B5EF4-FFF2-40B4-BE49-F238E27FC236}">
                    <a16:creationId xmlns:a16="http://schemas.microsoft.com/office/drawing/2014/main" id="{A2385D33-D9A3-D3B9-A6B7-E3775EF4BED4}"/>
                  </a:ext>
                </a:extLst>
              </p14:cNvPr>
              <p14:cNvContentPartPr/>
              <p14:nvPr/>
            </p14:nvContentPartPr>
            <p14:xfrm>
              <a:off x="8739103" y="1722164"/>
              <a:ext cx="38160" cy="12960"/>
            </p14:xfrm>
          </p:contentPart>
        </mc:Choice>
        <mc:Fallback xmlns="">
          <p:pic>
            <p:nvPicPr>
              <p:cNvPr id="123" name="Entrada de lápiz 122">
                <a:extLst>
                  <a:ext uri="{FF2B5EF4-FFF2-40B4-BE49-F238E27FC236}">
                    <a16:creationId xmlns:a16="http://schemas.microsoft.com/office/drawing/2014/main" id="{A2385D33-D9A3-D3B9-A6B7-E3775EF4BED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631103" y="1614524"/>
                <a:ext cx="2538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24" name="Entrada de lápiz 123">
                <a:extLst>
                  <a:ext uri="{FF2B5EF4-FFF2-40B4-BE49-F238E27FC236}">
                    <a16:creationId xmlns:a16="http://schemas.microsoft.com/office/drawing/2014/main" id="{5E9FB61D-2C9F-F065-7736-817FCB69A1C5}"/>
                  </a:ext>
                </a:extLst>
              </p14:cNvPr>
              <p14:cNvContentPartPr/>
              <p14:nvPr/>
            </p14:nvContentPartPr>
            <p14:xfrm>
              <a:off x="8644783" y="2420204"/>
              <a:ext cx="25560" cy="360"/>
            </p14:xfrm>
          </p:contentPart>
        </mc:Choice>
        <mc:Fallback xmlns="">
          <p:pic>
            <p:nvPicPr>
              <p:cNvPr id="124" name="Entrada de lápiz 123">
                <a:extLst>
                  <a:ext uri="{FF2B5EF4-FFF2-40B4-BE49-F238E27FC236}">
                    <a16:creationId xmlns:a16="http://schemas.microsoft.com/office/drawing/2014/main" id="{5E9FB61D-2C9F-F065-7736-817FCB69A1C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536783" y="2312204"/>
                <a:ext cx="241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25" name="Entrada de lápiz 124">
                <a:extLst>
                  <a:ext uri="{FF2B5EF4-FFF2-40B4-BE49-F238E27FC236}">
                    <a16:creationId xmlns:a16="http://schemas.microsoft.com/office/drawing/2014/main" id="{2C85B26A-1535-561D-68E4-AD79BA36A678}"/>
                  </a:ext>
                </a:extLst>
              </p14:cNvPr>
              <p14:cNvContentPartPr/>
              <p14:nvPr/>
            </p14:nvContentPartPr>
            <p14:xfrm>
              <a:off x="10599943" y="4928684"/>
              <a:ext cx="44280" cy="56880"/>
            </p14:xfrm>
          </p:contentPart>
        </mc:Choice>
        <mc:Fallback xmlns="">
          <p:pic>
            <p:nvPicPr>
              <p:cNvPr id="125" name="Entrada de lápiz 124">
                <a:extLst>
                  <a:ext uri="{FF2B5EF4-FFF2-40B4-BE49-F238E27FC236}">
                    <a16:creationId xmlns:a16="http://schemas.microsoft.com/office/drawing/2014/main" id="{2C85B26A-1535-561D-68E4-AD79BA36A67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491943" y="4821044"/>
                <a:ext cx="2599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26" name="Entrada de lápiz 125">
                <a:extLst>
                  <a:ext uri="{FF2B5EF4-FFF2-40B4-BE49-F238E27FC236}">
                    <a16:creationId xmlns:a16="http://schemas.microsoft.com/office/drawing/2014/main" id="{14AC110A-7989-CC8F-FDD3-5942E6FF38E8}"/>
                  </a:ext>
                </a:extLst>
              </p14:cNvPr>
              <p14:cNvContentPartPr/>
              <p14:nvPr/>
            </p14:nvContentPartPr>
            <p14:xfrm>
              <a:off x="10977223" y="4413164"/>
              <a:ext cx="31680" cy="35280"/>
            </p14:xfrm>
          </p:contentPart>
        </mc:Choice>
        <mc:Fallback xmlns="">
          <p:pic>
            <p:nvPicPr>
              <p:cNvPr id="126" name="Entrada de lápiz 125">
                <a:extLst>
                  <a:ext uri="{FF2B5EF4-FFF2-40B4-BE49-F238E27FC236}">
                    <a16:creationId xmlns:a16="http://schemas.microsoft.com/office/drawing/2014/main" id="{14AC110A-7989-CC8F-FDD3-5942E6FF38E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869223" y="4305524"/>
                <a:ext cx="2473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27" name="Entrada de lápiz 126">
                <a:extLst>
                  <a:ext uri="{FF2B5EF4-FFF2-40B4-BE49-F238E27FC236}">
                    <a16:creationId xmlns:a16="http://schemas.microsoft.com/office/drawing/2014/main" id="{D249B552-1911-CE28-0108-F81AB7B69F8D}"/>
                  </a:ext>
                </a:extLst>
              </p14:cNvPr>
              <p14:cNvContentPartPr/>
              <p14:nvPr/>
            </p14:nvContentPartPr>
            <p14:xfrm>
              <a:off x="9329863" y="4300124"/>
              <a:ext cx="25560" cy="6480"/>
            </p14:xfrm>
          </p:contentPart>
        </mc:Choice>
        <mc:Fallback xmlns="">
          <p:pic>
            <p:nvPicPr>
              <p:cNvPr id="127" name="Entrada de lápiz 126">
                <a:extLst>
                  <a:ext uri="{FF2B5EF4-FFF2-40B4-BE49-F238E27FC236}">
                    <a16:creationId xmlns:a16="http://schemas.microsoft.com/office/drawing/2014/main" id="{D249B552-1911-CE28-0108-F81AB7B69F8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222223" y="4192124"/>
                <a:ext cx="2412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28" name="Entrada de lápiz 127">
                <a:extLst>
                  <a:ext uri="{FF2B5EF4-FFF2-40B4-BE49-F238E27FC236}">
                    <a16:creationId xmlns:a16="http://schemas.microsoft.com/office/drawing/2014/main" id="{C213853B-6E66-60D9-9BCF-80186C4E4481}"/>
                  </a:ext>
                </a:extLst>
              </p14:cNvPr>
              <p14:cNvContentPartPr/>
              <p14:nvPr/>
            </p14:nvContentPartPr>
            <p14:xfrm>
              <a:off x="8773303" y="4966484"/>
              <a:ext cx="47880" cy="25560"/>
            </p14:xfrm>
          </p:contentPart>
        </mc:Choice>
        <mc:Fallback xmlns="">
          <p:pic>
            <p:nvPicPr>
              <p:cNvPr id="128" name="Entrada de lápiz 127">
                <a:extLst>
                  <a:ext uri="{FF2B5EF4-FFF2-40B4-BE49-F238E27FC236}">
                    <a16:creationId xmlns:a16="http://schemas.microsoft.com/office/drawing/2014/main" id="{C213853B-6E66-60D9-9BCF-80186C4E448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665303" y="4858484"/>
                <a:ext cx="2635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29" name="Entrada de lápiz 128">
                <a:extLst>
                  <a:ext uri="{FF2B5EF4-FFF2-40B4-BE49-F238E27FC236}">
                    <a16:creationId xmlns:a16="http://schemas.microsoft.com/office/drawing/2014/main" id="{30F15A7D-E597-6A78-46D0-946E1229C1EA}"/>
                  </a:ext>
                </a:extLst>
              </p14:cNvPr>
              <p14:cNvContentPartPr/>
              <p14:nvPr/>
            </p14:nvContentPartPr>
            <p14:xfrm>
              <a:off x="9411583" y="5381564"/>
              <a:ext cx="6480" cy="25560"/>
            </p14:xfrm>
          </p:contentPart>
        </mc:Choice>
        <mc:Fallback xmlns="">
          <p:pic>
            <p:nvPicPr>
              <p:cNvPr id="129" name="Entrada de lápiz 128">
                <a:extLst>
                  <a:ext uri="{FF2B5EF4-FFF2-40B4-BE49-F238E27FC236}">
                    <a16:creationId xmlns:a16="http://schemas.microsoft.com/office/drawing/2014/main" id="{30F15A7D-E597-6A78-46D0-946E1229C1EA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303943" y="5273564"/>
                <a:ext cx="2221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32" name="Entrada de lápiz 131">
                <a:extLst>
                  <a:ext uri="{FF2B5EF4-FFF2-40B4-BE49-F238E27FC236}">
                    <a16:creationId xmlns:a16="http://schemas.microsoft.com/office/drawing/2014/main" id="{E21D392D-86B2-E063-E5C4-E6E335DE19A7}"/>
                  </a:ext>
                </a:extLst>
              </p14:cNvPr>
              <p14:cNvContentPartPr/>
              <p14:nvPr/>
            </p14:nvContentPartPr>
            <p14:xfrm>
              <a:off x="8701303" y="5890604"/>
              <a:ext cx="748440" cy="264240"/>
            </p14:xfrm>
          </p:contentPart>
        </mc:Choice>
        <mc:Fallback xmlns="">
          <p:pic>
            <p:nvPicPr>
              <p:cNvPr id="132" name="Entrada de lápiz 131">
                <a:extLst>
                  <a:ext uri="{FF2B5EF4-FFF2-40B4-BE49-F238E27FC236}">
                    <a16:creationId xmlns:a16="http://schemas.microsoft.com/office/drawing/2014/main" id="{E21D392D-86B2-E063-E5C4-E6E335DE19A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593303" y="5782964"/>
                <a:ext cx="96408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33" name="Entrada de lápiz 132">
                <a:extLst>
                  <a:ext uri="{FF2B5EF4-FFF2-40B4-BE49-F238E27FC236}">
                    <a16:creationId xmlns:a16="http://schemas.microsoft.com/office/drawing/2014/main" id="{724F0132-6AAA-0F54-EBDD-21741BD4DB2A}"/>
                  </a:ext>
                </a:extLst>
              </p14:cNvPr>
              <p14:cNvContentPartPr/>
              <p14:nvPr/>
            </p14:nvContentPartPr>
            <p14:xfrm>
              <a:off x="8462263" y="5375084"/>
              <a:ext cx="25560" cy="31680"/>
            </p14:xfrm>
          </p:contentPart>
        </mc:Choice>
        <mc:Fallback xmlns="">
          <p:pic>
            <p:nvPicPr>
              <p:cNvPr id="133" name="Entrada de lápiz 132">
                <a:extLst>
                  <a:ext uri="{FF2B5EF4-FFF2-40B4-BE49-F238E27FC236}">
                    <a16:creationId xmlns:a16="http://schemas.microsoft.com/office/drawing/2014/main" id="{724F0132-6AAA-0F54-EBDD-21741BD4DB2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354623" y="5267444"/>
                <a:ext cx="2412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044E8339-85F9-0766-5053-60F2A3BFE7C9}"/>
                  </a:ext>
                </a:extLst>
              </p14:cNvPr>
              <p14:cNvContentPartPr/>
              <p14:nvPr/>
            </p14:nvContentPartPr>
            <p14:xfrm>
              <a:off x="1716223" y="578084"/>
              <a:ext cx="19080" cy="12960"/>
            </p14:xfrm>
          </p:contentPart>
        </mc:Choice>
        <mc:Fallback xmlns=""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044E8339-85F9-0766-5053-60F2A3BFE7C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608223" y="470084"/>
                <a:ext cx="2347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6C287960-AFFF-B148-23BE-2C9FFB0EFEDE}"/>
                  </a:ext>
                </a:extLst>
              </p14:cNvPr>
              <p14:cNvContentPartPr/>
              <p14:nvPr/>
            </p14:nvContentPartPr>
            <p14:xfrm>
              <a:off x="2219143" y="710204"/>
              <a:ext cx="360" cy="36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6C287960-AFFF-B148-23BE-2C9FFB0EFED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111503" y="60220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5BC5164E-0864-AE95-971C-5BF2D7700B5F}"/>
                  </a:ext>
                </a:extLst>
              </p14:cNvPr>
              <p14:cNvContentPartPr/>
              <p14:nvPr/>
            </p14:nvContentPartPr>
            <p14:xfrm>
              <a:off x="477463" y="1288364"/>
              <a:ext cx="12960" cy="6480"/>
            </p14:xfrm>
          </p:contentPart>
        </mc:Choice>
        <mc:Fallback xmlns=""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5BC5164E-0864-AE95-971C-5BF2D7700B5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69823" y="1180724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id="{F30857CD-9B5B-6AB1-056C-DE7B33F630C9}"/>
                  </a:ext>
                </a:extLst>
              </p14:cNvPr>
              <p14:cNvContentPartPr/>
              <p14:nvPr/>
            </p14:nvContentPartPr>
            <p14:xfrm>
              <a:off x="9738463" y="2910524"/>
              <a:ext cx="19080" cy="25560"/>
            </p14:xfrm>
          </p:contentPart>
        </mc:Choice>
        <mc:Fallback xmlns=""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F30857CD-9B5B-6AB1-056C-DE7B33F630C9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630823" y="2802884"/>
                <a:ext cx="2347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3BE10AFC-5BAE-5178-9522-E06592825EF2}"/>
                  </a:ext>
                </a:extLst>
              </p14:cNvPr>
              <p14:cNvContentPartPr/>
              <p14:nvPr/>
            </p14:nvContentPartPr>
            <p14:xfrm>
              <a:off x="10059223" y="1690844"/>
              <a:ext cx="19080" cy="19080"/>
            </p14:xfrm>
          </p:contentPart>
        </mc:Choice>
        <mc:Fallback xmlns=""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3BE10AFC-5BAE-5178-9522-E06592825EF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951583" y="1583204"/>
                <a:ext cx="2347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61" name="Entrada de lápiz 60">
                <a:extLst>
                  <a:ext uri="{FF2B5EF4-FFF2-40B4-BE49-F238E27FC236}">
                    <a16:creationId xmlns:a16="http://schemas.microsoft.com/office/drawing/2014/main" id="{59B840E0-9531-144A-6C9E-33CAC90157E9}"/>
                  </a:ext>
                </a:extLst>
              </p14:cNvPr>
              <p14:cNvContentPartPr/>
              <p14:nvPr/>
            </p14:nvContentPartPr>
            <p14:xfrm>
              <a:off x="9770143" y="1382684"/>
              <a:ext cx="31680" cy="360"/>
            </p14:xfrm>
          </p:contentPart>
        </mc:Choice>
        <mc:Fallback xmlns="">
          <p:pic>
            <p:nvPicPr>
              <p:cNvPr id="61" name="Entrada de lápiz 60">
                <a:extLst>
                  <a:ext uri="{FF2B5EF4-FFF2-40B4-BE49-F238E27FC236}">
                    <a16:creationId xmlns:a16="http://schemas.microsoft.com/office/drawing/2014/main" id="{59B840E0-9531-144A-6C9E-33CAC90157E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9662143" y="1275044"/>
                <a:ext cx="247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41782E7F-0A0F-31C8-E004-CEAB32E263A4}"/>
                  </a:ext>
                </a:extLst>
              </p14:cNvPr>
              <p14:cNvContentPartPr/>
              <p14:nvPr/>
            </p14:nvContentPartPr>
            <p14:xfrm>
              <a:off x="10499503" y="3515684"/>
              <a:ext cx="6480" cy="30240"/>
            </p14:xfrm>
          </p:contentPart>
        </mc:Choice>
        <mc:Fallback xmlns=""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41782E7F-0A0F-31C8-E004-CEAB32E263A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391503" y="3407684"/>
                <a:ext cx="2221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9D3B16D3-83CD-EF7D-B355-A76796A35082}"/>
                  </a:ext>
                </a:extLst>
              </p14:cNvPr>
              <p14:cNvContentPartPr/>
              <p14:nvPr/>
            </p14:nvContentPartPr>
            <p14:xfrm>
              <a:off x="9971383" y="5199044"/>
              <a:ext cx="29160" cy="38160"/>
            </p14:xfrm>
          </p:contentPart>
        </mc:Choice>
        <mc:Fallback xmlns=""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9D3B16D3-83CD-EF7D-B355-A76796A35082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9863383" y="5091404"/>
                <a:ext cx="2448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353E727B-EDCA-674F-D8F4-382B350D1BDA}"/>
                  </a:ext>
                </a:extLst>
              </p14:cNvPr>
              <p14:cNvContentPartPr/>
              <p14:nvPr/>
            </p14:nvContentPartPr>
            <p14:xfrm>
              <a:off x="747823" y="2684084"/>
              <a:ext cx="38160" cy="360"/>
            </p14:xfrm>
          </p:contentPart>
        </mc:Choice>
        <mc:Fallback xmlns=""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353E727B-EDCA-674F-D8F4-382B350D1BD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40183" y="2576444"/>
                <a:ext cx="253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68" name="Entrada de lápiz 67">
                <a:extLst>
                  <a:ext uri="{FF2B5EF4-FFF2-40B4-BE49-F238E27FC236}">
                    <a16:creationId xmlns:a16="http://schemas.microsoft.com/office/drawing/2014/main" id="{675C4D99-6666-2EDC-D24C-B6217E65BEE6}"/>
                  </a:ext>
                </a:extLst>
              </p14:cNvPr>
              <p14:cNvContentPartPr/>
              <p14:nvPr/>
            </p14:nvContentPartPr>
            <p14:xfrm>
              <a:off x="1381423" y="2753564"/>
              <a:ext cx="33120" cy="44280"/>
            </p14:xfrm>
          </p:contentPart>
        </mc:Choice>
        <mc:Fallback xmlns="">
          <p:pic>
            <p:nvPicPr>
              <p:cNvPr id="68" name="Entrada de lápiz 67">
                <a:extLst>
                  <a:ext uri="{FF2B5EF4-FFF2-40B4-BE49-F238E27FC236}">
                    <a16:creationId xmlns:a16="http://schemas.microsoft.com/office/drawing/2014/main" id="{675C4D99-6666-2EDC-D24C-B6217E65BEE6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273783" y="2645564"/>
                <a:ext cx="2487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69" name="Entrada de lápiz 68">
                <a:extLst>
                  <a:ext uri="{FF2B5EF4-FFF2-40B4-BE49-F238E27FC236}">
                    <a16:creationId xmlns:a16="http://schemas.microsoft.com/office/drawing/2014/main" id="{2C1AE359-5230-42A0-9E28-95648D18D9AD}"/>
                  </a:ext>
                </a:extLst>
              </p14:cNvPr>
              <p14:cNvContentPartPr/>
              <p14:nvPr/>
            </p14:nvContentPartPr>
            <p14:xfrm>
              <a:off x="1722343" y="3740324"/>
              <a:ext cx="19080" cy="6480"/>
            </p14:xfrm>
          </p:contentPart>
        </mc:Choice>
        <mc:Fallback xmlns="">
          <p:pic>
            <p:nvPicPr>
              <p:cNvPr id="69" name="Entrada de lápiz 68">
                <a:extLst>
                  <a:ext uri="{FF2B5EF4-FFF2-40B4-BE49-F238E27FC236}">
                    <a16:creationId xmlns:a16="http://schemas.microsoft.com/office/drawing/2014/main" id="{2C1AE359-5230-42A0-9E28-95648D18D9A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614703" y="3632684"/>
                <a:ext cx="234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70" name="Entrada de lápiz 69">
                <a:extLst>
                  <a:ext uri="{FF2B5EF4-FFF2-40B4-BE49-F238E27FC236}">
                    <a16:creationId xmlns:a16="http://schemas.microsoft.com/office/drawing/2014/main" id="{E72E550E-A608-AB64-477A-BD734EAE69A6}"/>
                  </a:ext>
                </a:extLst>
              </p14:cNvPr>
              <p14:cNvContentPartPr/>
              <p14:nvPr/>
            </p14:nvContentPartPr>
            <p14:xfrm>
              <a:off x="1502383" y="4425764"/>
              <a:ext cx="12960" cy="26280"/>
            </p14:xfrm>
          </p:contentPart>
        </mc:Choice>
        <mc:Fallback xmlns="">
          <p:pic>
            <p:nvPicPr>
              <p:cNvPr id="70" name="Entrada de lápiz 69">
                <a:extLst>
                  <a:ext uri="{FF2B5EF4-FFF2-40B4-BE49-F238E27FC236}">
                    <a16:creationId xmlns:a16="http://schemas.microsoft.com/office/drawing/2014/main" id="{E72E550E-A608-AB64-477A-BD734EAE69A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394743" y="4318124"/>
                <a:ext cx="2286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71" name="Entrada de lápiz 70">
                <a:extLst>
                  <a:ext uri="{FF2B5EF4-FFF2-40B4-BE49-F238E27FC236}">
                    <a16:creationId xmlns:a16="http://schemas.microsoft.com/office/drawing/2014/main" id="{CED07F6C-97AA-2E70-241B-B87C712DD1A2}"/>
                  </a:ext>
                </a:extLst>
              </p14:cNvPr>
              <p14:cNvContentPartPr/>
              <p14:nvPr/>
            </p14:nvContentPartPr>
            <p14:xfrm>
              <a:off x="2049583" y="4733924"/>
              <a:ext cx="25560" cy="6480"/>
            </p14:xfrm>
          </p:contentPart>
        </mc:Choice>
        <mc:Fallback xmlns="">
          <p:pic>
            <p:nvPicPr>
              <p:cNvPr id="71" name="Entrada de lápiz 70">
                <a:extLst>
                  <a:ext uri="{FF2B5EF4-FFF2-40B4-BE49-F238E27FC236}">
                    <a16:creationId xmlns:a16="http://schemas.microsoft.com/office/drawing/2014/main" id="{CED07F6C-97AA-2E70-241B-B87C712DD1A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941583" y="4625924"/>
                <a:ext cx="2412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72" name="Entrada de lápiz 71">
                <a:extLst>
                  <a:ext uri="{FF2B5EF4-FFF2-40B4-BE49-F238E27FC236}">
                    <a16:creationId xmlns:a16="http://schemas.microsoft.com/office/drawing/2014/main" id="{DE22CE3E-D8EF-5B08-FBD4-0305236240EE}"/>
                  </a:ext>
                </a:extLst>
              </p14:cNvPr>
              <p14:cNvContentPartPr/>
              <p14:nvPr/>
            </p14:nvContentPartPr>
            <p14:xfrm>
              <a:off x="2715943" y="4815644"/>
              <a:ext cx="360" cy="360"/>
            </p14:xfrm>
          </p:contentPart>
        </mc:Choice>
        <mc:Fallback xmlns="">
          <p:pic>
            <p:nvPicPr>
              <p:cNvPr id="72" name="Entrada de lápiz 71">
                <a:extLst>
                  <a:ext uri="{FF2B5EF4-FFF2-40B4-BE49-F238E27FC236}">
                    <a16:creationId xmlns:a16="http://schemas.microsoft.com/office/drawing/2014/main" id="{DE22CE3E-D8EF-5B08-FBD4-0305236240E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607943" y="470764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73" name="Entrada de lápiz 72">
                <a:extLst>
                  <a:ext uri="{FF2B5EF4-FFF2-40B4-BE49-F238E27FC236}">
                    <a16:creationId xmlns:a16="http://schemas.microsoft.com/office/drawing/2014/main" id="{6B4D7A63-EC5E-9984-EE0D-33F54987892E}"/>
                  </a:ext>
                </a:extLst>
              </p14:cNvPr>
              <p14:cNvContentPartPr/>
              <p14:nvPr/>
            </p14:nvContentPartPr>
            <p14:xfrm>
              <a:off x="3111943" y="5632844"/>
              <a:ext cx="19080" cy="360"/>
            </p14:xfrm>
          </p:contentPart>
        </mc:Choice>
        <mc:Fallback xmlns="">
          <p:pic>
            <p:nvPicPr>
              <p:cNvPr id="73" name="Entrada de lápiz 72">
                <a:extLst>
                  <a:ext uri="{FF2B5EF4-FFF2-40B4-BE49-F238E27FC236}">
                    <a16:creationId xmlns:a16="http://schemas.microsoft.com/office/drawing/2014/main" id="{6B4D7A63-EC5E-9984-EE0D-33F54987892E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004303" y="5525204"/>
                <a:ext cx="234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82" name="Entrada de lápiz 81">
                <a:extLst>
                  <a:ext uri="{FF2B5EF4-FFF2-40B4-BE49-F238E27FC236}">
                    <a16:creationId xmlns:a16="http://schemas.microsoft.com/office/drawing/2014/main" id="{B3F0B6AC-9D7E-3AC7-7D9F-265FACC89A84}"/>
                  </a:ext>
                </a:extLst>
              </p14:cNvPr>
              <p14:cNvContentPartPr/>
              <p14:nvPr/>
            </p14:nvContentPartPr>
            <p14:xfrm>
              <a:off x="3557623" y="6142244"/>
              <a:ext cx="7200" cy="13680"/>
            </p14:xfrm>
          </p:contentPart>
        </mc:Choice>
        <mc:Fallback xmlns="">
          <p:pic>
            <p:nvPicPr>
              <p:cNvPr id="82" name="Entrada de lápiz 81">
                <a:extLst>
                  <a:ext uri="{FF2B5EF4-FFF2-40B4-BE49-F238E27FC236}">
                    <a16:creationId xmlns:a16="http://schemas.microsoft.com/office/drawing/2014/main" id="{B3F0B6AC-9D7E-3AC7-7D9F-265FACC89A84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449983" y="6034244"/>
                <a:ext cx="2228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D49EDD2B-A663-08CA-80C8-10EC65CFAEF4}"/>
                  </a:ext>
                </a:extLst>
              </p14:cNvPr>
              <p14:cNvContentPartPr/>
              <p14:nvPr/>
            </p14:nvContentPartPr>
            <p14:xfrm>
              <a:off x="7670983" y="955364"/>
              <a:ext cx="68760" cy="31680"/>
            </p14:xfrm>
          </p:contentPart>
        </mc:Choice>
        <mc:Fallback xmlns=""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D49EDD2B-A663-08CA-80C8-10EC65CFAEF4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562983" y="847364"/>
                <a:ext cx="2844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9E4DE90F-E0B8-2B92-A4C2-CDE467ECA76C}"/>
                  </a:ext>
                </a:extLst>
              </p14:cNvPr>
              <p14:cNvContentPartPr/>
              <p14:nvPr/>
            </p14:nvContentPartPr>
            <p14:xfrm>
              <a:off x="8176423" y="1533524"/>
              <a:ext cx="59760" cy="360"/>
            </p14:xfrm>
          </p:contentPart>
        </mc:Choice>
        <mc:Fallback xmlns=""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9E4DE90F-E0B8-2B92-A4C2-CDE467ECA76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068783" y="1425884"/>
                <a:ext cx="2754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52140759-3F17-BD43-D729-92A92B0AA9B0}"/>
                  </a:ext>
                </a:extLst>
              </p14:cNvPr>
              <p14:cNvContentPartPr/>
              <p14:nvPr/>
            </p14:nvContentPartPr>
            <p14:xfrm>
              <a:off x="9127903" y="1421204"/>
              <a:ext cx="26280" cy="24840"/>
            </p14:xfrm>
          </p:contentPart>
        </mc:Choice>
        <mc:Fallback xmlns=""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52140759-3F17-BD43-D729-92A92B0AA9B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9020263" y="1313564"/>
                <a:ext cx="2419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87" name="Entrada de lápiz 86">
                <a:extLst>
                  <a:ext uri="{FF2B5EF4-FFF2-40B4-BE49-F238E27FC236}">
                    <a16:creationId xmlns:a16="http://schemas.microsoft.com/office/drawing/2014/main" id="{1C19E2F3-1A48-1C8E-5358-EEB6987726BA}"/>
                  </a:ext>
                </a:extLst>
              </p14:cNvPr>
              <p14:cNvContentPartPr/>
              <p14:nvPr/>
            </p14:nvContentPartPr>
            <p14:xfrm>
              <a:off x="10057783" y="3237404"/>
              <a:ext cx="39600" cy="6480"/>
            </p14:xfrm>
          </p:contentPart>
        </mc:Choice>
        <mc:Fallback xmlns="">
          <p:pic>
            <p:nvPicPr>
              <p:cNvPr id="87" name="Entrada de lápiz 86">
                <a:extLst>
                  <a:ext uri="{FF2B5EF4-FFF2-40B4-BE49-F238E27FC236}">
                    <a16:creationId xmlns:a16="http://schemas.microsoft.com/office/drawing/2014/main" id="{1C19E2F3-1A48-1C8E-5358-EEB6987726BA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9950143" y="3129764"/>
                <a:ext cx="2552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88" name="Entrada de lápiz 87">
                <a:extLst>
                  <a:ext uri="{FF2B5EF4-FFF2-40B4-BE49-F238E27FC236}">
                    <a16:creationId xmlns:a16="http://schemas.microsoft.com/office/drawing/2014/main" id="{C65CA786-8729-758B-712C-94A1E1D7B965}"/>
                  </a:ext>
                </a:extLst>
              </p14:cNvPr>
              <p14:cNvContentPartPr/>
              <p14:nvPr/>
            </p14:nvContentPartPr>
            <p14:xfrm>
              <a:off x="10084423" y="2155244"/>
              <a:ext cx="12960" cy="19800"/>
            </p14:xfrm>
          </p:contentPart>
        </mc:Choice>
        <mc:Fallback xmlns="">
          <p:pic>
            <p:nvPicPr>
              <p:cNvPr id="88" name="Entrada de lápiz 87">
                <a:extLst>
                  <a:ext uri="{FF2B5EF4-FFF2-40B4-BE49-F238E27FC236}">
                    <a16:creationId xmlns:a16="http://schemas.microsoft.com/office/drawing/2014/main" id="{C65CA786-8729-758B-712C-94A1E1D7B96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976423" y="2047604"/>
                <a:ext cx="2286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89" name="Entrada de lápiz 88">
                <a:extLst>
                  <a:ext uri="{FF2B5EF4-FFF2-40B4-BE49-F238E27FC236}">
                    <a16:creationId xmlns:a16="http://schemas.microsoft.com/office/drawing/2014/main" id="{16D9B95C-B630-CA9A-23B4-8C643DD92725}"/>
                  </a:ext>
                </a:extLst>
              </p14:cNvPr>
              <p14:cNvContentPartPr/>
              <p14:nvPr/>
            </p14:nvContentPartPr>
            <p14:xfrm>
              <a:off x="11146783" y="3545564"/>
              <a:ext cx="360" cy="360"/>
            </p14:xfrm>
          </p:contentPart>
        </mc:Choice>
        <mc:Fallback xmlns="">
          <p:pic>
            <p:nvPicPr>
              <p:cNvPr id="89" name="Entrada de lápiz 88">
                <a:extLst>
                  <a:ext uri="{FF2B5EF4-FFF2-40B4-BE49-F238E27FC236}">
                    <a16:creationId xmlns:a16="http://schemas.microsoft.com/office/drawing/2014/main" id="{16D9B95C-B630-CA9A-23B4-8C643DD9272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1039143" y="343792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91" name="Entrada de lápiz 90">
                <a:extLst>
                  <a:ext uri="{FF2B5EF4-FFF2-40B4-BE49-F238E27FC236}">
                    <a16:creationId xmlns:a16="http://schemas.microsoft.com/office/drawing/2014/main" id="{43541FD7-E7D1-BD5B-C371-44837356DED5}"/>
                  </a:ext>
                </a:extLst>
              </p14:cNvPr>
              <p14:cNvContentPartPr/>
              <p14:nvPr/>
            </p14:nvContentPartPr>
            <p14:xfrm>
              <a:off x="11436223" y="3652484"/>
              <a:ext cx="6480" cy="31680"/>
            </p14:xfrm>
          </p:contentPart>
        </mc:Choice>
        <mc:Fallback xmlns="">
          <p:pic>
            <p:nvPicPr>
              <p:cNvPr id="91" name="Entrada de lápiz 90">
                <a:extLst>
                  <a:ext uri="{FF2B5EF4-FFF2-40B4-BE49-F238E27FC236}">
                    <a16:creationId xmlns:a16="http://schemas.microsoft.com/office/drawing/2014/main" id="{43541FD7-E7D1-BD5B-C371-44837356DED5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1328223" y="3544484"/>
                <a:ext cx="2221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92" name="Entrada de lápiz 91">
                <a:extLst>
                  <a:ext uri="{FF2B5EF4-FFF2-40B4-BE49-F238E27FC236}">
                    <a16:creationId xmlns:a16="http://schemas.microsoft.com/office/drawing/2014/main" id="{27D61D77-42EB-EBAA-9E4C-CD974AAC0BA3}"/>
                  </a:ext>
                </a:extLst>
              </p14:cNvPr>
              <p14:cNvContentPartPr/>
              <p14:nvPr/>
            </p14:nvContentPartPr>
            <p14:xfrm>
              <a:off x="11335423" y="4136684"/>
              <a:ext cx="12960" cy="25560"/>
            </p14:xfrm>
          </p:contentPart>
        </mc:Choice>
        <mc:Fallback xmlns="">
          <p:pic>
            <p:nvPicPr>
              <p:cNvPr id="92" name="Entrada de lápiz 91">
                <a:extLst>
                  <a:ext uri="{FF2B5EF4-FFF2-40B4-BE49-F238E27FC236}">
                    <a16:creationId xmlns:a16="http://schemas.microsoft.com/office/drawing/2014/main" id="{27D61D77-42EB-EBAA-9E4C-CD974AAC0BA3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1227783" y="4028684"/>
                <a:ext cx="2286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93" name="Entrada de lápiz 92">
                <a:extLst>
                  <a:ext uri="{FF2B5EF4-FFF2-40B4-BE49-F238E27FC236}">
                    <a16:creationId xmlns:a16="http://schemas.microsoft.com/office/drawing/2014/main" id="{6AE14027-DB20-3708-E57A-32B05A4C7495}"/>
                  </a:ext>
                </a:extLst>
              </p14:cNvPr>
              <p14:cNvContentPartPr/>
              <p14:nvPr/>
            </p14:nvContentPartPr>
            <p14:xfrm>
              <a:off x="9135103" y="6563444"/>
              <a:ext cx="6480" cy="31680"/>
            </p14:xfrm>
          </p:contentPart>
        </mc:Choice>
        <mc:Fallback xmlns="">
          <p:pic>
            <p:nvPicPr>
              <p:cNvPr id="93" name="Entrada de lápiz 92">
                <a:extLst>
                  <a:ext uri="{FF2B5EF4-FFF2-40B4-BE49-F238E27FC236}">
                    <a16:creationId xmlns:a16="http://schemas.microsoft.com/office/drawing/2014/main" id="{6AE14027-DB20-3708-E57A-32B05A4C7495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027103" y="6455444"/>
                <a:ext cx="2221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94" name="Entrada de lápiz 93">
                <a:extLst>
                  <a:ext uri="{FF2B5EF4-FFF2-40B4-BE49-F238E27FC236}">
                    <a16:creationId xmlns:a16="http://schemas.microsoft.com/office/drawing/2014/main" id="{17AC3CA0-DB21-AC5E-C09F-30A4DFE7438D}"/>
                  </a:ext>
                </a:extLst>
              </p14:cNvPr>
              <p14:cNvContentPartPr/>
              <p14:nvPr/>
            </p14:nvContentPartPr>
            <p14:xfrm>
              <a:off x="9267223" y="6180044"/>
              <a:ext cx="360" cy="360"/>
            </p14:xfrm>
          </p:contentPart>
        </mc:Choice>
        <mc:Fallback xmlns="">
          <p:pic>
            <p:nvPicPr>
              <p:cNvPr id="94" name="Entrada de lápiz 93">
                <a:extLst>
                  <a:ext uri="{FF2B5EF4-FFF2-40B4-BE49-F238E27FC236}">
                    <a16:creationId xmlns:a16="http://schemas.microsoft.com/office/drawing/2014/main" id="{17AC3CA0-DB21-AC5E-C09F-30A4DFE7438D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159223" y="607204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95" name="Entrada de lápiz 94">
                <a:extLst>
                  <a:ext uri="{FF2B5EF4-FFF2-40B4-BE49-F238E27FC236}">
                    <a16:creationId xmlns:a16="http://schemas.microsoft.com/office/drawing/2014/main" id="{D0E5BC89-DC1F-B64E-3C8C-4822F9DB73E7}"/>
                  </a:ext>
                </a:extLst>
              </p14:cNvPr>
              <p14:cNvContentPartPr/>
              <p14:nvPr/>
            </p14:nvContentPartPr>
            <p14:xfrm>
              <a:off x="9845383" y="5727164"/>
              <a:ext cx="360" cy="360"/>
            </p14:xfrm>
          </p:contentPart>
        </mc:Choice>
        <mc:Fallback xmlns="">
          <p:pic>
            <p:nvPicPr>
              <p:cNvPr id="95" name="Entrada de lápiz 94">
                <a:extLst>
                  <a:ext uri="{FF2B5EF4-FFF2-40B4-BE49-F238E27FC236}">
                    <a16:creationId xmlns:a16="http://schemas.microsoft.com/office/drawing/2014/main" id="{D0E5BC89-DC1F-B64E-3C8C-4822F9DB73E7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737743" y="561952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96" name="Entrada de lápiz 95">
                <a:extLst>
                  <a:ext uri="{FF2B5EF4-FFF2-40B4-BE49-F238E27FC236}">
                    <a16:creationId xmlns:a16="http://schemas.microsoft.com/office/drawing/2014/main" id="{EB433128-4A4D-2DC6-D632-3A277846C68C}"/>
                  </a:ext>
                </a:extLst>
              </p14:cNvPr>
              <p14:cNvContentPartPr/>
              <p14:nvPr/>
            </p14:nvContentPartPr>
            <p14:xfrm>
              <a:off x="10291783" y="5721044"/>
              <a:ext cx="360" cy="360"/>
            </p14:xfrm>
          </p:contentPart>
        </mc:Choice>
        <mc:Fallback xmlns="">
          <p:pic>
            <p:nvPicPr>
              <p:cNvPr id="96" name="Entrada de lápiz 95">
                <a:extLst>
                  <a:ext uri="{FF2B5EF4-FFF2-40B4-BE49-F238E27FC236}">
                    <a16:creationId xmlns:a16="http://schemas.microsoft.com/office/drawing/2014/main" id="{EB433128-4A4D-2DC6-D632-3A277846C68C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0184143" y="561304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98" name="Entrada de lápiz 97">
                <a:extLst>
                  <a:ext uri="{FF2B5EF4-FFF2-40B4-BE49-F238E27FC236}">
                    <a16:creationId xmlns:a16="http://schemas.microsoft.com/office/drawing/2014/main" id="{F3FF250A-CD3C-D2B3-FF4F-F92ECF50D6A3}"/>
                  </a:ext>
                </a:extLst>
              </p14:cNvPr>
              <p14:cNvContentPartPr/>
              <p14:nvPr/>
            </p14:nvContentPartPr>
            <p14:xfrm>
              <a:off x="10625143" y="6211364"/>
              <a:ext cx="19080" cy="360"/>
            </p14:xfrm>
          </p:contentPart>
        </mc:Choice>
        <mc:Fallback xmlns="">
          <p:pic>
            <p:nvPicPr>
              <p:cNvPr id="98" name="Entrada de lápiz 97">
                <a:extLst>
                  <a:ext uri="{FF2B5EF4-FFF2-40B4-BE49-F238E27FC236}">
                    <a16:creationId xmlns:a16="http://schemas.microsoft.com/office/drawing/2014/main" id="{F3FF250A-CD3C-D2B3-FF4F-F92ECF50D6A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517143" y="6103364"/>
                <a:ext cx="234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99" name="Entrada de lápiz 98">
                <a:extLst>
                  <a:ext uri="{FF2B5EF4-FFF2-40B4-BE49-F238E27FC236}">
                    <a16:creationId xmlns:a16="http://schemas.microsoft.com/office/drawing/2014/main" id="{7D6DD666-93DF-43BE-0C8A-A326B697D4FD}"/>
                  </a:ext>
                </a:extLst>
              </p14:cNvPr>
              <p14:cNvContentPartPr/>
              <p14:nvPr/>
            </p14:nvContentPartPr>
            <p14:xfrm>
              <a:off x="11002423" y="6104444"/>
              <a:ext cx="12960" cy="6480"/>
            </p14:xfrm>
          </p:contentPart>
        </mc:Choice>
        <mc:Fallback xmlns="">
          <p:pic>
            <p:nvPicPr>
              <p:cNvPr id="99" name="Entrada de lápiz 98">
                <a:extLst>
                  <a:ext uri="{FF2B5EF4-FFF2-40B4-BE49-F238E27FC236}">
                    <a16:creationId xmlns:a16="http://schemas.microsoft.com/office/drawing/2014/main" id="{7D6DD666-93DF-43BE-0C8A-A326B697D4FD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894423" y="5996444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0" name="Entrada de lápiz 99">
                <a:extLst>
                  <a:ext uri="{FF2B5EF4-FFF2-40B4-BE49-F238E27FC236}">
                    <a16:creationId xmlns:a16="http://schemas.microsoft.com/office/drawing/2014/main" id="{69912B09-0F68-1D13-20BB-4DD4B71F1F2E}"/>
                  </a:ext>
                </a:extLst>
              </p14:cNvPr>
              <p14:cNvContentPartPr/>
              <p14:nvPr/>
            </p14:nvContentPartPr>
            <p14:xfrm>
              <a:off x="11492743" y="6054044"/>
              <a:ext cx="360" cy="360"/>
            </p14:xfrm>
          </p:contentPart>
        </mc:Choice>
        <mc:Fallback xmlns="">
          <p:pic>
            <p:nvPicPr>
              <p:cNvPr id="100" name="Entrada de lápiz 99">
                <a:extLst>
                  <a:ext uri="{FF2B5EF4-FFF2-40B4-BE49-F238E27FC236}">
                    <a16:creationId xmlns:a16="http://schemas.microsoft.com/office/drawing/2014/main" id="{69912B09-0F68-1D13-20BB-4DD4B71F1F2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1384743" y="594640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01" name="Entrada de lápiz 100">
                <a:extLst>
                  <a:ext uri="{FF2B5EF4-FFF2-40B4-BE49-F238E27FC236}">
                    <a16:creationId xmlns:a16="http://schemas.microsoft.com/office/drawing/2014/main" id="{A47E71F1-61E0-69E7-3F5E-5CA1696ABD54}"/>
                  </a:ext>
                </a:extLst>
              </p14:cNvPr>
              <p14:cNvContentPartPr/>
              <p14:nvPr/>
            </p14:nvContentPartPr>
            <p14:xfrm>
              <a:off x="11907463" y="6532124"/>
              <a:ext cx="19080" cy="25560"/>
            </p14:xfrm>
          </p:contentPart>
        </mc:Choice>
        <mc:Fallback xmlns="">
          <p:pic>
            <p:nvPicPr>
              <p:cNvPr id="101" name="Entrada de lápiz 100">
                <a:extLst>
                  <a:ext uri="{FF2B5EF4-FFF2-40B4-BE49-F238E27FC236}">
                    <a16:creationId xmlns:a16="http://schemas.microsoft.com/office/drawing/2014/main" id="{A47E71F1-61E0-69E7-3F5E-5CA1696ABD54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799823" y="6424124"/>
                <a:ext cx="2347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9" name="Entrada de lápiz 118">
                <a:extLst>
                  <a:ext uri="{FF2B5EF4-FFF2-40B4-BE49-F238E27FC236}">
                    <a16:creationId xmlns:a16="http://schemas.microsoft.com/office/drawing/2014/main" id="{EDB8DFFD-A854-9819-4970-0C5DD087F429}"/>
                  </a:ext>
                </a:extLst>
              </p14:cNvPr>
              <p14:cNvContentPartPr/>
              <p14:nvPr/>
            </p14:nvContentPartPr>
            <p14:xfrm>
              <a:off x="1885783" y="2200244"/>
              <a:ext cx="138600" cy="1393920"/>
            </p14:xfrm>
          </p:contentPart>
        </mc:Choice>
        <mc:Fallback xmlns="">
          <p:pic>
            <p:nvPicPr>
              <p:cNvPr id="119" name="Entrada de lápiz 118">
                <a:extLst>
                  <a:ext uri="{FF2B5EF4-FFF2-40B4-BE49-F238E27FC236}">
                    <a16:creationId xmlns:a16="http://schemas.microsoft.com/office/drawing/2014/main" id="{EDB8DFFD-A854-9819-4970-0C5DD087F429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778143" y="2092244"/>
                <a:ext cx="354240" cy="16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30" name="Entrada de lápiz 129">
                <a:extLst>
                  <a:ext uri="{FF2B5EF4-FFF2-40B4-BE49-F238E27FC236}">
                    <a16:creationId xmlns:a16="http://schemas.microsoft.com/office/drawing/2014/main" id="{0C091621-7C46-F25D-1636-D47A98110005}"/>
                  </a:ext>
                </a:extLst>
              </p14:cNvPr>
              <p14:cNvContentPartPr/>
              <p14:nvPr/>
            </p14:nvContentPartPr>
            <p14:xfrm>
              <a:off x="2118703" y="1433084"/>
              <a:ext cx="1452600" cy="2395800"/>
            </p14:xfrm>
          </p:contentPart>
        </mc:Choice>
        <mc:Fallback xmlns="">
          <p:pic>
            <p:nvPicPr>
              <p:cNvPr id="130" name="Entrada de lápiz 129">
                <a:extLst>
                  <a:ext uri="{FF2B5EF4-FFF2-40B4-BE49-F238E27FC236}">
                    <a16:creationId xmlns:a16="http://schemas.microsoft.com/office/drawing/2014/main" id="{0C091621-7C46-F25D-1636-D47A98110005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010703" y="1325444"/>
                <a:ext cx="1668240" cy="26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31" name="Entrada de lápiz 130">
                <a:extLst>
                  <a:ext uri="{FF2B5EF4-FFF2-40B4-BE49-F238E27FC236}">
                    <a16:creationId xmlns:a16="http://schemas.microsoft.com/office/drawing/2014/main" id="{39AC264A-3D2E-DA84-4E29-993B878A240D}"/>
                  </a:ext>
                </a:extLst>
              </p14:cNvPr>
              <p14:cNvContentPartPr/>
              <p14:nvPr/>
            </p14:nvContentPartPr>
            <p14:xfrm>
              <a:off x="2213728" y="1732315"/>
              <a:ext cx="1053720" cy="1775160"/>
            </p14:xfrm>
          </p:contentPart>
        </mc:Choice>
        <mc:Fallback xmlns="">
          <p:pic>
            <p:nvPicPr>
              <p:cNvPr id="131" name="Entrada de lápiz 130">
                <a:extLst>
                  <a:ext uri="{FF2B5EF4-FFF2-40B4-BE49-F238E27FC236}">
                    <a16:creationId xmlns:a16="http://schemas.microsoft.com/office/drawing/2014/main" id="{39AC264A-3D2E-DA84-4E29-993B878A240D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106088" y="1624315"/>
                <a:ext cx="1269360" cy="19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D617F45D-8018-CEAF-754A-D9859AC008DB}"/>
                  </a:ext>
                </a:extLst>
              </p14:cNvPr>
              <p14:cNvContentPartPr/>
              <p14:nvPr/>
            </p14:nvContentPartPr>
            <p14:xfrm>
              <a:off x="6400183" y="6343484"/>
              <a:ext cx="1760760" cy="50328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D617F45D-8018-CEAF-754A-D9859AC008DB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6292183" y="6235484"/>
                <a:ext cx="197640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6AA96699-130C-6236-F7BB-A5AAEC1835EE}"/>
                  </a:ext>
                </a:extLst>
              </p14:cNvPr>
              <p14:cNvContentPartPr/>
              <p14:nvPr/>
            </p14:nvContentPartPr>
            <p14:xfrm>
              <a:off x="7607263" y="6286604"/>
              <a:ext cx="19080" cy="2556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6AA96699-130C-6236-F7BB-A5AAEC1835EE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499263" y="6178964"/>
                <a:ext cx="2347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F628A1A1-3E71-3CCE-3FFD-C4AC979C3EA0}"/>
                  </a:ext>
                </a:extLst>
              </p14:cNvPr>
              <p14:cNvContentPartPr/>
              <p14:nvPr/>
            </p14:nvContentPartPr>
            <p14:xfrm>
              <a:off x="8229703" y="6538244"/>
              <a:ext cx="19080" cy="2556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F628A1A1-3E71-3CCE-3FFD-C4AC979C3EA0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121703" y="6430604"/>
                <a:ext cx="2347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C0EE24A2-FD70-8DAB-0F48-B519A23E9CBC}"/>
                  </a:ext>
                </a:extLst>
              </p14:cNvPr>
              <p14:cNvContentPartPr/>
              <p14:nvPr/>
            </p14:nvContentPartPr>
            <p14:xfrm>
              <a:off x="6812383" y="6494324"/>
              <a:ext cx="1148760" cy="264240"/>
            </p14:xfrm>
          </p:contentPart>
        </mc:Choice>
        <mc:Fallback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C0EE24A2-FD70-8DAB-0F48-B519A23E9CBC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704383" y="6386324"/>
                <a:ext cx="13644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005FCAEC-8EEF-5F5F-E218-9B8D4A9DE8F7}"/>
                  </a:ext>
                </a:extLst>
              </p14:cNvPr>
              <p14:cNvContentPartPr/>
              <p14:nvPr/>
            </p14:nvContentPartPr>
            <p14:xfrm>
              <a:off x="3589663" y="420764"/>
              <a:ext cx="25560" cy="32040"/>
            </p14:xfrm>
          </p:contentPart>
        </mc:Choice>
        <mc:Fallback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005FCAEC-8EEF-5F5F-E218-9B8D4A9DE8F7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3482023" y="311901"/>
                <a:ext cx="241200" cy="250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5C8E0643-9B4C-5ACF-043E-21B9351DBF66}"/>
                  </a:ext>
                </a:extLst>
              </p14:cNvPr>
              <p14:cNvContentPartPr/>
              <p14:nvPr/>
            </p14:nvContentPartPr>
            <p14:xfrm>
              <a:off x="4117783" y="465044"/>
              <a:ext cx="12960" cy="6480"/>
            </p14:xfrm>
          </p:contentPart>
        </mc:Choice>
        <mc:Fallback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5C8E0643-9B4C-5ACF-043E-21B9351DBF66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4010143" y="357044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570D0C90-AE60-9BD9-B0B9-1C0B37A0D9C0}"/>
                  </a:ext>
                </a:extLst>
              </p14:cNvPr>
              <p14:cNvContentPartPr/>
              <p14:nvPr/>
            </p14:nvContentPartPr>
            <p14:xfrm>
              <a:off x="4356823" y="376844"/>
              <a:ext cx="360" cy="25560"/>
            </p14:xfrm>
          </p:contentPart>
        </mc:Choice>
        <mc:Fallback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570D0C90-AE60-9BD9-B0B9-1C0B37A0D9C0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248823" y="269204"/>
                <a:ext cx="2160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33F38C75-ED8B-1BAE-979F-1A4AD172C7F5}"/>
                  </a:ext>
                </a:extLst>
              </p14:cNvPr>
              <p14:cNvContentPartPr/>
              <p14:nvPr/>
            </p14:nvContentPartPr>
            <p14:xfrm>
              <a:off x="3262783" y="685004"/>
              <a:ext cx="12960" cy="12960"/>
            </p14:xfrm>
          </p:contentPart>
        </mc:Choice>
        <mc:Fallback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33F38C75-ED8B-1BAE-979F-1A4AD172C7F5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3155143" y="577004"/>
                <a:ext cx="228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9FC8EFFB-9662-2F84-1319-BCBC1CA26E2C}"/>
                  </a:ext>
                </a:extLst>
              </p14:cNvPr>
              <p14:cNvContentPartPr/>
              <p14:nvPr/>
            </p14:nvContentPartPr>
            <p14:xfrm>
              <a:off x="2778583" y="728924"/>
              <a:ext cx="360" cy="360"/>
            </p14:xfrm>
          </p:contentPart>
        </mc:Choice>
        <mc:Fallback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9FC8EFFB-9662-2F84-1319-BCBC1CA26E2C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670943" y="62128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EAB0D5CC-37A4-2FE0-27DF-C91842760084}"/>
                  </a:ext>
                </a:extLst>
              </p14:cNvPr>
              <p14:cNvContentPartPr/>
              <p14:nvPr/>
            </p14:nvContentPartPr>
            <p14:xfrm>
              <a:off x="2527303" y="534164"/>
              <a:ext cx="360" cy="360"/>
            </p14:xfrm>
          </p:contentPart>
        </mc:Choice>
        <mc:Fallback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EAB0D5CC-37A4-2FE0-27DF-C91842760084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419303" y="42616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12" name="Entrada de lápiz 111">
                <a:extLst>
                  <a:ext uri="{FF2B5EF4-FFF2-40B4-BE49-F238E27FC236}">
                    <a16:creationId xmlns:a16="http://schemas.microsoft.com/office/drawing/2014/main" id="{6C307261-1882-1036-DEB5-6FF3FC99EBEF}"/>
                  </a:ext>
                </a:extLst>
              </p14:cNvPr>
              <p14:cNvContentPartPr/>
              <p14:nvPr/>
            </p14:nvContentPartPr>
            <p14:xfrm>
              <a:off x="6362383" y="728924"/>
              <a:ext cx="360" cy="360"/>
            </p14:xfrm>
          </p:contentPart>
        </mc:Choice>
        <mc:Fallback>
          <p:pic>
            <p:nvPicPr>
              <p:cNvPr id="112" name="Entrada de lápiz 111">
                <a:extLst>
                  <a:ext uri="{FF2B5EF4-FFF2-40B4-BE49-F238E27FC236}">
                    <a16:creationId xmlns:a16="http://schemas.microsoft.com/office/drawing/2014/main" id="{6C307261-1882-1036-DEB5-6FF3FC99EBE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254743" y="62128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13" name="Entrada de lápiz 112">
                <a:extLst>
                  <a:ext uri="{FF2B5EF4-FFF2-40B4-BE49-F238E27FC236}">
                    <a16:creationId xmlns:a16="http://schemas.microsoft.com/office/drawing/2014/main" id="{B112043C-CCA3-5C55-0D18-7281E110B537}"/>
                  </a:ext>
                </a:extLst>
              </p14:cNvPr>
              <p14:cNvContentPartPr/>
              <p14:nvPr/>
            </p14:nvContentPartPr>
            <p14:xfrm>
              <a:off x="6519703" y="1118804"/>
              <a:ext cx="6480" cy="19080"/>
            </p14:xfrm>
          </p:contentPart>
        </mc:Choice>
        <mc:Fallback>
          <p:pic>
            <p:nvPicPr>
              <p:cNvPr id="113" name="Entrada de lápiz 112">
                <a:extLst>
                  <a:ext uri="{FF2B5EF4-FFF2-40B4-BE49-F238E27FC236}">
                    <a16:creationId xmlns:a16="http://schemas.microsoft.com/office/drawing/2014/main" id="{B112043C-CCA3-5C55-0D18-7281E110B537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6411703" y="1010804"/>
                <a:ext cx="2221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14" name="Entrada de lápiz 113">
                <a:extLst>
                  <a:ext uri="{FF2B5EF4-FFF2-40B4-BE49-F238E27FC236}">
                    <a16:creationId xmlns:a16="http://schemas.microsoft.com/office/drawing/2014/main" id="{171B00BB-CBF8-E815-D3CF-76BB2ADDD46F}"/>
                  </a:ext>
                </a:extLst>
              </p14:cNvPr>
              <p14:cNvContentPartPr/>
              <p14:nvPr/>
            </p14:nvContentPartPr>
            <p14:xfrm>
              <a:off x="7135663" y="1219244"/>
              <a:ext cx="31680" cy="19080"/>
            </p14:xfrm>
          </p:contentPart>
        </mc:Choice>
        <mc:Fallback>
          <p:pic>
            <p:nvPicPr>
              <p:cNvPr id="114" name="Entrada de lápiz 113">
                <a:extLst>
                  <a:ext uri="{FF2B5EF4-FFF2-40B4-BE49-F238E27FC236}">
                    <a16:creationId xmlns:a16="http://schemas.microsoft.com/office/drawing/2014/main" id="{171B00BB-CBF8-E815-D3CF-76BB2ADDD46F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7028023" y="1111604"/>
                <a:ext cx="2473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15" name="Entrada de lápiz 114">
                <a:extLst>
                  <a:ext uri="{FF2B5EF4-FFF2-40B4-BE49-F238E27FC236}">
                    <a16:creationId xmlns:a16="http://schemas.microsoft.com/office/drawing/2014/main" id="{D6B22C28-0EEA-E7D8-E020-EDF0E84CFECF}"/>
                  </a:ext>
                </a:extLst>
              </p14:cNvPr>
              <p14:cNvContentPartPr/>
              <p14:nvPr/>
            </p14:nvContentPartPr>
            <p14:xfrm>
              <a:off x="5595223" y="879764"/>
              <a:ext cx="6480" cy="19080"/>
            </p14:xfrm>
          </p:contentPart>
        </mc:Choice>
        <mc:Fallback>
          <p:pic>
            <p:nvPicPr>
              <p:cNvPr id="115" name="Entrada de lápiz 114">
                <a:extLst>
                  <a:ext uri="{FF2B5EF4-FFF2-40B4-BE49-F238E27FC236}">
                    <a16:creationId xmlns:a16="http://schemas.microsoft.com/office/drawing/2014/main" id="{D6B22C28-0EEA-E7D8-E020-EDF0E84CFECF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487583" y="772124"/>
                <a:ext cx="2221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16" name="Entrada de lápiz 115">
                <a:extLst>
                  <a:ext uri="{FF2B5EF4-FFF2-40B4-BE49-F238E27FC236}">
                    <a16:creationId xmlns:a16="http://schemas.microsoft.com/office/drawing/2014/main" id="{62AD738E-5227-CCE1-1261-3F2DAC78D79C}"/>
                  </a:ext>
                </a:extLst>
              </p14:cNvPr>
              <p14:cNvContentPartPr/>
              <p14:nvPr/>
            </p14:nvContentPartPr>
            <p14:xfrm>
              <a:off x="5092303" y="565484"/>
              <a:ext cx="6480" cy="25560"/>
            </p14:xfrm>
          </p:contentPart>
        </mc:Choice>
        <mc:Fallback>
          <p:pic>
            <p:nvPicPr>
              <p:cNvPr id="116" name="Entrada de lápiz 115">
                <a:extLst>
                  <a:ext uri="{FF2B5EF4-FFF2-40B4-BE49-F238E27FC236}">
                    <a16:creationId xmlns:a16="http://schemas.microsoft.com/office/drawing/2014/main" id="{62AD738E-5227-CCE1-1261-3F2DAC78D79C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4984663" y="457484"/>
                <a:ext cx="2221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17" name="Entrada de lápiz 116">
                <a:extLst>
                  <a:ext uri="{FF2B5EF4-FFF2-40B4-BE49-F238E27FC236}">
                    <a16:creationId xmlns:a16="http://schemas.microsoft.com/office/drawing/2014/main" id="{2733BBBD-D02E-9EA6-B67B-1494557E895A}"/>
                  </a:ext>
                </a:extLst>
              </p14:cNvPr>
              <p14:cNvContentPartPr/>
              <p14:nvPr/>
            </p14:nvContentPartPr>
            <p14:xfrm>
              <a:off x="5155303" y="219524"/>
              <a:ext cx="360" cy="360"/>
            </p14:xfrm>
          </p:contentPart>
        </mc:Choice>
        <mc:Fallback>
          <p:pic>
            <p:nvPicPr>
              <p:cNvPr id="117" name="Entrada de lápiz 116">
                <a:extLst>
                  <a:ext uri="{FF2B5EF4-FFF2-40B4-BE49-F238E27FC236}">
                    <a16:creationId xmlns:a16="http://schemas.microsoft.com/office/drawing/2014/main" id="{2733BBBD-D02E-9EA6-B67B-1494557E895A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047303" y="11188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18" name="Entrada de lápiz 117">
                <a:extLst>
                  <a:ext uri="{FF2B5EF4-FFF2-40B4-BE49-F238E27FC236}">
                    <a16:creationId xmlns:a16="http://schemas.microsoft.com/office/drawing/2014/main" id="{D8566E83-D3FA-B016-B6D2-172E7D29A15E}"/>
                  </a:ext>
                </a:extLst>
              </p14:cNvPr>
              <p14:cNvContentPartPr/>
              <p14:nvPr/>
            </p14:nvContentPartPr>
            <p14:xfrm>
              <a:off x="11876143" y="6217484"/>
              <a:ext cx="6480" cy="12960"/>
            </p14:xfrm>
          </p:contentPart>
        </mc:Choice>
        <mc:Fallback>
          <p:pic>
            <p:nvPicPr>
              <p:cNvPr id="118" name="Entrada de lápiz 117">
                <a:extLst>
                  <a:ext uri="{FF2B5EF4-FFF2-40B4-BE49-F238E27FC236}">
                    <a16:creationId xmlns:a16="http://schemas.microsoft.com/office/drawing/2014/main" id="{D8566E83-D3FA-B016-B6D2-172E7D29A15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1753023" y="6094364"/>
                <a:ext cx="2530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20" name="Entrada de lápiz 119">
                <a:extLst>
                  <a:ext uri="{FF2B5EF4-FFF2-40B4-BE49-F238E27FC236}">
                    <a16:creationId xmlns:a16="http://schemas.microsoft.com/office/drawing/2014/main" id="{3EBDF061-E1E4-75C3-E1FD-9F09AAF5C14D}"/>
                  </a:ext>
                </a:extLst>
              </p14:cNvPr>
              <p14:cNvContentPartPr/>
              <p14:nvPr/>
            </p14:nvContentPartPr>
            <p14:xfrm>
              <a:off x="11215903" y="5525924"/>
              <a:ext cx="360" cy="360"/>
            </p14:xfrm>
          </p:contentPart>
        </mc:Choice>
        <mc:Fallback>
          <p:pic>
            <p:nvPicPr>
              <p:cNvPr id="120" name="Entrada de lápiz 119">
                <a:extLst>
                  <a:ext uri="{FF2B5EF4-FFF2-40B4-BE49-F238E27FC236}">
                    <a16:creationId xmlns:a16="http://schemas.microsoft.com/office/drawing/2014/main" id="{3EBDF061-E1E4-75C3-E1FD-9F09AAF5C14D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1108263" y="541828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34" name="Entrada de lápiz 133">
                <a:extLst>
                  <a:ext uri="{FF2B5EF4-FFF2-40B4-BE49-F238E27FC236}">
                    <a16:creationId xmlns:a16="http://schemas.microsoft.com/office/drawing/2014/main" id="{549953E8-3C76-4A3C-B51A-0667E7F437D6}"/>
                  </a:ext>
                </a:extLst>
              </p14:cNvPr>
              <p14:cNvContentPartPr/>
              <p14:nvPr/>
            </p14:nvContentPartPr>
            <p14:xfrm>
              <a:off x="11140663" y="4853444"/>
              <a:ext cx="12960" cy="25560"/>
            </p14:xfrm>
          </p:contentPart>
        </mc:Choice>
        <mc:Fallback>
          <p:pic>
            <p:nvPicPr>
              <p:cNvPr id="134" name="Entrada de lápiz 133">
                <a:extLst>
                  <a:ext uri="{FF2B5EF4-FFF2-40B4-BE49-F238E27FC236}">
                    <a16:creationId xmlns:a16="http://schemas.microsoft.com/office/drawing/2014/main" id="{549953E8-3C76-4A3C-B51A-0667E7F437D6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1032663" y="4745444"/>
                <a:ext cx="2286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35" name="Entrada de lápiz 134">
                <a:extLst>
                  <a:ext uri="{FF2B5EF4-FFF2-40B4-BE49-F238E27FC236}">
                    <a16:creationId xmlns:a16="http://schemas.microsoft.com/office/drawing/2014/main" id="{4B03AF42-F070-582F-9858-FBB300FBC157}"/>
                  </a:ext>
                </a:extLst>
              </p14:cNvPr>
              <p14:cNvContentPartPr/>
              <p14:nvPr/>
            </p14:nvContentPartPr>
            <p14:xfrm>
              <a:off x="11473663" y="4375364"/>
              <a:ext cx="12960" cy="25560"/>
            </p14:xfrm>
          </p:contentPart>
        </mc:Choice>
        <mc:Fallback>
          <p:pic>
            <p:nvPicPr>
              <p:cNvPr id="135" name="Entrada de lápiz 134">
                <a:extLst>
                  <a:ext uri="{FF2B5EF4-FFF2-40B4-BE49-F238E27FC236}">
                    <a16:creationId xmlns:a16="http://schemas.microsoft.com/office/drawing/2014/main" id="{4B03AF42-F070-582F-9858-FBB300FBC157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1366023" y="4267724"/>
                <a:ext cx="2286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37" name="Entrada de lápiz 136">
                <a:extLst>
                  <a:ext uri="{FF2B5EF4-FFF2-40B4-BE49-F238E27FC236}">
                    <a16:creationId xmlns:a16="http://schemas.microsoft.com/office/drawing/2014/main" id="{5739BA96-BA07-D711-2BF7-DB5DFF7ED5CB}"/>
                  </a:ext>
                </a:extLst>
              </p14:cNvPr>
              <p14:cNvContentPartPr/>
              <p14:nvPr/>
            </p14:nvContentPartPr>
            <p14:xfrm>
              <a:off x="6739663" y="6808604"/>
              <a:ext cx="1298160" cy="38160"/>
            </p14:xfrm>
          </p:contentPart>
        </mc:Choice>
        <mc:Fallback>
          <p:pic>
            <p:nvPicPr>
              <p:cNvPr id="137" name="Entrada de lápiz 136">
                <a:extLst>
                  <a:ext uri="{FF2B5EF4-FFF2-40B4-BE49-F238E27FC236}">
                    <a16:creationId xmlns:a16="http://schemas.microsoft.com/office/drawing/2014/main" id="{5739BA96-BA07-D711-2BF7-DB5DFF7ED5CB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6631663" y="6700604"/>
                <a:ext cx="1513800" cy="25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40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3DBFF-22DF-201B-F0A8-7CEFF439A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 1 año…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6DCF545-0F00-5158-4040-CBC36FF4F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9" y="2731294"/>
            <a:ext cx="2155917" cy="2874556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2364AEF-4147-062A-6938-8F61874523F8}"/>
              </a:ext>
            </a:extLst>
          </p:cNvPr>
          <p:cNvSpPr txBox="1"/>
          <p:nvPr/>
        </p:nvSpPr>
        <p:spPr>
          <a:xfrm>
            <a:off x="838199" y="2125050"/>
            <a:ext cx="361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Estar en segundo de secundaria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47A13DD0-AAF7-532A-26AF-F137F78843B6}"/>
                  </a:ext>
                </a:extLst>
              </p14:cNvPr>
              <p14:cNvContentPartPr/>
              <p14:nvPr/>
            </p14:nvContentPartPr>
            <p14:xfrm>
              <a:off x="-15377" y="3441524"/>
              <a:ext cx="3087360" cy="342072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47A13DD0-AAF7-532A-26AF-F137F78843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23017" y="3333524"/>
                <a:ext cx="3303000" cy="36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9F99414B-2129-9423-DDF9-18D180F9CA65}"/>
                  </a:ext>
                </a:extLst>
              </p14:cNvPr>
              <p14:cNvContentPartPr/>
              <p14:nvPr/>
            </p14:nvContentPartPr>
            <p14:xfrm>
              <a:off x="7261303" y="-26716"/>
              <a:ext cx="2954520" cy="136404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9F99414B-2129-9423-DDF9-18D180F9CA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3663" y="-134356"/>
                <a:ext cx="3170160" cy="15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49DA57D0-6D8B-1BDE-8992-423CEF2D10C7}"/>
                  </a:ext>
                </a:extLst>
              </p14:cNvPr>
              <p14:cNvContentPartPr/>
              <p14:nvPr/>
            </p14:nvContentPartPr>
            <p14:xfrm>
              <a:off x="8091463" y="2173964"/>
              <a:ext cx="4055400" cy="459612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49DA57D0-6D8B-1BDE-8992-423CEF2D10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83463" y="2066324"/>
                <a:ext cx="4271040" cy="48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89396E72-DAF1-87DA-10A9-D5CBC9F593F9}"/>
                  </a:ext>
                </a:extLst>
              </p14:cNvPr>
              <p14:cNvContentPartPr/>
              <p14:nvPr/>
            </p14:nvContentPartPr>
            <p14:xfrm>
              <a:off x="3470143" y="23684"/>
              <a:ext cx="2446200" cy="97488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89396E72-DAF1-87DA-10A9-D5CBC9F593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62503" y="-83956"/>
                <a:ext cx="2661840" cy="11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4FC4B59C-20B5-F40A-83A2-227B292E2ECA}"/>
                  </a:ext>
                </a:extLst>
              </p14:cNvPr>
              <p14:cNvContentPartPr/>
              <p14:nvPr/>
            </p14:nvContentPartPr>
            <p14:xfrm>
              <a:off x="62743" y="118004"/>
              <a:ext cx="1283760" cy="124524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4FC4B59C-20B5-F40A-83A2-227B292E2E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45257" y="10364"/>
                <a:ext cx="1499400" cy="14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74C0F785-EFB2-DD66-2DDE-142821E0B5CC}"/>
                  </a:ext>
                </a:extLst>
              </p14:cNvPr>
              <p14:cNvContentPartPr/>
              <p14:nvPr/>
            </p14:nvContentPartPr>
            <p14:xfrm>
              <a:off x="-15017" y="2519924"/>
              <a:ext cx="599760" cy="78624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74C0F785-EFB2-DD66-2DDE-142821E0B5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122657" y="2411924"/>
                <a:ext cx="815400" cy="10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9E11E6AE-C48E-47C0-1DA4-584D47E25602}"/>
                  </a:ext>
                </a:extLst>
              </p14:cNvPr>
              <p14:cNvContentPartPr/>
              <p14:nvPr/>
            </p14:nvContentPartPr>
            <p14:xfrm>
              <a:off x="10489423" y="30164"/>
              <a:ext cx="1519200" cy="193068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9E11E6AE-C48E-47C0-1DA4-584D47E2560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81783" y="-77836"/>
                <a:ext cx="1734840" cy="21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7906AAD9-10C4-E503-887C-269AE54E29C8}"/>
                  </a:ext>
                </a:extLst>
              </p14:cNvPr>
              <p14:cNvContentPartPr/>
              <p14:nvPr/>
            </p14:nvContentPartPr>
            <p14:xfrm>
              <a:off x="2904583" y="3066764"/>
              <a:ext cx="1666440" cy="206892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7906AAD9-10C4-E503-887C-269AE54E29C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96583" y="2958764"/>
                <a:ext cx="1882080" cy="22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ADA0CF46-7F3E-EA85-CB1C-749B7CEB455B}"/>
                  </a:ext>
                </a:extLst>
              </p14:cNvPr>
              <p14:cNvContentPartPr/>
              <p14:nvPr/>
            </p14:nvContentPartPr>
            <p14:xfrm>
              <a:off x="8237263" y="2079644"/>
              <a:ext cx="1494720" cy="177948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ADA0CF46-7F3E-EA85-CB1C-749B7CEB455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29623" y="1972004"/>
                <a:ext cx="1710360" cy="19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D777B849-75AA-F90F-6CCE-A61196E2079B}"/>
                  </a:ext>
                </a:extLst>
              </p14:cNvPr>
              <p14:cNvContentPartPr/>
              <p14:nvPr/>
            </p14:nvContentPartPr>
            <p14:xfrm>
              <a:off x="1295023" y="32684"/>
              <a:ext cx="1795680" cy="55080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D777B849-75AA-F90F-6CCE-A61196E2079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87023" y="-74956"/>
                <a:ext cx="2011320" cy="76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A0A45784-56D2-D644-7289-21B22640215F}"/>
                  </a:ext>
                </a:extLst>
              </p14:cNvPr>
              <p14:cNvContentPartPr/>
              <p14:nvPr/>
            </p14:nvContentPartPr>
            <p14:xfrm>
              <a:off x="-257" y="1925924"/>
              <a:ext cx="307080" cy="56916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A0A45784-56D2-D644-7289-21B2264021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-107897" y="1818284"/>
                <a:ext cx="52272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9C4E8DEF-0661-EE8F-6433-0FF1B8BFC9B4}"/>
                  </a:ext>
                </a:extLst>
              </p14:cNvPr>
              <p14:cNvContentPartPr/>
              <p14:nvPr/>
            </p14:nvContentPartPr>
            <p14:xfrm>
              <a:off x="4042543" y="5983844"/>
              <a:ext cx="3276000" cy="89316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9C4E8DEF-0661-EE8F-6433-0FF1B8BFC9B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34543" y="5876204"/>
                <a:ext cx="3491640" cy="11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DF0C10AE-BD29-A9DE-5B02-42A123DDD084}"/>
                  </a:ext>
                </a:extLst>
              </p14:cNvPr>
              <p14:cNvContentPartPr/>
              <p14:nvPr/>
            </p14:nvContentPartPr>
            <p14:xfrm>
              <a:off x="6224863" y="17564"/>
              <a:ext cx="1118880" cy="56556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DF0C10AE-BD29-A9DE-5B02-42A123DDD08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16863" y="-90436"/>
                <a:ext cx="1334520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9B9367F2-79EA-A82B-3600-1911F7109601}"/>
                  </a:ext>
                </a:extLst>
              </p14:cNvPr>
              <p14:cNvContentPartPr/>
              <p14:nvPr/>
            </p14:nvContentPartPr>
            <p14:xfrm>
              <a:off x="8210983" y="2161364"/>
              <a:ext cx="1431720" cy="159084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9B9367F2-79EA-A82B-3600-1911F710960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102983" y="2053724"/>
                <a:ext cx="1647360" cy="180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A8646875-6652-9242-6A79-C92E2D34AB75}"/>
                  </a:ext>
                </a:extLst>
              </p14:cNvPr>
              <p14:cNvContentPartPr/>
              <p14:nvPr/>
            </p14:nvContentPartPr>
            <p14:xfrm>
              <a:off x="2917183" y="3179804"/>
              <a:ext cx="1584000" cy="203112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A8646875-6652-9242-6A79-C92E2D34AB7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09183" y="3072164"/>
                <a:ext cx="1799640" cy="22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1F6E01A7-3818-3DC6-9607-72C0FB630498}"/>
                  </a:ext>
                </a:extLst>
              </p14:cNvPr>
              <p14:cNvContentPartPr/>
              <p14:nvPr/>
            </p14:nvContentPartPr>
            <p14:xfrm>
              <a:off x="12343" y="1995044"/>
              <a:ext cx="100800" cy="40284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1F6E01A7-3818-3DC6-9607-72C0FB63049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-95297" y="1887404"/>
                <a:ext cx="31644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99E0829C-EF9F-5450-9468-9352CE4CC4DC}"/>
                  </a:ext>
                </a:extLst>
              </p14:cNvPr>
              <p14:cNvContentPartPr/>
              <p14:nvPr/>
            </p14:nvContentPartPr>
            <p14:xfrm>
              <a:off x="1373143" y="130604"/>
              <a:ext cx="41400" cy="2556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99E0829C-EF9F-5450-9468-9352CE4CC4D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65503" y="22964"/>
                <a:ext cx="2570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1D28E278-2CF7-9652-17A8-AC142CD9AB23}"/>
                  </a:ext>
                </a:extLst>
              </p14:cNvPr>
              <p14:cNvContentPartPr/>
              <p14:nvPr/>
            </p14:nvContentPartPr>
            <p14:xfrm>
              <a:off x="1351543" y="30164"/>
              <a:ext cx="1654560" cy="45288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1D28E278-2CF7-9652-17A8-AC142CD9AB2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43903" y="-77836"/>
                <a:ext cx="187020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AC613C85-CDEE-4241-6B6F-0304A1BE9D5A}"/>
                  </a:ext>
                </a:extLst>
              </p14:cNvPr>
              <p14:cNvContentPartPr/>
              <p14:nvPr/>
            </p14:nvContentPartPr>
            <p14:xfrm>
              <a:off x="6256183" y="23684"/>
              <a:ext cx="1118880" cy="40284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AC613C85-CDEE-4241-6B6F-0304A1BE9D5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48543" y="-83956"/>
                <a:ext cx="133452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EF3F0784-DCC8-CFF7-D5FF-497657EC1825}"/>
                  </a:ext>
                </a:extLst>
              </p14:cNvPr>
              <p14:cNvContentPartPr/>
              <p14:nvPr/>
            </p14:nvContentPartPr>
            <p14:xfrm>
              <a:off x="4102663" y="6066284"/>
              <a:ext cx="2905560" cy="91764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EF3F0784-DCC8-CFF7-D5FF-497657EC182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94663" y="5958644"/>
                <a:ext cx="3121200" cy="11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3F8CFE5E-49BB-97D7-1FF0-A60514BF87B3}"/>
                  </a:ext>
                </a:extLst>
              </p14:cNvPr>
              <p14:cNvContentPartPr/>
              <p14:nvPr/>
            </p14:nvContentPartPr>
            <p14:xfrm>
              <a:off x="8177143" y="6657764"/>
              <a:ext cx="3932280" cy="201600"/>
            </p14:xfrm>
          </p:contentPart>
        </mc:Choice>
        <mc:Fallback xmlns=""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3F8CFE5E-49BB-97D7-1FF0-A60514BF87B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069493" y="6550124"/>
                <a:ext cx="414794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46AE012F-A3D5-2AB7-74C6-1406B29F1734}"/>
                  </a:ext>
                </a:extLst>
              </p14:cNvPr>
              <p14:cNvContentPartPr/>
              <p14:nvPr/>
            </p14:nvContentPartPr>
            <p14:xfrm>
              <a:off x="11920063" y="2235164"/>
              <a:ext cx="289440" cy="4473360"/>
            </p14:xfrm>
          </p:contentPart>
        </mc:Choice>
        <mc:Fallback xmlns=""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46AE012F-A3D5-2AB7-74C6-1406B29F173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812423" y="2127524"/>
                <a:ext cx="505080" cy="46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755B8C13-EE0F-4C86-7CB2-23C50E769BA3}"/>
                  </a:ext>
                </a:extLst>
              </p14:cNvPr>
              <p14:cNvContentPartPr/>
              <p14:nvPr/>
            </p14:nvContentPartPr>
            <p14:xfrm>
              <a:off x="10034023" y="2302844"/>
              <a:ext cx="2056320" cy="4148640"/>
            </p14:xfrm>
          </p:contentPart>
        </mc:Choice>
        <mc:Fallback xmlns=""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755B8C13-EE0F-4C86-7CB2-23C50E769BA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926383" y="2195204"/>
                <a:ext cx="2271960" cy="43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2B61C89A-016D-233A-64C6-4CA97323187A}"/>
                  </a:ext>
                </a:extLst>
              </p14:cNvPr>
              <p14:cNvContentPartPr/>
              <p14:nvPr/>
            </p14:nvContentPartPr>
            <p14:xfrm>
              <a:off x="9827383" y="4619444"/>
              <a:ext cx="2074320" cy="2063160"/>
            </p14:xfrm>
          </p:contentPart>
        </mc:Choice>
        <mc:Fallback xmlns=""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2B61C89A-016D-233A-64C6-4CA97323187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719383" y="4511444"/>
                <a:ext cx="2289960" cy="22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D60A46CC-7A56-67A1-4EDA-F3DB337A55BC}"/>
                  </a:ext>
                </a:extLst>
              </p14:cNvPr>
              <p14:cNvContentPartPr/>
              <p14:nvPr/>
            </p14:nvContentPartPr>
            <p14:xfrm>
              <a:off x="8141503" y="5446364"/>
              <a:ext cx="3523320" cy="134388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D60A46CC-7A56-67A1-4EDA-F3DB337A55B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033863" y="5338724"/>
                <a:ext cx="3738960" cy="15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1F2F8810-FDAE-C072-D95C-355917E425E1}"/>
                  </a:ext>
                </a:extLst>
              </p14:cNvPr>
              <p14:cNvContentPartPr/>
              <p14:nvPr/>
            </p14:nvContentPartPr>
            <p14:xfrm>
              <a:off x="10669063" y="-76"/>
              <a:ext cx="1512720" cy="2339280"/>
            </p14:xfrm>
          </p:contentPart>
        </mc:Choice>
        <mc:Fallback xmlns=""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1F2F8810-FDAE-C072-D95C-355917E425E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561423" y="-108076"/>
                <a:ext cx="1728360" cy="25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E8D989F5-852A-5B65-DF35-410CF66C804D}"/>
                  </a:ext>
                </a:extLst>
              </p14:cNvPr>
              <p14:cNvContentPartPr/>
              <p14:nvPr/>
            </p14:nvContentPartPr>
            <p14:xfrm>
              <a:off x="50143" y="12164"/>
              <a:ext cx="1333080" cy="1273320"/>
            </p14:xfrm>
          </p:contentPart>
        </mc:Choice>
        <mc:Fallback xmlns=""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E8D989F5-852A-5B65-DF35-410CF66C80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-57857" y="-95476"/>
                <a:ext cx="1548720" cy="14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id="{5A74877C-DFD8-C6A3-3714-35814B385138}"/>
                  </a:ext>
                </a:extLst>
              </p14:cNvPr>
              <p14:cNvContentPartPr/>
              <p14:nvPr/>
            </p14:nvContentPartPr>
            <p14:xfrm>
              <a:off x="6223" y="2533604"/>
              <a:ext cx="428040" cy="849240"/>
            </p14:xfrm>
          </p:contentPart>
        </mc:Choice>
        <mc:Fallback xmlns=""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5A74877C-DFD8-C6A3-3714-35814B38513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-101777" y="2425604"/>
                <a:ext cx="64368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2CECB107-9E6F-50BE-5C21-0B9687720CA3}"/>
                  </a:ext>
                </a:extLst>
              </p14:cNvPr>
              <p14:cNvContentPartPr/>
              <p14:nvPr/>
            </p14:nvContentPartPr>
            <p14:xfrm>
              <a:off x="3579943" y="170924"/>
              <a:ext cx="549360" cy="715680"/>
            </p14:xfrm>
          </p:contentPart>
        </mc:Choice>
        <mc:Fallback xmlns=""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2CECB107-9E6F-50BE-5C21-0B9687720CA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472303" y="62924"/>
                <a:ext cx="765000" cy="9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80818DE2-6C63-9B8F-B899-6E65FDD1CBBB}"/>
                  </a:ext>
                </a:extLst>
              </p14:cNvPr>
              <p14:cNvContentPartPr/>
              <p14:nvPr/>
            </p14:nvContentPartPr>
            <p14:xfrm>
              <a:off x="3570943" y="-76"/>
              <a:ext cx="2112840" cy="68976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80818DE2-6C63-9B8F-B899-6E65FDD1CBB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62943" y="-108076"/>
                <a:ext cx="2328480" cy="90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84C85C92-4734-134A-9494-233E90E66294}"/>
                  </a:ext>
                </a:extLst>
              </p14:cNvPr>
              <p14:cNvContentPartPr/>
              <p14:nvPr/>
            </p14:nvContentPartPr>
            <p14:xfrm>
              <a:off x="18823" y="3569324"/>
              <a:ext cx="936360" cy="323964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84C85C92-4734-134A-9494-233E90E6629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-89177" y="3461684"/>
                <a:ext cx="1152000" cy="34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D5E8A609-D351-2ECF-DF76-4CA1B792B7E2}"/>
                  </a:ext>
                </a:extLst>
              </p14:cNvPr>
              <p14:cNvContentPartPr/>
              <p14:nvPr/>
            </p14:nvContentPartPr>
            <p14:xfrm>
              <a:off x="109543" y="6703124"/>
              <a:ext cx="2721960" cy="11196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D5E8A609-D351-2ECF-DF76-4CA1B792B7E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543" y="6595484"/>
                <a:ext cx="293760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7D485417-3C83-A59C-39C8-82B2B283DF22}"/>
                  </a:ext>
                </a:extLst>
              </p14:cNvPr>
              <p14:cNvContentPartPr/>
              <p14:nvPr/>
            </p14:nvContentPartPr>
            <p14:xfrm>
              <a:off x="7362103" y="12164"/>
              <a:ext cx="2776320" cy="123192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7D485417-3C83-A59C-39C8-82B2B283DF2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254103" y="-95476"/>
                <a:ext cx="2991960" cy="14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7061D15C-8139-0319-7D3E-28E03C5AE52B}"/>
                  </a:ext>
                </a:extLst>
              </p14:cNvPr>
              <p14:cNvContentPartPr/>
              <p14:nvPr/>
            </p14:nvContentPartPr>
            <p14:xfrm>
              <a:off x="7504663" y="93884"/>
              <a:ext cx="2643120" cy="867960"/>
            </p14:xfrm>
          </p:contentPart>
        </mc:Choice>
        <mc:Fallback xmlns=""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7061D15C-8139-0319-7D3E-28E03C5AE52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396663" y="-13756"/>
                <a:ext cx="285876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7C573DA7-47DD-EA7D-87C4-821F1B505566}"/>
                  </a:ext>
                </a:extLst>
              </p14:cNvPr>
              <p14:cNvContentPartPr/>
              <p14:nvPr/>
            </p14:nvContentPartPr>
            <p14:xfrm>
              <a:off x="188383" y="3566804"/>
              <a:ext cx="635400" cy="3180960"/>
            </p14:xfrm>
          </p:contentPart>
        </mc:Choice>
        <mc:Fallback xmlns=""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7C573DA7-47DD-EA7D-87C4-821F1B50556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0743" y="3458804"/>
                <a:ext cx="851040" cy="33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D31A88CA-0A2A-5266-DBC0-23C8CE035E61}"/>
                  </a:ext>
                </a:extLst>
              </p14:cNvPr>
              <p14:cNvContentPartPr/>
              <p14:nvPr/>
            </p14:nvContentPartPr>
            <p14:xfrm>
              <a:off x="565663" y="5865764"/>
              <a:ext cx="2320200" cy="867960"/>
            </p14:xfrm>
          </p:contentPart>
        </mc:Choice>
        <mc:Fallback xmlns=""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D31A88CA-0A2A-5266-DBC0-23C8CE035E6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7663" y="5757764"/>
                <a:ext cx="253584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8D4D84A3-1F5F-8E0E-1409-B692CA69E70F}"/>
                  </a:ext>
                </a:extLst>
              </p14:cNvPr>
              <p14:cNvContentPartPr/>
              <p14:nvPr/>
            </p14:nvContentPartPr>
            <p14:xfrm>
              <a:off x="678703" y="4916444"/>
              <a:ext cx="1557360" cy="974880"/>
            </p14:xfrm>
          </p:contentPart>
        </mc:Choice>
        <mc:Fallback xmlns=""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8D4D84A3-1F5F-8E0E-1409-B692CA69E70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1063" y="4808444"/>
                <a:ext cx="1773000" cy="11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38B0CCD9-5EEB-8B60-4F2A-23611651DCD8}"/>
                  </a:ext>
                </a:extLst>
              </p14:cNvPr>
              <p14:cNvContentPartPr/>
              <p14:nvPr/>
            </p14:nvContentPartPr>
            <p14:xfrm>
              <a:off x="5142703" y="955364"/>
              <a:ext cx="1056600" cy="1496520"/>
            </p14:xfrm>
          </p:contentPart>
        </mc:Choice>
        <mc:Fallback xmlns=""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38B0CCD9-5EEB-8B60-4F2A-23611651DCD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034703" y="847724"/>
                <a:ext cx="1272240" cy="171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79B0E377-ABE4-2E3D-028E-E3D78663CEF8}"/>
                  </a:ext>
                </a:extLst>
              </p14:cNvPr>
              <p14:cNvContentPartPr/>
              <p14:nvPr/>
            </p14:nvContentPartPr>
            <p14:xfrm>
              <a:off x="-804805" y="-46876"/>
              <a:ext cx="13184640" cy="360"/>
            </p14:xfrm>
          </p:contentPart>
        </mc:Choice>
        <mc:Fallback xmlns=""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79B0E377-ABE4-2E3D-028E-E3D78663CEF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-867805" y="-109876"/>
                <a:ext cx="13310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94C71F14-BBEC-F500-E4EB-A577A90D05CA}"/>
                  </a:ext>
                </a:extLst>
              </p14:cNvPr>
              <p14:cNvContentPartPr/>
              <p14:nvPr/>
            </p14:nvContentPartPr>
            <p14:xfrm>
              <a:off x="-779605" y="-58036"/>
              <a:ext cx="13165560" cy="11520"/>
            </p14:xfrm>
          </p:contentPart>
        </mc:Choice>
        <mc:Fallback xmlns=""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94C71F14-BBEC-F500-E4EB-A577A90D05C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-842605" y="-120676"/>
                <a:ext cx="132912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6BD0B9D1-9D81-EA72-DFDD-1E4E8A4A3DF8}"/>
                  </a:ext>
                </a:extLst>
              </p14:cNvPr>
              <p14:cNvContentPartPr/>
              <p14:nvPr/>
            </p14:nvContentPartPr>
            <p14:xfrm>
              <a:off x="-678077" y="6899538"/>
              <a:ext cx="12412800" cy="360"/>
            </p14:xfrm>
          </p:contentPart>
        </mc:Choice>
        <mc:Fallback xmlns=""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6BD0B9D1-9D81-EA72-DFDD-1E4E8A4A3DF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-740717" y="6836538"/>
                <a:ext cx="125384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5" name="Entrada de lápiz 64">
                <a:extLst>
                  <a:ext uri="{FF2B5EF4-FFF2-40B4-BE49-F238E27FC236}">
                    <a16:creationId xmlns:a16="http://schemas.microsoft.com/office/drawing/2014/main" id="{B0C4F2F0-C022-E2A8-3DC0-83F20453F6AD}"/>
                  </a:ext>
                </a:extLst>
              </p14:cNvPr>
              <p14:cNvContentPartPr/>
              <p14:nvPr/>
            </p14:nvContentPartPr>
            <p14:xfrm>
              <a:off x="5641723" y="6899538"/>
              <a:ext cx="997560" cy="360"/>
            </p14:xfrm>
          </p:contentPart>
        </mc:Choice>
        <mc:Fallback xmlns="">
          <p:pic>
            <p:nvPicPr>
              <p:cNvPr id="65" name="Entrada de lápiz 64">
                <a:extLst>
                  <a:ext uri="{FF2B5EF4-FFF2-40B4-BE49-F238E27FC236}">
                    <a16:creationId xmlns:a16="http://schemas.microsoft.com/office/drawing/2014/main" id="{B0C4F2F0-C022-E2A8-3DC0-83F20453F6A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578723" y="6836538"/>
                <a:ext cx="1123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8613D4A0-3F49-2EFC-7111-1B8BF7232E60}"/>
                  </a:ext>
                </a:extLst>
              </p14:cNvPr>
              <p14:cNvContentPartPr/>
              <p14:nvPr/>
            </p14:nvContentPartPr>
            <p14:xfrm>
              <a:off x="-6317" y="97338"/>
              <a:ext cx="360" cy="6878160"/>
            </p14:xfrm>
          </p:contentPart>
        </mc:Choice>
        <mc:Fallback xmlns=""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8613D4A0-3F49-2EFC-7111-1B8BF7232E6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-69317" y="34338"/>
                <a:ext cx="126000" cy="70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86237B8D-2A06-29BB-03DD-9D924AF38E40}"/>
                  </a:ext>
                </a:extLst>
              </p14:cNvPr>
              <p14:cNvContentPartPr/>
              <p14:nvPr/>
            </p14:nvContentPartPr>
            <p14:xfrm>
              <a:off x="12238723" y="45498"/>
              <a:ext cx="360" cy="7158600"/>
            </p14:xfrm>
          </p:contentPart>
        </mc:Choice>
        <mc:Fallback xmlns=""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86237B8D-2A06-29BB-03DD-9D924AF38E4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2175723" y="-17502"/>
                <a:ext cx="126000" cy="72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8" name="Entrada de lápiz 67">
                <a:extLst>
                  <a:ext uri="{FF2B5EF4-FFF2-40B4-BE49-F238E27FC236}">
                    <a16:creationId xmlns:a16="http://schemas.microsoft.com/office/drawing/2014/main" id="{EA75425F-7634-2BEE-69F2-F2016B735C6C}"/>
                  </a:ext>
                </a:extLst>
              </p14:cNvPr>
              <p14:cNvContentPartPr/>
              <p14:nvPr/>
            </p14:nvContentPartPr>
            <p14:xfrm>
              <a:off x="5511763" y="6956418"/>
              <a:ext cx="1037880" cy="233640"/>
            </p14:xfrm>
          </p:contentPart>
        </mc:Choice>
        <mc:Fallback xmlns="">
          <p:pic>
            <p:nvPicPr>
              <p:cNvPr id="68" name="Entrada de lápiz 67">
                <a:extLst>
                  <a:ext uri="{FF2B5EF4-FFF2-40B4-BE49-F238E27FC236}">
                    <a16:creationId xmlns:a16="http://schemas.microsoft.com/office/drawing/2014/main" id="{EA75425F-7634-2BEE-69F2-F2016B735C6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49123" y="6893778"/>
                <a:ext cx="116352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5" name="Entrada de lápiz 74">
                <a:extLst>
                  <a:ext uri="{FF2B5EF4-FFF2-40B4-BE49-F238E27FC236}">
                    <a16:creationId xmlns:a16="http://schemas.microsoft.com/office/drawing/2014/main" id="{5147E41E-6482-CB54-F76C-E4DDD5455798}"/>
                  </a:ext>
                </a:extLst>
              </p14:cNvPr>
              <p14:cNvContentPartPr/>
              <p14:nvPr/>
            </p14:nvContentPartPr>
            <p14:xfrm>
              <a:off x="7821103" y="4458524"/>
              <a:ext cx="1961640" cy="2043720"/>
            </p14:xfrm>
          </p:contentPart>
        </mc:Choice>
        <mc:Fallback xmlns="">
          <p:pic>
            <p:nvPicPr>
              <p:cNvPr id="75" name="Entrada de lápiz 74">
                <a:extLst>
                  <a:ext uri="{FF2B5EF4-FFF2-40B4-BE49-F238E27FC236}">
                    <a16:creationId xmlns:a16="http://schemas.microsoft.com/office/drawing/2014/main" id="{5147E41E-6482-CB54-F76C-E4DDD545579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713123" y="4350884"/>
                <a:ext cx="2177240" cy="22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8" name="Entrada de lápiz 77">
                <a:extLst>
                  <a:ext uri="{FF2B5EF4-FFF2-40B4-BE49-F238E27FC236}">
                    <a16:creationId xmlns:a16="http://schemas.microsoft.com/office/drawing/2014/main" id="{B5D00787-B707-AFF7-7D0B-86495CD8E491}"/>
                  </a:ext>
                </a:extLst>
              </p14:cNvPr>
              <p14:cNvContentPartPr/>
              <p14:nvPr/>
            </p14:nvContentPartPr>
            <p14:xfrm>
              <a:off x="10360903" y="604724"/>
              <a:ext cx="145080" cy="452880"/>
            </p14:xfrm>
          </p:contentPart>
        </mc:Choice>
        <mc:Fallback xmlns="">
          <p:pic>
            <p:nvPicPr>
              <p:cNvPr id="78" name="Entrada de lápiz 77">
                <a:extLst>
                  <a:ext uri="{FF2B5EF4-FFF2-40B4-BE49-F238E27FC236}">
                    <a16:creationId xmlns:a16="http://schemas.microsoft.com/office/drawing/2014/main" id="{B5D00787-B707-AFF7-7D0B-86495CD8E49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253263" y="496724"/>
                <a:ext cx="36072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1" name="Entrada de lápiz 80">
                <a:extLst>
                  <a:ext uri="{FF2B5EF4-FFF2-40B4-BE49-F238E27FC236}">
                    <a16:creationId xmlns:a16="http://schemas.microsoft.com/office/drawing/2014/main" id="{5C43923B-6B8C-659E-95C9-317154F54C52}"/>
                  </a:ext>
                </a:extLst>
              </p14:cNvPr>
              <p14:cNvContentPartPr/>
              <p14:nvPr/>
            </p14:nvContentPartPr>
            <p14:xfrm>
              <a:off x="10920703" y="1258484"/>
              <a:ext cx="220320" cy="295920"/>
            </p14:xfrm>
          </p:contentPart>
        </mc:Choice>
        <mc:Fallback xmlns="">
          <p:pic>
            <p:nvPicPr>
              <p:cNvPr id="81" name="Entrada de lápiz 80">
                <a:extLst>
                  <a:ext uri="{FF2B5EF4-FFF2-40B4-BE49-F238E27FC236}">
                    <a16:creationId xmlns:a16="http://schemas.microsoft.com/office/drawing/2014/main" id="{5C43923B-6B8C-659E-95C9-317154F54C5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812703" y="1150484"/>
                <a:ext cx="43596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CAF2859C-2293-7F48-4AB5-1BCB6A757EE5}"/>
                  </a:ext>
                </a:extLst>
              </p14:cNvPr>
              <p14:cNvContentPartPr/>
              <p14:nvPr/>
            </p14:nvContentPartPr>
            <p14:xfrm>
              <a:off x="11297623" y="2013044"/>
              <a:ext cx="63360" cy="490680"/>
            </p14:xfrm>
          </p:contentPart>
        </mc:Choice>
        <mc:Fallback xmlns=""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CAF2859C-2293-7F48-4AB5-1BCB6A757EE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189983" y="1905044"/>
                <a:ext cx="279000" cy="7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A4B76F65-9970-FCED-A20D-777BACBAA46D}"/>
                  </a:ext>
                </a:extLst>
              </p14:cNvPr>
              <p14:cNvContentPartPr/>
              <p14:nvPr/>
            </p14:nvContentPartPr>
            <p14:xfrm>
              <a:off x="571783" y="2402564"/>
              <a:ext cx="19080" cy="6480"/>
            </p14:xfrm>
          </p:contentPart>
        </mc:Choice>
        <mc:Fallback xmlns=""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A4B76F65-9970-FCED-A20D-777BACBAA46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64143" y="2294924"/>
                <a:ext cx="234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BC4CF094-4ECC-9C92-F786-DDF7BF002047}"/>
                  </a:ext>
                </a:extLst>
              </p14:cNvPr>
              <p14:cNvContentPartPr/>
              <p14:nvPr/>
            </p14:nvContentPartPr>
            <p14:xfrm>
              <a:off x="970663" y="4609364"/>
              <a:ext cx="60480" cy="19080"/>
            </p14:xfrm>
          </p:contentPart>
        </mc:Choice>
        <mc:Fallback xmlns=""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BC4CF094-4ECC-9C92-F786-DDF7BF00204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63023" y="4501724"/>
                <a:ext cx="2761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F4757EF3-8C02-CD0F-7EB4-458BBB653D77}"/>
                  </a:ext>
                </a:extLst>
              </p14:cNvPr>
              <p14:cNvContentPartPr/>
              <p14:nvPr/>
            </p14:nvContentPartPr>
            <p14:xfrm>
              <a:off x="4941463" y="1950044"/>
              <a:ext cx="12960" cy="507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F4757EF3-8C02-CD0F-7EB4-458BBB653D7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833823" y="1842044"/>
                <a:ext cx="2286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FA944E39-A555-7F87-85CE-128A44F3C069}"/>
                  </a:ext>
                </a:extLst>
              </p14:cNvPr>
              <p14:cNvContentPartPr/>
              <p14:nvPr/>
            </p14:nvContentPartPr>
            <p14:xfrm>
              <a:off x="5004463" y="1566644"/>
              <a:ext cx="6480" cy="2556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FA944E39-A555-7F87-85CE-128A44F3C06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896463" y="1458644"/>
                <a:ext cx="2221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5D293BFA-D496-277D-38B8-EC7B6EDFEC23}"/>
                  </a:ext>
                </a:extLst>
              </p14:cNvPr>
              <p14:cNvContentPartPr/>
              <p14:nvPr/>
            </p14:nvContentPartPr>
            <p14:xfrm>
              <a:off x="4966663" y="1044644"/>
              <a:ext cx="360" cy="36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5D293BFA-D496-277D-38B8-EC7B6EDFEC2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858663" y="93700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14EF9ED2-D251-6B62-8B74-D1238E17498D}"/>
                  </a:ext>
                </a:extLst>
              </p14:cNvPr>
              <p14:cNvContentPartPr/>
              <p14:nvPr/>
            </p14:nvContentPartPr>
            <p14:xfrm>
              <a:off x="5476063" y="661244"/>
              <a:ext cx="50760" cy="648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14EF9ED2-D251-6B62-8B74-D1238E17498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368063" y="553244"/>
                <a:ext cx="2664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8614B21F-9ACA-3D79-0692-4C677573ABFE}"/>
                  </a:ext>
                </a:extLst>
              </p14:cNvPr>
              <p14:cNvContentPartPr/>
              <p14:nvPr/>
            </p14:nvContentPartPr>
            <p14:xfrm>
              <a:off x="6186343" y="1006844"/>
              <a:ext cx="19080" cy="3816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8614B21F-9ACA-3D79-0692-4C677573ABF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078703" y="899204"/>
                <a:ext cx="2347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F965D7CA-CFDA-043F-9683-2063298E9FFF}"/>
                  </a:ext>
                </a:extLst>
              </p14:cNvPr>
              <p14:cNvContentPartPr/>
              <p14:nvPr/>
            </p14:nvContentPartPr>
            <p14:xfrm>
              <a:off x="6453103" y="1692284"/>
              <a:ext cx="35280" cy="5076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F965D7CA-CFDA-043F-9683-2063298E9FF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345463" y="1584284"/>
                <a:ext cx="2509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233480C3-8230-6B4A-9636-E2A38368443A}"/>
                  </a:ext>
                </a:extLst>
              </p14:cNvPr>
              <p14:cNvContentPartPr/>
              <p14:nvPr/>
            </p14:nvContentPartPr>
            <p14:xfrm>
              <a:off x="6318463" y="2339924"/>
              <a:ext cx="50760" cy="7596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233480C3-8230-6B4A-9636-E2A38368443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210463" y="2231924"/>
                <a:ext cx="2664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D8FB5834-91CE-6244-62A3-A146E3BB659D}"/>
                  </a:ext>
                </a:extLst>
              </p14:cNvPr>
              <p14:cNvContentPartPr/>
              <p14:nvPr/>
            </p14:nvContentPartPr>
            <p14:xfrm>
              <a:off x="5645623" y="2622884"/>
              <a:ext cx="12960" cy="1908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D8FB5834-91CE-6244-62A3-A146E3BB659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537983" y="2514884"/>
                <a:ext cx="2286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6ACCE8B6-2ADD-8E57-E38D-04790C0E2996}"/>
                  </a:ext>
                </a:extLst>
              </p14:cNvPr>
              <p14:cNvContentPartPr/>
              <p14:nvPr/>
            </p14:nvContentPartPr>
            <p14:xfrm>
              <a:off x="4979263" y="2597684"/>
              <a:ext cx="31680" cy="1296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6ACCE8B6-2ADD-8E57-E38D-04790C0E299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871263" y="2489684"/>
                <a:ext cx="2473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90D39C05-F846-A397-A173-90CB8F6AF789}"/>
                  </a:ext>
                </a:extLst>
              </p14:cNvPr>
              <p14:cNvContentPartPr/>
              <p14:nvPr/>
            </p14:nvContentPartPr>
            <p14:xfrm>
              <a:off x="6953503" y="868604"/>
              <a:ext cx="25560" cy="31680"/>
            </p14:xfrm>
          </p:contentPart>
        </mc:Choice>
        <mc:Fallback xmlns=""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90D39C05-F846-A397-A173-90CB8F6AF78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845503" y="760964"/>
                <a:ext cx="2412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180DDE39-50FB-07D7-0708-93C263E03837}"/>
                  </a:ext>
                </a:extLst>
              </p14:cNvPr>
              <p14:cNvContentPartPr/>
              <p14:nvPr/>
            </p14:nvContentPartPr>
            <p14:xfrm>
              <a:off x="7280383" y="1673564"/>
              <a:ext cx="9360" cy="3168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180DDE39-50FB-07D7-0708-93C263E0383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172383" y="1565564"/>
                <a:ext cx="2250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00E8EAAA-AB4F-31EC-280E-BFF5208D160E}"/>
                  </a:ext>
                </a:extLst>
              </p14:cNvPr>
              <p14:cNvContentPartPr/>
              <p14:nvPr/>
            </p14:nvContentPartPr>
            <p14:xfrm>
              <a:off x="8003263" y="1516244"/>
              <a:ext cx="19080" cy="36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00E8EAAA-AB4F-31EC-280E-BFF5208D160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895623" y="1408244"/>
                <a:ext cx="234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CE59F24C-E064-4276-52C9-5F16D1522E93}"/>
                  </a:ext>
                </a:extLst>
              </p14:cNvPr>
              <p14:cNvContentPartPr/>
              <p14:nvPr/>
            </p14:nvContentPartPr>
            <p14:xfrm>
              <a:off x="8349223" y="1145444"/>
              <a:ext cx="31680" cy="2556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CE59F24C-E064-4276-52C9-5F16D1522E9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241223" y="1037444"/>
                <a:ext cx="2473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1DA52F32-718E-8488-4112-976D30E1F3A4}"/>
                  </a:ext>
                </a:extLst>
              </p14:cNvPr>
              <p14:cNvContentPartPr/>
              <p14:nvPr/>
            </p14:nvContentPartPr>
            <p14:xfrm>
              <a:off x="8644783" y="1550444"/>
              <a:ext cx="19080" cy="4140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1DA52F32-718E-8488-4112-976D30E1F3A4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536783" y="1442444"/>
                <a:ext cx="2347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57" name="Entrada de lápiz 56">
                <a:extLst>
                  <a:ext uri="{FF2B5EF4-FFF2-40B4-BE49-F238E27FC236}">
                    <a16:creationId xmlns:a16="http://schemas.microsoft.com/office/drawing/2014/main" id="{88D6B4D0-CE3D-6868-FFF4-E4CA4791090D}"/>
                  </a:ext>
                </a:extLst>
              </p14:cNvPr>
              <p14:cNvContentPartPr/>
              <p14:nvPr/>
            </p14:nvContentPartPr>
            <p14:xfrm>
              <a:off x="9260743" y="1579244"/>
              <a:ext cx="360" cy="360"/>
            </p14:xfrm>
          </p:contentPart>
        </mc:Choice>
        <mc:Fallback xmlns="">
          <p:pic>
            <p:nvPicPr>
              <p:cNvPr id="57" name="Entrada de lápiz 56">
                <a:extLst>
                  <a:ext uri="{FF2B5EF4-FFF2-40B4-BE49-F238E27FC236}">
                    <a16:creationId xmlns:a16="http://schemas.microsoft.com/office/drawing/2014/main" id="{88D6B4D0-CE3D-6868-FFF4-E4CA4791090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153103" y="147124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2364E02C-3502-622E-8D3B-E81E42147040}"/>
                  </a:ext>
                </a:extLst>
              </p14:cNvPr>
              <p14:cNvContentPartPr/>
              <p14:nvPr/>
            </p14:nvContentPartPr>
            <p14:xfrm>
              <a:off x="9832783" y="1176764"/>
              <a:ext cx="25560" cy="6480"/>
            </p14:xfrm>
          </p:contentPart>
        </mc:Choice>
        <mc:Fallback xmlns=""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2364E02C-3502-622E-8D3B-E81E4214704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725143" y="1068764"/>
                <a:ext cx="2412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0" name="Entrada de lápiz 59">
                <a:extLst>
                  <a:ext uri="{FF2B5EF4-FFF2-40B4-BE49-F238E27FC236}">
                    <a16:creationId xmlns:a16="http://schemas.microsoft.com/office/drawing/2014/main" id="{7CBCB1D9-6120-BF71-9ECF-432CC77C14A0}"/>
                  </a:ext>
                </a:extLst>
              </p14:cNvPr>
              <p14:cNvContentPartPr/>
              <p14:nvPr/>
            </p14:nvContentPartPr>
            <p14:xfrm>
              <a:off x="10097023" y="610844"/>
              <a:ext cx="12960" cy="6480"/>
            </p14:xfrm>
          </p:contentPart>
        </mc:Choice>
        <mc:Fallback xmlns="">
          <p:pic>
            <p:nvPicPr>
              <p:cNvPr id="60" name="Entrada de lápiz 59">
                <a:extLst>
                  <a:ext uri="{FF2B5EF4-FFF2-40B4-BE49-F238E27FC236}">
                    <a16:creationId xmlns:a16="http://schemas.microsoft.com/office/drawing/2014/main" id="{7CBCB1D9-6120-BF71-9ECF-432CC77C14A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989023" y="503204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61" name="Entrada de lápiz 60">
                <a:extLst>
                  <a:ext uri="{FF2B5EF4-FFF2-40B4-BE49-F238E27FC236}">
                    <a16:creationId xmlns:a16="http://schemas.microsoft.com/office/drawing/2014/main" id="{3C0CF4AD-469B-13E4-B9FD-6DDC07FBD8E5}"/>
                  </a:ext>
                </a:extLst>
              </p14:cNvPr>
              <p14:cNvContentPartPr/>
              <p14:nvPr/>
            </p14:nvContentPartPr>
            <p14:xfrm>
              <a:off x="10398703" y="151844"/>
              <a:ext cx="360" cy="360"/>
            </p14:xfrm>
          </p:contentPart>
        </mc:Choice>
        <mc:Fallback xmlns="">
          <p:pic>
            <p:nvPicPr>
              <p:cNvPr id="61" name="Entrada de lápiz 60">
                <a:extLst>
                  <a:ext uri="{FF2B5EF4-FFF2-40B4-BE49-F238E27FC236}">
                    <a16:creationId xmlns:a16="http://schemas.microsoft.com/office/drawing/2014/main" id="{3C0CF4AD-469B-13E4-B9FD-6DDC07FBD8E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291063" y="4420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6C6AE0DD-1875-3BA4-29F7-07B1298DA075}"/>
                  </a:ext>
                </a:extLst>
              </p14:cNvPr>
              <p14:cNvContentPartPr/>
              <p14:nvPr/>
            </p14:nvContentPartPr>
            <p14:xfrm>
              <a:off x="1251103" y="3993404"/>
              <a:ext cx="31680" cy="50760"/>
            </p14:xfrm>
          </p:contentPart>
        </mc:Choice>
        <mc:Fallback xmlns=""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6C6AE0DD-1875-3BA4-29F7-07B1298DA07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43103" y="3885404"/>
                <a:ext cx="2473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9" name="Entrada de lápiz 68">
                <a:extLst>
                  <a:ext uri="{FF2B5EF4-FFF2-40B4-BE49-F238E27FC236}">
                    <a16:creationId xmlns:a16="http://schemas.microsoft.com/office/drawing/2014/main" id="{B5B093F8-1AA9-8CB5-0381-58E764005C67}"/>
                  </a:ext>
                </a:extLst>
              </p14:cNvPr>
              <p14:cNvContentPartPr/>
              <p14:nvPr/>
            </p14:nvContentPartPr>
            <p14:xfrm>
              <a:off x="1137703" y="3295364"/>
              <a:ext cx="360" cy="19080"/>
            </p14:xfrm>
          </p:contentPart>
        </mc:Choice>
        <mc:Fallback xmlns="">
          <p:pic>
            <p:nvPicPr>
              <p:cNvPr id="69" name="Entrada de lápiz 68">
                <a:extLst>
                  <a:ext uri="{FF2B5EF4-FFF2-40B4-BE49-F238E27FC236}">
                    <a16:creationId xmlns:a16="http://schemas.microsoft.com/office/drawing/2014/main" id="{B5B093F8-1AA9-8CB5-0381-58E764005C6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30063" y="3187724"/>
                <a:ext cx="2160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0" name="Entrada de lápiz 69">
                <a:extLst>
                  <a:ext uri="{FF2B5EF4-FFF2-40B4-BE49-F238E27FC236}">
                    <a16:creationId xmlns:a16="http://schemas.microsoft.com/office/drawing/2014/main" id="{D1C50E3E-DDAF-ED8D-76CB-C0790623C5D4}"/>
                  </a:ext>
                </a:extLst>
              </p14:cNvPr>
              <p14:cNvContentPartPr/>
              <p14:nvPr/>
            </p14:nvContentPartPr>
            <p14:xfrm>
              <a:off x="1628023" y="4496324"/>
              <a:ext cx="360" cy="360"/>
            </p14:xfrm>
          </p:contentPart>
        </mc:Choice>
        <mc:Fallback xmlns="">
          <p:pic>
            <p:nvPicPr>
              <p:cNvPr id="70" name="Entrada de lápiz 69">
                <a:extLst>
                  <a:ext uri="{FF2B5EF4-FFF2-40B4-BE49-F238E27FC236}">
                    <a16:creationId xmlns:a16="http://schemas.microsoft.com/office/drawing/2014/main" id="{D1C50E3E-DDAF-ED8D-76CB-C0790623C5D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520383" y="438832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1" name="Entrada de lápiz 70">
                <a:extLst>
                  <a:ext uri="{FF2B5EF4-FFF2-40B4-BE49-F238E27FC236}">
                    <a16:creationId xmlns:a16="http://schemas.microsoft.com/office/drawing/2014/main" id="{7CC184F3-72C1-9574-C50A-AE0DCB85B723}"/>
                  </a:ext>
                </a:extLst>
              </p14:cNvPr>
              <p14:cNvContentPartPr/>
              <p14:nvPr/>
            </p14:nvContentPartPr>
            <p14:xfrm>
              <a:off x="2413903" y="4747964"/>
              <a:ext cx="25560" cy="6480"/>
            </p14:xfrm>
          </p:contentPart>
        </mc:Choice>
        <mc:Fallback xmlns="">
          <p:pic>
            <p:nvPicPr>
              <p:cNvPr id="71" name="Entrada de lápiz 70">
                <a:extLst>
                  <a:ext uri="{FF2B5EF4-FFF2-40B4-BE49-F238E27FC236}">
                    <a16:creationId xmlns:a16="http://schemas.microsoft.com/office/drawing/2014/main" id="{7CC184F3-72C1-9574-C50A-AE0DCB85B72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306263" y="4639964"/>
                <a:ext cx="2412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2" name="Entrada de lápiz 71">
                <a:extLst>
                  <a:ext uri="{FF2B5EF4-FFF2-40B4-BE49-F238E27FC236}">
                    <a16:creationId xmlns:a16="http://schemas.microsoft.com/office/drawing/2014/main" id="{6C2028CF-7AD0-99B6-9C06-C90B41DEB7E5}"/>
                  </a:ext>
                </a:extLst>
              </p14:cNvPr>
              <p14:cNvContentPartPr/>
              <p14:nvPr/>
            </p14:nvContentPartPr>
            <p14:xfrm>
              <a:off x="2552503" y="5370044"/>
              <a:ext cx="12960" cy="12960"/>
            </p14:xfrm>
          </p:contentPart>
        </mc:Choice>
        <mc:Fallback xmlns="">
          <p:pic>
            <p:nvPicPr>
              <p:cNvPr id="72" name="Entrada de lápiz 71">
                <a:extLst>
                  <a:ext uri="{FF2B5EF4-FFF2-40B4-BE49-F238E27FC236}">
                    <a16:creationId xmlns:a16="http://schemas.microsoft.com/office/drawing/2014/main" id="{6C2028CF-7AD0-99B6-9C06-C90B41DEB7E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444503" y="5262404"/>
                <a:ext cx="228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3" name="Entrada de lápiz 72">
                <a:extLst>
                  <a:ext uri="{FF2B5EF4-FFF2-40B4-BE49-F238E27FC236}">
                    <a16:creationId xmlns:a16="http://schemas.microsoft.com/office/drawing/2014/main" id="{07A2BB36-6A41-9F0A-D780-B94CC5B26A90}"/>
                  </a:ext>
                </a:extLst>
              </p14:cNvPr>
              <p14:cNvContentPartPr/>
              <p14:nvPr/>
            </p14:nvContentPartPr>
            <p14:xfrm>
              <a:off x="2439103" y="5841644"/>
              <a:ext cx="360" cy="360"/>
            </p14:xfrm>
          </p:contentPart>
        </mc:Choice>
        <mc:Fallback xmlns="">
          <p:pic>
            <p:nvPicPr>
              <p:cNvPr id="73" name="Entrada de lápiz 72">
                <a:extLst>
                  <a:ext uri="{FF2B5EF4-FFF2-40B4-BE49-F238E27FC236}">
                    <a16:creationId xmlns:a16="http://schemas.microsoft.com/office/drawing/2014/main" id="{07A2BB36-6A41-9F0A-D780-B94CC5B26A9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331463" y="573400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72B499B1-BE39-8C7D-8CED-FA062303AEC3}"/>
                  </a:ext>
                </a:extLst>
              </p14:cNvPr>
              <p14:cNvContentPartPr/>
              <p14:nvPr/>
            </p14:nvContentPartPr>
            <p14:xfrm>
              <a:off x="2816383" y="6093284"/>
              <a:ext cx="19080" cy="12960"/>
            </p14:xfrm>
          </p:contentPart>
        </mc:Choice>
        <mc:Fallback xmlns=""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72B499B1-BE39-8C7D-8CED-FA062303AEC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708743" y="5985284"/>
                <a:ext cx="2347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6" name="Entrada de lápiz 75">
                <a:extLst>
                  <a:ext uri="{FF2B5EF4-FFF2-40B4-BE49-F238E27FC236}">
                    <a16:creationId xmlns:a16="http://schemas.microsoft.com/office/drawing/2014/main" id="{CFCA5C60-C3D2-C206-A923-CF4DA1FCFDAD}"/>
                  </a:ext>
                </a:extLst>
              </p14:cNvPr>
              <p14:cNvContentPartPr/>
              <p14:nvPr/>
            </p14:nvContentPartPr>
            <p14:xfrm>
              <a:off x="3130663" y="6426284"/>
              <a:ext cx="56880" cy="47880"/>
            </p14:xfrm>
          </p:contentPart>
        </mc:Choice>
        <mc:Fallback xmlns="">
          <p:pic>
            <p:nvPicPr>
              <p:cNvPr id="76" name="Entrada de lápiz 75">
                <a:extLst>
                  <a:ext uri="{FF2B5EF4-FFF2-40B4-BE49-F238E27FC236}">
                    <a16:creationId xmlns:a16="http://schemas.microsoft.com/office/drawing/2014/main" id="{CFCA5C60-C3D2-C206-A923-CF4DA1FCFDA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023023" y="6318644"/>
                <a:ext cx="2725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7" name="Entrada de lápiz 76">
                <a:extLst>
                  <a:ext uri="{FF2B5EF4-FFF2-40B4-BE49-F238E27FC236}">
                    <a16:creationId xmlns:a16="http://schemas.microsoft.com/office/drawing/2014/main" id="{FCA671B1-E5F6-6855-752C-46EE3740E1EB}"/>
                  </a:ext>
                </a:extLst>
              </p14:cNvPr>
              <p14:cNvContentPartPr/>
              <p14:nvPr/>
            </p14:nvContentPartPr>
            <p14:xfrm>
              <a:off x="620743" y="1453244"/>
              <a:ext cx="58320" cy="44280"/>
            </p14:xfrm>
          </p:contentPart>
        </mc:Choice>
        <mc:Fallback xmlns="">
          <p:pic>
            <p:nvPicPr>
              <p:cNvPr id="77" name="Entrada de lápiz 76">
                <a:extLst>
                  <a:ext uri="{FF2B5EF4-FFF2-40B4-BE49-F238E27FC236}">
                    <a16:creationId xmlns:a16="http://schemas.microsoft.com/office/drawing/2014/main" id="{FCA671B1-E5F6-6855-752C-46EE3740E1E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97623" y="1330124"/>
                <a:ext cx="3049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9" name="Entrada de lápiz 78">
                <a:extLst>
                  <a:ext uri="{FF2B5EF4-FFF2-40B4-BE49-F238E27FC236}">
                    <a16:creationId xmlns:a16="http://schemas.microsoft.com/office/drawing/2014/main" id="{FB3A4C34-A87E-0744-8360-5134BBFE26BA}"/>
                  </a:ext>
                </a:extLst>
              </p14:cNvPr>
              <p14:cNvContentPartPr/>
              <p14:nvPr/>
            </p14:nvContentPartPr>
            <p14:xfrm>
              <a:off x="1109263" y="579524"/>
              <a:ext cx="3960" cy="19080"/>
            </p14:xfrm>
          </p:contentPart>
        </mc:Choice>
        <mc:Fallback xmlns="">
          <p:pic>
            <p:nvPicPr>
              <p:cNvPr id="79" name="Entrada de lápiz 78">
                <a:extLst>
                  <a:ext uri="{FF2B5EF4-FFF2-40B4-BE49-F238E27FC236}">
                    <a16:creationId xmlns:a16="http://schemas.microsoft.com/office/drawing/2014/main" id="{FB3A4C34-A87E-0744-8360-5134BBFE26B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01263" y="471524"/>
                <a:ext cx="2196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0" name="Entrada de lápiz 79">
                <a:extLst>
                  <a:ext uri="{FF2B5EF4-FFF2-40B4-BE49-F238E27FC236}">
                    <a16:creationId xmlns:a16="http://schemas.microsoft.com/office/drawing/2014/main" id="{E84B2B30-6A35-B9EE-CC58-0E71D960FD7C}"/>
                  </a:ext>
                </a:extLst>
              </p14:cNvPr>
              <p14:cNvContentPartPr/>
              <p14:nvPr/>
            </p14:nvContentPartPr>
            <p14:xfrm>
              <a:off x="848623" y="3031484"/>
              <a:ext cx="360" cy="360"/>
            </p14:xfrm>
          </p:contentPart>
        </mc:Choice>
        <mc:Fallback xmlns="">
          <p:pic>
            <p:nvPicPr>
              <p:cNvPr id="80" name="Entrada de lápiz 79">
                <a:extLst>
                  <a:ext uri="{FF2B5EF4-FFF2-40B4-BE49-F238E27FC236}">
                    <a16:creationId xmlns:a16="http://schemas.microsoft.com/office/drawing/2014/main" id="{E84B2B30-6A35-B9EE-CC58-0E71D960FD7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40623" y="292348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2" name="Entrada de lápiz 81">
                <a:extLst>
                  <a:ext uri="{FF2B5EF4-FFF2-40B4-BE49-F238E27FC236}">
                    <a16:creationId xmlns:a16="http://schemas.microsoft.com/office/drawing/2014/main" id="{0B293265-8C20-8CBC-148F-23BDDA720A93}"/>
                  </a:ext>
                </a:extLst>
              </p14:cNvPr>
              <p14:cNvContentPartPr/>
              <p14:nvPr/>
            </p14:nvContentPartPr>
            <p14:xfrm>
              <a:off x="3206263" y="510404"/>
              <a:ext cx="360" cy="360"/>
            </p14:xfrm>
          </p:contentPart>
        </mc:Choice>
        <mc:Fallback xmlns="">
          <p:pic>
            <p:nvPicPr>
              <p:cNvPr id="82" name="Entrada de lápiz 81">
                <a:extLst>
                  <a:ext uri="{FF2B5EF4-FFF2-40B4-BE49-F238E27FC236}">
                    <a16:creationId xmlns:a16="http://schemas.microsoft.com/office/drawing/2014/main" id="{0B293265-8C20-8CBC-148F-23BDDA720A9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098263" y="40240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438959AB-C8CF-E332-3D7A-83C6AE285D0F}"/>
                  </a:ext>
                </a:extLst>
              </p14:cNvPr>
              <p14:cNvContentPartPr/>
              <p14:nvPr/>
            </p14:nvContentPartPr>
            <p14:xfrm>
              <a:off x="3746983" y="1266764"/>
              <a:ext cx="12960" cy="29520"/>
            </p14:xfrm>
          </p:contentPart>
        </mc:Choice>
        <mc:Fallback xmlns=""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438959AB-C8CF-E332-3D7A-83C6AE285D0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638983" y="1159124"/>
                <a:ext cx="2286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7" name="Entrada de lápiz 86">
                <a:extLst>
                  <a:ext uri="{FF2B5EF4-FFF2-40B4-BE49-F238E27FC236}">
                    <a16:creationId xmlns:a16="http://schemas.microsoft.com/office/drawing/2014/main" id="{04B1FB19-618B-ECD4-26F5-BAC557370466}"/>
                  </a:ext>
                </a:extLst>
              </p14:cNvPr>
              <p14:cNvContentPartPr/>
              <p14:nvPr/>
            </p14:nvContentPartPr>
            <p14:xfrm>
              <a:off x="4476343" y="994244"/>
              <a:ext cx="12960" cy="12960"/>
            </p14:xfrm>
          </p:contentPart>
        </mc:Choice>
        <mc:Fallback xmlns="">
          <p:pic>
            <p:nvPicPr>
              <p:cNvPr id="87" name="Entrada de lápiz 86">
                <a:extLst>
                  <a:ext uri="{FF2B5EF4-FFF2-40B4-BE49-F238E27FC236}">
                    <a16:creationId xmlns:a16="http://schemas.microsoft.com/office/drawing/2014/main" id="{04B1FB19-618B-ECD4-26F5-BAC55737046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368343" y="886604"/>
                <a:ext cx="228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8" name="Entrada de lápiz 87">
                <a:extLst>
                  <a:ext uri="{FF2B5EF4-FFF2-40B4-BE49-F238E27FC236}">
                    <a16:creationId xmlns:a16="http://schemas.microsoft.com/office/drawing/2014/main" id="{8E58E495-CAC8-5097-5836-D2D3D5117C5A}"/>
                  </a:ext>
                </a:extLst>
              </p14:cNvPr>
              <p14:cNvContentPartPr/>
              <p14:nvPr/>
            </p14:nvContentPartPr>
            <p14:xfrm>
              <a:off x="4985383" y="692564"/>
              <a:ext cx="12960" cy="12960"/>
            </p14:xfrm>
          </p:contentPart>
        </mc:Choice>
        <mc:Fallback xmlns="">
          <p:pic>
            <p:nvPicPr>
              <p:cNvPr id="88" name="Entrada de lápiz 87">
                <a:extLst>
                  <a:ext uri="{FF2B5EF4-FFF2-40B4-BE49-F238E27FC236}">
                    <a16:creationId xmlns:a16="http://schemas.microsoft.com/office/drawing/2014/main" id="{8E58E495-CAC8-5097-5836-D2D3D5117C5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877743" y="584924"/>
                <a:ext cx="228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9" name="Entrada de lápiz 88">
                <a:extLst>
                  <a:ext uri="{FF2B5EF4-FFF2-40B4-BE49-F238E27FC236}">
                    <a16:creationId xmlns:a16="http://schemas.microsoft.com/office/drawing/2014/main" id="{42FE4595-99F5-80AE-12B3-0B047C63B61C}"/>
                  </a:ext>
                </a:extLst>
              </p14:cNvPr>
              <p14:cNvContentPartPr/>
              <p14:nvPr/>
            </p14:nvContentPartPr>
            <p14:xfrm>
              <a:off x="9920983" y="3565724"/>
              <a:ext cx="360" cy="360"/>
            </p14:xfrm>
          </p:contentPart>
        </mc:Choice>
        <mc:Fallback xmlns="">
          <p:pic>
            <p:nvPicPr>
              <p:cNvPr id="89" name="Entrada de lápiz 88">
                <a:extLst>
                  <a:ext uri="{FF2B5EF4-FFF2-40B4-BE49-F238E27FC236}">
                    <a16:creationId xmlns:a16="http://schemas.microsoft.com/office/drawing/2014/main" id="{42FE4595-99F5-80AE-12B3-0B047C63B61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812983" y="345808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0" name="Entrada de lápiz 89">
                <a:extLst>
                  <a:ext uri="{FF2B5EF4-FFF2-40B4-BE49-F238E27FC236}">
                    <a16:creationId xmlns:a16="http://schemas.microsoft.com/office/drawing/2014/main" id="{24DCFE13-36B9-B3CA-47C4-3A0B6495BB9A}"/>
                  </a:ext>
                </a:extLst>
              </p14:cNvPr>
              <p14:cNvContentPartPr/>
              <p14:nvPr/>
            </p14:nvContentPartPr>
            <p14:xfrm>
              <a:off x="10574743" y="3113204"/>
              <a:ext cx="25560" cy="12960"/>
            </p14:xfrm>
          </p:contentPart>
        </mc:Choice>
        <mc:Fallback xmlns="">
          <p:pic>
            <p:nvPicPr>
              <p:cNvPr id="90" name="Entrada de lápiz 89">
                <a:extLst>
                  <a:ext uri="{FF2B5EF4-FFF2-40B4-BE49-F238E27FC236}">
                    <a16:creationId xmlns:a16="http://schemas.microsoft.com/office/drawing/2014/main" id="{24DCFE13-36B9-B3CA-47C4-3A0B6495BB9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467103" y="3005204"/>
                <a:ext cx="2412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1" name="Entrada de lápiz 90">
                <a:extLst>
                  <a:ext uri="{FF2B5EF4-FFF2-40B4-BE49-F238E27FC236}">
                    <a16:creationId xmlns:a16="http://schemas.microsoft.com/office/drawing/2014/main" id="{5A241BE5-F903-7C70-9986-39A68BB5E34B}"/>
                  </a:ext>
                </a:extLst>
              </p14:cNvPr>
              <p14:cNvContentPartPr/>
              <p14:nvPr/>
            </p14:nvContentPartPr>
            <p14:xfrm>
              <a:off x="11109343" y="2949764"/>
              <a:ext cx="6480" cy="25560"/>
            </p14:xfrm>
          </p:contentPart>
        </mc:Choice>
        <mc:Fallback xmlns="">
          <p:pic>
            <p:nvPicPr>
              <p:cNvPr id="91" name="Entrada de lápiz 90">
                <a:extLst>
                  <a:ext uri="{FF2B5EF4-FFF2-40B4-BE49-F238E27FC236}">
                    <a16:creationId xmlns:a16="http://schemas.microsoft.com/office/drawing/2014/main" id="{5A241BE5-F903-7C70-9986-39A68BB5E34B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001343" y="2841764"/>
                <a:ext cx="2221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2" name="Entrada de lápiz 91">
                <a:extLst>
                  <a:ext uri="{FF2B5EF4-FFF2-40B4-BE49-F238E27FC236}">
                    <a16:creationId xmlns:a16="http://schemas.microsoft.com/office/drawing/2014/main" id="{F709F98C-AE34-4F15-D1C4-12250958EB9B}"/>
                  </a:ext>
                </a:extLst>
              </p14:cNvPr>
              <p14:cNvContentPartPr/>
              <p14:nvPr/>
            </p14:nvContentPartPr>
            <p14:xfrm>
              <a:off x="2722063" y="4389404"/>
              <a:ext cx="360" cy="360"/>
            </p14:xfrm>
          </p:contentPart>
        </mc:Choice>
        <mc:Fallback xmlns="">
          <p:pic>
            <p:nvPicPr>
              <p:cNvPr id="92" name="Entrada de lápiz 91">
                <a:extLst>
                  <a:ext uri="{FF2B5EF4-FFF2-40B4-BE49-F238E27FC236}">
                    <a16:creationId xmlns:a16="http://schemas.microsoft.com/office/drawing/2014/main" id="{F709F98C-AE34-4F15-D1C4-12250958EB9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14423" y="428176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3" name="Entrada de lápiz 92">
                <a:extLst>
                  <a:ext uri="{FF2B5EF4-FFF2-40B4-BE49-F238E27FC236}">
                    <a16:creationId xmlns:a16="http://schemas.microsoft.com/office/drawing/2014/main" id="{0B51FE83-5CAD-D46B-9DC2-A45113A869B2}"/>
                  </a:ext>
                </a:extLst>
              </p14:cNvPr>
              <p14:cNvContentPartPr/>
              <p14:nvPr/>
            </p14:nvContentPartPr>
            <p14:xfrm>
              <a:off x="2935903" y="3980804"/>
              <a:ext cx="360" cy="360"/>
            </p14:xfrm>
          </p:contentPart>
        </mc:Choice>
        <mc:Fallback xmlns="">
          <p:pic>
            <p:nvPicPr>
              <p:cNvPr id="93" name="Entrada de lápiz 92">
                <a:extLst>
                  <a:ext uri="{FF2B5EF4-FFF2-40B4-BE49-F238E27FC236}">
                    <a16:creationId xmlns:a16="http://schemas.microsoft.com/office/drawing/2014/main" id="{0B51FE83-5CAD-D46B-9DC2-A45113A869B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28263" y="387280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4" name="Entrada de lápiz 93">
                <a:extLst>
                  <a:ext uri="{FF2B5EF4-FFF2-40B4-BE49-F238E27FC236}">
                    <a16:creationId xmlns:a16="http://schemas.microsoft.com/office/drawing/2014/main" id="{A7A07A5E-83A4-53D8-A7E6-88B43E15419D}"/>
                  </a:ext>
                </a:extLst>
              </p14:cNvPr>
              <p14:cNvContentPartPr/>
              <p14:nvPr/>
            </p14:nvContentPartPr>
            <p14:xfrm>
              <a:off x="2866783" y="3477884"/>
              <a:ext cx="31680" cy="12960"/>
            </p14:xfrm>
          </p:contentPart>
        </mc:Choice>
        <mc:Fallback xmlns="">
          <p:pic>
            <p:nvPicPr>
              <p:cNvPr id="94" name="Entrada de lápiz 93">
                <a:extLst>
                  <a:ext uri="{FF2B5EF4-FFF2-40B4-BE49-F238E27FC236}">
                    <a16:creationId xmlns:a16="http://schemas.microsoft.com/office/drawing/2014/main" id="{A7A07A5E-83A4-53D8-A7E6-88B43E15419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758783" y="3369884"/>
                <a:ext cx="2473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5" name="Entrada de lápiz 94">
                <a:extLst>
                  <a:ext uri="{FF2B5EF4-FFF2-40B4-BE49-F238E27FC236}">
                    <a16:creationId xmlns:a16="http://schemas.microsoft.com/office/drawing/2014/main" id="{0E94CCA6-9CCA-181C-3A75-F50B6868EEF2}"/>
                  </a:ext>
                </a:extLst>
              </p14:cNvPr>
              <p14:cNvContentPartPr/>
              <p14:nvPr/>
            </p14:nvContentPartPr>
            <p14:xfrm>
              <a:off x="3111943" y="2899364"/>
              <a:ext cx="38160" cy="50760"/>
            </p14:xfrm>
          </p:contentPart>
        </mc:Choice>
        <mc:Fallback xmlns="">
          <p:pic>
            <p:nvPicPr>
              <p:cNvPr id="95" name="Entrada de lápiz 94">
                <a:extLst>
                  <a:ext uri="{FF2B5EF4-FFF2-40B4-BE49-F238E27FC236}">
                    <a16:creationId xmlns:a16="http://schemas.microsoft.com/office/drawing/2014/main" id="{0E94CCA6-9CCA-181C-3A75-F50B6868EEF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004303" y="2791724"/>
                <a:ext cx="2538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6" name="Entrada de lápiz 95">
                <a:extLst>
                  <a:ext uri="{FF2B5EF4-FFF2-40B4-BE49-F238E27FC236}">
                    <a16:creationId xmlns:a16="http://schemas.microsoft.com/office/drawing/2014/main" id="{08D51BE4-A6B5-21C7-E74F-548E8AD1DAE6}"/>
                  </a:ext>
                </a:extLst>
              </p14:cNvPr>
              <p14:cNvContentPartPr/>
              <p14:nvPr/>
            </p14:nvContentPartPr>
            <p14:xfrm>
              <a:off x="3857863" y="2962364"/>
              <a:ext cx="15120" cy="38160"/>
            </p14:xfrm>
          </p:contentPart>
        </mc:Choice>
        <mc:Fallback xmlns="">
          <p:pic>
            <p:nvPicPr>
              <p:cNvPr id="96" name="Entrada de lápiz 95">
                <a:extLst>
                  <a:ext uri="{FF2B5EF4-FFF2-40B4-BE49-F238E27FC236}">
                    <a16:creationId xmlns:a16="http://schemas.microsoft.com/office/drawing/2014/main" id="{08D51BE4-A6B5-21C7-E74F-548E8AD1DAE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750223" y="2854364"/>
                <a:ext cx="2307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7" name="Entrada de lápiz 96">
                <a:extLst>
                  <a:ext uri="{FF2B5EF4-FFF2-40B4-BE49-F238E27FC236}">
                    <a16:creationId xmlns:a16="http://schemas.microsoft.com/office/drawing/2014/main" id="{C4573C1D-9268-C15D-E6EB-F479CF274696}"/>
                  </a:ext>
                </a:extLst>
              </p14:cNvPr>
              <p14:cNvContentPartPr/>
              <p14:nvPr/>
            </p14:nvContentPartPr>
            <p14:xfrm>
              <a:off x="4344223" y="3622244"/>
              <a:ext cx="19080" cy="31680"/>
            </p14:xfrm>
          </p:contentPart>
        </mc:Choice>
        <mc:Fallback xmlns="">
          <p:pic>
            <p:nvPicPr>
              <p:cNvPr id="97" name="Entrada de lápiz 96">
                <a:extLst>
                  <a:ext uri="{FF2B5EF4-FFF2-40B4-BE49-F238E27FC236}">
                    <a16:creationId xmlns:a16="http://schemas.microsoft.com/office/drawing/2014/main" id="{C4573C1D-9268-C15D-E6EB-F479CF27469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236583" y="3514604"/>
                <a:ext cx="2347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8" name="Entrada de lápiz 97">
                <a:extLst>
                  <a:ext uri="{FF2B5EF4-FFF2-40B4-BE49-F238E27FC236}">
                    <a16:creationId xmlns:a16="http://schemas.microsoft.com/office/drawing/2014/main" id="{76842351-AE15-2A72-2549-27890EDEDF09}"/>
                  </a:ext>
                </a:extLst>
              </p14:cNvPr>
              <p14:cNvContentPartPr/>
              <p14:nvPr/>
            </p14:nvContentPartPr>
            <p14:xfrm>
              <a:off x="4715023" y="4269884"/>
              <a:ext cx="12960" cy="44280"/>
            </p14:xfrm>
          </p:contentPart>
        </mc:Choice>
        <mc:Fallback xmlns="">
          <p:pic>
            <p:nvPicPr>
              <p:cNvPr id="98" name="Entrada de lápiz 97">
                <a:extLst>
                  <a:ext uri="{FF2B5EF4-FFF2-40B4-BE49-F238E27FC236}">
                    <a16:creationId xmlns:a16="http://schemas.microsoft.com/office/drawing/2014/main" id="{76842351-AE15-2A72-2549-27890EDEDF09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607383" y="4162244"/>
                <a:ext cx="2286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9" name="Entrada de lápiz 98">
                <a:extLst>
                  <a:ext uri="{FF2B5EF4-FFF2-40B4-BE49-F238E27FC236}">
                    <a16:creationId xmlns:a16="http://schemas.microsoft.com/office/drawing/2014/main" id="{16FB883C-19A9-AD00-34FD-A9A4841BB366}"/>
                  </a:ext>
                </a:extLst>
              </p14:cNvPr>
              <p14:cNvContentPartPr/>
              <p14:nvPr/>
            </p14:nvContentPartPr>
            <p14:xfrm>
              <a:off x="4576063" y="5093564"/>
              <a:ext cx="51480" cy="22680"/>
            </p14:xfrm>
          </p:contentPart>
        </mc:Choice>
        <mc:Fallback xmlns="">
          <p:pic>
            <p:nvPicPr>
              <p:cNvPr id="99" name="Entrada de lápiz 98">
                <a:extLst>
                  <a:ext uri="{FF2B5EF4-FFF2-40B4-BE49-F238E27FC236}">
                    <a16:creationId xmlns:a16="http://schemas.microsoft.com/office/drawing/2014/main" id="{16FB883C-19A9-AD00-34FD-A9A4841BB366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468423" y="4985924"/>
                <a:ext cx="2671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0" name="Entrada de lápiz 99">
                <a:extLst>
                  <a:ext uri="{FF2B5EF4-FFF2-40B4-BE49-F238E27FC236}">
                    <a16:creationId xmlns:a16="http://schemas.microsoft.com/office/drawing/2014/main" id="{38C598FC-57AD-9980-21D8-B04B7F994C1A}"/>
                  </a:ext>
                </a:extLst>
              </p14:cNvPr>
              <p14:cNvContentPartPr/>
              <p14:nvPr/>
            </p14:nvContentPartPr>
            <p14:xfrm>
              <a:off x="3652663" y="5426924"/>
              <a:ext cx="25560" cy="25560"/>
            </p14:xfrm>
          </p:contentPart>
        </mc:Choice>
        <mc:Fallback xmlns="">
          <p:pic>
            <p:nvPicPr>
              <p:cNvPr id="100" name="Entrada de lápiz 99">
                <a:extLst>
                  <a:ext uri="{FF2B5EF4-FFF2-40B4-BE49-F238E27FC236}">
                    <a16:creationId xmlns:a16="http://schemas.microsoft.com/office/drawing/2014/main" id="{38C598FC-57AD-9980-21D8-B04B7F994C1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544663" y="5318924"/>
                <a:ext cx="241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1" name="Entrada de lápiz 100">
                <a:extLst>
                  <a:ext uri="{FF2B5EF4-FFF2-40B4-BE49-F238E27FC236}">
                    <a16:creationId xmlns:a16="http://schemas.microsoft.com/office/drawing/2014/main" id="{96711B37-9191-8E54-49A8-1E4FB2E283BA}"/>
                  </a:ext>
                </a:extLst>
              </p14:cNvPr>
              <p14:cNvContentPartPr/>
              <p14:nvPr/>
            </p14:nvContentPartPr>
            <p14:xfrm>
              <a:off x="2835463" y="5219204"/>
              <a:ext cx="12960" cy="31680"/>
            </p14:xfrm>
          </p:contentPart>
        </mc:Choice>
        <mc:Fallback xmlns="">
          <p:pic>
            <p:nvPicPr>
              <p:cNvPr id="101" name="Entrada de lápiz 100">
                <a:extLst>
                  <a:ext uri="{FF2B5EF4-FFF2-40B4-BE49-F238E27FC236}">
                    <a16:creationId xmlns:a16="http://schemas.microsoft.com/office/drawing/2014/main" id="{96711B37-9191-8E54-49A8-1E4FB2E283BA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727463" y="5111564"/>
                <a:ext cx="2286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2" name="Entrada de lápiz 101">
                <a:extLst>
                  <a:ext uri="{FF2B5EF4-FFF2-40B4-BE49-F238E27FC236}">
                    <a16:creationId xmlns:a16="http://schemas.microsoft.com/office/drawing/2014/main" id="{093E97E5-B0E8-B6F9-D58D-C34F2ADE331B}"/>
                  </a:ext>
                </a:extLst>
              </p14:cNvPr>
              <p14:cNvContentPartPr/>
              <p14:nvPr/>
            </p14:nvContentPartPr>
            <p14:xfrm>
              <a:off x="4708903" y="4747964"/>
              <a:ext cx="25560" cy="25560"/>
            </p14:xfrm>
          </p:contentPart>
        </mc:Choice>
        <mc:Fallback xmlns="">
          <p:pic>
            <p:nvPicPr>
              <p:cNvPr id="102" name="Entrada de lápiz 101">
                <a:extLst>
                  <a:ext uri="{FF2B5EF4-FFF2-40B4-BE49-F238E27FC236}">
                    <a16:creationId xmlns:a16="http://schemas.microsoft.com/office/drawing/2014/main" id="{093E97E5-B0E8-B6F9-D58D-C34F2ADE331B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600903" y="4639964"/>
                <a:ext cx="241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3" name="Entrada de lápiz 102">
                <a:extLst>
                  <a:ext uri="{FF2B5EF4-FFF2-40B4-BE49-F238E27FC236}">
                    <a16:creationId xmlns:a16="http://schemas.microsoft.com/office/drawing/2014/main" id="{95AF5C83-CC95-712B-44C4-819D0E955328}"/>
                  </a:ext>
                </a:extLst>
              </p14:cNvPr>
              <p14:cNvContentPartPr/>
              <p14:nvPr/>
            </p14:nvContentPartPr>
            <p14:xfrm>
              <a:off x="8820823" y="3955604"/>
              <a:ext cx="12960" cy="19080"/>
            </p14:xfrm>
          </p:contentPart>
        </mc:Choice>
        <mc:Fallback xmlns="">
          <p:pic>
            <p:nvPicPr>
              <p:cNvPr id="103" name="Entrada de lápiz 102">
                <a:extLst>
                  <a:ext uri="{FF2B5EF4-FFF2-40B4-BE49-F238E27FC236}">
                    <a16:creationId xmlns:a16="http://schemas.microsoft.com/office/drawing/2014/main" id="{95AF5C83-CC95-712B-44C4-819D0E955328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712823" y="3847964"/>
                <a:ext cx="2286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4" name="Entrada de lápiz 103">
                <a:extLst>
                  <a:ext uri="{FF2B5EF4-FFF2-40B4-BE49-F238E27FC236}">
                    <a16:creationId xmlns:a16="http://schemas.microsoft.com/office/drawing/2014/main" id="{D0BE3376-5A84-E871-B9CA-5BABC2DA86F6}"/>
                  </a:ext>
                </a:extLst>
              </p14:cNvPr>
              <p14:cNvContentPartPr/>
              <p14:nvPr/>
            </p14:nvContentPartPr>
            <p14:xfrm>
              <a:off x="8248423" y="3836084"/>
              <a:ext cx="44280" cy="19080"/>
            </p14:xfrm>
          </p:contentPart>
        </mc:Choice>
        <mc:Fallback xmlns="">
          <p:pic>
            <p:nvPicPr>
              <p:cNvPr id="104" name="Entrada de lápiz 103">
                <a:extLst>
                  <a:ext uri="{FF2B5EF4-FFF2-40B4-BE49-F238E27FC236}">
                    <a16:creationId xmlns:a16="http://schemas.microsoft.com/office/drawing/2014/main" id="{D0BE3376-5A84-E871-B9CA-5BABC2DA86F6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140783" y="3728444"/>
                <a:ext cx="2599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5" name="Entrada de lápiz 104">
                <a:extLst>
                  <a:ext uri="{FF2B5EF4-FFF2-40B4-BE49-F238E27FC236}">
                    <a16:creationId xmlns:a16="http://schemas.microsoft.com/office/drawing/2014/main" id="{FEE6760A-81C1-7596-54EB-C714023415CE}"/>
                  </a:ext>
                </a:extLst>
              </p14:cNvPr>
              <p14:cNvContentPartPr/>
              <p14:nvPr/>
            </p14:nvContentPartPr>
            <p14:xfrm>
              <a:off x="7946743" y="3187724"/>
              <a:ext cx="38160" cy="19800"/>
            </p14:xfrm>
          </p:contentPart>
        </mc:Choice>
        <mc:Fallback xmlns="">
          <p:pic>
            <p:nvPicPr>
              <p:cNvPr id="105" name="Entrada de lápiz 104">
                <a:extLst>
                  <a:ext uri="{FF2B5EF4-FFF2-40B4-BE49-F238E27FC236}">
                    <a16:creationId xmlns:a16="http://schemas.microsoft.com/office/drawing/2014/main" id="{FEE6760A-81C1-7596-54EB-C714023415CE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839103" y="3080084"/>
                <a:ext cx="2538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6" name="Entrada de lápiz 105">
                <a:extLst>
                  <a:ext uri="{FF2B5EF4-FFF2-40B4-BE49-F238E27FC236}">
                    <a16:creationId xmlns:a16="http://schemas.microsoft.com/office/drawing/2014/main" id="{9679C504-6732-F917-A86D-F6869FC51145}"/>
                  </a:ext>
                </a:extLst>
              </p14:cNvPr>
              <p14:cNvContentPartPr/>
              <p14:nvPr/>
            </p14:nvContentPartPr>
            <p14:xfrm>
              <a:off x="8367943" y="2786324"/>
              <a:ext cx="12960" cy="10080"/>
            </p14:xfrm>
          </p:contentPart>
        </mc:Choice>
        <mc:Fallback xmlns="">
          <p:pic>
            <p:nvPicPr>
              <p:cNvPr id="106" name="Entrada de lápiz 105">
                <a:extLst>
                  <a:ext uri="{FF2B5EF4-FFF2-40B4-BE49-F238E27FC236}">
                    <a16:creationId xmlns:a16="http://schemas.microsoft.com/office/drawing/2014/main" id="{9679C504-6732-F917-A86D-F6869FC5114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260303" y="2678324"/>
                <a:ext cx="2286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7" name="Entrada de lápiz 106">
                <a:extLst>
                  <a:ext uri="{FF2B5EF4-FFF2-40B4-BE49-F238E27FC236}">
                    <a16:creationId xmlns:a16="http://schemas.microsoft.com/office/drawing/2014/main" id="{BA568B8B-F948-9117-D1A0-FD6C280CE2BB}"/>
                  </a:ext>
                </a:extLst>
              </p14:cNvPr>
              <p14:cNvContentPartPr/>
              <p14:nvPr/>
            </p14:nvContentPartPr>
            <p14:xfrm>
              <a:off x="8449663" y="2006564"/>
              <a:ext cx="50760" cy="100800"/>
            </p14:xfrm>
          </p:contentPart>
        </mc:Choice>
        <mc:Fallback xmlns="">
          <p:pic>
            <p:nvPicPr>
              <p:cNvPr id="107" name="Entrada de lápiz 106">
                <a:extLst>
                  <a:ext uri="{FF2B5EF4-FFF2-40B4-BE49-F238E27FC236}">
                    <a16:creationId xmlns:a16="http://schemas.microsoft.com/office/drawing/2014/main" id="{BA568B8B-F948-9117-D1A0-FD6C280CE2BB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342023" y="1898924"/>
                <a:ext cx="26640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8" name="Entrada de lápiz 107">
                <a:extLst>
                  <a:ext uri="{FF2B5EF4-FFF2-40B4-BE49-F238E27FC236}">
                    <a16:creationId xmlns:a16="http://schemas.microsoft.com/office/drawing/2014/main" id="{E7C5C998-EACF-CD9B-DF66-D20D15D532FC}"/>
                  </a:ext>
                </a:extLst>
              </p14:cNvPr>
              <p14:cNvContentPartPr/>
              <p14:nvPr/>
            </p14:nvContentPartPr>
            <p14:xfrm>
              <a:off x="9304663" y="1899644"/>
              <a:ext cx="38160" cy="360"/>
            </p14:xfrm>
          </p:contentPart>
        </mc:Choice>
        <mc:Fallback xmlns="">
          <p:pic>
            <p:nvPicPr>
              <p:cNvPr id="108" name="Entrada de lápiz 107">
                <a:extLst>
                  <a:ext uri="{FF2B5EF4-FFF2-40B4-BE49-F238E27FC236}">
                    <a16:creationId xmlns:a16="http://schemas.microsoft.com/office/drawing/2014/main" id="{E7C5C998-EACF-CD9B-DF66-D20D15D532F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197023" y="1792004"/>
                <a:ext cx="253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9" name="Entrada de lápiz 108">
                <a:extLst>
                  <a:ext uri="{FF2B5EF4-FFF2-40B4-BE49-F238E27FC236}">
                    <a16:creationId xmlns:a16="http://schemas.microsoft.com/office/drawing/2014/main" id="{B899136A-1D02-31E0-F312-40AD0E66D14D}"/>
                  </a:ext>
                </a:extLst>
              </p14:cNvPr>
              <p14:cNvContentPartPr/>
              <p14:nvPr/>
            </p14:nvContentPartPr>
            <p14:xfrm>
              <a:off x="9725143" y="2465564"/>
              <a:ext cx="19800" cy="6480"/>
            </p14:xfrm>
          </p:contentPart>
        </mc:Choice>
        <mc:Fallback xmlns="">
          <p:pic>
            <p:nvPicPr>
              <p:cNvPr id="109" name="Entrada de lápiz 108">
                <a:extLst>
                  <a:ext uri="{FF2B5EF4-FFF2-40B4-BE49-F238E27FC236}">
                    <a16:creationId xmlns:a16="http://schemas.microsoft.com/office/drawing/2014/main" id="{B899136A-1D02-31E0-F312-40AD0E66D14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617503" y="2357924"/>
                <a:ext cx="2354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0" name="Entrada de lápiz 109">
                <a:extLst>
                  <a:ext uri="{FF2B5EF4-FFF2-40B4-BE49-F238E27FC236}">
                    <a16:creationId xmlns:a16="http://schemas.microsoft.com/office/drawing/2014/main" id="{F96D6B91-B0BE-08E3-52F6-6EC06A783E81}"/>
                  </a:ext>
                </a:extLst>
              </p14:cNvPr>
              <p14:cNvContentPartPr/>
              <p14:nvPr/>
            </p14:nvContentPartPr>
            <p14:xfrm>
              <a:off x="9851143" y="3088004"/>
              <a:ext cx="13680" cy="38160"/>
            </p14:xfrm>
          </p:contentPart>
        </mc:Choice>
        <mc:Fallback xmlns="">
          <p:pic>
            <p:nvPicPr>
              <p:cNvPr id="110" name="Entrada de lápiz 109">
                <a:extLst>
                  <a:ext uri="{FF2B5EF4-FFF2-40B4-BE49-F238E27FC236}">
                    <a16:creationId xmlns:a16="http://schemas.microsoft.com/office/drawing/2014/main" id="{F96D6B91-B0BE-08E3-52F6-6EC06A783E81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9743143" y="2980004"/>
                <a:ext cx="2293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1" name="Entrada de lápiz 110">
                <a:extLst>
                  <a:ext uri="{FF2B5EF4-FFF2-40B4-BE49-F238E27FC236}">
                    <a16:creationId xmlns:a16="http://schemas.microsoft.com/office/drawing/2014/main" id="{7080268F-58D9-6BDF-7E11-86EAB41C9366}"/>
                  </a:ext>
                </a:extLst>
              </p14:cNvPr>
              <p14:cNvContentPartPr/>
              <p14:nvPr/>
            </p14:nvContentPartPr>
            <p14:xfrm>
              <a:off x="9468103" y="3905204"/>
              <a:ext cx="19080" cy="25560"/>
            </p14:xfrm>
          </p:contentPart>
        </mc:Choice>
        <mc:Fallback xmlns="">
          <p:pic>
            <p:nvPicPr>
              <p:cNvPr id="111" name="Entrada de lápiz 110">
                <a:extLst>
                  <a:ext uri="{FF2B5EF4-FFF2-40B4-BE49-F238E27FC236}">
                    <a16:creationId xmlns:a16="http://schemas.microsoft.com/office/drawing/2014/main" id="{7080268F-58D9-6BDF-7E11-86EAB41C9366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9360463" y="3797564"/>
                <a:ext cx="2347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2" name="Entrada de lápiz 111">
                <a:extLst>
                  <a:ext uri="{FF2B5EF4-FFF2-40B4-BE49-F238E27FC236}">
                    <a16:creationId xmlns:a16="http://schemas.microsoft.com/office/drawing/2014/main" id="{3B0B7F87-CA1B-F5AE-27E1-10B3B6951EA0}"/>
                  </a:ext>
                </a:extLst>
              </p14:cNvPr>
              <p14:cNvContentPartPr/>
              <p14:nvPr/>
            </p14:nvContentPartPr>
            <p14:xfrm>
              <a:off x="3853903" y="6495764"/>
              <a:ext cx="19080" cy="19080"/>
            </p14:xfrm>
          </p:contentPart>
        </mc:Choice>
        <mc:Fallback xmlns="">
          <p:pic>
            <p:nvPicPr>
              <p:cNvPr id="112" name="Entrada de lápiz 111">
                <a:extLst>
                  <a:ext uri="{FF2B5EF4-FFF2-40B4-BE49-F238E27FC236}">
                    <a16:creationId xmlns:a16="http://schemas.microsoft.com/office/drawing/2014/main" id="{3B0B7F87-CA1B-F5AE-27E1-10B3B6951EA0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745903" y="6387764"/>
                <a:ext cx="2347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3" name="Entrada de lápiz 112">
                <a:extLst>
                  <a:ext uri="{FF2B5EF4-FFF2-40B4-BE49-F238E27FC236}">
                    <a16:creationId xmlns:a16="http://schemas.microsoft.com/office/drawing/2014/main" id="{C168E3E2-F102-B804-308D-4C56C6BE1BA3}"/>
                  </a:ext>
                </a:extLst>
              </p14:cNvPr>
              <p14:cNvContentPartPr/>
              <p14:nvPr/>
            </p14:nvContentPartPr>
            <p14:xfrm>
              <a:off x="4375543" y="5879444"/>
              <a:ext cx="31680" cy="19080"/>
            </p14:xfrm>
          </p:contentPart>
        </mc:Choice>
        <mc:Fallback xmlns="">
          <p:pic>
            <p:nvPicPr>
              <p:cNvPr id="113" name="Entrada de lápiz 112">
                <a:extLst>
                  <a:ext uri="{FF2B5EF4-FFF2-40B4-BE49-F238E27FC236}">
                    <a16:creationId xmlns:a16="http://schemas.microsoft.com/office/drawing/2014/main" id="{C168E3E2-F102-B804-308D-4C56C6BE1BA3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267903" y="5771804"/>
                <a:ext cx="2473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4" name="Entrada de lápiz 113">
                <a:extLst>
                  <a:ext uri="{FF2B5EF4-FFF2-40B4-BE49-F238E27FC236}">
                    <a16:creationId xmlns:a16="http://schemas.microsoft.com/office/drawing/2014/main" id="{105AD7EA-2928-CC10-2224-0F56E9E3C762}"/>
                  </a:ext>
                </a:extLst>
              </p14:cNvPr>
              <p14:cNvContentPartPr/>
              <p14:nvPr/>
            </p14:nvContentPartPr>
            <p14:xfrm>
              <a:off x="5494783" y="5810324"/>
              <a:ext cx="360" cy="360"/>
            </p14:xfrm>
          </p:contentPart>
        </mc:Choice>
        <mc:Fallback xmlns="">
          <p:pic>
            <p:nvPicPr>
              <p:cNvPr id="114" name="Entrada de lápiz 113">
                <a:extLst>
                  <a:ext uri="{FF2B5EF4-FFF2-40B4-BE49-F238E27FC236}">
                    <a16:creationId xmlns:a16="http://schemas.microsoft.com/office/drawing/2014/main" id="{105AD7EA-2928-CC10-2224-0F56E9E3C76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86783" y="570232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5" name="Entrada de lápiz 114">
                <a:extLst>
                  <a:ext uri="{FF2B5EF4-FFF2-40B4-BE49-F238E27FC236}">
                    <a16:creationId xmlns:a16="http://schemas.microsoft.com/office/drawing/2014/main" id="{50856C26-EA82-9246-E872-7243F4018DB1}"/>
                  </a:ext>
                </a:extLst>
              </p14:cNvPr>
              <p14:cNvContentPartPr/>
              <p14:nvPr/>
            </p14:nvContentPartPr>
            <p14:xfrm>
              <a:off x="6035503" y="5942444"/>
              <a:ext cx="19080" cy="6480"/>
            </p14:xfrm>
          </p:contentPart>
        </mc:Choice>
        <mc:Fallback xmlns="">
          <p:pic>
            <p:nvPicPr>
              <p:cNvPr id="115" name="Entrada de lápiz 114">
                <a:extLst>
                  <a:ext uri="{FF2B5EF4-FFF2-40B4-BE49-F238E27FC236}">
                    <a16:creationId xmlns:a16="http://schemas.microsoft.com/office/drawing/2014/main" id="{50856C26-EA82-9246-E872-7243F4018DB1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927503" y="5834444"/>
                <a:ext cx="234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6" name="Entrada de lápiz 115">
                <a:extLst>
                  <a:ext uri="{FF2B5EF4-FFF2-40B4-BE49-F238E27FC236}">
                    <a16:creationId xmlns:a16="http://schemas.microsoft.com/office/drawing/2014/main" id="{65205606-ADEB-1AB2-9881-A8467FC01CE5}"/>
                  </a:ext>
                </a:extLst>
              </p14:cNvPr>
              <p14:cNvContentPartPr/>
              <p14:nvPr/>
            </p14:nvContentPartPr>
            <p14:xfrm>
              <a:off x="6852703" y="6011564"/>
              <a:ext cx="38160" cy="50760"/>
            </p14:xfrm>
          </p:contentPart>
        </mc:Choice>
        <mc:Fallback xmlns="">
          <p:pic>
            <p:nvPicPr>
              <p:cNvPr id="116" name="Entrada de lápiz 115">
                <a:extLst>
                  <a:ext uri="{FF2B5EF4-FFF2-40B4-BE49-F238E27FC236}">
                    <a16:creationId xmlns:a16="http://schemas.microsoft.com/office/drawing/2014/main" id="{65205606-ADEB-1AB2-9881-A8467FC01CE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745063" y="5903564"/>
                <a:ext cx="2538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7" name="Entrada de lápiz 116">
                <a:extLst>
                  <a:ext uri="{FF2B5EF4-FFF2-40B4-BE49-F238E27FC236}">
                    <a16:creationId xmlns:a16="http://schemas.microsoft.com/office/drawing/2014/main" id="{607633E3-D8F2-3906-1C6A-3E62C2AAC819}"/>
                  </a:ext>
                </a:extLst>
              </p14:cNvPr>
              <p14:cNvContentPartPr/>
              <p14:nvPr/>
            </p14:nvContentPartPr>
            <p14:xfrm>
              <a:off x="7399903" y="6590084"/>
              <a:ext cx="19080" cy="12960"/>
            </p14:xfrm>
          </p:contentPart>
        </mc:Choice>
        <mc:Fallback xmlns="">
          <p:pic>
            <p:nvPicPr>
              <p:cNvPr id="117" name="Entrada de lápiz 116">
                <a:extLst>
                  <a:ext uri="{FF2B5EF4-FFF2-40B4-BE49-F238E27FC236}">
                    <a16:creationId xmlns:a16="http://schemas.microsoft.com/office/drawing/2014/main" id="{607633E3-D8F2-3906-1C6A-3E62C2AAC81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291903" y="6482084"/>
                <a:ext cx="2347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8" name="Entrada de lápiz 117">
                <a:extLst>
                  <a:ext uri="{FF2B5EF4-FFF2-40B4-BE49-F238E27FC236}">
                    <a16:creationId xmlns:a16="http://schemas.microsoft.com/office/drawing/2014/main" id="{167588C4-BE64-6F48-D6BB-ACC9A586462B}"/>
                  </a:ext>
                </a:extLst>
              </p14:cNvPr>
              <p14:cNvContentPartPr/>
              <p14:nvPr/>
            </p14:nvContentPartPr>
            <p14:xfrm>
              <a:off x="490063" y="2107364"/>
              <a:ext cx="25560" cy="25560"/>
            </p14:xfrm>
          </p:contentPart>
        </mc:Choice>
        <mc:Fallback xmlns="">
          <p:pic>
            <p:nvPicPr>
              <p:cNvPr id="118" name="Entrada de lápiz 117">
                <a:extLst>
                  <a:ext uri="{FF2B5EF4-FFF2-40B4-BE49-F238E27FC236}">
                    <a16:creationId xmlns:a16="http://schemas.microsoft.com/office/drawing/2014/main" id="{167588C4-BE64-6F48-D6BB-ACC9A586462B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82423" y="1999364"/>
                <a:ext cx="241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9" name="Entrada de lápiz 118">
                <a:extLst>
                  <a:ext uri="{FF2B5EF4-FFF2-40B4-BE49-F238E27FC236}">
                    <a16:creationId xmlns:a16="http://schemas.microsoft.com/office/drawing/2014/main" id="{98D6FCA7-0C5A-86EC-F956-B4C8F07E3DA8}"/>
                  </a:ext>
                </a:extLst>
              </p14:cNvPr>
              <p14:cNvContentPartPr/>
              <p14:nvPr/>
            </p14:nvContentPartPr>
            <p14:xfrm>
              <a:off x="219703" y="1748804"/>
              <a:ext cx="25560" cy="19080"/>
            </p14:xfrm>
          </p:contentPart>
        </mc:Choice>
        <mc:Fallback xmlns="">
          <p:pic>
            <p:nvPicPr>
              <p:cNvPr id="119" name="Entrada de lápiz 118">
                <a:extLst>
                  <a:ext uri="{FF2B5EF4-FFF2-40B4-BE49-F238E27FC236}">
                    <a16:creationId xmlns:a16="http://schemas.microsoft.com/office/drawing/2014/main" id="{98D6FCA7-0C5A-86EC-F956-B4C8F07E3DA8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12063" y="1641164"/>
                <a:ext cx="2412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20" name="Entrada de lápiz 119">
                <a:extLst>
                  <a:ext uri="{FF2B5EF4-FFF2-40B4-BE49-F238E27FC236}">
                    <a16:creationId xmlns:a16="http://schemas.microsoft.com/office/drawing/2014/main" id="{DD216BDE-EC6D-7F3A-44BD-34124D2745B5}"/>
                  </a:ext>
                </a:extLst>
              </p14:cNvPr>
              <p14:cNvContentPartPr/>
              <p14:nvPr/>
            </p14:nvContentPartPr>
            <p14:xfrm>
              <a:off x="1508863" y="667364"/>
              <a:ext cx="12960" cy="6480"/>
            </p14:xfrm>
          </p:contentPart>
        </mc:Choice>
        <mc:Fallback xmlns="">
          <p:pic>
            <p:nvPicPr>
              <p:cNvPr id="120" name="Entrada de lápiz 119">
                <a:extLst>
                  <a:ext uri="{FF2B5EF4-FFF2-40B4-BE49-F238E27FC236}">
                    <a16:creationId xmlns:a16="http://schemas.microsoft.com/office/drawing/2014/main" id="{DD216BDE-EC6D-7F3A-44BD-34124D2745B5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400863" y="559724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1" name="Entrada de lápiz 120">
                <a:extLst>
                  <a:ext uri="{FF2B5EF4-FFF2-40B4-BE49-F238E27FC236}">
                    <a16:creationId xmlns:a16="http://schemas.microsoft.com/office/drawing/2014/main" id="{54613D11-83CB-4F0B-54B3-AAD17E0CB141}"/>
                  </a:ext>
                </a:extLst>
              </p14:cNvPr>
              <p14:cNvContentPartPr/>
              <p14:nvPr/>
            </p14:nvContentPartPr>
            <p14:xfrm>
              <a:off x="2219143" y="755564"/>
              <a:ext cx="360" cy="360"/>
            </p14:xfrm>
          </p:contentPart>
        </mc:Choice>
        <mc:Fallback xmlns="">
          <p:pic>
            <p:nvPicPr>
              <p:cNvPr id="121" name="Entrada de lápiz 120">
                <a:extLst>
                  <a:ext uri="{FF2B5EF4-FFF2-40B4-BE49-F238E27FC236}">
                    <a16:creationId xmlns:a16="http://schemas.microsoft.com/office/drawing/2014/main" id="{54613D11-83CB-4F0B-54B3-AAD17E0CB14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11503" y="64756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2" name="Entrada de lápiz 121">
                <a:extLst>
                  <a:ext uri="{FF2B5EF4-FFF2-40B4-BE49-F238E27FC236}">
                    <a16:creationId xmlns:a16="http://schemas.microsoft.com/office/drawing/2014/main" id="{55ECDD7F-067B-09D8-3203-E978C8946C92}"/>
                  </a:ext>
                </a:extLst>
              </p14:cNvPr>
              <p14:cNvContentPartPr/>
              <p14:nvPr/>
            </p14:nvContentPartPr>
            <p14:xfrm>
              <a:off x="2803783" y="642164"/>
              <a:ext cx="19080" cy="6480"/>
            </p14:xfrm>
          </p:contentPart>
        </mc:Choice>
        <mc:Fallback xmlns="">
          <p:pic>
            <p:nvPicPr>
              <p:cNvPr id="122" name="Entrada de lápiz 121">
                <a:extLst>
                  <a:ext uri="{FF2B5EF4-FFF2-40B4-BE49-F238E27FC236}">
                    <a16:creationId xmlns:a16="http://schemas.microsoft.com/office/drawing/2014/main" id="{55ECDD7F-067B-09D8-3203-E978C8946C92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2696143" y="534524"/>
                <a:ext cx="234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3" name="Entrada de lápiz 122">
                <a:extLst>
                  <a:ext uri="{FF2B5EF4-FFF2-40B4-BE49-F238E27FC236}">
                    <a16:creationId xmlns:a16="http://schemas.microsoft.com/office/drawing/2014/main" id="{89C479AF-D825-4132-9F67-CF1DBC0F6FD8}"/>
                  </a:ext>
                </a:extLst>
              </p14:cNvPr>
              <p14:cNvContentPartPr/>
              <p14:nvPr/>
            </p14:nvContentPartPr>
            <p14:xfrm>
              <a:off x="817559" y="915835"/>
              <a:ext cx="20880" cy="64800"/>
            </p14:xfrm>
          </p:contentPart>
        </mc:Choice>
        <mc:Fallback xmlns="">
          <p:pic>
            <p:nvPicPr>
              <p:cNvPr id="123" name="Entrada de lápiz 122">
                <a:extLst>
                  <a:ext uri="{FF2B5EF4-FFF2-40B4-BE49-F238E27FC236}">
                    <a16:creationId xmlns:a16="http://schemas.microsoft.com/office/drawing/2014/main" id="{89C479AF-D825-4132-9F67-CF1DBC0F6FD8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09919" y="808195"/>
                <a:ext cx="23652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4" name="Entrada de lápiz 123">
                <a:extLst>
                  <a:ext uri="{FF2B5EF4-FFF2-40B4-BE49-F238E27FC236}">
                    <a16:creationId xmlns:a16="http://schemas.microsoft.com/office/drawing/2014/main" id="{887BD20C-2AAE-A971-F4CE-C54AEE0DF63C}"/>
                  </a:ext>
                </a:extLst>
              </p14:cNvPr>
              <p14:cNvContentPartPr/>
              <p14:nvPr/>
            </p14:nvContentPartPr>
            <p14:xfrm>
              <a:off x="3344039" y="959035"/>
              <a:ext cx="53280" cy="18000"/>
            </p14:xfrm>
          </p:contentPart>
        </mc:Choice>
        <mc:Fallback xmlns="">
          <p:pic>
            <p:nvPicPr>
              <p:cNvPr id="124" name="Entrada de lápiz 123">
                <a:extLst>
                  <a:ext uri="{FF2B5EF4-FFF2-40B4-BE49-F238E27FC236}">
                    <a16:creationId xmlns:a16="http://schemas.microsoft.com/office/drawing/2014/main" id="{887BD20C-2AAE-A971-F4CE-C54AEE0DF63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236039" y="851395"/>
                <a:ext cx="2689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6" name="Entrada de lápiz 125">
                <a:extLst>
                  <a:ext uri="{FF2B5EF4-FFF2-40B4-BE49-F238E27FC236}">
                    <a16:creationId xmlns:a16="http://schemas.microsoft.com/office/drawing/2014/main" id="{47920184-6C28-50AE-A4BA-041B5C60A11F}"/>
                  </a:ext>
                </a:extLst>
              </p14:cNvPr>
              <p14:cNvContentPartPr/>
              <p14:nvPr/>
            </p14:nvContentPartPr>
            <p14:xfrm>
              <a:off x="7854119" y="4134235"/>
              <a:ext cx="31320" cy="31320"/>
            </p14:xfrm>
          </p:contentPart>
        </mc:Choice>
        <mc:Fallback xmlns="">
          <p:pic>
            <p:nvPicPr>
              <p:cNvPr id="126" name="Entrada de lápiz 125">
                <a:extLst>
                  <a:ext uri="{FF2B5EF4-FFF2-40B4-BE49-F238E27FC236}">
                    <a16:creationId xmlns:a16="http://schemas.microsoft.com/office/drawing/2014/main" id="{47920184-6C28-50AE-A4BA-041B5C60A11F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746119" y="4026235"/>
                <a:ext cx="2469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7" name="Entrada de lápiz 126">
                <a:extLst>
                  <a:ext uri="{FF2B5EF4-FFF2-40B4-BE49-F238E27FC236}">
                    <a16:creationId xmlns:a16="http://schemas.microsoft.com/office/drawing/2014/main" id="{D47C7BDA-69F0-500E-7336-9F6B6373F2F0}"/>
                  </a:ext>
                </a:extLst>
              </p14:cNvPr>
              <p14:cNvContentPartPr/>
              <p14:nvPr/>
            </p14:nvContentPartPr>
            <p14:xfrm>
              <a:off x="8291879" y="4195795"/>
              <a:ext cx="6480" cy="18720"/>
            </p14:xfrm>
          </p:contentPart>
        </mc:Choice>
        <mc:Fallback xmlns="">
          <p:pic>
            <p:nvPicPr>
              <p:cNvPr id="127" name="Entrada de lápiz 126">
                <a:extLst>
                  <a:ext uri="{FF2B5EF4-FFF2-40B4-BE49-F238E27FC236}">
                    <a16:creationId xmlns:a16="http://schemas.microsoft.com/office/drawing/2014/main" id="{D47C7BDA-69F0-500E-7336-9F6B6373F2F0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8183879" y="4087795"/>
                <a:ext cx="2221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9" name="Entrada de lápiz 128">
                <a:extLst>
                  <a:ext uri="{FF2B5EF4-FFF2-40B4-BE49-F238E27FC236}">
                    <a16:creationId xmlns:a16="http://schemas.microsoft.com/office/drawing/2014/main" id="{82D97E83-F619-95E7-44E2-88C8AECEA6F2}"/>
                  </a:ext>
                </a:extLst>
              </p14:cNvPr>
              <p14:cNvContentPartPr/>
              <p14:nvPr/>
            </p14:nvContentPartPr>
            <p14:xfrm>
              <a:off x="7576559" y="4393075"/>
              <a:ext cx="1122480" cy="1048320"/>
            </p14:xfrm>
          </p:contentPart>
        </mc:Choice>
        <mc:Fallback xmlns="">
          <p:pic>
            <p:nvPicPr>
              <p:cNvPr id="129" name="Entrada de lápiz 128">
                <a:extLst>
                  <a:ext uri="{FF2B5EF4-FFF2-40B4-BE49-F238E27FC236}">
                    <a16:creationId xmlns:a16="http://schemas.microsoft.com/office/drawing/2014/main" id="{82D97E83-F619-95E7-44E2-88C8AECEA6F2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468919" y="4285075"/>
                <a:ext cx="1338120" cy="12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0" name="Entrada de lápiz 129">
                <a:extLst>
                  <a:ext uri="{FF2B5EF4-FFF2-40B4-BE49-F238E27FC236}">
                    <a16:creationId xmlns:a16="http://schemas.microsoft.com/office/drawing/2014/main" id="{017CC3AB-E3BF-7D3B-6750-5834F8B5C558}"/>
                  </a:ext>
                </a:extLst>
              </p14:cNvPr>
              <p14:cNvContentPartPr/>
              <p14:nvPr/>
            </p14:nvContentPartPr>
            <p14:xfrm>
              <a:off x="8612279" y="4824715"/>
              <a:ext cx="25200" cy="12600"/>
            </p14:xfrm>
          </p:contentPart>
        </mc:Choice>
        <mc:Fallback xmlns="">
          <p:pic>
            <p:nvPicPr>
              <p:cNvPr id="130" name="Entrada de lápiz 129">
                <a:extLst>
                  <a:ext uri="{FF2B5EF4-FFF2-40B4-BE49-F238E27FC236}">
                    <a16:creationId xmlns:a16="http://schemas.microsoft.com/office/drawing/2014/main" id="{017CC3AB-E3BF-7D3B-6750-5834F8B5C558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504639" y="4716715"/>
                <a:ext cx="2408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1" name="Entrada de lápiz 130">
                <a:extLst>
                  <a:ext uri="{FF2B5EF4-FFF2-40B4-BE49-F238E27FC236}">
                    <a16:creationId xmlns:a16="http://schemas.microsoft.com/office/drawing/2014/main" id="{F4DCC53D-5C42-A30A-FC22-AC7E88B11C30}"/>
                  </a:ext>
                </a:extLst>
              </p14:cNvPr>
              <p14:cNvContentPartPr/>
              <p14:nvPr/>
            </p14:nvContentPartPr>
            <p14:xfrm>
              <a:off x="8180999" y="5484235"/>
              <a:ext cx="360" cy="360"/>
            </p14:xfrm>
          </p:contentPart>
        </mc:Choice>
        <mc:Fallback xmlns="">
          <p:pic>
            <p:nvPicPr>
              <p:cNvPr id="131" name="Entrada de lápiz 130">
                <a:extLst>
                  <a:ext uri="{FF2B5EF4-FFF2-40B4-BE49-F238E27FC236}">
                    <a16:creationId xmlns:a16="http://schemas.microsoft.com/office/drawing/2014/main" id="{F4DCC53D-5C42-A30A-FC22-AC7E88B11C3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072999" y="5376595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2" name="Entrada de lápiz 131">
                <a:extLst>
                  <a:ext uri="{FF2B5EF4-FFF2-40B4-BE49-F238E27FC236}">
                    <a16:creationId xmlns:a16="http://schemas.microsoft.com/office/drawing/2014/main" id="{B9F2AB82-B5ED-F63F-83D2-CCDE75E2A3D5}"/>
                  </a:ext>
                </a:extLst>
              </p14:cNvPr>
              <p14:cNvContentPartPr/>
              <p14:nvPr/>
            </p14:nvContentPartPr>
            <p14:xfrm>
              <a:off x="8569079" y="5089675"/>
              <a:ext cx="25200" cy="25200"/>
            </p14:xfrm>
          </p:contentPart>
        </mc:Choice>
        <mc:Fallback xmlns="">
          <p:pic>
            <p:nvPicPr>
              <p:cNvPr id="132" name="Entrada de lápiz 131">
                <a:extLst>
                  <a:ext uri="{FF2B5EF4-FFF2-40B4-BE49-F238E27FC236}">
                    <a16:creationId xmlns:a16="http://schemas.microsoft.com/office/drawing/2014/main" id="{B9F2AB82-B5ED-F63F-83D2-CCDE75E2A3D5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8461439" y="4982035"/>
                <a:ext cx="2408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33" name="Entrada de lápiz 132">
                <a:extLst>
                  <a:ext uri="{FF2B5EF4-FFF2-40B4-BE49-F238E27FC236}">
                    <a16:creationId xmlns:a16="http://schemas.microsoft.com/office/drawing/2014/main" id="{B243948B-F3A0-EB9A-8284-3AB617C05D94}"/>
                  </a:ext>
                </a:extLst>
              </p14:cNvPr>
              <p14:cNvContentPartPr/>
              <p14:nvPr/>
            </p14:nvContentPartPr>
            <p14:xfrm>
              <a:off x="7465679" y="5521315"/>
              <a:ext cx="360" cy="360"/>
            </p14:xfrm>
          </p:contentPart>
        </mc:Choice>
        <mc:Fallback xmlns="">
          <p:pic>
            <p:nvPicPr>
              <p:cNvPr id="133" name="Entrada de lápiz 132">
                <a:extLst>
                  <a:ext uri="{FF2B5EF4-FFF2-40B4-BE49-F238E27FC236}">
                    <a16:creationId xmlns:a16="http://schemas.microsoft.com/office/drawing/2014/main" id="{B243948B-F3A0-EB9A-8284-3AB617C05D9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358039" y="5413315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4" name="Entrada de lápiz 133">
                <a:extLst>
                  <a:ext uri="{FF2B5EF4-FFF2-40B4-BE49-F238E27FC236}">
                    <a16:creationId xmlns:a16="http://schemas.microsoft.com/office/drawing/2014/main" id="{9F69958A-3F1F-6236-511C-AAABD963968C}"/>
                  </a:ext>
                </a:extLst>
              </p14:cNvPr>
              <p14:cNvContentPartPr/>
              <p14:nvPr/>
            </p14:nvContentPartPr>
            <p14:xfrm>
              <a:off x="7480799" y="4935595"/>
              <a:ext cx="40680" cy="6480"/>
            </p14:xfrm>
          </p:contentPart>
        </mc:Choice>
        <mc:Fallback xmlns="">
          <p:pic>
            <p:nvPicPr>
              <p:cNvPr id="134" name="Entrada de lápiz 133">
                <a:extLst>
                  <a:ext uri="{FF2B5EF4-FFF2-40B4-BE49-F238E27FC236}">
                    <a16:creationId xmlns:a16="http://schemas.microsoft.com/office/drawing/2014/main" id="{9F69958A-3F1F-6236-511C-AAABD963968C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372799" y="4827595"/>
                <a:ext cx="2563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5" name="Entrada de lápiz 134">
                <a:extLst>
                  <a:ext uri="{FF2B5EF4-FFF2-40B4-BE49-F238E27FC236}">
                    <a16:creationId xmlns:a16="http://schemas.microsoft.com/office/drawing/2014/main" id="{8B90439A-4386-D53F-B5B7-711FAA90482D}"/>
                  </a:ext>
                </a:extLst>
              </p14:cNvPr>
              <p14:cNvContentPartPr/>
              <p14:nvPr/>
            </p14:nvContentPartPr>
            <p14:xfrm>
              <a:off x="7434719" y="4393075"/>
              <a:ext cx="31320" cy="6480"/>
            </p14:xfrm>
          </p:contentPart>
        </mc:Choice>
        <mc:Fallback xmlns="">
          <p:pic>
            <p:nvPicPr>
              <p:cNvPr id="135" name="Entrada de lápiz 134">
                <a:extLst>
                  <a:ext uri="{FF2B5EF4-FFF2-40B4-BE49-F238E27FC236}">
                    <a16:creationId xmlns:a16="http://schemas.microsoft.com/office/drawing/2014/main" id="{8B90439A-4386-D53F-B5B7-711FAA90482D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7327079" y="4285075"/>
                <a:ext cx="2469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6" name="Entrada de lápiz 135">
                <a:extLst>
                  <a:ext uri="{FF2B5EF4-FFF2-40B4-BE49-F238E27FC236}">
                    <a16:creationId xmlns:a16="http://schemas.microsoft.com/office/drawing/2014/main" id="{F8686B84-8926-F74F-8CE3-3C9FB67736A7}"/>
                  </a:ext>
                </a:extLst>
              </p14:cNvPr>
              <p14:cNvContentPartPr/>
              <p14:nvPr/>
            </p14:nvContentPartPr>
            <p14:xfrm>
              <a:off x="7854119" y="5657035"/>
              <a:ext cx="25200" cy="18720"/>
            </p14:xfrm>
          </p:contentPart>
        </mc:Choice>
        <mc:Fallback xmlns="">
          <p:pic>
            <p:nvPicPr>
              <p:cNvPr id="136" name="Entrada de lápiz 135">
                <a:extLst>
                  <a:ext uri="{FF2B5EF4-FFF2-40B4-BE49-F238E27FC236}">
                    <a16:creationId xmlns:a16="http://schemas.microsoft.com/office/drawing/2014/main" id="{F8686B84-8926-F74F-8CE3-3C9FB67736A7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7746119" y="5549035"/>
                <a:ext cx="240840" cy="23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67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D07C9-4AE8-9FA1-3E2A-933D52BD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 5 años…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9429DDD-53CD-914E-B5D1-5A73E28F2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34" y="1690688"/>
            <a:ext cx="2935107" cy="4486275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6C7F3C1-EFC4-A420-0E85-EABC1D6C6424}"/>
              </a:ext>
            </a:extLst>
          </p:cNvPr>
          <p:cNvSpPr txBox="1"/>
          <p:nvPr/>
        </p:nvSpPr>
        <p:spPr>
          <a:xfrm>
            <a:off x="939032" y="1690688"/>
            <a:ext cx="2935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Conocer a mis </a:t>
            </a:r>
            <a:r>
              <a:rPr lang="es-MX" dirty="0" err="1"/>
              <a:t>ídols</a:t>
            </a:r>
            <a:r>
              <a:rPr lang="es-MX" dirty="0"/>
              <a:t> o cantantes favoritos ( </a:t>
            </a:r>
            <a:r>
              <a:rPr lang="es-MX" dirty="0" err="1"/>
              <a:t>osea</a:t>
            </a:r>
            <a:r>
              <a:rPr lang="es-MX" dirty="0"/>
              <a:t> </a:t>
            </a:r>
            <a:r>
              <a:rPr lang="es-MX" dirty="0" err="1"/>
              <a:t>hwasa</a:t>
            </a:r>
            <a:r>
              <a:rPr lang="es-MX" dirty="0"/>
              <a:t>, mina, </a:t>
            </a:r>
            <a:r>
              <a:rPr lang="es-MX" dirty="0" err="1"/>
              <a:t>jisoo</a:t>
            </a:r>
            <a:r>
              <a:rPr lang="es-MX" dirty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D806AF0B-1B44-5296-6278-29113F46DA40}"/>
                  </a:ext>
                </a:extLst>
              </p14:cNvPr>
              <p14:cNvContentPartPr/>
              <p14:nvPr/>
            </p14:nvContentPartPr>
            <p14:xfrm>
              <a:off x="8365423" y="-45076"/>
              <a:ext cx="3835440" cy="26690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D806AF0B-1B44-5296-6278-29113F46DA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7783" y="-152716"/>
                <a:ext cx="4051080" cy="28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2BAC5B22-56DB-FB4C-C784-EC1C133BA56A}"/>
                  </a:ext>
                </a:extLst>
              </p14:cNvPr>
              <p14:cNvContentPartPr/>
              <p14:nvPr/>
            </p14:nvContentPartPr>
            <p14:xfrm>
              <a:off x="79303" y="193604"/>
              <a:ext cx="1857240" cy="91188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2BAC5B22-56DB-FB4C-C784-EC1C133BA5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8337" y="85964"/>
                <a:ext cx="2072880" cy="11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4D773BAB-DCE0-C6E7-A82B-C51559FFB62E}"/>
                  </a:ext>
                </a:extLst>
              </p14:cNvPr>
              <p14:cNvContentPartPr/>
              <p14:nvPr/>
            </p14:nvContentPartPr>
            <p14:xfrm>
              <a:off x="56263" y="4200404"/>
              <a:ext cx="2659680" cy="256968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4D773BAB-DCE0-C6E7-A82B-C51559FFB62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1737" y="4092404"/>
                <a:ext cx="2875320" cy="27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5B50A9C5-ACB2-3636-7CA4-020E6EB74D8F}"/>
                  </a:ext>
                </a:extLst>
              </p14:cNvPr>
              <p14:cNvContentPartPr/>
              <p14:nvPr/>
            </p14:nvContentPartPr>
            <p14:xfrm>
              <a:off x="9034303" y="3896924"/>
              <a:ext cx="3188520" cy="295524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5B50A9C5-ACB2-3636-7CA4-020E6EB74D8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26663" y="3788924"/>
                <a:ext cx="3404160" cy="31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B948B5C7-C747-C7D5-15C9-4E30C00F7E4B}"/>
                  </a:ext>
                </a:extLst>
              </p14:cNvPr>
              <p14:cNvContentPartPr/>
              <p14:nvPr/>
            </p14:nvContentPartPr>
            <p14:xfrm>
              <a:off x="4683703" y="42764"/>
              <a:ext cx="2829600" cy="67320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B948B5C7-C747-C7D5-15C9-4E30C00F7E4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76063" y="-64876"/>
                <a:ext cx="3045240" cy="88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9558E0BC-2FCF-7560-7A50-0EC95889FDCD}"/>
                  </a:ext>
                </a:extLst>
              </p14:cNvPr>
              <p14:cNvContentPartPr/>
              <p14:nvPr/>
            </p14:nvContentPartPr>
            <p14:xfrm>
              <a:off x="-37337" y="2746364"/>
              <a:ext cx="722520" cy="180468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9558E0BC-2FCF-7560-7A50-0EC95889FD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144977" y="2638364"/>
                <a:ext cx="938160" cy="20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F7370B6B-48DF-058B-C733-C3AC0501944C}"/>
                  </a:ext>
                </a:extLst>
              </p14:cNvPr>
              <p14:cNvContentPartPr/>
              <p14:nvPr/>
            </p14:nvContentPartPr>
            <p14:xfrm>
              <a:off x="3369703" y="5770364"/>
              <a:ext cx="2257560" cy="138204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F7370B6B-48DF-058B-C733-C3AC0501944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62063" y="5662724"/>
                <a:ext cx="2473200" cy="15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ED00B2F9-80FA-F7AE-8CC2-F87EA205FE0E}"/>
                  </a:ext>
                </a:extLst>
              </p14:cNvPr>
              <p14:cNvContentPartPr/>
              <p14:nvPr/>
            </p14:nvContentPartPr>
            <p14:xfrm>
              <a:off x="9317263" y="2340284"/>
              <a:ext cx="1716840" cy="199980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ED00B2F9-80FA-F7AE-8CC2-F87EA205FE0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209623" y="2232284"/>
                <a:ext cx="1932480" cy="22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1FDA1D45-6105-9926-1C77-5FE10871708E}"/>
                  </a:ext>
                </a:extLst>
              </p14:cNvPr>
              <p14:cNvContentPartPr/>
              <p14:nvPr/>
            </p14:nvContentPartPr>
            <p14:xfrm>
              <a:off x="2602543" y="-11236"/>
              <a:ext cx="1679040" cy="56628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1FDA1D45-6105-9926-1C77-5FE10871708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94903" y="-118876"/>
                <a:ext cx="189468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B257F677-94C9-57DB-4F4B-40F4309041A1}"/>
                  </a:ext>
                </a:extLst>
              </p14:cNvPr>
              <p14:cNvContentPartPr/>
              <p14:nvPr/>
            </p14:nvContentPartPr>
            <p14:xfrm>
              <a:off x="2609023" y="57884"/>
              <a:ext cx="1560240" cy="41472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B257F677-94C9-57DB-4F4B-40F4309041A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01023" y="-49756"/>
                <a:ext cx="177588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81A6F994-8562-83B4-B156-146F4A77B0EE}"/>
                  </a:ext>
                </a:extLst>
              </p14:cNvPr>
              <p14:cNvContentPartPr/>
              <p14:nvPr/>
            </p14:nvContentPartPr>
            <p14:xfrm>
              <a:off x="9386383" y="3559964"/>
              <a:ext cx="1166400" cy="67320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81A6F994-8562-83B4-B156-146F4A77B0E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278743" y="3451964"/>
                <a:ext cx="1382040" cy="88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C79439C7-8018-08BC-4505-0E4E46B575EA}"/>
                  </a:ext>
                </a:extLst>
              </p14:cNvPr>
              <p14:cNvContentPartPr/>
              <p14:nvPr/>
            </p14:nvContentPartPr>
            <p14:xfrm>
              <a:off x="9411583" y="2410124"/>
              <a:ext cx="1527480" cy="133812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C79439C7-8018-08BC-4505-0E4E46B575E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303943" y="2302124"/>
                <a:ext cx="1743120" cy="15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E6096ABA-FCCF-3339-E507-DC24851BB3CE}"/>
                  </a:ext>
                </a:extLst>
              </p14:cNvPr>
              <p14:cNvContentPartPr/>
              <p14:nvPr/>
            </p14:nvContentPartPr>
            <p14:xfrm>
              <a:off x="3521263" y="5911124"/>
              <a:ext cx="1407960" cy="932912"/>
            </p14:xfrm>
          </p:contentPart>
        </mc:Choice>
        <mc:Fallback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E6096ABA-FCCF-3339-E507-DC24851BB3C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13263" y="5803065"/>
                <a:ext cx="1623600" cy="1148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486A9CDD-FEFF-61C3-DA98-138F3BB69599}"/>
                  </a:ext>
                </a:extLst>
              </p14:cNvPr>
              <p14:cNvContentPartPr/>
              <p14:nvPr/>
            </p14:nvContentPartPr>
            <p14:xfrm>
              <a:off x="12077383" y="4222004"/>
              <a:ext cx="138600" cy="256356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486A9CDD-FEFF-61C3-DA98-138F3BB6959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969743" y="4114364"/>
                <a:ext cx="354240" cy="27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35E5AC13-8A08-7758-7149-F132EE3C5A22}"/>
                  </a:ext>
                </a:extLst>
              </p14:cNvPr>
              <p14:cNvContentPartPr/>
              <p14:nvPr/>
            </p14:nvContentPartPr>
            <p14:xfrm>
              <a:off x="9009823" y="6125684"/>
              <a:ext cx="3124440" cy="75420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35E5AC13-8A08-7758-7149-F132EE3C5A2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902183" y="6018044"/>
                <a:ext cx="3340080" cy="9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65FBCB35-FC61-8579-491C-0E59F83CBBC8}"/>
                  </a:ext>
                </a:extLst>
              </p14:cNvPr>
              <p14:cNvContentPartPr/>
              <p14:nvPr/>
            </p14:nvContentPartPr>
            <p14:xfrm>
              <a:off x="9210343" y="4405244"/>
              <a:ext cx="2894400" cy="231876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65FBCB35-FC61-8579-491C-0E59F83CBBC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102703" y="4297244"/>
                <a:ext cx="3110040" cy="25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0D0DE0DC-EE7C-9093-B9A2-29A66D5382F6}"/>
                  </a:ext>
                </a:extLst>
              </p14:cNvPr>
              <p14:cNvContentPartPr/>
              <p14:nvPr/>
            </p14:nvContentPartPr>
            <p14:xfrm>
              <a:off x="-6377" y="2886404"/>
              <a:ext cx="600480" cy="1591560"/>
            </p14:xfrm>
          </p:contentPart>
        </mc:Choice>
        <mc:Fallback xmlns=""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0D0DE0DC-EE7C-9093-B9A2-29A66D5382F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-114377" y="2778764"/>
                <a:ext cx="816120" cy="18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CF4D2586-A98C-EC11-643F-0F883C2D41B1}"/>
                  </a:ext>
                </a:extLst>
              </p14:cNvPr>
              <p14:cNvContentPartPr/>
              <p14:nvPr/>
            </p14:nvContentPartPr>
            <p14:xfrm>
              <a:off x="6680983" y="51764"/>
              <a:ext cx="612360" cy="12600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CF4D2586-A98C-EC11-643F-0F883C2D41B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72983" y="-56236"/>
                <a:ext cx="82800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BF395885-D875-5DB8-0908-4D992268B998}"/>
                  </a:ext>
                </a:extLst>
              </p14:cNvPr>
              <p14:cNvContentPartPr/>
              <p14:nvPr/>
            </p14:nvContentPartPr>
            <p14:xfrm>
              <a:off x="4746703" y="13964"/>
              <a:ext cx="2414520" cy="60048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BF395885-D875-5DB8-0908-4D992268B99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38703" y="-93676"/>
                <a:ext cx="263016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751F64C5-0E27-EBD9-C2E4-DFDF5BA173F5}"/>
                  </a:ext>
                </a:extLst>
              </p14:cNvPr>
              <p14:cNvContentPartPr/>
              <p14:nvPr/>
            </p14:nvContentPartPr>
            <p14:xfrm>
              <a:off x="5984383" y="95684"/>
              <a:ext cx="1336680" cy="540360"/>
            </p14:xfrm>
          </p:contentPart>
        </mc:Choice>
        <mc:Fallback xmlns=""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751F64C5-0E27-EBD9-C2E4-DFDF5BA173F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876743" y="-11956"/>
                <a:ext cx="155232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6FCED070-0C29-610D-2DE7-CFEF7A44536C}"/>
                  </a:ext>
                </a:extLst>
              </p14:cNvPr>
              <p14:cNvContentPartPr/>
              <p14:nvPr/>
            </p14:nvContentPartPr>
            <p14:xfrm>
              <a:off x="1917463" y="22964"/>
              <a:ext cx="327240" cy="249120"/>
            </p14:xfrm>
          </p:contentPart>
        </mc:Choice>
        <mc:Fallback xmlns=""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6FCED070-0C29-610D-2DE7-CFEF7A44536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09463" y="-84676"/>
                <a:ext cx="54288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ECE67DC3-E341-95C9-421F-789695419C8D}"/>
                  </a:ext>
                </a:extLst>
              </p14:cNvPr>
              <p14:cNvContentPartPr/>
              <p14:nvPr/>
            </p14:nvContentPartPr>
            <p14:xfrm>
              <a:off x="33943" y="32684"/>
              <a:ext cx="2122560" cy="986760"/>
            </p14:xfrm>
          </p:contentPart>
        </mc:Choice>
        <mc:Fallback xmlns=""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ECE67DC3-E341-95C9-421F-789695419C8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-73697" y="-74956"/>
                <a:ext cx="2338200" cy="12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id="{61B2BC7E-417D-37AF-48E8-F2EB889367D5}"/>
                  </a:ext>
                </a:extLst>
              </p14:cNvPr>
              <p14:cNvContentPartPr/>
              <p14:nvPr/>
            </p14:nvContentPartPr>
            <p14:xfrm>
              <a:off x="31423" y="5081324"/>
              <a:ext cx="69120" cy="1775520"/>
            </p14:xfrm>
          </p:contentPart>
        </mc:Choice>
        <mc:Fallback xmlns=""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61B2BC7E-417D-37AF-48E8-F2EB889367D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-76017" y="4973684"/>
                <a:ext cx="283643" cy="19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1AB147AF-FDBD-5324-FFC9-28EF571506EC}"/>
                  </a:ext>
                </a:extLst>
              </p14:cNvPr>
              <p14:cNvContentPartPr/>
              <p14:nvPr/>
            </p14:nvContentPartPr>
            <p14:xfrm>
              <a:off x="66703" y="5603324"/>
              <a:ext cx="2304360" cy="1232640"/>
            </p14:xfrm>
          </p:contentPart>
        </mc:Choice>
        <mc:Fallback xmlns=""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1AB147AF-FDBD-5324-FFC9-28EF571506E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-40937" y="5495324"/>
                <a:ext cx="2520000" cy="14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B1AD2EAE-3347-3919-9851-6D9073AC0FD0}"/>
                  </a:ext>
                </a:extLst>
              </p14:cNvPr>
              <p14:cNvContentPartPr/>
              <p14:nvPr/>
            </p14:nvContentPartPr>
            <p14:xfrm>
              <a:off x="137983" y="4314884"/>
              <a:ext cx="1578600" cy="213804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B1AD2EAE-3347-3919-9851-6D9073AC0FD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343" y="4207244"/>
                <a:ext cx="1794240" cy="23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CC7E17AF-7598-0447-1AAC-B78DC8E73192}"/>
                  </a:ext>
                </a:extLst>
              </p14:cNvPr>
              <p14:cNvContentPartPr/>
              <p14:nvPr/>
            </p14:nvContentPartPr>
            <p14:xfrm>
              <a:off x="2344063" y="6751004"/>
              <a:ext cx="418680" cy="7236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CC7E17AF-7598-0447-1AAC-B78DC8E7319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36423" y="6643004"/>
                <a:ext cx="6343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FD2DF4DA-9A1D-34D7-52E9-8DF541468DEF}"/>
                  </a:ext>
                </a:extLst>
              </p14:cNvPr>
              <p14:cNvContentPartPr/>
              <p14:nvPr/>
            </p14:nvContentPartPr>
            <p14:xfrm>
              <a:off x="8537863" y="20084"/>
              <a:ext cx="3634200" cy="13860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FD2DF4DA-9A1D-34D7-52E9-8DF541468DE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429863" y="-87556"/>
                <a:ext cx="384984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05F5E77D-EBF1-28AD-042E-3004064F4050}"/>
                  </a:ext>
                </a:extLst>
              </p14:cNvPr>
              <p14:cNvContentPartPr/>
              <p14:nvPr/>
            </p14:nvContentPartPr>
            <p14:xfrm>
              <a:off x="11813863" y="217364"/>
              <a:ext cx="344880" cy="227988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05F5E77D-EBF1-28AD-042E-3004064F405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706223" y="109364"/>
                <a:ext cx="560520" cy="24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86E820B8-FF78-4BE9-AB9B-75C5A618A81A}"/>
                  </a:ext>
                </a:extLst>
              </p14:cNvPr>
              <p14:cNvContentPartPr/>
              <p14:nvPr/>
            </p14:nvContentPartPr>
            <p14:xfrm>
              <a:off x="10166143" y="161924"/>
              <a:ext cx="1861200" cy="1549800"/>
            </p14:xfrm>
          </p:contentPart>
        </mc:Choice>
        <mc:Fallback xmlns=""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86E820B8-FF78-4BE9-AB9B-75C5A618A81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058143" y="54284"/>
                <a:ext cx="2076840" cy="17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D0A45B91-94E5-595E-F880-D97E0D33F7B5}"/>
                  </a:ext>
                </a:extLst>
              </p14:cNvPr>
              <p14:cNvContentPartPr/>
              <p14:nvPr/>
            </p14:nvContentPartPr>
            <p14:xfrm>
              <a:off x="8487463" y="141044"/>
              <a:ext cx="2266560" cy="731880"/>
            </p14:xfrm>
          </p:contentPart>
        </mc:Choice>
        <mc:Fallback xmlns=""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D0A45B91-94E5-595E-F880-D97E0D33F7B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379463" y="33404"/>
                <a:ext cx="248220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47DF7D42-5578-ABCB-33B1-DF71D56BAB39}"/>
                  </a:ext>
                </a:extLst>
              </p14:cNvPr>
              <p14:cNvContentPartPr/>
              <p14:nvPr/>
            </p14:nvContentPartPr>
            <p14:xfrm>
              <a:off x="73339" y="-40779"/>
              <a:ext cx="12138480" cy="360"/>
            </p14:xfrm>
          </p:contentPart>
        </mc:Choice>
        <mc:Fallback xmlns=""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47DF7D42-5578-ABCB-33B1-DF71D56BAB3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339" y="-103779"/>
                <a:ext cx="122641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0577B456-2ACC-C63C-0570-5C95E6F02D54}"/>
                  </a:ext>
                </a:extLst>
              </p14:cNvPr>
              <p14:cNvContentPartPr/>
              <p14:nvPr/>
            </p14:nvContentPartPr>
            <p14:xfrm>
              <a:off x="-85061" y="6907581"/>
              <a:ext cx="12091320" cy="360"/>
            </p14:xfrm>
          </p:contentPart>
        </mc:Choice>
        <mc:Fallback xmlns=""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0577B456-2ACC-C63C-0570-5C95E6F02D5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-147701" y="6844581"/>
                <a:ext cx="122169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124FAA18-136C-7954-94E4-21A7D570965E}"/>
                  </a:ext>
                </a:extLst>
              </p14:cNvPr>
              <p14:cNvContentPartPr/>
              <p14:nvPr/>
            </p14:nvContentPartPr>
            <p14:xfrm>
              <a:off x="-24221" y="16461"/>
              <a:ext cx="360" cy="7210080"/>
            </p14:xfrm>
          </p:contentPart>
        </mc:Choice>
        <mc:Fallback xmlns=""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124FAA18-136C-7954-94E4-21A7D570965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-86861" y="-46539"/>
                <a:ext cx="126000" cy="73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7" name="Entrada de lápiz 56">
                <a:extLst>
                  <a:ext uri="{FF2B5EF4-FFF2-40B4-BE49-F238E27FC236}">
                    <a16:creationId xmlns:a16="http://schemas.microsoft.com/office/drawing/2014/main" id="{D6DE05E7-E434-2494-184D-7508E7AA3955}"/>
                  </a:ext>
                </a:extLst>
              </p14:cNvPr>
              <p14:cNvContentPartPr/>
              <p14:nvPr/>
            </p14:nvContentPartPr>
            <p14:xfrm>
              <a:off x="12275539" y="24741"/>
              <a:ext cx="360" cy="6827040"/>
            </p14:xfrm>
          </p:contentPart>
        </mc:Choice>
        <mc:Fallback xmlns="">
          <p:pic>
            <p:nvPicPr>
              <p:cNvPr id="57" name="Entrada de lápiz 56">
                <a:extLst>
                  <a:ext uri="{FF2B5EF4-FFF2-40B4-BE49-F238E27FC236}">
                    <a16:creationId xmlns:a16="http://schemas.microsoft.com/office/drawing/2014/main" id="{D6DE05E7-E434-2494-184D-7508E7AA395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212539" y="-38259"/>
                <a:ext cx="126000" cy="69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580FC921-A24C-B423-673C-C642EDACDD60}"/>
                  </a:ext>
                </a:extLst>
              </p14:cNvPr>
              <p14:cNvContentPartPr/>
              <p14:nvPr/>
            </p14:nvContentPartPr>
            <p14:xfrm>
              <a:off x="11944699" y="6948261"/>
              <a:ext cx="349920" cy="360"/>
            </p14:xfrm>
          </p:contentPart>
        </mc:Choice>
        <mc:Fallback xmlns=""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580FC921-A24C-B423-673C-C642EDACDD6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882059" y="6885261"/>
                <a:ext cx="4755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3C05504B-EAF4-366F-961F-6528DB56F826}"/>
                  </a:ext>
                </a:extLst>
              </p14:cNvPr>
              <p14:cNvContentPartPr/>
              <p14:nvPr/>
            </p14:nvContentPartPr>
            <p14:xfrm>
              <a:off x="5300023" y="6904724"/>
              <a:ext cx="490680" cy="371160"/>
            </p14:xfrm>
          </p:contentPart>
        </mc:Choice>
        <mc:Fallback xmlns=""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3C05504B-EAF4-366F-961F-6528DB56F82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292463" y="6897164"/>
                <a:ext cx="5058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FCBB06CB-AA01-FFF0-BADA-7B57C5D45F05}"/>
                  </a:ext>
                </a:extLst>
              </p14:cNvPr>
              <p14:cNvContentPartPr/>
              <p14:nvPr/>
            </p14:nvContentPartPr>
            <p14:xfrm>
              <a:off x="2709463" y="6470924"/>
              <a:ext cx="12960" cy="648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FCBB06CB-AA01-FFF0-BADA-7B57C5D45F0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601823" y="6362924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45CB65DA-1BCE-2B44-448A-69D24C1FFCAB}"/>
                  </a:ext>
                </a:extLst>
              </p14:cNvPr>
              <p14:cNvContentPartPr/>
              <p14:nvPr/>
            </p14:nvContentPartPr>
            <p14:xfrm>
              <a:off x="2599303" y="6112364"/>
              <a:ext cx="29160" cy="1908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45CB65DA-1BCE-2B44-448A-69D24C1FFCA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491303" y="6004724"/>
                <a:ext cx="2448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8A894BFE-7856-AABB-61AE-AFFD54ECD84C}"/>
                  </a:ext>
                </a:extLst>
              </p14:cNvPr>
              <p14:cNvContentPartPr/>
              <p14:nvPr/>
            </p14:nvContentPartPr>
            <p14:xfrm>
              <a:off x="2332183" y="5313884"/>
              <a:ext cx="12960" cy="2268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8A894BFE-7856-AABB-61AE-AFFD54ECD84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224543" y="5206244"/>
                <a:ext cx="2286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B0199053-4FF0-05E3-3884-7243C33F9058}"/>
                  </a:ext>
                </a:extLst>
              </p14:cNvPr>
              <p14:cNvContentPartPr/>
              <p14:nvPr/>
            </p14:nvContentPartPr>
            <p14:xfrm>
              <a:off x="1766623" y="5244764"/>
              <a:ext cx="50760" cy="2556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B0199053-4FF0-05E3-3884-7243C33F905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658623" y="5137124"/>
                <a:ext cx="2664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A99BD4C0-55E4-4D77-6048-D1D93CE9AF2B}"/>
                  </a:ext>
                </a:extLst>
              </p14:cNvPr>
              <p14:cNvContentPartPr/>
              <p14:nvPr/>
            </p14:nvContentPartPr>
            <p14:xfrm>
              <a:off x="1723063" y="4804844"/>
              <a:ext cx="37440" cy="3024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A99BD4C0-55E4-4D77-6048-D1D93CE9AF2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615423" y="4696844"/>
                <a:ext cx="2530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DF8F9CD0-5C33-211B-F13F-BB12B0294EA0}"/>
                  </a:ext>
                </a:extLst>
              </p14:cNvPr>
              <p14:cNvContentPartPr/>
              <p14:nvPr/>
            </p14:nvContentPartPr>
            <p14:xfrm>
              <a:off x="1477183" y="4081604"/>
              <a:ext cx="25560" cy="36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DF8F9CD0-5C33-211B-F13F-BB12B0294EA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369543" y="3973964"/>
                <a:ext cx="241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9148397A-F4EC-502E-AF56-68A01A80F19F}"/>
                  </a:ext>
                </a:extLst>
              </p14:cNvPr>
              <p14:cNvContentPartPr/>
              <p14:nvPr/>
            </p14:nvContentPartPr>
            <p14:xfrm>
              <a:off x="1093783" y="3949844"/>
              <a:ext cx="360" cy="36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9148397A-F4EC-502E-AF56-68A01A80F19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85783" y="384184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681C463D-B7D4-5D73-8E26-EEF8DBCCE773}"/>
                  </a:ext>
                </a:extLst>
              </p14:cNvPr>
              <p14:cNvContentPartPr/>
              <p14:nvPr/>
            </p14:nvContentPartPr>
            <p14:xfrm>
              <a:off x="440023" y="4069004"/>
              <a:ext cx="360" cy="36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681C463D-B7D4-5D73-8E26-EEF8DBCCE77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32023" y="396136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50438B31-5F5A-DD8E-BDB7-AAAD2064C57B}"/>
                  </a:ext>
                </a:extLst>
              </p14:cNvPr>
              <p14:cNvContentPartPr/>
              <p14:nvPr/>
            </p14:nvContentPartPr>
            <p14:xfrm>
              <a:off x="1684903" y="4440164"/>
              <a:ext cx="6480" cy="2556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50438B31-5F5A-DD8E-BDB7-AAAD2064C57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76903" y="4332164"/>
                <a:ext cx="2221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AA3BF723-3711-B36B-FAAD-A664DA1F0C68}"/>
                  </a:ext>
                </a:extLst>
              </p14:cNvPr>
              <p14:cNvContentPartPr/>
              <p14:nvPr/>
            </p14:nvContentPartPr>
            <p14:xfrm>
              <a:off x="2476903" y="5842004"/>
              <a:ext cx="44280" cy="1908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AA3BF723-3711-B36B-FAAD-A664DA1F0C6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69263" y="5734364"/>
                <a:ext cx="2599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48E9774E-FD49-F1D7-25DF-046771677768}"/>
                  </a:ext>
                </a:extLst>
              </p14:cNvPr>
              <p14:cNvContentPartPr/>
              <p14:nvPr/>
            </p14:nvContentPartPr>
            <p14:xfrm>
              <a:off x="8072383" y="202604"/>
              <a:ext cx="12960" cy="12960"/>
            </p14:xfrm>
          </p:contentPart>
        </mc:Choice>
        <mc:Fallback xmlns=""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48E9774E-FD49-F1D7-25DF-04677167776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964743" y="94604"/>
                <a:ext cx="228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8" name="Entrada de lápiz 67">
                <a:extLst>
                  <a:ext uri="{FF2B5EF4-FFF2-40B4-BE49-F238E27FC236}">
                    <a16:creationId xmlns:a16="http://schemas.microsoft.com/office/drawing/2014/main" id="{F9C24B4E-7DFB-DFCD-17ED-109F7B1991B9}"/>
                  </a:ext>
                </a:extLst>
              </p14:cNvPr>
              <p14:cNvContentPartPr/>
              <p14:nvPr/>
            </p14:nvContentPartPr>
            <p14:xfrm>
              <a:off x="8047183" y="623804"/>
              <a:ext cx="25560" cy="12960"/>
            </p14:xfrm>
          </p:contentPart>
        </mc:Choice>
        <mc:Fallback xmlns="">
          <p:pic>
            <p:nvPicPr>
              <p:cNvPr id="68" name="Entrada de lápiz 67">
                <a:extLst>
                  <a:ext uri="{FF2B5EF4-FFF2-40B4-BE49-F238E27FC236}">
                    <a16:creationId xmlns:a16="http://schemas.microsoft.com/office/drawing/2014/main" id="{F9C24B4E-7DFB-DFCD-17ED-109F7B1991B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939543" y="516164"/>
                <a:ext cx="2412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9" name="Entrada de lápiz 68">
                <a:extLst>
                  <a:ext uri="{FF2B5EF4-FFF2-40B4-BE49-F238E27FC236}">
                    <a16:creationId xmlns:a16="http://schemas.microsoft.com/office/drawing/2014/main" id="{5EE3EB40-D645-9E24-A179-42CA5770E742}"/>
                  </a:ext>
                </a:extLst>
              </p14:cNvPr>
              <p14:cNvContentPartPr/>
              <p14:nvPr/>
            </p14:nvContentPartPr>
            <p14:xfrm>
              <a:off x="8405023" y="1064084"/>
              <a:ext cx="19800" cy="25560"/>
            </p14:xfrm>
          </p:contentPart>
        </mc:Choice>
        <mc:Fallback xmlns="">
          <p:pic>
            <p:nvPicPr>
              <p:cNvPr id="69" name="Entrada de lápiz 68">
                <a:extLst>
                  <a:ext uri="{FF2B5EF4-FFF2-40B4-BE49-F238E27FC236}">
                    <a16:creationId xmlns:a16="http://schemas.microsoft.com/office/drawing/2014/main" id="{5EE3EB40-D645-9E24-A179-42CA5770E74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297023" y="956084"/>
                <a:ext cx="235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0" name="Entrada de lápiz 69">
                <a:extLst>
                  <a:ext uri="{FF2B5EF4-FFF2-40B4-BE49-F238E27FC236}">
                    <a16:creationId xmlns:a16="http://schemas.microsoft.com/office/drawing/2014/main" id="{9EA9B197-3F05-DA21-02E9-6E2218A39F71}"/>
                  </a:ext>
                </a:extLst>
              </p14:cNvPr>
              <p14:cNvContentPartPr/>
              <p14:nvPr/>
            </p14:nvContentPartPr>
            <p14:xfrm>
              <a:off x="8927383" y="1189724"/>
              <a:ext cx="360" cy="19080"/>
            </p14:xfrm>
          </p:contentPart>
        </mc:Choice>
        <mc:Fallback xmlns="">
          <p:pic>
            <p:nvPicPr>
              <p:cNvPr id="70" name="Entrada de lápiz 69">
                <a:extLst>
                  <a:ext uri="{FF2B5EF4-FFF2-40B4-BE49-F238E27FC236}">
                    <a16:creationId xmlns:a16="http://schemas.microsoft.com/office/drawing/2014/main" id="{9EA9B197-3F05-DA21-02E9-6E2218A39F7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819743" y="1081724"/>
                <a:ext cx="2160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1" name="Entrada de lápiz 70">
                <a:extLst>
                  <a:ext uri="{FF2B5EF4-FFF2-40B4-BE49-F238E27FC236}">
                    <a16:creationId xmlns:a16="http://schemas.microsoft.com/office/drawing/2014/main" id="{C9CE6541-99D0-4377-5577-2C63D0D73BDA}"/>
                  </a:ext>
                </a:extLst>
              </p14:cNvPr>
              <p14:cNvContentPartPr/>
              <p14:nvPr/>
            </p14:nvContentPartPr>
            <p14:xfrm>
              <a:off x="9537223" y="1038164"/>
              <a:ext cx="19080" cy="1080"/>
            </p14:xfrm>
          </p:contentPart>
        </mc:Choice>
        <mc:Fallback xmlns="">
          <p:pic>
            <p:nvPicPr>
              <p:cNvPr id="71" name="Entrada de lápiz 70">
                <a:extLst>
                  <a:ext uri="{FF2B5EF4-FFF2-40B4-BE49-F238E27FC236}">
                    <a16:creationId xmlns:a16="http://schemas.microsoft.com/office/drawing/2014/main" id="{C9CE6541-99D0-4377-5577-2C63D0D73BD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429583" y="930164"/>
                <a:ext cx="2347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2" name="Entrada de lápiz 71">
                <a:extLst>
                  <a:ext uri="{FF2B5EF4-FFF2-40B4-BE49-F238E27FC236}">
                    <a16:creationId xmlns:a16="http://schemas.microsoft.com/office/drawing/2014/main" id="{4A47E940-A537-D572-3B9D-AAA96DF49EED}"/>
                  </a:ext>
                </a:extLst>
              </p14:cNvPr>
              <p14:cNvContentPartPr/>
              <p14:nvPr/>
            </p14:nvContentPartPr>
            <p14:xfrm>
              <a:off x="9908383" y="1126724"/>
              <a:ext cx="12960" cy="12960"/>
            </p14:xfrm>
          </p:contentPart>
        </mc:Choice>
        <mc:Fallback xmlns="">
          <p:pic>
            <p:nvPicPr>
              <p:cNvPr id="72" name="Entrada de lápiz 71">
                <a:extLst>
                  <a:ext uri="{FF2B5EF4-FFF2-40B4-BE49-F238E27FC236}">
                    <a16:creationId xmlns:a16="http://schemas.microsoft.com/office/drawing/2014/main" id="{4A47E940-A537-D572-3B9D-AAA96DF49EE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800383" y="1019084"/>
                <a:ext cx="228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3" name="Entrada de lápiz 72">
                <a:extLst>
                  <a:ext uri="{FF2B5EF4-FFF2-40B4-BE49-F238E27FC236}">
                    <a16:creationId xmlns:a16="http://schemas.microsoft.com/office/drawing/2014/main" id="{A4FAA1E4-E3F3-8AB8-22E4-3A709DDEAF87}"/>
                  </a:ext>
                </a:extLst>
              </p14:cNvPr>
              <p14:cNvContentPartPr/>
              <p14:nvPr/>
            </p14:nvContentPartPr>
            <p14:xfrm>
              <a:off x="9826663" y="1648724"/>
              <a:ext cx="12960" cy="6480"/>
            </p14:xfrm>
          </p:contentPart>
        </mc:Choice>
        <mc:Fallback xmlns="">
          <p:pic>
            <p:nvPicPr>
              <p:cNvPr id="73" name="Entrada de lápiz 72">
                <a:extLst>
                  <a:ext uri="{FF2B5EF4-FFF2-40B4-BE49-F238E27FC236}">
                    <a16:creationId xmlns:a16="http://schemas.microsoft.com/office/drawing/2014/main" id="{A4FAA1E4-E3F3-8AB8-22E4-3A709DDEAF8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718663" y="1540724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61E0BC45-D40E-E8FE-11A2-B19349BDEA44}"/>
                  </a:ext>
                </a:extLst>
              </p14:cNvPr>
              <p14:cNvContentPartPr/>
              <p14:nvPr/>
            </p14:nvContentPartPr>
            <p14:xfrm>
              <a:off x="10342183" y="2176844"/>
              <a:ext cx="12960" cy="6480"/>
            </p14:xfrm>
          </p:contentPart>
        </mc:Choice>
        <mc:Fallback xmlns=""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61E0BC45-D40E-E8FE-11A2-B19349BDEA44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234183" y="2068844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Entrada de lápiz 74">
                <a:extLst>
                  <a:ext uri="{FF2B5EF4-FFF2-40B4-BE49-F238E27FC236}">
                    <a16:creationId xmlns:a16="http://schemas.microsoft.com/office/drawing/2014/main" id="{F057648F-2843-A161-31CD-DF91AA8B8889}"/>
                  </a:ext>
                </a:extLst>
              </p14:cNvPr>
              <p14:cNvContentPartPr/>
              <p14:nvPr/>
            </p14:nvContentPartPr>
            <p14:xfrm>
              <a:off x="10882903" y="2038244"/>
              <a:ext cx="6480" cy="12960"/>
            </p14:xfrm>
          </p:contentPart>
        </mc:Choice>
        <mc:Fallback xmlns="">
          <p:pic>
            <p:nvPicPr>
              <p:cNvPr id="75" name="Entrada de lápiz 74">
                <a:extLst>
                  <a:ext uri="{FF2B5EF4-FFF2-40B4-BE49-F238E27FC236}">
                    <a16:creationId xmlns:a16="http://schemas.microsoft.com/office/drawing/2014/main" id="{F057648F-2843-A161-31CD-DF91AA8B888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774903" y="1930604"/>
                <a:ext cx="2221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Entrada de lápiz 75">
                <a:extLst>
                  <a:ext uri="{FF2B5EF4-FFF2-40B4-BE49-F238E27FC236}">
                    <a16:creationId xmlns:a16="http://schemas.microsoft.com/office/drawing/2014/main" id="{145ADD69-FC81-690B-7ED9-BE8A3602606B}"/>
                  </a:ext>
                </a:extLst>
              </p14:cNvPr>
              <p14:cNvContentPartPr/>
              <p14:nvPr/>
            </p14:nvContentPartPr>
            <p14:xfrm>
              <a:off x="11341903" y="1812164"/>
              <a:ext cx="19080" cy="19080"/>
            </p14:xfrm>
          </p:contentPart>
        </mc:Choice>
        <mc:Fallback xmlns="">
          <p:pic>
            <p:nvPicPr>
              <p:cNvPr id="76" name="Entrada de lápiz 75">
                <a:extLst>
                  <a:ext uri="{FF2B5EF4-FFF2-40B4-BE49-F238E27FC236}">
                    <a16:creationId xmlns:a16="http://schemas.microsoft.com/office/drawing/2014/main" id="{145ADD69-FC81-690B-7ED9-BE8A3602606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233903" y="1704164"/>
                <a:ext cx="2347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7" name="Entrada de lápiz 76">
                <a:extLst>
                  <a:ext uri="{FF2B5EF4-FFF2-40B4-BE49-F238E27FC236}">
                    <a16:creationId xmlns:a16="http://schemas.microsoft.com/office/drawing/2014/main" id="{39341098-8F8A-687E-6A88-884B22935568}"/>
                  </a:ext>
                </a:extLst>
              </p14:cNvPr>
              <p14:cNvContentPartPr/>
              <p14:nvPr/>
            </p14:nvContentPartPr>
            <p14:xfrm>
              <a:off x="11341903" y="2333804"/>
              <a:ext cx="25560" cy="12960"/>
            </p14:xfrm>
          </p:contentPart>
        </mc:Choice>
        <mc:Fallback xmlns="">
          <p:pic>
            <p:nvPicPr>
              <p:cNvPr id="77" name="Entrada de lápiz 76">
                <a:extLst>
                  <a:ext uri="{FF2B5EF4-FFF2-40B4-BE49-F238E27FC236}">
                    <a16:creationId xmlns:a16="http://schemas.microsoft.com/office/drawing/2014/main" id="{39341098-8F8A-687E-6A88-884B2293556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233903" y="2226164"/>
                <a:ext cx="2412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8" name="Entrada de lápiz 77">
                <a:extLst>
                  <a:ext uri="{FF2B5EF4-FFF2-40B4-BE49-F238E27FC236}">
                    <a16:creationId xmlns:a16="http://schemas.microsoft.com/office/drawing/2014/main" id="{468B5505-FCE0-BF03-2B3C-C277D146BF1E}"/>
                  </a:ext>
                </a:extLst>
              </p14:cNvPr>
              <p14:cNvContentPartPr/>
              <p14:nvPr/>
            </p14:nvContentPartPr>
            <p14:xfrm>
              <a:off x="11674903" y="2704964"/>
              <a:ext cx="12960" cy="12960"/>
            </p14:xfrm>
          </p:contentPart>
        </mc:Choice>
        <mc:Fallback xmlns="">
          <p:pic>
            <p:nvPicPr>
              <p:cNvPr id="78" name="Entrada de lápiz 77">
                <a:extLst>
                  <a:ext uri="{FF2B5EF4-FFF2-40B4-BE49-F238E27FC236}">
                    <a16:creationId xmlns:a16="http://schemas.microsoft.com/office/drawing/2014/main" id="{468B5505-FCE0-BF03-2B3C-C277D146BF1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567263" y="2596964"/>
                <a:ext cx="228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9" name="Entrada de lápiz 78">
                <a:extLst>
                  <a:ext uri="{FF2B5EF4-FFF2-40B4-BE49-F238E27FC236}">
                    <a16:creationId xmlns:a16="http://schemas.microsoft.com/office/drawing/2014/main" id="{14C86742-9057-ECC6-04B2-F2FE50D5F2E2}"/>
                  </a:ext>
                </a:extLst>
              </p14:cNvPr>
              <p14:cNvContentPartPr/>
              <p14:nvPr/>
            </p14:nvContentPartPr>
            <p14:xfrm>
              <a:off x="12052183" y="2881004"/>
              <a:ext cx="19080" cy="6480"/>
            </p14:xfrm>
          </p:contentPart>
        </mc:Choice>
        <mc:Fallback xmlns="">
          <p:pic>
            <p:nvPicPr>
              <p:cNvPr id="79" name="Entrada de lápiz 78">
                <a:extLst>
                  <a:ext uri="{FF2B5EF4-FFF2-40B4-BE49-F238E27FC236}">
                    <a16:creationId xmlns:a16="http://schemas.microsoft.com/office/drawing/2014/main" id="{14C86742-9057-ECC6-04B2-F2FE50D5F2E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1944543" y="2773004"/>
                <a:ext cx="234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0" name="Entrada de lápiz 79">
                <a:extLst>
                  <a:ext uri="{FF2B5EF4-FFF2-40B4-BE49-F238E27FC236}">
                    <a16:creationId xmlns:a16="http://schemas.microsoft.com/office/drawing/2014/main" id="{5CA70F63-BCE7-EDD3-D203-72599EEC92CA}"/>
                  </a:ext>
                </a:extLst>
              </p14:cNvPr>
              <p14:cNvContentPartPr/>
              <p14:nvPr/>
            </p14:nvContentPartPr>
            <p14:xfrm>
              <a:off x="281263" y="1409684"/>
              <a:ext cx="33120" cy="25560"/>
            </p14:xfrm>
          </p:contentPart>
        </mc:Choice>
        <mc:Fallback xmlns="">
          <p:pic>
            <p:nvPicPr>
              <p:cNvPr id="80" name="Entrada de lápiz 79">
                <a:extLst>
                  <a:ext uri="{FF2B5EF4-FFF2-40B4-BE49-F238E27FC236}">
                    <a16:creationId xmlns:a16="http://schemas.microsoft.com/office/drawing/2014/main" id="{5CA70F63-BCE7-EDD3-D203-72599EEC92C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73623" y="1302044"/>
                <a:ext cx="2487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1" name="Entrada de lápiz 80">
                <a:extLst>
                  <a:ext uri="{FF2B5EF4-FFF2-40B4-BE49-F238E27FC236}">
                    <a16:creationId xmlns:a16="http://schemas.microsoft.com/office/drawing/2014/main" id="{5532A0F6-5D70-A780-29FF-B61876AC7193}"/>
                  </a:ext>
                </a:extLst>
              </p14:cNvPr>
              <p14:cNvContentPartPr/>
              <p14:nvPr/>
            </p14:nvContentPartPr>
            <p14:xfrm>
              <a:off x="719383" y="1258844"/>
              <a:ext cx="22680" cy="19080"/>
            </p14:xfrm>
          </p:contentPart>
        </mc:Choice>
        <mc:Fallback xmlns="">
          <p:pic>
            <p:nvPicPr>
              <p:cNvPr id="81" name="Entrada de lápiz 80">
                <a:extLst>
                  <a:ext uri="{FF2B5EF4-FFF2-40B4-BE49-F238E27FC236}">
                    <a16:creationId xmlns:a16="http://schemas.microsoft.com/office/drawing/2014/main" id="{5532A0F6-5D70-A780-29FF-B61876AC719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11383" y="1150844"/>
                <a:ext cx="2383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2" name="Entrada de lápiz 81">
                <a:extLst>
                  <a:ext uri="{FF2B5EF4-FFF2-40B4-BE49-F238E27FC236}">
                    <a16:creationId xmlns:a16="http://schemas.microsoft.com/office/drawing/2014/main" id="{58281FFD-E2EF-8302-4BD5-7B778382DA06}"/>
                  </a:ext>
                </a:extLst>
              </p14:cNvPr>
              <p14:cNvContentPartPr/>
              <p14:nvPr/>
            </p14:nvContentPartPr>
            <p14:xfrm>
              <a:off x="1241023" y="579884"/>
              <a:ext cx="16560" cy="12960"/>
            </p14:xfrm>
          </p:contentPart>
        </mc:Choice>
        <mc:Fallback xmlns="">
          <p:pic>
            <p:nvPicPr>
              <p:cNvPr id="82" name="Entrada de lápiz 81">
                <a:extLst>
                  <a:ext uri="{FF2B5EF4-FFF2-40B4-BE49-F238E27FC236}">
                    <a16:creationId xmlns:a16="http://schemas.microsoft.com/office/drawing/2014/main" id="{58281FFD-E2EF-8302-4BD5-7B778382DA0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133383" y="471884"/>
                <a:ext cx="2322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28977F40-05A1-2A57-ED44-6B85E5E7733D}"/>
                  </a:ext>
                </a:extLst>
              </p14:cNvPr>
              <p14:cNvContentPartPr/>
              <p14:nvPr/>
            </p14:nvContentPartPr>
            <p14:xfrm>
              <a:off x="1874623" y="560804"/>
              <a:ext cx="18000" cy="25560"/>
            </p14:xfrm>
          </p:contentPart>
        </mc:Choice>
        <mc:Fallback xmlns=""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28977F40-05A1-2A57-ED44-6B85E5E7733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766983" y="453164"/>
                <a:ext cx="233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E163A966-9142-303A-3BC7-7E79A8FF6377}"/>
                  </a:ext>
                </a:extLst>
              </p14:cNvPr>
              <p14:cNvContentPartPr/>
              <p14:nvPr/>
            </p14:nvContentPartPr>
            <p14:xfrm>
              <a:off x="2256943" y="429044"/>
              <a:ext cx="63360" cy="38160"/>
            </p14:xfrm>
          </p:contentPart>
        </mc:Choice>
        <mc:Fallback xmlns=""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E163A966-9142-303A-3BC7-7E79A8FF637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148943" y="321044"/>
                <a:ext cx="2790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6274983D-926F-0D39-1B70-FEF1E0DF9B2A}"/>
                  </a:ext>
                </a:extLst>
              </p14:cNvPr>
              <p14:cNvContentPartPr/>
              <p14:nvPr/>
            </p14:nvContentPartPr>
            <p14:xfrm>
              <a:off x="8726503" y="6546164"/>
              <a:ext cx="31680" cy="12960"/>
            </p14:xfrm>
          </p:contentPart>
        </mc:Choice>
        <mc:Fallback xmlns=""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6274983D-926F-0D39-1B70-FEF1E0DF9B2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618503" y="6438524"/>
                <a:ext cx="2473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C50CD77B-F4D6-6517-0455-948667286AD0}"/>
                  </a:ext>
                </a:extLst>
              </p14:cNvPr>
              <p14:cNvContentPartPr/>
              <p14:nvPr/>
            </p14:nvContentPartPr>
            <p14:xfrm>
              <a:off x="9028183" y="5955404"/>
              <a:ext cx="50760" cy="10080"/>
            </p14:xfrm>
          </p:contentPart>
        </mc:Choice>
        <mc:Fallback xmlns=""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C50CD77B-F4D6-6517-0455-948667286AD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920183" y="5847404"/>
                <a:ext cx="2664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7" name="Entrada de lápiz 86">
                <a:extLst>
                  <a:ext uri="{FF2B5EF4-FFF2-40B4-BE49-F238E27FC236}">
                    <a16:creationId xmlns:a16="http://schemas.microsoft.com/office/drawing/2014/main" id="{182747B6-6216-3916-9D0F-6E4F737C637E}"/>
                  </a:ext>
                </a:extLst>
              </p14:cNvPr>
              <p14:cNvContentPartPr/>
              <p14:nvPr/>
            </p14:nvContentPartPr>
            <p14:xfrm>
              <a:off x="9757543" y="5439884"/>
              <a:ext cx="12960" cy="12960"/>
            </p14:xfrm>
          </p:contentPart>
        </mc:Choice>
        <mc:Fallback xmlns="">
          <p:pic>
            <p:nvPicPr>
              <p:cNvPr id="87" name="Entrada de lápiz 86">
                <a:extLst>
                  <a:ext uri="{FF2B5EF4-FFF2-40B4-BE49-F238E27FC236}">
                    <a16:creationId xmlns:a16="http://schemas.microsoft.com/office/drawing/2014/main" id="{182747B6-6216-3916-9D0F-6E4F737C637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649543" y="5331884"/>
                <a:ext cx="228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8" name="Entrada de lápiz 87">
                <a:extLst>
                  <a:ext uri="{FF2B5EF4-FFF2-40B4-BE49-F238E27FC236}">
                    <a16:creationId xmlns:a16="http://schemas.microsoft.com/office/drawing/2014/main" id="{42C812D4-5532-BA3A-F6A1-FDA1A89C3345}"/>
                  </a:ext>
                </a:extLst>
              </p14:cNvPr>
              <p14:cNvContentPartPr/>
              <p14:nvPr/>
            </p14:nvContentPartPr>
            <p14:xfrm>
              <a:off x="10360903" y="5389484"/>
              <a:ext cx="19080" cy="25560"/>
            </p14:xfrm>
          </p:contentPart>
        </mc:Choice>
        <mc:Fallback xmlns="">
          <p:pic>
            <p:nvPicPr>
              <p:cNvPr id="88" name="Entrada de lápiz 87">
                <a:extLst>
                  <a:ext uri="{FF2B5EF4-FFF2-40B4-BE49-F238E27FC236}">
                    <a16:creationId xmlns:a16="http://schemas.microsoft.com/office/drawing/2014/main" id="{42C812D4-5532-BA3A-F6A1-FDA1A89C334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253263" y="5281484"/>
                <a:ext cx="2347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9" name="Entrada de lápiz 88">
                <a:extLst>
                  <a:ext uri="{FF2B5EF4-FFF2-40B4-BE49-F238E27FC236}">
                    <a16:creationId xmlns:a16="http://schemas.microsoft.com/office/drawing/2014/main" id="{EDBE5F88-6D16-468D-9A93-EB095CBB99B8}"/>
                  </a:ext>
                </a:extLst>
              </p14:cNvPr>
              <p14:cNvContentPartPr/>
              <p14:nvPr/>
            </p14:nvContentPartPr>
            <p14:xfrm>
              <a:off x="10484023" y="4641404"/>
              <a:ext cx="47160" cy="75240"/>
            </p14:xfrm>
          </p:contentPart>
        </mc:Choice>
        <mc:Fallback xmlns="">
          <p:pic>
            <p:nvPicPr>
              <p:cNvPr id="89" name="Entrada de lápiz 88">
                <a:extLst>
                  <a:ext uri="{FF2B5EF4-FFF2-40B4-BE49-F238E27FC236}">
                    <a16:creationId xmlns:a16="http://schemas.microsoft.com/office/drawing/2014/main" id="{EDBE5F88-6D16-468D-9A93-EB095CBB99B8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0376023" y="4533404"/>
                <a:ext cx="2628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0" name="Entrada de lápiz 89">
                <a:extLst>
                  <a:ext uri="{FF2B5EF4-FFF2-40B4-BE49-F238E27FC236}">
                    <a16:creationId xmlns:a16="http://schemas.microsoft.com/office/drawing/2014/main" id="{B5EE9B3B-D6A5-5274-97D1-9B1AEEEF5F04}"/>
                  </a:ext>
                </a:extLst>
              </p14:cNvPr>
              <p14:cNvContentPartPr/>
              <p14:nvPr/>
            </p14:nvContentPartPr>
            <p14:xfrm>
              <a:off x="11121583" y="3987284"/>
              <a:ext cx="50760" cy="47880"/>
            </p14:xfrm>
          </p:contentPart>
        </mc:Choice>
        <mc:Fallback xmlns="">
          <p:pic>
            <p:nvPicPr>
              <p:cNvPr id="90" name="Entrada de lápiz 89">
                <a:extLst>
                  <a:ext uri="{FF2B5EF4-FFF2-40B4-BE49-F238E27FC236}">
                    <a16:creationId xmlns:a16="http://schemas.microsoft.com/office/drawing/2014/main" id="{B5EE9B3B-D6A5-5274-97D1-9B1AEEEF5F0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1013943" y="3879644"/>
                <a:ext cx="2664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1" name="Entrada de lápiz 90">
                <a:extLst>
                  <a:ext uri="{FF2B5EF4-FFF2-40B4-BE49-F238E27FC236}">
                    <a16:creationId xmlns:a16="http://schemas.microsoft.com/office/drawing/2014/main" id="{B3BB18F1-AEA6-E175-27E6-54627EBDB447}"/>
                  </a:ext>
                </a:extLst>
              </p14:cNvPr>
              <p14:cNvContentPartPr/>
              <p14:nvPr/>
            </p14:nvContentPartPr>
            <p14:xfrm>
              <a:off x="11794423" y="3748604"/>
              <a:ext cx="6480" cy="63360"/>
            </p14:xfrm>
          </p:contentPart>
        </mc:Choice>
        <mc:Fallback xmlns="">
          <p:pic>
            <p:nvPicPr>
              <p:cNvPr id="91" name="Entrada de lápiz 90">
                <a:extLst>
                  <a:ext uri="{FF2B5EF4-FFF2-40B4-BE49-F238E27FC236}">
                    <a16:creationId xmlns:a16="http://schemas.microsoft.com/office/drawing/2014/main" id="{B3BB18F1-AEA6-E175-27E6-54627EBDB44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1686783" y="3640604"/>
                <a:ext cx="2221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2" name="Entrada de lápiz 91">
                <a:extLst>
                  <a:ext uri="{FF2B5EF4-FFF2-40B4-BE49-F238E27FC236}">
                    <a16:creationId xmlns:a16="http://schemas.microsoft.com/office/drawing/2014/main" id="{55EE4EEF-F9D9-94B6-DFD2-F6C7CF1129A7}"/>
                  </a:ext>
                </a:extLst>
              </p14:cNvPr>
              <p14:cNvContentPartPr/>
              <p14:nvPr/>
            </p14:nvContentPartPr>
            <p14:xfrm>
              <a:off x="4438543" y="444164"/>
              <a:ext cx="19080" cy="10080"/>
            </p14:xfrm>
          </p:contentPart>
        </mc:Choice>
        <mc:Fallback xmlns="">
          <p:pic>
            <p:nvPicPr>
              <p:cNvPr id="92" name="Entrada de lápiz 91">
                <a:extLst>
                  <a:ext uri="{FF2B5EF4-FFF2-40B4-BE49-F238E27FC236}">
                    <a16:creationId xmlns:a16="http://schemas.microsoft.com/office/drawing/2014/main" id="{55EE4EEF-F9D9-94B6-DFD2-F6C7CF1129A7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330543" y="336524"/>
                <a:ext cx="234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3" name="Entrada de lápiz 92">
                <a:extLst>
                  <a:ext uri="{FF2B5EF4-FFF2-40B4-BE49-F238E27FC236}">
                    <a16:creationId xmlns:a16="http://schemas.microsoft.com/office/drawing/2014/main" id="{0111B73E-CE6D-1C1E-13CB-51D46B4A895A}"/>
                  </a:ext>
                </a:extLst>
              </p14:cNvPr>
              <p14:cNvContentPartPr/>
              <p14:nvPr/>
            </p14:nvContentPartPr>
            <p14:xfrm>
              <a:off x="4828423" y="825044"/>
              <a:ext cx="360" cy="360"/>
            </p14:xfrm>
          </p:contentPart>
        </mc:Choice>
        <mc:Fallback xmlns="">
          <p:pic>
            <p:nvPicPr>
              <p:cNvPr id="93" name="Entrada de lápiz 92">
                <a:extLst>
                  <a:ext uri="{FF2B5EF4-FFF2-40B4-BE49-F238E27FC236}">
                    <a16:creationId xmlns:a16="http://schemas.microsoft.com/office/drawing/2014/main" id="{0111B73E-CE6D-1C1E-13CB-51D46B4A895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20423" y="71704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94" name="Entrada de lápiz 93">
                <a:extLst>
                  <a:ext uri="{FF2B5EF4-FFF2-40B4-BE49-F238E27FC236}">
                    <a16:creationId xmlns:a16="http://schemas.microsoft.com/office/drawing/2014/main" id="{686104B9-588E-40C3-D5B1-085C5F3CC082}"/>
                  </a:ext>
                </a:extLst>
              </p14:cNvPr>
              <p14:cNvContentPartPr/>
              <p14:nvPr/>
            </p14:nvContentPartPr>
            <p14:xfrm>
              <a:off x="5645623" y="906764"/>
              <a:ext cx="12960" cy="6480"/>
            </p14:xfrm>
          </p:contentPart>
        </mc:Choice>
        <mc:Fallback xmlns="">
          <p:pic>
            <p:nvPicPr>
              <p:cNvPr id="94" name="Entrada de lápiz 93">
                <a:extLst>
                  <a:ext uri="{FF2B5EF4-FFF2-40B4-BE49-F238E27FC236}">
                    <a16:creationId xmlns:a16="http://schemas.microsoft.com/office/drawing/2014/main" id="{686104B9-588E-40C3-D5B1-085C5F3CC08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537983" y="798764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5" name="Entrada de lápiz 94">
                <a:extLst>
                  <a:ext uri="{FF2B5EF4-FFF2-40B4-BE49-F238E27FC236}">
                    <a16:creationId xmlns:a16="http://schemas.microsoft.com/office/drawing/2014/main" id="{37A076E3-17DA-4443-2854-B21C791217CD}"/>
                  </a:ext>
                </a:extLst>
              </p14:cNvPr>
              <p14:cNvContentPartPr/>
              <p14:nvPr/>
            </p14:nvContentPartPr>
            <p14:xfrm>
              <a:off x="6038383" y="705524"/>
              <a:ext cx="10080" cy="25560"/>
            </p14:xfrm>
          </p:contentPart>
        </mc:Choice>
        <mc:Fallback xmlns="">
          <p:pic>
            <p:nvPicPr>
              <p:cNvPr id="95" name="Entrada de lápiz 94">
                <a:extLst>
                  <a:ext uri="{FF2B5EF4-FFF2-40B4-BE49-F238E27FC236}">
                    <a16:creationId xmlns:a16="http://schemas.microsoft.com/office/drawing/2014/main" id="{37A076E3-17DA-4443-2854-B21C791217C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930383" y="597884"/>
                <a:ext cx="2257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6" name="Entrada de lápiz 95">
                <a:extLst>
                  <a:ext uri="{FF2B5EF4-FFF2-40B4-BE49-F238E27FC236}">
                    <a16:creationId xmlns:a16="http://schemas.microsoft.com/office/drawing/2014/main" id="{11D05603-E63A-96E9-44CE-18D4B2683AC8}"/>
                  </a:ext>
                </a:extLst>
              </p14:cNvPr>
              <p14:cNvContentPartPr/>
              <p14:nvPr/>
            </p14:nvContentPartPr>
            <p14:xfrm>
              <a:off x="6909223" y="862844"/>
              <a:ext cx="6480" cy="12960"/>
            </p14:xfrm>
          </p:contentPart>
        </mc:Choice>
        <mc:Fallback xmlns="">
          <p:pic>
            <p:nvPicPr>
              <p:cNvPr id="96" name="Entrada de lápiz 95">
                <a:extLst>
                  <a:ext uri="{FF2B5EF4-FFF2-40B4-BE49-F238E27FC236}">
                    <a16:creationId xmlns:a16="http://schemas.microsoft.com/office/drawing/2014/main" id="{11D05603-E63A-96E9-44CE-18D4B2683AC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801583" y="754844"/>
                <a:ext cx="2221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7" name="Entrada de lápiz 96">
                <a:extLst>
                  <a:ext uri="{FF2B5EF4-FFF2-40B4-BE49-F238E27FC236}">
                    <a16:creationId xmlns:a16="http://schemas.microsoft.com/office/drawing/2014/main" id="{FBC77D28-BC39-E965-AB81-84A4FE8CBAAC}"/>
                  </a:ext>
                </a:extLst>
              </p14:cNvPr>
              <p14:cNvContentPartPr/>
              <p14:nvPr/>
            </p14:nvContentPartPr>
            <p14:xfrm>
              <a:off x="7374703" y="586004"/>
              <a:ext cx="12960" cy="6480"/>
            </p14:xfrm>
          </p:contentPart>
        </mc:Choice>
        <mc:Fallback xmlns="">
          <p:pic>
            <p:nvPicPr>
              <p:cNvPr id="97" name="Entrada de lápiz 96">
                <a:extLst>
                  <a:ext uri="{FF2B5EF4-FFF2-40B4-BE49-F238E27FC236}">
                    <a16:creationId xmlns:a16="http://schemas.microsoft.com/office/drawing/2014/main" id="{FBC77D28-BC39-E965-AB81-84A4FE8CBAA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266703" y="478364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8" name="Entrada de lápiz 97">
                <a:extLst>
                  <a:ext uri="{FF2B5EF4-FFF2-40B4-BE49-F238E27FC236}">
                    <a16:creationId xmlns:a16="http://schemas.microsoft.com/office/drawing/2014/main" id="{530A1656-7E9F-9A02-A919-E3160241914F}"/>
                  </a:ext>
                </a:extLst>
              </p14:cNvPr>
              <p14:cNvContentPartPr/>
              <p14:nvPr/>
            </p14:nvContentPartPr>
            <p14:xfrm>
              <a:off x="7714183" y="202604"/>
              <a:ext cx="360" cy="360"/>
            </p14:xfrm>
          </p:contentPart>
        </mc:Choice>
        <mc:Fallback xmlns="">
          <p:pic>
            <p:nvPicPr>
              <p:cNvPr id="98" name="Entrada de lápiz 97">
                <a:extLst>
                  <a:ext uri="{FF2B5EF4-FFF2-40B4-BE49-F238E27FC236}">
                    <a16:creationId xmlns:a16="http://schemas.microsoft.com/office/drawing/2014/main" id="{530A1656-7E9F-9A02-A919-E3160241914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606183" y="9460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9" name="Entrada de lápiz 98">
                <a:extLst>
                  <a:ext uri="{FF2B5EF4-FFF2-40B4-BE49-F238E27FC236}">
                    <a16:creationId xmlns:a16="http://schemas.microsoft.com/office/drawing/2014/main" id="{EA41E084-2306-1A29-2394-424067815E25}"/>
                  </a:ext>
                </a:extLst>
              </p14:cNvPr>
              <p14:cNvContentPartPr/>
              <p14:nvPr/>
            </p14:nvContentPartPr>
            <p14:xfrm>
              <a:off x="3806383" y="463244"/>
              <a:ext cx="22680" cy="29160"/>
            </p14:xfrm>
          </p:contentPart>
        </mc:Choice>
        <mc:Fallback xmlns="">
          <p:pic>
            <p:nvPicPr>
              <p:cNvPr id="99" name="Entrada de lápiz 98">
                <a:extLst>
                  <a:ext uri="{FF2B5EF4-FFF2-40B4-BE49-F238E27FC236}">
                    <a16:creationId xmlns:a16="http://schemas.microsoft.com/office/drawing/2014/main" id="{EA41E084-2306-1A29-2394-424067815E25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698383" y="355244"/>
                <a:ext cx="2383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0" name="Entrada de lápiz 99">
                <a:extLst>
                  <a:ext uri="{FF2B5EF4-FFF2-40B4-BE49-F238E27FC236}">
                    <a16:creationId xmlns:a16="http://schemas.microsoft.com/office/drawing/2014/main" id="{4DCFAD19-5191-0B23-DC52-27C81E556382}"/>
                  </a:ext>
                </a:extLst>
              </p14:cNvPr>
              <p14:cNvContentPartPr/>
              <p14:nvPr/>
            </p14:nvContentPartPr>
            <p14:xfrm>
              <a:off x="3017623" y="733604"/>
              <a:ext cx="19080" cy="35280"/>
            </p14:xfrm>
          </p:contentPart>
        </mc:Choice>
        <mc:Fallback xmlns="">
          <p:pic>
            <p:nvPicPr>
              <p:cNvPr id="100" name="Entrada de lápiz 99">
                <a:extLst>
                  <a:ext uri="{FF2B5EF4-FFF2-40B4-BE49-F238E27FC236}">
                    <a16:creationId xmlns:a16="http://schemas.microsoft.com/office/drawing/2014/main" id="{4DCFAD19-5191-0B23-DC52-27C81E55638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2909983" y="625604"/>
                <a:ext cx="2347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7" name="Entrada de lápiz 106">
                <a:extLst>
                  <a:ext uri="{FF2B5EF4-FFF2-40B4-BE49-F238E27FC236}">
                    <a16:creationId xmlns:a16="http://schemas.microsoft.com/office/drawing/2014/main" id="{FE9100EE-7283-5058-5E1F-B4D37536DE9B}"/>
                  </a:ext>
                </a:extLst>
              </p14:cNvPr>
              <p14:cNvContentPartPr/>
              <p14:nvPr/>
            </p14:nvContentPartPr>
            <p14:xfrm>
              <a:off x="3210583" y="6477044"/>
              <a:ext cx="33840" cy="25560"/>
            </p14:xfrm>
          </p:contentPart>
        </mc:Choice>
        <mc:Fallback xmlns="">
          <p:pic>
            <p:nvPicPr>
              <p:cNvPr id="107" name="Entrada de lápiz 106">
                <a:extLst>
                  <a:ext uri="{FF2B5EF4-FFF2-40B4-BE49-F238E27FC236}">
                    <a16:creationId xmlns:a16="http://schemas.microsoft.com/office/drawing/2014/main" id="{FE9100EE-7283-5058-5E1F-B4D37536DE9B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102583" y="6369404"/>
                <a:ext cx="2494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8" name="Entrada de lápiz 107">
                <a:extLst>
                  <a:ext uri="{FF2B5EF4-FFF2-40B4-BE49-F238E27FC236}">
                    <a16:creationId xmlns:a16="http://schemas.microsoft.com/office/drawing/2014/main" id="{2E1D3956-AF97-DAC8-EDFD-98C510F7E3BE}"/>
                  </a:ext>
                </a:extLst>
              </p14:cNvPr>
              <p14:cNvContentPartPr/>
              <p14:nvPr/>
            </p14:nvContentPartPr>
            <p14:xfrm>
              <a:off x="3372583" y="5687204"/>
              <a:ext cx="35280" cy="23400"/>
            </p14:xfrm>
          </p:contentPart>
        </mc:Choice>
        <mc:Fallback xmlns="">
          <p:pic>
            <p:nvPicPr>
              <p:cNvPr id="108" name="Entrada de lápiz 107">
                <a:extLst>
                  <a:ext uri="{FF2B5EF4-FFF2-40B4-BE49-F238E27FC236}">
                    <a16:creationId xmlns:a16="http://schemas.microsoft.com/office/drawing/2014/main" id="{2E1D3956-AF97-DAC8-EDFD-98C510F7E3BE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264583" y="5579204"/>
                <a:ext cx="2509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9" name="Entrada de lápiz 108">
                <a:extLst>
                  <a:ext uri="{FF2B5EF4-FFF2-40B4-BE49-F238E27FC236}">
                    <a16:creationId xmlns:a16="http://schemas.microsoft.com/office/drawing/2014/main" id="{13519206-C7B6-DAE2-A756-F60E2D05447F}"/>
                  </a:ext>
                </a:extLst>
              </p14:cNvPr>
              <p14:cNvContentPartPr/>
              <p14:nvPr/>
            </p14:nvContentPartPr>
            <p14:xfrm>
              <a:off x="3879103" y="5452484"/>
              <a:ext cx="12960" cy="12960"/>
            </p14:xfrm>
          </p:contentPart>
        </mc:Choice>
        <mc:Fallback xmlns="">
          <p:pic>
            <p:nvPicPr>
              <p:cNvPr id="109" name="Entrada de lápiz 108">
                <a:extLst>
                  <a:ext uri="{FF2B5EF4-FFF2-40B4-BE49-F238E27FC236}">
                    <a16:creationId xmlns:a16="http://schemas.microsoft.com/office/drawing/2014/main" id="{13519206-C7B6-DAE2-A756-F60E2D05447F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771103" y="5344484"/>
                <a:ext cx="228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0" name="Entrada de lápiz 109">
                <a:extLst>
                  <a:ext uri="{FF2B5EF4-FFF2-40B4-BE49-F238E27FC236}">
                    <a16:creationId xmlns:a16="http://schemas.microsoft.com/office/drawing/2014/main" id="{A9BF87D3-F6E2-D7B6-5E1C-B88EFFC97C0C}"/>
                  </a:ext>
                </a:extLst>
              </p14:cNvPr>
              <p14:cNvContentPartPr/>
              <p14:nvPr/>
            </p14:nvContentPartPr>
            <p14:xfrm>
              <a:off x="4243783" y="6074924"/>
              <a:ext cx="19080" cy="3960"/>
            </p14:xfrm>
          </p:contentPart>
        </mc:Choice>
        <mc:Fallback xmlns="">
          <p:pic>
            <p:nvPicPr>
              <p:cNvPr id="110" name="Entrada de lápiz 109">
                <a:extLst>
                  <a:ext uri="{FF2B5EF4-FFF2-40B4-BE49-F238E27FC236}">
                    <a16:creationId xmlns:a16="http://schemas.microsoft.com/office/drawing/2014/main" id="{A9BF87D3-F6E2-D7B6-5E1C-B88EFFC97C0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135783" y="5966924"/>
                <a:ext cx="2347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1" name="Entrada de lápiz 110">
                <a:extLst>
                  <a:ext uri="{FF2B5EF4-FFF2-40B4-BE49-F238E27FC236}">
                    <a16:creationId xmlns:a16="http://schemas.microsoft.com/office/drawing/2014/main" id="{DF0717BF-3E1E-18E3-4BC6-0D978935A8FF}"/>
                  </a:ext>
                </a:extLst>
              </p14:cNvPr>
              <p14:cNvContentPartPr/>
              <p14:nvPr/>
            </p14:nvContentPartPr>
            <p14:xfrm>
              <a:off x="4725823" y="6194804"/>
              <a:ext cx="52920" cy="37440"/>
            </p14:xfrm>
          </p:contentPart>
        </mc:Choice>
        <mc:Fallback xmlns="">
          <p:pic>
            <p:nvPicPr>
              <p:cNvPr id="111" name="Entrada de lápiz 110">
                <a:extLst>
                  <a:ext uri="{FF2B5EF4-FFF2-40B4-BE49-F238E27FC236}">
                    <a16:creationId xmlns:a16="http://schemas.microsoft.com/office/drawing/2014/main" id="{DF0717BF-3E1E-18E3-4BC6-0D978935A8F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617823" y="6087164"/>
                <a:ext cx="2685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2" name="Entrada de lápiz 111">
                <a:extLst>
                  <a:ext uri="{FF2B5EF4-FFF2-40B4-BE49-F238E27FC236}">
                    <a16:creationId xmlns:a16="http://schemas.microsoft.com/office/drawing/2014/main" id="{435DDB03-599E-A54C-0C44-D6367F98EDC1}"/>
                  </a:ext>
                </a:extLst>
              </p14:cNvPr>
              <p14:cNvContentPartPr/>
              <p14:nvPr/>
            </p14:nvContentPartPr>
            <p14:xfrm>
              <a:off x="5356543" y="6521324"/>
              <a:ext cx="12960" cy="19080"/>
            </p14:xfrm>
          </p:contentPart>
        </mc:Choice>
        <mc:Fallback xmlns="">
          <p:pic>
            <p:nvPicPr>
              <p:cNvPr id="112" name="Entrada de lápiz 111">
                <a:extLst>
                  <a:ext uri="{FF2B5EF4-FFF2-40B4-BE49-F238E27FC236}">
                    <a16:creationId xmlns:a16="http://schemas.microsoft.com/office/drawing/2014/main" id="{435DDB03-599E-A54C-0C44-D6367F98EDC1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248543" y="6413324"/>
                <a:ext cx="2286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8" name="Entrada de lápiz 117">
                <a:extLst>
                  <a:ext uri="{FF2B5EF4-FFF2-40B4-BE49-F238E27FC236}">
                    <a16:creationId xmlns:a16="http://schemas.microsoft.com/office/drawing/2014/main" id="{EFD32CE4-0940-94E7-F26E-C70B98DD875C}"/>
                  </a:ext>
                </a:extLst>
              </p14:cNvPr>
              <p14:cNvContentPartPr/>
              <p14:nvPr/>
            </p14:nvContentPartPr>
            <p14:xfrm>
              <a:off x="9352183" y="3494804"/>
              <a:ext cx="128880" cy="656280"/>
            </p14:xfrm>
          </p:contentPart>
        </mc:Choice>
        <mc:Fallback xmlns="">
          <p:pic>
            <p:nvPicPr>
              <p:cNvPr id="118" name="Entrada de lápiz 117">
                <a:extLst>
                  <a:ext uri="{FF2B5EF4-FFF2-40B4-BE49-F238E27FC236}">
                    <a16:creationId xmlns:a16="http://schemas.microsoft.com/office/drawing/2014/main" id="{EFD32CE4-0940-94E7-F26E-C70B98DD875C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9244543" y="3387164"/>
                <a:ext cx="344520" cy="8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9" name="Entrada de lápiz 118">
                <a:extLst>
                  <a:ext uri="{FF2B5EF4-FFF2-40B4-BE49-F238E27FC236}">
                    <a16:creationId xmlns:a16="http://schemas.microsoft.com/office/drawing/2014/main" id="{2C98369B-84B7-7011-359F-0164C0C30962}"/>
                  </a:ext>
                </a:extLst>
              </p14:cNvPr>
              <p14:cNvContentPartPr/>
              <p14:nvPr/>
            </p14:nvContentPartPr>
            <p14:xfrm>
              <a:off x="9575023" y="3566084"/>
              <a:ext cx="360" cy="360"/>
            </p14:xfrm>
          </p:contentPart>
        </mc:Choice>
        <mc:Fallback xmlns="">
          <p:pic>
            <p:nvPicPr>
              <p:cNvPr id="119" name="Entrada de lápiz 118">
                <a:extLst>
                  <a:ext uri="{FF2B5EF4-FFF2-40B4-BE49-F238E27FC236}">
                    <a16:creationId xmlns:a16="http://schemas.microsoft.com/office/drawing/2014/main" id="{2C98369B-84B7-7011-359F-0164C0C30962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9467383" y="345844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22" name="Entrada de lápiz 121">
                <a:extLst>
                  <a:ext uri="{FF2B5EF4-FFF2-40B4-BE49-F238E27FC236}">
                    <a16:creationId xmlns:a16="http://schemas.microsoft.com/office/drawing/2014/main" id="{F570BD2F-52C6-8DA4-097C-0EBB63263C43}"/>
                  </a:ext>
                </a:extLst>
              </p14:cNvPr>
              <p14:cNvContentPartPr/>
              <p14:nvPr/>
            </p14:nvContentPartPr>
            <p14:xfrm>
              <a:off x="9336343" y="2359004"/>
              <a:ext cx="1729440" cy="2175840"/>
            </p14:xfrm>
          </p:contentPart>
        </mc:Choice>
        <mc:Fallback xmlns="">
          <p:pic>
            <p:nvPicPr>
              <p:cNvPr id="122" name="Entrada de lápiz 121">
                <a:extLst>
                  <a:ext uri="{FF2B5EF4-FFF2-40B4-BE49-F238E27FC236}">
                    <a16:creationId xmlns:a16="http://schemas.microsoft.com/office/drawing/2014/main" id="{F570BD2F-52C6-8DA4-097C-0EBB63263C4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9228343" y="2251364"/>
                <a:ext cx="1945080" cy="23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3" name="Entrada de lápiz 122">
                <a:extLst>
                  <a:ext uri="{FF2B5EF4-FFF2-40B4-BE49-F238E27FC236}">
                    <a16:creationId xmlns:a16="http://schemas.microsoft.com/office/drawing/2014/main" id="{25EA4D2A-B96A-042E-DA2E-93622E6487F5}"/>
                  </a:ext>
                </a:extLst>
              </p14:cNvPr>
              <p14:cNvContentPartPr/>
              <p14:nvPr/>
            </p14:nvContentPartPr>
            <p14:xfrm>
              <a:off x="9172903" y="4113284"/>
              <a:ext cx="6480" cy="12960"/>
            </p14:xfrm>
          </p:contentPart>
        </mc:Choice>
        <mc:Fallback xmlns="">
          <p:pic>
            <p:nvPicPr>
              <p:cNvPr id="123" name="Entrada de lápiz 122">
                <a:extLst>
                  <a:ext uri="{FF2B5EF4-FFF2-40B4-BE49-F238E27FC236}">
                    <a16:creationId xmlns:a16="http://schemas.microsoft.com/office/drawing/2014/main" id="{25EA4D2A-B96A-042E-DA2E-93622E6487F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9064903" y="4005284"/>
                <a:ext cx="2221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4" name="Entrada de lápiz 123">
                <a:extLst>
                  <a:ext uri="{FF2B5EF4-FFF2-40B4-BE49-F238E27FC236}">
                    <a16:creationId xmlns:a16="http://schemas.microsoft.com/office/drawing/2014/main" id="{F3F06E2A-D2AA-562F-F039-36C40B46970B}"/>
                  </a:ext>
                </a:extLst>
              </p14:cNvPr>
              <p14:cNvContentPartPr/>
              <p14:nvPr/>
            </p14:nvContentPartPr>
            <p14:xfrm>
              <a:off x="9059503" y="3434324"/>
              <a:ext cx="6480" cy="19080"/>
            </p14:xfrm>
          </p:contentPart>
        </mc:Choice>
        <mc:Fallback xmlns="">
          <p:pic>
            <p:nvPicPr>
              <p:cNvPr id="124" name="Entrada de lápiz 123">
                <a:extLst>
                  <a:ext uri="{FF2B5EF4-FFF2-40B4-BE49-F238E27FC236}">
                    <a16:creationId xmlns:a16="http://schemas.microsoft.com/office/drawing/2014/main" id="{F3F06E2A-D2AA-562F-F039-36C40B46970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951863" y="3326324"/>
                <a:ext cx="2221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25" name="Entrada de lápiz 124">
                <a:extLst>
                  <a:ext uri="{FF2B5EF4-FFF2-40B4-BE49-F238E27FC236}">
                    <a16:creationId xmlns:a16="http://schemas.microsoft.com/office/drawing/2014/main" id="{59AED423-34F0-5B79-338A-38EB49739EA3}"/>
                  </a:ext>
                </a:extLst>
              </p14:cNvPr>
              <p14:cNvContentPartPr/>
              <p14:nvPr/>
            </p14:nvContentPartPr>
            <p14:xfrm>
              <a:off x="9091183" y="2528924"/>
              <a:ext cx="38160" cy="6480"/>
            </p14:xfrm>
          </p:contentPart>
        </mc:Choice>
        <mc:Fallback xmlns="">
          <p:pic>
            <p:nvPicPr>
              <p:cNvPr id="125" name="Entrada de lápiz 124">
                <a:extLst>
                  <a:ext uri="{FF2B5EF4-FFF2-40B4-BE49-F238E27FC236}">
                    <a16:creationId xmlns:a16="http://schemas.microsoft.com/office/drawing/2014/main" id="{59AED423-34F0-5B79-338A-38EB49739EA3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8967703" y="2405444"/>
                <a:ext cx="2844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6" name="Entrada de lápiz 125">
                <a:extLst>
                  <a:ext uri="{FF2B5EF4-FFF2-40B4-BE49-F238E27FC236}">
                    <a16:creationId xmlns:a16="http://schemas.microsoft.com/office/drawing/2014/main" id="{287B1ADF-727C-E63B-D424-87ED3789F845}"/>
                  </a:ext>
                </a:extLst>
              </p14:cNvPr>
              <p14:cNvContentPartPr/>
              <p14:nvPr/>
            </p14:nvContentPartPr>
            <p14:xfrm>
              <a:off x="9587623" y="2038244"/>
              <a:ext cx="19080" cy="6480"/>
            </p14:xfrm>
          </p:contentPart>
        </mc:Choice>
        <mc:Fallback xmlns="">
          <p:pic>
            <p:nvPicPr>
              <p:cNvPr id="126" name="Entrada de lápiz 125">
                <a:extLst>
                  <a:ext uri="{FF2B5EF4-FFF2-40B4-BE49-F238E27FC236}">
                    <a16:creationId xmlns:a16="http://schemas.microsoft.com/office/drawing/2014/main" id="{287B1ADF-727C-E63B-D424-87ED3789F845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9464503" y="1915124"/>
                <a:ext cx="2656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7" name="Entrada de lápiz 126">
                <a:extLst>
                  <a:ext uri="{FF2B5EF4-FFF2-40B4-BE49-F238E27FC236}">
                    <a16:creationId xmlns:a16="http://schemas.microsoft.com/office/drawing/2014/main" id="{7B1AD7DD-AD74-50C9-4B8A-9519695EBEEC}"/>
                  </a:ext>
                </a:extLst>
              </p14:cNvPr>
              <p14:cNvContentPartPr/>
              <p14:nvPr/>
            </p14:nvContentPartPr>
            <p14:xfrm>
              <a:off x="10474303" y="2478524"/>
              <a:ext cx="31680" cy="12960"/>
            </p14:xfrm>
          </p:contentPart>
        </mc:Choice>
        <mc:Fallback xmlns="">
          <p:pic>
            <p:nvPicPr>
              <p:cNvPr id="127" name="Entrada de lápiz 126">
                <a:extLst>
                  <a:ext uri="{FF2B5EF4-FFF2-40B4-BE49-F238E27FC236}">
                    <a16:creationId xmlns:a16="http://schemas.microsoft.com/office/drawing/2014/main" id="{7B1AD7DD-AD74-50C9-4B8A-9519695EBEEC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366303" y="2370524"/>
                <a:ext cx="2473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8" name="Entrada de lápiz 127">
                <a:extLst>
                  <a:ext uri="{FF2B5EF4-FFF2-40B4-BE49-F238E27FC236}">
                    <a16:creationId xmlns:a16="http://schemas.microsoft.com/office/drawing/2014/main" id="{00757F5D-3046-53AF-4C3C-6E8EFDB11BA6}"/>
                  </a:ext>
                </a:extLst>
              </p14:cNvPr>
              <p14:cNvContentPartPr/>
              <p14:nvPr/>
            </p14:nvContentPartPr>
            <p14:xfrm>
              <a:off x="11067223" y="2855804"/>
              <a:ext cx="67320" cy="3240"/>
            </p14:xfrm>
          </p:contentPart>
        </mc:Choice>
        <mc:Fallback xmlns="">
          <p:pic>
            <p:nvPicPr>
              <p:cNvPr id="128" name="Entrada de lápiz 127">
                <a:extLst>
                  <a:ext uri="{FF2B5EF4-FFF2-40B4-BE49-F238E27FC236}">
                    <a16:creationId xmlns:a16="http://schemas.microsoft.com/office/drawing/2014/main" id="{00757F5D-3046-53AF-4C3C-6E8EFDB11BA6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0959583" y="2747804"/>
                <a:ext cx="2829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9" name="Entrada de lápiz 128">
                <a:extLst>
                  <a:ext uri="{FF2B5EF4-FFF2-40B4-BE49-F238E27FC236}">
                    <a16:creationId xmlns:a16="http://schemas.microsoft.com/office/drawing/2014/main" id="{72DB5B5E-608B-C67F-F7CA-5818BE619F93}"/>
                  </a:ext>
                </a:extLst>
              </p14:cNvPr>
              <p14:cNvContentPartPr/>
              <p14:nvPr/>
            </p14:nvContentPartPr>
            <p14:xfrm>
              <a:off x="11215903" y="3591284"/>
              <a:ext cx="12960" cy="12960"/>
            </p14:xfrm>
          </p:contentPart>
        </mc:Choice>
        <mc:Fallback xmlns="">
          <p:pic>
            <p:nvPicPr>
              <p:cNvPr id="129" name="Entrada de lápiz 128">
                <a:extLst>
                  <a:ext uri="{FF2B5EF4-FFF2-40B4-BE49-F238E27FC236}">
                    <a16:creationId xmlns:a16="http://schemas.microsoft.com/office/drawing/2014/main" id="{72DB5B5E-608B-C67F-F7CA-5818BE619F93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1108263" y="3483644"/>
                <a:ext cx="228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30" name="Entrada de lápiz 129">
                <a:extLst>
                  <a:ext uri="{FF2B5EF4-FFF2-40B4-BE49-F238E27FC236}">
                    <a16:creationId xmlns:a16="http://schemas.microsoft.com/office/drawing/2014/main" id="{F7F022B1-3B0B-CA62-CD65-F3E7FD29A442}"/>
                  </a:ext>
                </a:extLst>
              </p14:cNvPr>
              <p14:cNvContentPartPr/>
              <p14:nvPr/>
            </p14:nvContentPartPr>
            <p14:xfrm>
              <a:off x="10514623" y="4276724"/>
              <a:ext cx="73080" cy="19080"/>
            </p14:xfrm>
          </p:contentPart>
        </mc:Choice>
        <mc:Fallback xmlns="">
          <p:pic>
            <p:nvPicPr>
              <p:cNvPr id="130" name="Entrada de lápiz 129">
                <a:extLst>
                  <a:ext uri="{FF2B5EF4-FFF2-40B4-BE49-F238E27FC236}">
                    <a16:creationId xmlns:a16="http://schemas.microsoft.com/office/drawing/2014/main" id="{F7F022B1-3B0B-CA62-CD65-F3E7FD29A442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0406983" y="4168724"/>
                <a:ext cx="2887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1" name="Entrada de lápiz 130">
                <a:extLst>
                  <a:ext uri="{FF2B5EF4-FFF2-40B4-BE49-F238E27FC236}">
                    <a16:creationId xmlns:a16="http://schemas.microsoft.com/office/drawing/2014/main" id="{BC4E18DD-0B71-AD6C-7AB5-E775BC500B87}"/>
                  </a:ext>
                </a:extLst>
              </p14:cNvPr>
              <p14:cNvContentPartPr/>
              <p14:nvPr/>
            </p14:nvContentPartPr>
            <p14:xfrm>
              <a:off x="2533423" y="730724"/>
              <a:ext cx="12960" cy="6480"/>
            </p14:xfrm>
          </p:contentPart>
        </mc:Choice>
        <mc:Fallback xmlns="">
          <p:pic>
            <p:nvPicPr>
              <p:cNvPr id="131" name="Entrada de lápiz 130">
                <a:extLst>
                  <a:ext uri="{FF2B5EF4-FFF2-40B4-BE49-F238E27FC236}">
                    <a16:creationId xmlns:a16="http://schemas.microsoft.com/office/drawing/2014/main" id="{BC4E18DD-0B71-AD6C-7AB5-E775BC500B87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2425783" y="622724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2" name="Entrada de lápiz 131">
                <a:extLst>
                  <a:ext uri="{FF2B5EF4-FFF2-40B4-BE49-F238E27FC236}">
                    <a16:creationId xmlns:a16="http://schemas.microsoft.com/office/drawing/2014/main" id="{A6C1E719-2FD7-B693-5253-4EA4868A7DE6}"/>
                  </a:ext>
                </a:extLst>
              </p14:cNvPr>
              <p14:cNvContentPartPr/>
              <p14:nvPr/>
            </p14:nvContentPartPr>
            <p14:xfrm>
              <a:off x="3501823" y="623804"/>
              <a:ext cx="38160" cy="12960"/>
            </p14:xfrm>
          </p:contentPart>
        </mc:Choice>
        <mc:Fallback xmlns="">
          <p:pic>
            <p:nvPicPr>
              <p:cNvPr id="132" name="Entrada de lápiz 131">
                <a:extLst>
                  <a:ext uri="{FF2B5EF4-FFF2-40B4-BE49-F238E27FC236}">
                    <a16:creationId xmlns:a16="http://schemas.microsoft.com/office/drawing/2014/main" id="{A6C1E719-2FD7-B693-5253-4EA4868A7DE6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3393823" y="516164"/>
                <a:ext cx="253800" cy="228600"/>
              </a:xfrm>
              <a:prstGeom prst="rect">
                <a:avLst/>
              </a:prstGeom>
            </p:spPr>
          </p:pic>
        </mc:Fallback>
      </mc:AlternateContent>
      <p:pic>
        <p:nvPicPr>
          <p:cNvPr id="105" name="Imagen 104">
            <a:extLst>
              <a:ext uri="{FF2B5EF4-FFF2-40B4-BE49-F238E27FC236}">
                <a16:creationId xmlns:a16="http://schemas.microsoft.com/office/drawing/2014/main" id="{92CA2328-E75C-F229-AF8F-8119B8671E6A}"/>
              </a:ext>
            </a:extLst>
          </p:cNvPr>
          <p:cNvPicPr>
            <a:picLocks noChangeAspect="1"/>
          </p:cNvPicPr>
          <p:nvPr/>
        </p:nvPicPr>
        <p:blipFill>
          <a:blip r:embed="rId2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25" y="3157380"/>
            <a:ext cx="2135276" cy="2135276"/>
          </a:xfrm>
          <a:prstGeom prst="rect">
            <a:avLst/>
          </a:prstGeom>
        </p:spPr>
      </p:pic>
      <p:pic>
        <p:nvPicPr>
          <p:cNvPr id="113" name="Imagen 112">
            <a:extLst>
              <a:ext uri="{FF2B5EF4-FFF2-40B4-BE49-F238E27FC236}">
                <a16:creationId xmlns:a16="http://schemas.microsoft.com/office/drawing/2014/main" id="{81ACB444-8C7E-FF0B-51BA-5C8F09F4AA1A}"/>
              </a:ext>
            </a:extLst>
          </p:cNvPr>
          <p:cNvPicPr>
            <a:picLocks noChangeAspect="1"/>
          </p:cNvPicPr>
          <p:nvPr/>
        </p:nvPicPr>
        <p:blipFill>
          <a:blip r:embed="rId2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784" y="1164649"/>
            <a:ext cx="1695588" cy="212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2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0CDDD-7327-F896-E178-979B6309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 10 años…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62FCF29-7DE4-9315-DC56-C5F867A16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73" y="2000735"/>
            <a:ext cx="3400166" cy="4250208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EF61E7D-42C9-9D65-56D9-D4FE073462AE}"/>
              </a:ext>
            </a:extLst>
          </p:cNvPr>
          <p:cNvSpPr txBox="1"/>
          <p:nvPr/>
        </p:nvSpPr>
        <p:spPr>
          <a:xfrm flipH="1">
            <a:off x="838198" y="1880874"/>
            <a:ext cx="293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Terminar la carrera de gastronomía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0155984C-3032-AE57-DDCF-A0CF07E1DF99}"/>
                  </a:ext>
                </a:extLst>
              </p14:cNvPr>
              <p14:cNvContentPartPr/>
              <p14:nvPr/>
            </p14:nvContentPartPr>
            <p14:xfrm>
              <a:off x="1701103" y="3385004"/>
              <a:ext cx="1389960" cy="17726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0155984C-3032-AE57-DDCF-A0CF07E1DF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3463" y="3277004"/>
                <a:ext cx="1605600" cy="19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6FDC5887-BBCF-79CB-7DB7-D61988D1FB1C}"/>
                  </a:ext>
                </a:extLst>
              </p14:cNvPr>
              <p14:cNvContentPartPr/>
              <p14:nvPr/>
            </p14:nvContentPartPr>
            <p14:xfrm>
              <a:off x="1808023" y="-13036"/>
              <a:ext cx="9104040" cy="52329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6FDC5887-BBCF-79CB-7DB7-D61988D1FB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0023" y="-120683"/>
                <a:ext cx="9319680" cy="5448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E0386514-2F2D-517E-1BD8-B9A3A1661104}"/>
                  </a:ext>
                </a:extLst>
              </p14:cNvPr>
              <p14:cNvContentPartPr/>
              <p14:nvPr/>
            </p14:nvContentPartPr>
            <p14:xfrm>
              <a:off x="7523023" y="67604"/>
              <a:ext cx="94680" cy="8208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E0386514-2F2D-517E-1BD8-B9A3A16611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15023" y="-40036"/>
                <a:ext cx="3103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A4C212CB-F9AC-ACD8-8BFD-A1087627BABB}"/>
                  </a:ext>
                </a:extLst>
              </p14:cNvPr>
              <p14:cNvContentPartPr/>
              <p14:nvPr/>
            </p14:nvContentPartPr>
            <p14:xfrm>
              <a:off x="9497983" y="4354844"/>
              <a:ext cx="2709360" cy="241812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A4C212CB-F9AC-ACD8-8BFD-A1087627BAB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89983" y="4246844"/>
                <a:ext cx="2925000" cy="26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7CA429C4-409A-3FC2-ABB2-5AB3232BDA1A}"/>
                  </a:ext>
                </a:extLst>
              </p14:cNvPr>
              <p14:cNvContentPartPr/>
              <p14:nvPr/>
            </p14:nvContentPartPr>
            <p14:xfrm>
              <a:off x="81463" y="187124"/>
              <a:ext cx="1176120" cy="98100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7CA429C4-409A-3FC2-ABB2-5AB3232BDA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26177" y="79124"/>
                <a:ext cx="1391760" cy="11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6435226E-5A11-E076-D483-451609859733}"/>
                  </a:ext>
                </a:extLst>
              </p14:cNvPr>
              <p14:cNvContentPartPr/>
              <p14:nvPr/>
            </p14:nvContentPartPr>
            <p14:xfrm>
              <a:off x="-19697" y="2596604"/>
              <a:ext cx="2987280" cy="442548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6435226E-5A11-E076-D483-45160985973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127697" y="2488964"/>
                <a:ext cx="3202920" cy="46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A6785714-24C6-EB75-930C-432E7F786F66}"/>
                  </a:ext>
                </a:extLst>
              </p14:cNvPr>
              <p14:cNvContentPartPr/>
              <p14:nvPr/>
            </p14:nvContentPartPr>
            <p14:xfrm>
              <a:off x="2992423" y="12884"/>
              <a:ext cx="1471680" cy="77364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A6785714-24C6-EB75-930C-432E7F786F6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84783" y="-95116"/>
                <a:ext cx="1687320" cy="9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83E56837-B0C8-7ADF-FABF-24DCA648475B}"/>
                  </a:ext>
                </a:extLst>
              </p14:cNvPr>
              <p14:cNvContentPartPr/>
              <p14:nvPr/>
            </p14:nvContentPartPr>
            <p14:xfrm>
              <a:off x="9961303" y="28004"/>
              <a:ext cx="2223360" cy="148752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83E56837-B0C8-7ADF-FABF-24DCA648475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853663" y="-79636"/>
                <a:ext cx="2439000" cy="17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20393F27-EA89-C0C7-A0A4-486D380BBD3B}"/>
                  </a:ext>
                </a:extLst>
              </p14:cNvPr>
              <p14:cNvContentPartPr/>
              <p14:nvPr/>
            </p14:nvContentPartPr>
            <p14:xfrm>
              <a:off x="7783303" y="5664884"/>
              <a:ext cx="1220040" cy="110052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20393F27-EA89-C0C7-A0A4-486D380BBD3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75303" y="5556884"/>
                <a:ext cx="1435680" cy="13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5210EDA2-A43F-7161-6AEB-1BFC1AADDAF6}"/>
                  </a:ext>
                </a:extLst>
              </p14:cNvPr>
              <p14:cNvContentPartPr/>
              <p14:nvPr/>
            </p14:nvContentPartPr>
            <p14:xfrm>
              <a:off x="8025583" y="21884"/>
              <a:ext cx="1945800" cy="58212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5210EDA2-A43F-7161-6AEB-1BFC1AADDAF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17943" y="-86116"/>
                <a:ext cx="216144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27A208C0-8904-16C2-B396-E797C19A4A9C}"/>
                  </a:ext>
                </a:extLst>
              </p14:cNvPr>
              <p14:cNvContentPartPr/>
              <p14:nvPr/>
            </p14:nvContentPartPr>
            <p14:xfrm>
              <a:off x="1527583" y="113324"/>
              <a:ext cx="1452600" cy="44676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27A208C0-8904-16C2-B396-E797C19A4A9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19943" y="5324"/>
                <a:ext cx="1668240" cy="66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13242D23-9FE2-E438-14F8-3F9560B1BD3B}"/>
                  </a:ext>
                </a:extLst>
              </p14:cNvPr>
              <p14:cNvContentPartPr/>
              <p14:nvPr/>
            </p14:nvContentPartPr>
            <p14:xfrm>
              <a:off x="-56777" y="1883444"/>
              <a:ext cx="551520" cy="81432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13242D23-9FE2-E438-14F8-3F9560B1BD3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164417" y="1775804"/>
                <a:ext cx="767160" cy="10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A1D1051A-7D7B-81EF-9EE6-314134245CFD}"/>
                  </a:ext>
                </a:extLst>
              </p14:cNvPr>
              <p14:cNvContentPartPr/>
              <p14:nvPr/>
            </p14:nvContentPartPr>
            <p14:xfrm>
              <a:off x="3609463" y="6349964"/>
              <a:ext cx="2489400" cy="54720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A1D1051A-7D7B-81EF-9EE6-314134245CF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01463" y="6242324"/>
                <a:ext cx="2705040" cy="7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716E4583-1EED-492F-252D-444E9F56A5E7}"/>
                  </a:ext>
                </a:extLst>
              </p14:cNvPr>
              <p14:cNvContentPartPr/>
              <p14:nvPr/>
            </p14:nvContentPartPr>
            <p14:xfrm>
              <a:off x="26383" y="1979924"/>
              <a:ext cx="309960" cy="50112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716E4583-1EED-492F-252D-444E9F56A5E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-81617" y="1871924"/>
                <a:ext cx="52560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C3891384-975F-ACCE-0CAE-E51597FEEAE7}"/>
                  </a:ext>
                </a:extLst>
              </p14:cNvPr>
              <p14:cNvContentPartPr/>
              <p14:nvPr/>
            </p14:nvContentPartPr>
            <p14:xfrm>
              <a:off x="2898103" y="75524"/>
              <a:ext cx="44280" cy="9468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C3891384-975F-ACCE-0CAE-E51597FEEAE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90463" y="-32116"/>
                <a:ext cx="259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737ECD3B-636C-C3EF-9ED3-E32E3ED67F05}"/>
                  </a:ext>
                </a:extLst>
              </p14:cNvPr>
              <p14:cNvContentPartPr/>
              <p14:nvPr/>
            </p14:nvContentPartPr>
            <p14:xfrm>
              <a:off x="1615783" y="37724"/>
              <a:ext cx="1150920" cy="41544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737ECD3B-636C-C3EF-9ED3-E32E3ED67F0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07783" y="-69916"/>
                <a:ext cx="136656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89CE04C1-726D-3565-BB95-5F6E3ACD19FA}"/>
                  </a:ext>
                </a:extLst>
              </p14:cNvPr>
              <p14:cNvContentPartPr/>
              <p14:nvPr/>
            </p14:nvContentPartPr>
            <p14:xfrm>
              <a:off x="8081023" y="12884"/>
              <a:ext cx="1809000" cy="45936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89CE04C1-726D-3565-BB95-5F6E3ACD19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73023" y="-95116"/>
                <a:ext cx="2024640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8CCA2AC8-9024-0053-8DC2-751E59B656CF}"/>
                  </a:ext>
                </a:extLst>
              </p14:cNvPr>
              <p14:cNvContentPartPr/>
              <p14:nvPr/>
            </p14:nvContentPartPr>
            <p14:xfrm>
              <a:off x="3699463" y="6495404"/>
              <a:ext cx="1858680" cy="31392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8CCA2AC8-9024-0053-8DC2-751E59B656C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91463" y="6387764"/>
                <a:ext cx="207432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AA99D7EA-55BC-EBFA-4D74-075E65ADF9C2}"/>
                  </a:ext>
                </a:extLst>
              </p14:cNvPr>
              <p14:cNvContentPartPr/>
              <p14:nvPr/>
            </p14:nvContentPartPr>
            <p14:xfrm>
              <a:off x="7884463" y="5699084"/>
              <a:ext cx="1055880" cy="116064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AA99D7EA-55BC-EBFA-4D74-075E65ADF9C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776823" y="5591084"/>
                <a:ext cx="1271520" cy="13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591AE37E-4F6D-4791-9BC7-FC9849DFC451}"/>
                  </a:ext>
                </a:extLst>
              </p14:cNvPr>
              <p14:cNvContentPartPr/>
              <p14:nvPr/>
            </p14:nvContentPartPr>
            <p14:xfrm>
              <a:off x="289903" y="2748164"/>
              <a:ext cx="703800" cy="1068480"/>
            </p14:xfrm>
          </p:contentPart>
        </mc:Choice>
        <mc:Fallback xmlns=""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591AE37E-4F6D-4791-9BC7-FC9849DFC45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81903" y="2640524"/>
                <a:ext cx="919440" cy="12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DF5B0A36-5B6B-B178-3753-EAB75912863E}"/>
                  </a:ext>
                </a:extLst>
              </p14:cNvPr>
              <p14:cNvContentPartPr/>
              <p14:nvPr/>
            </p14:nvContentPartPr>
            <p14:xfrm>
              <a:off x="9996223" y="10004"/>
              <a:ext cx="930960" cy="531360"/>
            </p14:xfrm>
          </p:contentPart>
        </mc:Choice>
        <mc:Fallback xmlns=""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DF5B0A36-5B6B-B178-3753-EAB75912863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888583" y="-97996"/>
                <a:ext cx="1146600" cy="7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B481A24D-DECD-AF37-9BB4-04CE6C37CAAE}"/>
                  </a:ext>
                </a:extLst>
              </p14:cNvPr>
              <p14:cNvContentPartPr/>
              <p14:nvPr/>
            </p14:nvContentPartPr>
            <p14:xfrm>
              <a:off x="10467823" y="44204"/>
              <a:ext cx="808560" cy="38160"/>
            </p14:xfrm>
          </p:contentPart>
        </mc:Choice>
        <mc:Fallback xmlns=""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B481A24D-DECD-AF37-9BB4-04CE6C37CAA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360183" y="-63796"/>
                <a:ext cx="10242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832EB72D-303B-E101-2847-C975F847B912}"/>
                  </a:ext>
                </a:extLst>
              </p14:cNvPr>
              <p14:cNvContentPartPr/>
              <p14:nvPr/>
            </p14:nvContentPartPr>
            <p14:xfrm>
              <a:off x="10093423" y="41324"/>
              <a:ext cx="2059920" cy="1229040"/>
            </p14:xfrm>
          </p:contentPart>
        </mc:Choice>
        <mc:Fallback xmlns=""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832EB72D-303B-E101-2847-C975F847B91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985783" y="-66316"/>
                <a:ext cx="2275560" cy="14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B943F353-0085-AF10-BB98-BD3C72049DF9}"/>
                  </a:ext>
                </a:extLst>
              </p14:cNvPr>
              <p14:cNvContentPartPr/>
              <p14:nvPr/>
            </p14:nvContentPartPr>
            <p14:xfrm>
              <a:off x="2961103" y="65804"/>
              <a:ext cx="100800" cy="51948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B943F353-0085-AF10-BB98-BD3C72049DF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53103" y="-42196"/>
                <a:ext cx="316440" cy="7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9B747B13-98E5-7DA7-4C95-D3FE4E637E3F}"/>
                  </a:ext>
                </a:extLst>
              </p14:cNvPr>
              <p14:cNvContentPartPr/>
              <p14:nvPr/>
            </p14:nvContentPartPr>
            <p14:xfrm>
              <a:off x="2948503" y="19004"/>
              <a:ext cx="1490400" cy="722520"/>
            </p14:xfrm>
          </p:contentPart>
        </mc:Choice>
        <mc:Fallback xmlns=""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9B747B13-98E5-7DA7-4C95-D3FE4E637E3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840503" y="-88996"/>
                <a:ext cx="1706040" cy="9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5A65FBF4-5836-B0C2-D5AA-EFF3B741D2F8}"/>
                  </a:ext>
                </a:extLst>
              </p14:cNvPr>
              <p14:cNvContentPartPr/>
              <p14:nvPr/>
            </p14:nvContentPartPr>
            <p14:xfrm>
              <a:off x="-25457" y="4922924"/>
              <a:ext cx="176400" cy="183636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5A65FBF4-5836-B0C2-D5AA-EFF3B741D2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-133097" y="4815284"/>
                <a:ext cx="392040" cy="20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F4B8B509-E7E8-2177-ADAA-68AADC85B023}"/>
                  </a:ext>
                </a:extLst>
              </p14:cNvPr>
              <p14:cNvContentPartPr/>
              <p14:nvPr/>
            </p14:nvContentPartPr>
            <p14:xfrm>
              <a:off x="32503" y="5897444"/>
              <a:ext cx="2865240" cy="91836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F4B8B509-E7E8-2177-ADAA-68AADC85B02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-75137" y="5789804"/>
                <a:ext cx="3080880" cy="11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D83F7EAA-102C-4BE9-7B23-EE39F9145BBA}"/>
                  </a:ext>
                </a:extLst>
              </p14:cNvPr>
              <p14:cNvContentPartPr/>
              <p14:nvPr/>
            </p14:nvContentPartPr>
            <p14:xfrm>
              <a:off x="131863" y="4756604"/>
              <a:ext cx="691920" cy="163008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D83F7EAA-102C-4BE9-7B23-EE39F9145BB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3863" y="4648964"/>
                <a:ext cx="907560" cy="18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5068E279-C5A2-AC68-7FEF-AAA79A1B01E4}"/>
                  </a:ext>
                </a:extLst>
              </p14:cNvPr>
              <p14:cNvContentPartPr/>
              <p14:nvPr/>
            </p14:nvContentPartPr>
            <p14:xfrm>
              <a:off x="9547303" y="6730844"/>
              <a:ext cx="2580840" cy="128880"/>
            </p14:xfrm>
          </p:contentPart>
        </mc:Choice>
        <mc:Fallback xmlns=""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5068E279-C5A2-AC68-7FEF-AAA79A1B01E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439303" y="6623204"/>
                <a:ext cx="279648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7CE54EBC-6A59-A52F-E6FE-2E2E84F2F712}"/>
                  </a:ext>
                </a:extLst>
              </p14:cNvPr>
              <p14:cNvContentPartPr/>
              <p14:nvPr/>
            </p14:nvContentPartPr>
            <p14:xfrm>
              <a:off x="12046063" y="4724564"/>
              <a:ext cx="107280" cy="2025360"/>
            </p14:xfrm>
          </p:contentPart>
        </mc:Choice>
        <mc:Fallback xmlns=""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7CE54EBC-6A59-A52F-E6FE-2E2E84F2F71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1938063" y="4616564"/>
                <a:ext cx="322920" cy="22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CF080152-E156-96EC-CCF1-0DD75326013F}"/>
                  </a:ext>
                </a:extLst>
              </p14:cNvPr>
              <p14:cNvContentPartPr/>
              <p14:nvPr/>
            </p14:nvContentPartPr>
            <p14:xfrm>
              <a:off x="12087103" y="4690364"/>
              <a:ext cx="78480" cy="1182240"/>
            </p14:xfrm>
          </p:contentPart>
        </mc:Choice>
        <mc:Fallback xmlns=""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CF080152-E156-96EC-CCF1-0DD75326013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1979463" y="4582364"/>
                <a:ext cx="294120" cy="13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CA032F99-4EB1-61FD-6CDF-2E2ACC4C3702}"/>
                  </a:ext>
                </a:extLst>
              </p14:cNvPr>
              <p14:cNvContentPartPr/>
              <p14:nvPr/>
            </p14:nvContentPartPr>
            <p14:xfrm>
              <a:off x="10998823" y="4656164"/>
              <a:ext cx="1022400" cy="2175120"/>
            </p14:xfrm>
          </p:contentPart>
        </mc:Choice>
        <mc:Fallback xmlns=""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CA032F99-4EB1-61FD-6CDF-2E2ACC4C370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890823" y="4548164"/>
                <a:ext cx="1238040" cy="23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7AC92F77-FA87-3C5A-22ED-D1DDBBFAF107}"/>
                  </a:ext>
                </a:extLst>
              </p14:cNvPr>
              <p14:cNvContentPartPr/>
              <p14:nvPr/>
            </p14:nvContentPartPr>
            <p14:xfrm>
              <a:off x="9606703" y="5637524"/>
              <a:ext cx="1615320" cy="1090080"/>
            </p14:xfrm>
          </p:contentPart>
        </mc:Choice>
        <mc:Fallback xmlns=""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7AC92F77-FA87-3C5A-22ED-D1DDBBFAF10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498703" y="5529884"/>
                <a:ext cx="1830960" cy="13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7" name="Entrada de lápiz 56">
                <a:extLst>
                  <a:ext uri="{FF2B5EF4-FFF2-40B4-BE49-F238E27FC236}">
                    <a16:creationId xmlns:a16="http://schemas.microsoft.com/office/drawing/2014/main" id="{A7A0030B-EED0-7740-F857-0A382CD42261}"/>
                  </a:ext>
                </a:extLst>
              </p14:cNvPr>
              <p14:cNvContentPartPr/>
              <p14:nvPr/>
            </p14:nvContentPartPr>
            <p14:xfrm>
              <a:off x="68863" y="12884"/>
              <a:ext cx="1154520" cy="1094400"/>
            </p14:xfrm>
          </p:contentPart>
        </mc:Choice>
        <mc:Fallback xmlns="">
          <p:pic>
            <p:nvPicPr>
              <p:cNvPr id="57" name="Entrada de lápiz 56">
                <a:extLst>
                  <a:ext uri="{FF2B5EF4-FFF2-40B4-BE49-F238E27FC236}">
                    <a16:creationId xmlns:a16="http://schemas.microsoft.com/office/drawing/2014/main" id="{A7A0030B-EED0-7740-F857-0A382CD4226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-38777" y="-95116"/>
                <a:ext cx="1370160" cy="13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936F1EEB-F69B-48A5-8DFE-BBF51BC20A89}"/>
                  </a:ext>
                </a:extLst>
              </p14:cNvPr>
              <p14:cNvContentPartPr/>
              <p14:nvPr/>
            </p14:nvContentPartPr>
            <p14:xfrm>
              <a:off x="4992583" y="25124"/>
              <a:ext cx="2466360" cy="889560"/>
            </p14:xfrm>
          </p:contentPart>
        </mc:Choice>
        <mc:Fallback xmlns=""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936F1EEB-F69B-48A5-8DFE-BBF51BC20A8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84583" y="-82516"/>
                <a:ext cx="2682000" cy="11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DC796157-1F3D-6029-ECDE-229196CCD086}"/>
                  </a:ext>
                </a:extLst>
              </p14:cNvPr>
              <p14:cNvContentPartPr/>
              <p14:nvPr/>
            </p14:nvContentPartPr>
            <p14:xfrm>
              <a:off x="8707423" y="911804"/>
              <a:ext cx="2084040" cy="2178360"/>
            </p14:xfrm>
          </p:contentPart>
        </mc:Choice>
        <mc:Fallback xmlns=""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DC796157-1F3D-6029-ECDE-229196CCD08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599783" y="803804"/>
                <a:ext cx="2299680" cy="23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0" name="Entrada de lápiz 59">
                <a:extLst>
                  <a:ext uri="{FF2B5EF4-FFF2-40B4-BE49-F238E27FC236}">
                    <a16:creationId xmlns:a16="http://schemas.microsoft.com/office/drawing/2014/main" id="{D3D2ABCA-60B7-592F-530A-EE5E20697B5A}"/>
                  </a:ext>
                </a:extLst>
              </p14:cNvPr>
              <p14:cNvContentPartPr/>
              <p14:nvPr/>
            </p14:nvContentPartPr>
            <p14:xfrm>
              <a:off x="-13294" y="6900893"/>
              <a:ext cx="12288960" cy="360"/>
            </p14:xfrm>
          </p:contentPart>
        </mc:Choice>
        <mc:Fallback xmlns="">
          <p:pic>
            <p:nvPicPr>
              <p:cNvPr id="60" name="Entrada de lápiz 59">
                <a:extLst>
                  <a:ext uri="{FF2B5EF4-FFF2-40B4-BE49-F238E27FC236}">
                    <a16:creationId xmlns:a16="http://schemas.microsoft.com/office/drawing/2014/main" id="{D3D2ABCA-60B7-592F-530A-EE5E20697B5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-76294" y="6837893"/>
                <a:ext cx="124146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1" name="Entrada de lápiz 60">
                <a:extLst>
                  <a:ext uri="{FF2B5EF4-FFF2-40B4-BE49-F238E27FC236}">
                    <a16:creationId xmlns:a16="http://schemas.microsoft.com/office/drawing/2014/main" id="{7E76B947-E4BB-BD97-F12F-3AF77E29D403}"/>
                  </a:ext>
                </a:extLst>
              </p14:cNvPr>
              <p14:cNvContentPartPr/>
              <p14:nvPr/>
            </p14:nvContentPartPr>
            <p14:xfrm>
              <a:off x="26306" y="-72667"/>
              <a:ext cx="12463920" cy="14400"/>
            </p14:xfrm>
          </p:contentPart>
        </mc:Choice>
        <mc:Fallback xmlns="">
          <p:pic>
            <p:nvPicPr>
              <p:cNvPr id="61" name="Entrada de lápiz 60">
                <a:extLst>
                  <a:ext uri="{FF2B5EF4-FFF2-40B4-BE49-F238E27FC236}">
                    <a16:creationId xmlns:a16="http://schemas.microsoft.com/office/drawing/2014/main" id="{7E76B947-E4BB-BD97-F12F-3AF77E29D40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-36334" y="-135667"/>
                <a:ext cx="125895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E6ECAD3C-8E96-51CC-A67C-9FEA48DBB582}"/>
                  </a:ext>
                </a:extLst>
              </p14:cNvPr>
              <p14:cNvContentPartPr/>
              <p14:nvPr/>
            </p14:nvContentPartPr>
            <p14:xfrm>
              <a:off x="-42814" y="34253"/>
              <a:ext cx="360" cy="6800760"/>
            </p14:xfrm>
          </p:contentPart>
        </mc:Choice>
        <mc:Fallback xmlns=""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E6ECAD3C-8E96-51CC-A67C-9FEA48DBB58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-105454" y="-28387"/>
                <a:ext cx="126000" cy="69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B2EE227E-4C7E-51CA-9E9C-0779F91AF95B}"/>
                  </a:ext>
                </a:extLst>
              </p14:cNvPr>
              <p14:cNvContentPartPr/>
              <p14:nvPr/>
            </p14:nvContentPartPr>
            <p14:xfrm>
              <a:off x="12978026" y="4380533"/>
              <a:ext cx="135720" cy="151560"/>
            </p14:xfrm>
          </p:contentPart>
        </mc:Choice>
        <mc:Fallback xmlns=""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B2EE227E-4C7E-51CA-9E9C-0779F91AF95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2915026" y="4317893"/>
                <a:ext cx="2613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8" name="Entrada de lápiz 67">
                <a:extLst>
                  <a:ext uri="{FF2B5EF4-FFF2-40B4-BE49-F238E27FC236}">
                    <a16:creationId xmlns:a16="http://schemas.microsoft.com/office/drawing/2014/main" id="{F7F87BB7-1E82-F12C-F2F5-DFD7F20BCD23}"/>
                  </a:ext>
                </a:extLst>
              </p14:cNvPr>
              <p14:cNvContentPartPr/>
              <p14:nvPr/>
            </p14:nvContentPartPr>
            <p14:xfrm>
              <a:off x="12264146" y="-131707"/>
              <a:ext cx="360" cy="7097760"/>
            </p14:xfrm>
          </p:contentPart>
        </mc:Choice>
        <mc:Fallback xmlns="">
          <p:pic>
            <p:nvPicPr>
              <p:cNvPr id="68" name="Entrada de lápiz 67">
                <a:extLst>
                  <a:ext uri="{FF2B5EF4-FFF2-40B4-BE49-F238E27FC236}">
                    <a16:creationId xmlns:a16="http://schemas.microsoft.com/office/drawing/2014/main" id="{F7F87BB7-1E82-F12C-F2F5-DFD7F20BCD2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2201146" y="-194707"/>
                <a:ext cx="126000" cy="72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9" name="Entrada de lápiz 68">
                <a:extLst>
                  <a:ext uri="{FF2B5EF4-FFF2-40B4-BE49-F238E27FC236}">
                    <a16:creationId xmlns:a16="http://schemas.microsoft.com/office/drawing/2014/main" id="{A1E6419A-E6D8-8DD4-210A-5ECC2543292B}"/>
                  </a:ext>
                </a:extLst>
              </p14:cNvPr>
              <p14:cNvContentPartPr/>
              <p14:nvPr/>
            </p14:nvContentPartPr>
            <p14:xfrm>
              <a:off x="8566303" y="220964"/>
              <a:ext cx="21960" cy="56160"/>
            </p14:xfrm>
          </p:contentPart>
        </mc:Choice>
        <mc:Fallback xmlns="">
          <p:pic>
            <p:nvPicPr>
              <p:cNvPr id="69" name="Entrada de lápiz 68">
                <a:extLst>
                  <a:ext uri="{FF2B5EF4-FFF2-40B4-BE49-F238E27FC236}">
                    <a16:creationId xmlns:a16="http://schemas.microsoft.com/office/drawing/2014/main" id="{A1E6419A-E6D8-8DD4-210A-5ECC2543292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503663" y="157964"/>
                <a:ext cx="1476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" name="Entrada de lápiz 69">
                <a:extLst>
                  <a:ext uri="{FF2B5EF4-FFF2-40B4-BE49-F238E27FC236}">
                    <a16:creationId xmlns:a16="http://schemas.microsoft.com/office/drawing/2014/main" id="{C851B15D-7B86-8979-EEFC-A37B02EA324A}"/>
                  </a:ext>
                </a:extLst>
              </p14:cNvPr>
              <p14:cNvContentPartPr/>
              <p14:nvPr/>
            </p14:nvContentPartPr>
            <p14:xfrm>
              <a:off x="8483863" y="186764"/>
              <a:ext cx="158400" cy="153360"/>
            </p14:xfrm>
          </p:contentPart>
        </mc:Choice>
        <mc:Fallback xmlns="">
          <p:pic>
            <p:nvPicPr>
              <p:cNvPr id="70" name="Entrada de lápiz 69">
                <a:extLst>
                  <a:ext uri="{FF2B5EF4-FFF2-40B4-BE49-F238E27FC236}">
                    <a16:creationId xmlns:a16="http://schemas.microsoft.com/office/drawing/2014/main" id="{C851B15D-7B86-8979-EEFC-A37B02EA324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421223" y="123764"/>
                <a:ext cx="2840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3" name="Entrada de lápiz 72">
                <a:extLst>
                  <a:ext uri="{FF2B5EF4-FFF2-40B4-BE49-F238E27FC236}">
                    <a16:creationId xmlns:a16="http://schemas.microsoft.com/office/drawing/2014/main" id="{F379EBD6-B62E-BDAF-192F-CE5FB36C608E}"/>
                  </a:ext>
                </a:extLst>
              </p14:cNvPr>
              <p14:cNvContentPartPr/>
              <p14:nvPr/>
            </p14:nvContentPartPr>
            <p14:xfrm>
              <a:off x="8409034" y="246164"/>
              <a:ext cx="232920" cy="100080"/>
            </p14:xfrm>
          </p:contentPart>
        </mc:Choice>
        <mc:Fallback xmlns="">
          <p:pic>
            <p:nvPicPr>
              <p:cNvPr id="73" name="Entrada de lápiz 72">
                <a:extLst>
                  <a:ext uri="{FF2B5EF4-FFF2-40B4-BE49-F238E27FC236}">
                    <a16:creationId xmlns:a16="http://schemas.microsoft.com/office/drawing/2014/main" id="{F379EBD6-B62E-BDAF-192F-CE5FB36C608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346394" y="183164"/>
                <a:ext cx="3585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30D1D068-DE61-A1D5-F709-E00B7D688517}"/>
                  </a:ext>
                </a:extLst>
              </p14:cNvPr>
              <p14:cNvContentPartPr/>
              <p14:nvPr/>
            </p14:nvContentPartPr>
            <p14:xfrm>
              <a:off x="8292394" y="276764"/>
              <a:ext cx="6480" cy="50760"/>
            </p14:xfrm>
          </p:contentPart>
        </mc:Choice>
        <mc:Fallback xmlns=""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30D1D068-DE61-A1D5-F709-E00B7D68851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229754" y="214124"/>
                <a:ext cx="1321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5" name="Entrada de lápiz 74">
                <a:extLst>
                  <a:ext uri="{FF2B5EF4-FFF2-40B4-BE49-F238E27FC236}">
                    <a16:creationId xmlns:a16="http://schemas.microsoft.com/office/drawing/2014/main" id="{B5C00538-F490-10E1-C9FD-9A90FE881E2A}"/>
                  </a:ext>
                </a:extLst>
              </p14:cNvPr>
              <p14:cNvContentPartPr/>
              <p14:nvPr/>
            </p14:nvContentPartPr>
            <p14:xfrm>
              <a:off x="8248474" y="176324"/>
              <a:ext cx="1242360" cy="415440"/>
            </p14:xfrm>
          </p:contentPart>
        </mc:Choice>
        <mc:Fallback xmlns="">
          <p:pic>
            <p:nvPicPr>
              <p:cNvPr id="75" name="Entrada de lápiz 74">
                <a:extLst>
                  <a:ext uri="{FF2B5EF4-FFF2-40B4-BE49-F238E27FC236}">
                    <a16:creationId xmlns:a16="http://schemas.microsoft.com/office/drawing/2014/main" id="{B5C00538-F490-10E1-C9FD-9A90FE881E2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85834" y="113324"/>
                <a:ext cx="13680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1" name="Entrada de lápiz 80">
                <a:extLst>
                  <a:ext uri="{FF2B5EF4-FFF2-40B4-BE49-F238E27FC236}">
                    <a16:creationId xmlns:a16="http://schemas.microsoft.com/office/drawing/2014/main" id="{3685F118-78DB-76CC-CFF3-8782D8B75E43}"/>
                  </a:ext>
                </a:extLst>
              </p14:cNvPr>
              <p14:cNvContentPartPr/>
              <p14:nvPr/>
            </p14:nvContentPartPr>
            <p14:xfrm>
              <a:off x="7971994" y="44204"/>
              <a:ext cx="1877349" cy="553680"/>
            </p14:xfrm>
          </p:contentPart>
        </mc:Choice>
        <mc:Fallback xmlns="">
          <p:pic>
            <p:nvPicPr>
              <p:cNvPr id="81" name="Entrada de lápiz 80">
                <a:extLst>
                  <a:ext uri="{FF2B5EF4-FFF2-40B4-BE49-F238E27FC236}">
                    <a16:creationId xmlns:a16="http://schemas.microsoft.com/office/drawing/2014/main" id="{3685F118-78DB-76CC-CFF3-8782D8B75E4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908996" y="-18796"/>
                <a:ext cx="2002986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2" name="Entrada de lápiz 81">
                <a:extLst>
                  <a:ext uri="{FF2B5EF4-FFF2-40B4-BE49-F238E27FC236}">
                    <a16:creationId xmlns:a16="http://schemas.microsoft.com/office/drawing/2014/main" id="{11E0AA51-79BC-B752-840E-3207C46DAEA9}"/>
                  </a:ext>
                </a:extLst>
              </p14:cNvPr>
              <p14:cNvContentPartPr/>
              <p14:nvPr/>
            </p14:nvContentPartPr>
            <p14:xfrm>
              <a:off x="7550538" y="-65236"/>
              <a:ext cx="2642400" cy="360"/>
            </p14:xfrm>
          </p:contentPart>
        </mc:Choice>
        <mc:Fallback xmlns="">
          <p:pic>
            <p:nvPicPr>
              <p:cNvPr id="82" name="Entrada de lápiz 81">
                <a:extLst>
                  <a:ext uri="{FF2B5EF4-FFF2-40B4-BE49-F238E27FC236}">
                    <a16:creationId xmlns:a16="http://schemas.microsoft.com/office/drawing/2014/main" id="{11E0AA51-79BC-B752-840E-3207C46DAEA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487898" y="-127876"/>
                <a:ext cx="27680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B68BABF6-8C7D-9C04-8FDD-BC8462582DD7}"/>
                  </a:ext>
                </a:extLst>
              </p14:cNvPr>
              <p14:cNvContentPartPr/>
              <p14:nvPr/>
            </p14:nvContentPartPr>
            <p14:xfrm>
              <a:off x="7877418" y="173444"/>
              <a:ext cx="949680" cy="619200"/>
            </p14:xfrm>
          </p:contentPart>
        </mc:Choice>
        <mc:Fallback xmlns=""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B68BABF6-8C7D-9C04-8FDD-BC8462582DD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814778" y="110444"/>
                <a:ext cx="1075320" cy="7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894615D0-036B-E260-F1C1-F29BB5BE1443}"/>
                  </a:ext>
                </a:extLst>
              </p14:cNvPr>
              <p14:cNvContentPartPr/>
              <p14:nvPr/>
            </p14:nvContentPartPr>
            <p14:xfrm>
              <a:off x="333103" y="4420004"/>
              <a:ext cx="654120" cy="69480"/>
            </p14:xfrm>
          </p:contentPart>
        </mc:Choice>
        <mc:Fallback xmlns=""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894615D0-036B-E260-F1C1-F29BB5BE144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09623" y="4296884"/>
                <a:ext cx="8852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90" name="Entrada de lápiz 89">
                <a:extLst>
                  <a:ext uri="{FF2B5EF4-FFF2-40B4-BE49-F238E27FC236}">
                    <a16:creationId xmlns:a16="http://schemas.microsoft.com/office/drawing/2014/main" id="{5DDB965E-685D-3694-B4DA-82EDBD4870BC}"/>
                  </a:ext>
                </a:extLst>
              </p14:cNvPr>
              <p14:cNvContentPartPr/>
              <p14:nvPr/>
            </p14:nvContentPartPr>
            <p14:xfrm>
              <a:off x="1087663" y="5029844"/>
              <a:ext cx="597600" cy="591120"/>
            </p14:xfrm>
          </p:contentPart>
        </mc:Choice>
        <mc:Fallback xmlns="">
          <p:pic>
            <p:nvPicPr>
              <p:cNvPr id="90" name="Entrada de lápiz 89">
                <a:extLst>
                  <a:ext uri="{FF2B5EF4-FFF2-40B4-BE49-F238E27FC236}">
                    <a16:creationId xmlns:a16="http://schemas.microsoft.com/office/drawing/2014/main" id="{5DDB965E-685D-3694-B4DA-82EDBD4870B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79663" y="4921910"/>
                <a:ext cx="813240" cy="806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5" name="Entrada de lápiz 94">
                <a:extLst>
                  <a:ext uri="{FF2B5EF4-FFF2-40B4-BE49-F238E27FC236}">
                    <a16:creationId xmlns:a16="http://schemas.microsoft.com/office/drawing/2014/main" id="{599444C9-E3AF-5E73-C50E-2EE3E04AE1F0}"/>
                  </a:ext>
                </a:extLst>
              </p14:cNvPr>
              <p14:cNvContentPartPr/>
              <p14:nvPr/>
            </p14:nvContentPartPr>
            <p14:xfrm>
              <a:off x="2080903" y="5690084"/>
              <a:ext cx="1069200" cy="811080"/>
            </p14:xfrm>
          </p:contentPart>
        </mc:Choice>
        <mc:Fallback xmlns="">
          <p:pic>
            <p:nvPicPr>
              <p:cNvPr id="95" name="Entrada de lápiz 94">
                <a:extLst>
                  <a:ext uri="{FF2B5EF4-FFF2-40B4-BE49-F238E27FC236}">
                    <a16:creationId xmlns:a16="http://schemas.microsoft.com/office/drawing/2014/main" id="{599444C9-E3AF-5E73-C50E-2EE3E04AE1F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972903" y="5582132"/>
                <a:ext cx="1284840" cy="102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2" name="Entrada de lápiz 101">
                <a:extLst>
                  <a:ext uri="{FF2B5EF4-FFF2-40B4-BE49-F238E27FC236}">
                    <a16:creationId xmlns:a16="http://schemas.microsoft.com/office/drawing/2014/main" id="{43DABA95-7D68-C2DD-A127-465F5AD36374}"/>
                  </a:ext>
                </a:extLst>
              </p14:cNvPr>
              <p14:cNvContentPartPr/>
              <p14:nvPr/>
            </p14:nvContentPartPr>
            <p14:xfrm>
              <a:off x="11291503" y="1540364"/>
              <a:ext cx="515880" cy="75960"/>
            </p14:xfrm>
          </p:contentPart>
        </mc:Choice>
        <mc:Fallback xmlns="">
          <p:pic>
            <p:nvPicPr>
              <p:cNvPr id="102" name="Entrada de lápiz 101">
                <a:extLst>
                  <a:ext uri="{FF2B5EF4-FFF2-40B4-BE49-F238E27FC236}">
                    <a16:creationId xmlns:a16="http://schemas.microsoft.com/office/drawing/2014/main" id="{43DABA95-7D68-C2DD-A127-465F5AD3637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183863" y="1432724"/>
                <a:ext cx="7315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3" name="Entrada de lápiz 102">
                <a:extLst>
                  <a:ext uri="{FF2B5EF4-FFF2-40B4-BE49-F238E27FC236}">
                    <a16:creationId xmlns:a16="http://schemas.microsoft.com/office/drawing/2014/main" id="{31DA9FAE-A9EB-7586-207C-27658F8BEA00}"/>
                  </a:ext>
                </a:extLst>
              </p14:cNvPr>
              <p14:cNvContentPartPr/>
              <p14:nvPr/>
            </p14:nvContentPartPr>
            <p14:xfrm>
              <a:off x="11178463" y="1213484"/>
              <a:ext cx="360" cy="360"/>
            </p14:xfrm>
          </p:contentPart>
        </mc:Choice>
        <mc:Fallback xmlns="">
          <p:pic>
            <p:nvPicPr>
              <p:cNvPr id="103" name="Entrada de lápiz 102">
                <a:extLst>
                  <a:ext uri="{FF2B5EF4-FFF2-40B4-BE49-F238E27FC236}">
                    <a16:creationId xmlns:a16="http://schemas.microsoft.com/office/drawing/2014/main" id="{31DA9FAE-A9EB-7586-207C-27658F8BEA0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070463" y="110584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6" name="Entrada de lápiz 105">
                <a:extLst>
                  <a:ext uri="{FF2B5EF4-FFF2-40B4-BE49-F238E27FC236}">
                    <a16:creationId xmlns:a16="http://schemas.microsoft.com/office/drawing/2014/main" id="{57035F57-F024-1162-0B77-B81EC95EF454}"/>
                  </a:ext>
                </a:extLst>
              </p14:cNvPr>
              <p14:cNvContentPartPr/>
              <p14:nvPr/>
            </p14:nvContentPartPr>
            <p14:xfrm>
              <a:off x="10643863" y="836204"/>
              <a:ext cx="421560" cy="12960"/>
            </p14:xfrm>
          </p:contentPart>
        </mc:Choice>
        <mc:Fallback xmlns="">
          <p:pic>
            <p:nvPicPr>
              <p:cNvPr id="106" name="Entrada de lápiz 105">
                <a:extLst>
                  <a:ext uri="{FF2B5EF4-FFF2-40B4-BE49-F238E27FC236}">
                    <a16:creationId xmlns:a16="http://schemas.microsoft.com/office/drawing/2014/main" id="{57035F57-F024-1162-0B77-B81EC95EF45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536223" y="728564"/>
                <a:ext cx="6372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08" name="Entrada de lápiz 107">
                <a:extLst>
                  <a:ext uri="{FF2B5EF4-FFF2-40B4-BE49-F238E27FC236}">
                    <a16:creationId xmlns:a16="http://schemas.microsoft.com/office/drawing/2014/main" id="{B8639BBE-DD5A-2C37-7BA9-13DCD32B8123}"/>
                  </a:ext>
                </a:extLst>
              </p14:cNvPr>
              <p14:cNvContentPartPr/>
              <p14:nvPr/>
            </p14:nvContentPartPr>
            <p14:xfrm>
              <a:off x="4551583" y="345884"/>
              <a:ext cx="25560" cy="6480"/>
            </p14:xfrm>
          </p:contentPart>
        </mc:Choice>
        <mc:Fallback xmlns="">
          <p:pic>
            <p:nvPicPr>
              <p:cNvPr id="108" name="Entrada de lápiz 107">
                <a:extLst>
                  <a:ext uri="{FF2B5EF4-FFF2-40B4-BE49-F238E27FC236}">
                    <a16:creationId xmlns:a16="http://schemas.microsoft.com/office/drawing/2014/main" id="{B8639BBE-DD5A-2C37-7BA9-13DCD32B812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428463" y="222764"/>
                <a:ext cx="2721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1" name="Entrada de lápiz 110">
                <a:extLst>
                  <a:ext uri="{FF2B5EF4-FFF2-40B4-BE49-F238E27FC236}">
                    <a16:creationId xmlns:a16="http://schemas.microsoft.com/office/drawing/2014/main" id="{318ED140-4FD2-873E-CB43-0BBFF79B4CA5}"/>
                  </a:ext>
                </a:extLst>
              </p14:cNvPr>
              <p14:cNvContentPartPr/>
              <p14:nvPr/>
            </p14:nvContentPartPr>
            <p14:xfrm>
              <a:off x="3778303" y="660164"/>
              <a:ext cx="427680" cy="182880"/>
            </p14:xfrm>
          </p:contentPart>
        </mc:Choice>
        <mc:Fallback xmlns="">
          <p:pic>
            <p:nvPicPr>
              <p:cNvPr id="111" name="Entrada de lápiz 110">
                <a:extLst>
                  <a:ext uri="{FF2B5EF4-FFF2-40B4-BE49-F238E27FC236}">
                    <a16:creationId xmlns:a16="http://schemas.microsoft.com/office/drawing/2014/main" id="{318ED140-4FD2-873E-CB43-0BBFF79B4CA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670754" y="536801"/>
                <a:ext cx="658246" cy="414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2" name="Entrada de lápiz 111">
                <a:extLst>
                  <a:ext uri="{FF2B5EF4-FFF2-40B4-BE49-F238E27FC236}">
                    <a16:creationId xmlns:a16="http://schemas.microsoft.com/office/drawing/2014/main" id="{27B81BAF-AF0A-02DE-44C1-CAF85060D49F}"/>
                  </a:ext>
                </a:extLst>
              </p14:cNvPr>
              <p14:cNvContentPartPr/>
              <p14:nvPr/>
            </p14:nvContentPartPr>
            <p14:xfrm>
              <a:off x="2659423" y="528404"/>
              <a:ext cx="25560" cy="12960"/>
            </p14:xfrm>
          </p:contentPart>
        </mc:Choice>
        <mc:Fallback xmlns="">
          <p:pic>
            <p:nvPicPr>
              <p:cNvPr id="112" name="Entrada de lápiz 111">
                <a:extLst>
                  <a:ext uri="{FF2B5EF4-FFF2-40B4-BE49-F238E27FC236}">
                    <a16:creationId xmlns:a16="http://schemas.microsoft.com/office/drawing/2014/main" id="{27B81BAF-AF0A-02DE-44C1-CAF85060D49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535943" y="404924"/>
                <a:ext cx="2721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23C6068F-76F9-DB0D-5AA4-BEA895F7DF26}"/>
                  </a:ext>
                </a:extLst>
              </p14:cNvPr>
              <p14:cNvContentPartPr/>
              <p14:nvPr/>
            </p14:nvContentPartPr>
            <p14:xfrm>
              <a:off x="2986303" y="5262404"/>
              <a:ext cx="12960" cy="3168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23C6068F-76F9-DB0D-5AA4-BEA895F7DF2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78303" y="5154764"/>
                <a:ext cx="2286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24AF3101-EBF3-B992-02E1-21784E79FEA5}"/>
                  </a:ext>
                </a:extLst>
              </p14:cNvPr>
              <p14:cNvContentPartPr/>
              <p14:nvPr/>
            </p14:nvContentPartPr>
            <p14:xfrm>
              <a:off x="2684263" y="4237484"/>
              <a:ext cx="383760" cy="61668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24AF3101-EBF3-B992-02E1-21784E79FEA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576623" y="4129781"/>
                <a:ext cx="599400" cy="832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017D74B7-2080-D80A-B9C4-FED119A0F6A1}"/>
                  </a:ext>
                </a:extLst>
              </p14:cNvPr>
              <p14:cNvContentPartPr/>
              <p14:nvPr/>
            </p14:nvContentPartPr>
            <p14:xfrm>
              <a:off x="3073423" y="4489124"/>
              <a:ext cx="26280" cy="2556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017D74B7-2080-D80A-B9C4-FED119A0F6A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965783" y="4381484"/>
                <a:ext cx="2419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4CEA3174-C342-04D6-E14C-AC7138B64EF1}"/>
                  </a:ext>
                </a:extLst>
              </p14:cNvPr>
              <p14:cNvContentPartPr/>
              <p14:nvPr/>
            </p14:nvContentPartPr>
            <p14:xfrm>
              <a:off x="3350983" y="3835364"/>
              <a:ext cx="360" cy="36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4CEA3174-C342-04D6-E14C-AC7138B64EF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242983" y="372736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94EC08DE-0E0C-CC85-8D93-9D52CF2580FC}"/>
                  </a:ext>
                </a:extLst>
              </p14:cNvPr>
              <p14:cNvContentPartPr/>
              <p14:nvPr/>
            </p14:nvContentPartPr>
            <p14:xfrm>
              <a:off x="3093223" y="3080804"/>
              <a:ext cx="19080" cy="1296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94EC08DE-0E0C-CC85-8D93-9D52CF2580F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985223" y="2973164"/>
                <a:ext cx="2347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FAC5A230-FFEE-E4D1-EC7D-D713FF7BCA11}"/>
                  </a:ext>
                </a:extLst>
              </p14:cNvPr>
              <p14:cNvContentPartPr/>
              <p14:nvPr/>
            </p14:nvContentPartPr>
            <p14:xfrm>
              <a:off x="2343343" y="3137324"/>
              <a:ext cx="39600" cy="1908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FAC5A230-FFEE-E4D1-EC7D-D713FF7BCA1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235703" y="3029684"/>
                <a:ext cx="2552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04788AA0-D7D3-9023-B9BF-EDA999702A57}"/>
                  </a:ext>
                </a:extLst>
              </p14:cNvPr>
              <p14:cNvContentPartPr/>
              <p14:nvPr/>
            </p14:nvContentPartPr>
            <p14:xfrm>
              <a:off x="1703623" y="3445484"/>
              <a:ext cx="38160" cy="3168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04788AA0-D7D3-9023-B9BF-EDA999702A5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595983" y="3337484"/>
                <a:ext cx="2538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8FFE3BC5-2DCA-262C-5512-7AFBB4BD7109}"/>
                  </a:ext>
                </a:extLst>
              </p14:cNvPr>
              <p14:cNvContentPartPr/>
              <p14:nvPr/>
            </p14:nvContentPartPr>
            <p14:xfrm>
              <a:off x="1530463" y="4369604"/>
              <a:ext cx="41400" cy="4212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8FFE3BC5-2DCA-262C-5512-7AFBB4BD710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422463" y="4261964"/>
                <a:ext cx="2570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6BCABE3B-5285-C44C-D1F5-F890E2B1F6A1}"/>
                  </a:ext>
                </a:extLst>
              </p14:cNvPr>
              <p14:cNvContentPartPr/>
              <p14:nvPr/>
            </p14:nvContentPartPr>
            <p14:xfrm>
              <a:off x="1980103" y="5256284"/>
              <a:ext cx="19080" cy="36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6BCABE3B-5285-C44C-D1F5-F890E2B1F6A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872463" y="5148284"/>
                <a:ext cx="234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610127C5-0916-2669-3C4F-1AC05892B90D}"/>
                  </a:ext>
                </a:extLst>
              </p14:cNvPr>
              <p14:cNvContentPartPr/>
              <p14:nvPr/>
            </p14:nvContentPartPr>
            <p14:xfrm>
              <a:off x="2533423" y="5469764"/>
              <a:ext cx="360" cy="36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610127C5-0916-2669-3C4F-1AC05892B90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425783" y="536212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5CFED0ED-E7BE-2B4D-9580-BA2FEEC386B2}"/>
                  </a:ext>
                </a:extLst>
              </p14:cNvPr>
              <p14:cNvContentPartPr/>
              <p14:nvPr/>
            </p14:nvContentPartPr>
            <p14:xfrm>
              <a:off x="6978703" y="817484"/>
              <a:ext cx="360" cy="360"/>
            </p14:xfrm>
          </p:contentPart>
        </mc:Choice>
        <mc:Fallback xmlns=""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5CFED0ED-E7BE-2B4D-9580-BA2FEEC386B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870703" y="70948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id="{B3F6815B-CCAA-FE4C-4FDB-33CBA709AAD1}"/>
                  </a:ext>
                </a:extLst>
              </p14:cNvPr>
              <p14:cNvContentPartPr/>
              <p14:nvPr/>
            </p14:nvContentPartPr>
            <p14:xfrm>
              <a:off x="7594663" y="484124"/>
              <a:ext cx="19080" cy="6480"/>
            </p14:xfrm>
          </p:contentPart>
        </mc:Choice>
        <mc:Fallback xmlns=""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B3F6815B-CCAA-FE4C-4FDB-33CBA709AAD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487023" y="376484"/>
                <a:ext cx="234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3232AB79-C21E-C402-2640-EBF62414DF24}"/>
                  </a:ext>
                </a:extLst>
              </p14:cNvPr>
              <p14:cNvContentPartPr/>
              <p14:nvPr/>
            </p14:nvContentPartPr>
            <p14:xfrm>
              <a:off x="8663503" y="2169284"/>
              <a:ext cx="25560" cy="648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3232AB79-C21E-C402-2640-EBF62414DF2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555503" y="2061284"/>
                <a:ext cx="2412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78A3D51C-49BE-60D6-B2A3-176616A12AF7}"/>
                  </a:ext>
                </a:extLst>
              </p14:cNvPr>
              <p14:cNvContentPartPr/>
              <p14:nvPr/>
            </p14:nvContentPartPr>
            <p14:xfrm>
              <a:off x="8851423" y="1879844"/>
              <a:ext cx="13680" cy="1296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78A3D51C-49BE-60D6-B2A3-176616A12AF7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743423" y="1772204"/>
                <a:ext cx="2293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8748C485-2A53-33E9-CA63-EB31F49E76B9}"/>
                  </a:ext>
                </a:extLst>
              </p14:cNvPr>
              <p14:cNvContentPartPr/>
              <p14:nvPr/>
            </p14:nvContentPartPr>
            <p14:xfrm>
              <a:off x="8826943" y="1156964"/>
              <a:ext cx="12960" cy="1908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8748C485-2A53-33E9-CA63-EB31F49E76B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719303" y="1049324"/>
                <a:ext cx="2286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19EBC9CD-116C-B018-EFEB-91B01C064C0F}"/>
                  </a:ext>
                </a:extLst>
              </p14:cNvPr>
              <p14:cNvContentPartPr/>
              <p14:nvPr/>
            </p14:nvContentPartPr>
            <p14:xfrm>
              <a:off x="9392863" y="578444"/>
              <a:ext cx="56880" cy="19080"/>
            </p14:xfrm>
          </p:contentPart>
        </mc:Choice>
        <mc:Fallback xmlns=""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19EBC9CD-116C-B018-EFEB-91B01C064C0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284863" y="470804"/>
                <a:ext cx="2725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F345F887-2840-B61C-8AF3-4F77DBAD3155}"/>
                  </a:ext>
                </a:extLst>
              </p14:cNvPr>
              <p14:cNvContentPartPr/>
              <p14:nvPr/>
            </p14:nvContentPartPr>
            <p14:xfrm>
              <a:off x="10253983" y="987044"/>
              <a:ext cx="25560" cy="75960"/>
            </p14:xfrm>
          </p:contentPart>
        </mc:Choice>
        <mc:Fallback xmlns=""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F345F887-2840-B61C-8AF3-4F77DBAD3155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146343" y="879404"/>
                <a:ext cx="2412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65" name="Entrada de lápiz 64">
                <a:extLst>
                  <a:ext uri="{FF2B5EF4-FFF2-40B4-BE49-F238E27FC236}">
                    <a16:creationId xmlns:a16="http://schemas.microsoft.com/office/drawing/2014/main" id="{A13A5D63-8031-8B62-2247-0B89C342C941}"/>
                  </a:ext>
                </a:extLst>
              </p14:cNvPr>
              <p14:cNvContentPartPr/>
              <p14:nvPr/>
            </p14:nvContentPartPr>
            <p14:xfrm>
              <a:off x="10656463" y="1458644"/>
              <a:ext cx="94680" cy="94680"/>
            </p14:xfrm>
          </p:contentPart>
        </mc:Choice>
        <mc:Fallback xmlns="">
          <p:pic>
            <p:nvPicPr>
              <p:cNvPr id="65" name="Entrada de lápiz 64">
                <a:extLst>
                  <a:ext uri="{FF2B5EF4-FFF2-40B4-BE49-F238E27FC236}">
                    <a16:creationId xmlns:a16="http://schemas.microsoft.com/office/drawing/2014/main" id="{A13A5D63-8031-8B62-2247-0B89C342C94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548823" y="1351004"/>
                <a:ext cx="3103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31B8CA81-B6D7-6DED-29EF-D8F91C66C8E2}"/>
                  </a:ext>
                </a:extLst>
              </p14:cNvPr>
              <p14:cNvContentPartPr/>
              <p14:nvPr/>
            </p14:nvContentPartPr>
            <p14:xfrm>
              <a:off x="11046343" y="2194484"/>
              <a:ext cx="12960" cy="63360"/>
            </p14:xfrm>
          </p:contentPart>
        </mc:Choice>
        <mc:Fallback xmlns=""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31B8CA81-B6D7-6DED-29EF-D8F91C66C8E2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938343" y="2086484"/>
                <a:ext cx="2286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1" name="Entrada de lápiz 70">
                <a:extLst>
                  <a:ext uri="{FF2B5EF4-FFF2-40B4-BE49-F238E27FC236}">
                    <a16:creationId xmlns:a16="http://schemas.microsoft.com/office/drawing/2014/main" id="{7CE3F0BD-77B2-50F3-025F-8E612D27EC42}"/>
                  </a:ext>
                </a:extLst>
              </p14:cNvPr>
              <p14:cNvContentPartPr/>
              <p14:nvPr/>
            </p14:nvContentPartPr>
            <p14:xfrm>
              <a:off x="10587343" y="3055604"/>
              <a:ext cx="12960" cy="25560"/>
            </p14:xfrm>
          </p:contentPart>
        </mc:Choice>
        <mc:Fallback xmlns="">
          <p:pic>
            <p:nvPicPr>
              <p:cNvPr id="71" name="Entrada de lápiz 70">
                <a:extLst>
                  <a:ext uri="{FF2B5EF4-FFF2-40B4-BE49-F238E27FC236}">
                    <a16:creationId xmlns:a16="http://schemas.microsoft.com/office/drawing/2014/main" id="{7CE3F0BD-77B2-50F3-025F-8E612D27EC42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479703" y="2947964"/>
                <a:ext cx="2286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72" name="Entrada de lápiz 71">
                <a:extLst>
                  <a:ext uri="{FF2B5EF4-FFF2-40B4-BE49-F238E27FC236}">
                    <a16:creationId xmlns:a16="http://schemas.microsoft.com/office/drawing/2014/main" id="{44880C74-890D-E389-1BBC-A04BBF882B29}"/>
                  </a:ext>
                </a:extLst>
              </p14:cNvPr>
              <p14:cNvContentPartPr/>
              <p14:nvPr/>
            </p14:nvContentPartPr>
            <p14:xfrm>
              <a:off x="9760063" y="3319844"/>
              <a:ext cx="54000" cy="56880"/>
            </p14:xfrm>
          </p:contentPart>
        </mc:Choice>
        <mc:Fallback xmlns="">
          <p:pic>
            <p:nvPicPr>
              <p:cNvPr id="72" name="Entrada de lápiz 71">
                <a:extLst>
                  <a:ext uri="{FF2B5EF4-FFF2-40B4-BE49-F238E27FC236}">
                    <a16:creationId xmlns:a16="http://schemas.microsoft.com/office/drawing/2014/main" id="{44880C74-890D-E389-1BBC-A04BBF882B2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652423" y="3211844"/>
                <a:ext cx="2696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76" name="Entrada de lápiz 75">
                <a:extLst>
                  <a:ext uri="{FF2B5EF4-FFF2-40B4-BE49-F238E27FC236}">
                    <a16:creationId xmlns:a16="http://schemas.microsoft.com/office/drawing/2014/main" id="{1DAE203F-CE7A-A503-3430-FF033D77062F}"/>
                  </a:ext>
                </a:extLst>
              </p14:cNvPr>
              <p14:cNvContentPartPr/>
              <p14:nvPr/>
            </p14:nvContentPartPr>
            <p14:xfrm>
              <a:off x="8713903" y="3124724"/>
              <a:ext cx="56880" cy="44280"/>
            </p14:xfrm>
          </p:contentPart>
        </mc:Choice>
        <mc:Fallback xmlns="">
          <p:pic>
            <p:nvPicPr>
              <p:cNvPr id="76" name="Entrada de lápiz 75">
                <a:extLst>
                  <a:ext uri="{FF2B5EF4-FFF2-40B4-BE49-F238E27FC236}">
                    <a16:creationId xmlns:a16="http://schemas.microsoft.com/office/drawing/2014/main" id="{1DAE203F-CE7A-A503-3430-FF033D77062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605903" y="3017084"/>
                <a:ext cx="2725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77" name="Entrada de lápiz 76">
                <a:extLst>
                  <a:ext uri="{FF2B5EF4-FFF2-40B4-BE49-F238E27FC236}">
                    <a16:creationId xmlns:a16="http://schemas.microsoft.com/office/drawing/2014/main" id="{8F0DCD73-EE5C-868D-2799-87AD31731145}"/>
                  </a:ext>
                </a:extLst>
              </p14:cNvPr>
              <p14:cNvContentPartPr/>
              <p14:nvPr/>
            </p14:nvContentPartPr>
            <p14:xfrm>
              <a:off x="10863823" y="2703524"/>
              <a:ext cx="31680" cy="360"/>
            </p14:xfrm>
          </p:contentPart>
        </mc:Choice>
        <mc:Fallback xmlns="">
          <p:pic>
            <p:nvPicPr>
              <p:cNvPr id="77" name="Entrada de lápiz 76">
                <a:extLst>
                  <a:ext uri="{FF2B5EF4-FFF2-40B4-BE49-F238E27FC236}">
                    <a16:creationId xmlns:a16="http://schemas.microsoft.com/office/drawing/2014/main" id="{8F0DCD73-EE5C-868D-2799-87AD3173114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756183" y="2595884"/>
                <a:ext cx="247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78" name="Entrada de lápiz 77">
                <a:extLst>
                  <a:ext uri="{FF2B5EF4-FFF2-40B4-BE49-F238E27FC236}">
                    <a16:creationId xmlns:a16="http://schemas.microsoft.com/office/drawing/2014/main" id="{AEEDA38D-0D3B-35BF-47F7-B51EAA825988}"/>
                  </a:ext>
                </a:extLst>
              </p14:cNvPr>
              <p14:cNvContentPartPr/>
              <p14:nvPr/>
            </p14:nvContentPartPr>
            <p14:xfrm>
              <a:off x="8443543" y="2797844"/>
              <a:ext cx="12960" cy="12960"/>
            </p14:xfrm>
          </p:contentPart>
        </mc:Choice>
        <mc:Fallback xmlns="">
          <p:pic>
            <p:nvPicPr>
              <p:cNvPr id="78" name="Entrada de lápiz 77">
                <a:extLst>
                  <a:ext uri="{FF2B5EF4-FFF2-40B4-BE49-F238E27FC236}">
                    <a16:creationId xmlns:a16="http://schemas.microsoft.com/office/drawing/2014/main" id="{AEEDA38D-0D3B-35BF-47F7-B51EAA825988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335543" y="2690204"/>
                <a:ext cx="228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79" name="Entrada de lápiz 78">
                <a:extLst>
                  <a:ext uri="{FF2B5EF4-FFF2-40B4-BE49-F238E27FC236}">
                    <a16:creationId xmlns:a16="http://schemas.microsoft.com/office/drawing/2014/main" id="{99CEEED7-B3FE-19B8-3611-3AF2A22C53D2}"/>
                  </a:ext>
                </a:extLst>
              </p14:cNvPr>
              <p14:cNvContentPartPr/>
              <p14:nvPr/>
            </p14:nvContentPartPr>
            <p14:xfrm>
              <a:off x="9254623" y="6444284"/>
              <a:ext cx="19080" cy="6480"/>
            </p14:xfrm>
          </p:contentPart>
        </mc:Choice>
        <mc:Fallback xmlns="">
          <p:pic>
            <p:nvPicPr>
              <p:cNvPr id="79" name="Entrada de lápiz 78">
                <a:extLst>
                  <a:ext uri="{FF2B5EF4-FFF2-40B4-BE49-F238E27FC236}">
                    <a16:creationId xmlns:a16="http://schemas.microsoft.com/office/drawing/2014/main" id="{99CEEED7-B3FE-19B8-3611-3AF2A22C53D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146623" y="6336644"/>
                <a:ext cx="234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0" name="Entrada de lápiz 79">
                <a:extLst>
                  <a:ext uri="{FF2B5EF4-FFF2-40B4-BE49-F238E27FC236}">
                    <a16:creationId xmlns:a16="http://schemas.microsoft.com/office/drawing/2014/main" id="{26FF8A7F-C4D2-309C-4BF3-2537BB93DBB6}"/>
                  </a:ext>
                </a:extLst>
              </p14:cNvPr>
              <p14:cNvContentPartPr/>
              <p14:nvPr/>
            </p14:nvContentPartPr>
            <p14:xfrm>
              <a:off x="9795343" y="5532764"/>
              <a:ext cx="19080" cy="12960"/>
            </p14:xfrm>
          </p:contentPart>
        </mc:Choice>
        <mc:Fallback xmlns="">
          <p:pic>
            <p:nvPicPr>
              <p:cNvPr id="80" name="Entrada de lápiz 79">
                <a:extLst>
                  <a:ext uri="{FF2B5EF4-FFF2-40B4-BE49-F238E27FC236}">
                    <a16:creationId xmlns:a16="http://schemas.microsoft.com/office/drawing/2014/main" id="{26FF8A7F-C4D2-309C-4BF3-2537BB93DBB6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9687343" y="5425124"/>
                <a:ext cx="2347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8829B0D5-AAA5-D9C3-EC44-FC876E7CC29B}"/>
                  </a:ext>
                </a:extLst>
              </p14:cNvPr>
              <p14:cNvContentPartPr/>
              <p14:nvPr/>
            </p14:nvContentPartPr>
            <p14:xfrm>
              <a:off x="10442623" y="5407124"/>
              <a:ext cx="50760" cy="25560"/>
            </p14:xfrm>
          </p:contentPart>
        </mc:Choice>
        <mc:Fallback xmlns=""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8829B0D5-AAA5-D9C3-EC44-FC876E7CC29B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334983" y="5299124"/>
                <a:ext cx="2664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15BBEE9E-A8CE-DF53-9692-2FDC6752DD62}"/>
                  </a:ext>
                </a:extLst>
              </p14:cNvPr>
              <p14:cNvContentPartPr/>
              <p14:nvPr/>
            </p14:nvContentPartPr>
            <p14:xfrm>
              <a:off x="10653583" y="4715564"/>
              <a:ext cx="21960" cy="44280"/>
            </p14:xfrm>
          </p:contentPart>
        </mc:Choice>
        <mc:Fallback xmlns=""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15BBEE9E-A8CE-DF53-9692-2FDC6752DD62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545943" y="4607564"/>
                <a:ext cx="2376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7" name="Entrada de lápiz 86">
                <a:extLst>
                  <a:ext uri="{FF2B5EF4-FFF2-40B4-BE49-F238E27FC236}">
                    <a16:creationId xmlns:a16="http://schemas.microsoft.com/office/drawing/2014/main" id="{A791EA35-2F10-E741-482B-D9DEDFEDB8C0}"/>
                  </a:ext>
                </a:extLst>
              </p14:cNvPr>
              <p14:cNvContentPartPr/>
              <p14:nvPr/>
            </p14:nvContentPartPr>
            <p14:xfrm>
              <a:off x="11341903" y="4155764"/>
              <a:ext cx="38160" cy="38160"/>
            </p14:xfrm>
          </p:contentPart>
        </mc:Choice>
        <mc:Fallback xmlns="">
          <p:pic>
            <p:nvPicPr>
              <p:cNvPr id="87" name="Entrada de lápiz 86">
                <a:extLst>
                  <a:ext uri="{FF2B5EF4-FFF2-40B4-BE49-F238E27FC236}">
                    <a16:creationId xmlns:a16="http://schemas.microsoft.com/office/drawing/2014/main" id="{A791EA35-2F10-E741-482B-D9DEDFEDB8C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1233903" y="4048124"/>
                <a:ext cx="2538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8" name="Entrada de lápiz 87">
                <a:extLst>
                  <a:ext uri="{FF2B5EF4-FFF2-40B4-BE49-F238E27FC236}">
                    <a16:creationId xmlns:a16="http://schemas.microsoft.com/office/drawing/2014/main" id="{02EC3C32-CD96-0EC2-2639-55F89C9F2198}"/>
                  </a:ext>
                </a:extLst>
              </p14:cNvPr>
              <p14:cNvContentPartPr/>
              <p14:nvPr/>
            </p14:nvContentPartPr>
            <p14:xfrm>
              <a:off x="11838343" y="4363484"/>
              <a:ext cx="6480" cy="12960"/>
            </p14:xfrm>
          </p:contentPart>
        </mc:Choice>
        <mc:Fallback xmlns="">
          <p:pic>
            <p:nvPicPr>
              <p:cNvPr id="88" name="Entrada de lápiz 87">
                <a:extLst>
                  <a:ext uri="{FF2B5EF4-FFF2-40B4-BE49-F238E27FC236}">
                    <a16:creationId xmlns:a16="http://schemas.microsoft.com/office/drawing/2014/main" id="{02EC3C32-CD96-0EC2-2639-55F89C9F219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730703" y="4255484"/>
                <a:ext cx="2221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9" name="Entrada de lápiz 88">
                <a:extLst>
                  <a:ext uri="{FF2B5EF4-FFF2-40B4-BE49-F238E27FC236}">
                    <a16:creationId xmlns:a16="http://schemas.microsoft.com/office/drawing/2014/main" id="{DC67402E-57CA-095C-421B-9E3789A0A1BD}"/>
                  </a:ext>
                </a:extLst>
              </p14:cNvPr>
              <p14:cNvContentPartPr/>
              <p14:nvPr/>
            </p14:nvContentPartPr>
            <p14:xfrm>
              <a:off x="7556863" y="6456884"/>
              <a:ext cx="16560" cy="12960"/>
            </p14:xfrm>
          </p:contentPart>
        </mc:Choice>
        <mc:Fallback xmlns="">
          <p:pic>
            <p:nvPicPr>
              <p:cNvPr id="89" name="Entrada de lápiz 88">
                <a:extLst>
                  <a:ext uri="{FF2B5EF4-FFF2-40B4-BE49-F238E27FC236}">
                    <a16:creationId xmlns:a16="http://schemas.microsoft.com/office/drawing/2014/main" id="{DC67402E-57CA-095C-421B-9E3789A0A1B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449223" y="6349244"/>
                <a:ext cx="2322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1" name="Entrada de lápiz 90">
                <a:extLst>
                  <a:ext uri="{FF2B5EF4-FFF2-40B4-BE49-F238E27FC236}">
                    <a16:creationId xmlns:a16="http://schemas.microsoft.com/office/drawing/2014/main" id="{1D38A255-49B4-5888-036C-534B217E4578}"/>
                  </a:ext>
                </a:extLst>
              </p14:cNvPr>
              <p14:cNvContentPartPr/>
              <p14:nvPr/>
            </p14:nvContentPartPr>
            <p14:xfrm>
              <a:off x="7965463" y="5834444"/>
              <a:ext cx="12960" cy="38160"/>
            </p14:xfrm>
          </p:contentPart>
        </mc:Choice>
        <mc:Fallback xmlns="">
          <p:pic>
            <p:nvPicPr>
              <p:cNvPr id="91" name="Entrada de lápiz 90">
                <a:extLst>
                  <a:ext uri="{FF2B5EF4-FFF2-40B4-BE49-F238E27FC236}">
                    <a16:creationId xmlns:a16="http://schemas.microsoft.com/office/drawing/2014/main" id="{1D38A255-49B4-5888-036C-534B217E4578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857823" y="5726804"/>
                <a:ext cx="2286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2" name="Entrada de lápiz 91">
                <a:extLst>
                  <a:ext uri="{FF2B5EF4-FFF2-40B4-BE49-F238E27FC236}">
                    <a16:creationId xmlns:a16="http://schemas.microsoft.com/office/drawing/2014/main" id="{EC652F71-3C62-C34C-9AC8-D273CDE7E861}"/>
                  </a:ext>
                </a:extLst>
              </p14:cNvPr>
              <p14:cNvContentPartPr/>
              <p14:nvPr/>
            </p14:nvContentPartPr>
            <p14:xfrm>
              <a:off x="8581783" y="5318924"/>
              <a:ext cx="12960" cy="12960"/>
            </p14:xfrm>
          </p:contentPart>
        </mc:Choice>
        <mc:Fallback xmlns="">
          <p:pic>
            <p:nvPicPr>
              <p:cNvPr id="92" name="Entrada de lápiz 91">
                <a:extLst>
                  <a:ext uri="{FF2B5EF4-FFF2-40B4-BE49-F238E27FC236}">
                    <a16:creationId xmlns:a16="http://schemas.microsoft.com/office/drawing/2014/main" id="{EC652F71-3C62-C34C-9AC8-D273CDE7E861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473783" y="5211284"/>
                <a:ext cx="228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3" name="Entrada de lápiz 92">
                <a:extLst>
                  <a:ext uri="{FF2B5EF4-FFF2-40B4-BE49-F238E27FC236}">
                    <a16:creationId xmlns:a16="http://schemas.microsoft.com/office/drawing/2014/main" id="{8BE6059E-511C-FB68-39CC-E030D7161E99}"/>
                  </a:ext>
                </a:extLst>
              </p14:cNvPr>
              <p14:cNvContentPartPr/>
              <p14:nvPr/>
            </p14:nvContentPartPr>
            <p14:xfrm>
              <a:off x="9185143" y="5746604"/>
              <a:ext cx="19080" cy="6480"/>
            </p14:xfrm>
          </p:contentPart>
        </mc:Choice>
        <mc:Fallback xmlns="">
          <p:pic>
            <p:nvPicPr>
              <p:cNvPr id="93" name="Entrada de lápiz 92">
                <a:extLst>
                  <a:ext uri="{FF2B5EF4-FFF2-40B4-BE49-F238E27FC236}">
                    <a16:creationId xmlns:a16="http://schemas.microsoft.com/office/drawing/2014/main" id="{8BE6059E-511C-FB68-39CC-E030D7161E99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077503" y="5638604"/>
                <a:ext cx="2347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4" name="Entrada de lápiz 93">
                <a:extLst>
                  <a:ext uri="{FF2B5EF4-FFF2-40B4-BE49-F238E27FC236}">
                    <a16:creationId xmlns:a16="http://schemas.microsoft.com/office/drawing/2014/main" id="{8926EEB6-CA8F-9AD8-247C-DC528B8FA01F}"/>
                  </a:ext>
                </a:extLst>
              </p14:cNvPr>
              <p14:cNvContentPartPr/>
              <p14:nvPr/>
            </p14:nvContentPartPr>
            <p14:xfrm>
              <a:off x="9002983" y="6299924"/>
              <a:ext cx="19080" cy="360"/>
            </p14:xfrm>
          </p:contentPart>
        </mc:Choice>
        <mc:Fallback xmlns="">
          <p:pic>
            <p:nvPicPr>
              <p:cNvPr id="94" name="Entrada de lápiz 93">
                <a:extLst>
                  <a:ext uri="{FF2B5EF4-FFF2-40B4-BE49-F238E27FC236}">
                    <a16:creationId xmlns:a16="http://schemas.microsoft.com/office/drawing/2014/main" id="{8926EEB6-CA8F-9AD8-247C-DC528B8FA01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895343" y="6191924"/>
                <a:ext cx="234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6" name="Entrada de lápiz 95">
                <a:extLst>
                  <a:ext uri="{FF2B5EF4-FFF2-40B4-BE49-F238E27FC236}">
                    <a16:creationId xmlns:a16="http://schemas.microsoft.com/office/drawing/2014/main" id="{3C006028-4921-AD6E-7984-A9E7336C8B73}"/>
                  </a:ext>
                </a:extLst>
              </p14:cNvPr>
              <p14:cNvContentPartPr/>
              <p14:nvPr/>
            </p14:nvContentPartPr>
            <p14:xfrm>
              <a:off x="1332823" y="2929964"/>
              <a:ext cx="360" cy="56880"/>
            </p14:xfrm>
          </p:contentPart>
        </mc:Choice>
        <mc:Fallback xmlns="">
          <p:pic>
            <p:nvPicPr>
              <p:cNvPr id="96" name="Entrada de lápiz 95">
                <a:extLst>
                  <a:ext uri="{FF2B5EF4-FFF2-40B4-BE49-F238E27FC236}">
                    <a16:creationId xmlns:a16="http://schemas.microsoft.com/office/drawing/2014/main" id="{3C006028-4921-AD6E-7984-A9E7336C8B7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224823" y="2821964"/>
                <a:ext cx="2160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7" name="Entrada de lápiz 96">
                <a:extLst>
                  <a:ext uri="{FF2B5EF4-FFF2-40B4-BE49-F238E27FC236}">
                    <a16:creationId xmlns:a16="http://schemas.microsoft.com/office/drawing/2014/main" id="{6175BAB6-A6D6-80BA-8C8B-EADDD2977CC5}"/>
                  </a:ext>
                </a:extLst>
              </p14:cNvPr>
              <p14:cNvContentPartPr/>
              <p14:nvPr/>
            </p14:nvContentPartPr>
            <p14:xfrm>
              <a:off x="1131583" y="2702804"/>
              <a:ext cx="31680" cy="13680"/>
            </p14:xfrm>
          </p:contentPart>
        </mc:Choice>
        <mc:Fallback xmlns="">
          <p:pic>
            <p:nvPicPr>
              <p:cNvPr id="97" name="Entrada de lápiz 96">
                <a:extLst>
                  <a:ext uri="{FF2B5EF4-FFF2-40B4-BE49-F238E27FC236}">
                    <a16:creationId xmlns:a16="http://schemas.microsoft.com/office/drawing/2014/main" id="{6175BAB6-A6D6-80BA-8C8B-EADDD2977CC5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23583" y="2595164"/>
                <a:ext cx="2473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9" name="Entrada de lápiz 98">
                <a:extLst>
                  <a:ext uri="{FF2B5EF4-FFF2-40B4-BE49-F238E27FC236}">
                    <a16:creationId xmlns:a16="http://schemas.microsoft.com/office/drawing/2014/main" id="{ADE2E336-0C9C-394D-3CF7-F1EDC7408BF4}"/>
                  </a:ext>
                </a:extLst>
              </p14:cNvPr>
              <p14:cNvContentPartPr/>
              <p14:nvPr/>
            </p14:nvContentPartPr>
            <p14:xfrm>
              <a:off x="12343" y="3476804"/>
              <a:ext cx="25560" cy="31680"/>
            </p14:xfrm>
          </p:contentPart>
        </mc:Choice>
        <mc:Fallback xmlns="">
          <p:pic>
            <p:nvPicPr>
              <p:cNvPr id="99" name="Entrada de lápiz 98">
                <a:extLst>
                  <a:ext uri="{FF2B5EF4-FFF2-40B4-BE49-F238E27FC236}">
                    <a16:creationId xmlns:a16="http://schemas.microsoft.com/office/drawing/2014/main" id="{ADE2E336-0C9C-394D-3CF7-F1EDC7408BF4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-95297" y="3369164"/>
                <a:ext cx="2412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1" name="Entrada de lápiz 100">
                <a:extLst>
                  <a:ext uri="{FF2B5EF4-FFF2-40B4-BE49-F238E27FC236}">
                    <a16:creationId xmlns:a16="http://schemas.microsoft.com/office/drawing/2014/main" id="{5DF6D483-036A-AC36-1050-B6AA42FDE37D}"/>
                  </a:ext>
                </a:extLst>
              </p14:cNvPr>
              <p14:cNvContentPartPr/>
              <p14:nvPr/>
            </p14:nvContentPartPr>
            <p14:xfrm>
              <a:off x="861223" y="3917084"/>
              <a:ext cx="100800" cy="151200"/>
            </p14:xfrm>
          </p:contentPart>
        </mc:Choice>
        <mc:Fallback xmlns="">
          <p:pic>
            <p:nvPicPr>
              <p:cNvPr id="101" name="Entrada de lápiz 100">
                <a:extLst>
                  <a:ext uri="{FF2B5EF4-FFF2-40B4-BE49-F238E27FC236}">
                    <a16:creationId xmlns:a16="http://schemas.microsoft.com/office/drawing/2014/main" id="{5DF6D483-036A-AC36-1050-B6AA42FDE37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53223" y="3809084"/>
                <a:ext cx="3164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4" name="Entrada de lápiz 103">
                <a:extLst>
                  <a:ext uri="{FF2B5EF4-FFF2-40B4-BE49-F238E27FC236}">
                    <a16:creationId xmlns:a16="http://schemas.microsoft.com/office/drawing/2014/main" id="{56E0A776-D079-3318-B348-999227F5DF64}"/>
                  </a:ext>
                </a:extLst>
              </p14:cNvPr>
              <p14:cNvContentPartPr/>
              <p14:nvPr/>
            </p14:nvContentPartPr>
            <p14:xfrm>
              <a:off x="449743" y="1465124"/>
              <a:ext cx="41040" cy="56880"/>
            </p14:xfrm>
          </p:contentPart>
        </mc:Choice>
        <mc:Fallback xmlns="">
          <p:pic>
            <p:nvPicPr>
              <p:cNvPr id="104" name="Entrada de lápiz 103">
                <a:extLst>
                  <a:ext uri="{FF2B5EF4-FFF2-40B4-BE49-F238E27FC236}">
                    <a16:creationId xmlns:a16="http://schemas.microsoft.com/office/drawing/2014/main" id="{56E0A776-D079-3318-B348-999227F5DF6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26623" y="1341644"/>
                <a:ext cx="28728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5" name="Entrada de lápiz 104">
                <a:extLst>
                  <a:ext uri="{FF2B5EF4-FFF2-40B4-BE49-F238E27FC236}">
                    <a16:creationId xmlns:a16="http://schemas.microsoft.com/office/drawing/2014/main" id="{59C7CD26-69A2-F5B8-E6F4-2936A927DC8E}"/>
                  </a:ext>
                </a:extLst>
              </p14:cNvPr>
              <p14:cNvContentPartPr/>
              <p14:nvPr/>
            </p14:nvContentPartPr>
            <p14:xfrm>
              <a:off x="1131583" y="541004"/>
              <a:ext cx="12960" cy="6480"/>
            </p14:xfrm>
          </p:contentPart>
        </mc:Choice>
        <mc:Fallback xmlns="">
          <p:pic>
            <p:nvPicPr>
              <p:cNvPr id="105" name="Entrada de lápiz 104">
                <a:extLst>
                  <a:ext uri="{FF2B5EF4-FFF2-40B4-BE49-F238E27FC236}">
                    <a16:creationId xmlns:a16="http://schemas.microsoft.com/office/drawing/2014/main" id="{59C7CD26-69A2-F5B8-E6F4-2936A927DC8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23583" y="433004"/>
                <a:ext cx="228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7" name="Entrada de lápiz 106">
                <a:extLst>
                  <a:ext uri="{FF2B5EF4-FFF2-40B4-BE49-F238E27FC236}">
                    <a16:creationId xmlns:a16="http://schemas.microsoft.com/office/drawing/2014/main" id="{6A700D14-2A9E-50E6-27EE-0235833492BC}"/>
                  </a:ext>
                </a:extLst>
              </p14:cNvPr>
              <p14:cNvContentPartPr/>
              <p14:nvPr/>
            </p14:nvContentPartPr>
            <p14:xfrm>
              <a:off x="8154103" y="817484"/>
              <a:ext cx="6480" cy="25560"/>
            </p14:xfrm>
          </p:contentPart>
        </mc:Choice>
        <mc:Fallback xmlns="">
          <p:pic>
            <p:nvPicPr>
              <p:cNvPr id="107" name="Entrada de lápiz 106">
                <a:extLst>
                  <a:ext uri="{FF2B5EF4-FFF2-40B4-BE49-F238E27FC236}">
                    <a16:creationId xmlns:a16="http://schemas.microsoft.com/office/drawing/2014/main" id="{6A700D14-2A9E-50E6-27EE-0235833492BC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046463" y="709484"/>
                <a:ext cx="2221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9" name="Entrada de lápiz 108">
                <a:extLst>
                  <a:ext uri="{FF2B5EF4-FFF2-40B4-BE49-F238E27FC236}">
                    <a16:creationId xmlns:a16="http://schemas.microsoft.com/office/drawing/2014/main" id="{CA5E803F-5102-CC8B-D2DC-4D4F26C1289B}"/>
                  </a:ext>
                </a:extLst>
              </p14:cNvPr>
              <p14:cNvContentPartPr/>
              <p14:nvPr/>
            </p14:nvContentPartPr>
            <p14:xfrm>
              <a:off x="8908663" y="597524"/>
              <a:ext cx="6480" cy="19080"/>
            </p14:xfrm>
          </p:contentPart>
        </mc:Choice>
        <mc:Fallback xmlns="">
          <p:pic>
            <p:nvPicPr>
              <p:cNvPr id="109" name="Entrada de lápiz 108">
                <a:extLst>
                  <a:ext uri="{FF2B5EF4-FFF2-40B4-BE49-F238E27FC236}">
                    <a16:creationId xmlns:a16="http://schemas.microsoft.com/office/drawing/2014/main" id="{CA5E803F-5102-CC8B-D2DC-4D4F26C1289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801023" y="489524"/>
                <a:ext cx="2221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0" name="Entrada de lápiz 109">
                <a:extLst>
                  <a:ext uri="{FF2B5EF4-FFF2-40B4-BE49-F238E27FC236}">
                    <a16:creationId xmlns:a16="http://schemas.microsoft.com/office/drawing/2014/main" id="{52510E7E-4DEA-2ECE-2183-8C50FF2412A6}"/>
                  </a:ext>
                </a:extLst>
              </p14:cNvPr>
              <p14:cNvContentPartPr/>
              <p14:nvPr/>
            </p14:nvContentPartPr>
            <p14:xfrm>
              <a:off x="1942663" y="741884"/>
              <a:ext cx="360" cy="360"/>
            </p14:xfrm>
          </p:contentPart>
        </mc:Choice>
        <mc:Fallback xmlns="">
          <p:pic>
            <p:nvPicPr>
              <p:cNvPr id="110" name="Entrada de lápiz 109">
                <a:extLst>
                  <a:ext uri="{FF2B5EF4-FFF2-40B4-BE49-F238E27FC236}">
                    <a16:creationId xmlns:a16="http://schemas.microsoft.com/office/drawing/2014/main" id="{52510E7E-4DEA-2ECE-2183-8C50FF2412A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834663" y="634244"/>
                <a:ext cx="21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3" name="Entrada de lápiz 112">
                <a:extLst>
                  <a:ext uri="{FF2B5EF4-FFF2-40B4-BE49-F238E27FC236}">
                    <a16:creationId xmlns:a16="http://schemas.microsoft.com/office/drawing/2014/main" id="{6DF6E309-6B53-209F-7132-A8C28B5E6A81}"/>
                  </a:ext>
                </a:extLst>
              </p14:cNvPr>
              <p14:cNvContentPartPr/>
              <p14:nvPr/>
            </p14:nvContentPartPr>
            <p14:xfrm>
              <a:off x="2376463" y="578444"/>
              <a:ext cx="6480" cy="19080"/>
            </p14:xfrm>
          </p:contentPart>
        </mc:Choice>
        <mc:Fallback xmlns="">
          <p:pic>
            <p:nvPicPr>
              <p:cNvPr id="113" name="Entrada de lápiz 112">
                <a:extLst>
                  <a:ext uri="{FF2B5EF4-FFF2-40B4-BE49-F238E27FC236}">
                    <a16:creationId xmlns:a16="http://schemas.microsoft.com/office/drawing/2014/main" id="{6DF6E309-6B53-209F-7132-A8C28B5E6A81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268463" y="470804"/>
                <a:ext cx="2221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4" name="Entrada de lápiz 113">
                <a:extLst>
                  <a:ext uri="{FF2B5EF4-FFF2-40B4-BE49-F238E27FC236}">
                    <a16:creationId xmlns:a16="http://schemas.microsoft.com/office/drawing/2014/main" id="{76A98B57-EDF5-3173-CF04-4D2B7DDB63EC}"/>
                  </a:ext>
                </a:extLst>
              </p14:cNvPr>
              <p14:cNvContentPartPr/>
              <p14:nvPr/>
            </p14:nvContentPartPr>
            <p14:xfrm>
              <a:off x="1332823" y="509324"/>
              <a:ext cx="25560" cy="12960"/>
            </p14:xfrm>
          </p:contentPart>
        </mc:Choice>
        <mc:Fallback xmlns="">
          <p:pic>
            <p:nvPicPr>
              <p:cNvPr id="114" name="Entrada de lápiz 113">
                <a:extLst>
                  <a:ext uri="{FF2B5EF4-FFF2-40B4-BE49-F238E27FC236}">
                    <a16:creationId xmlns:a16="http://schemas.microsoft.com/office/drawing/2014/main" id="{76A98B57-EDF5-3173-CF04-4D2B7DDB63EC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224823" y="401684"/>
                <a:ext cx="2412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5" name="Entrada de lápiz 114">
                <a:extLst>
                  <a:ext uri="{FF2B5EF4-FFF2-40B4-BE49-F238E27FC236}">
                    <a16:creationId xmlns:a16="http://schemas.microsoft.com/office/drawing/2014/main" id="{07743CC3-E52B-697B-E64D-319D729B0906}"/>
                  </a:ext>
                </a:extLst>
              </p14:cNvPr>
              <p14:cNvContentPartPr/>
              <p14:nvPr/>
            </p14:nvContentPartPr>
            <p14:xfrm>
              <a:off x="603463" y="2307524"/>
              <a:ext cx="6480" cy="57600"/>
            </p14:xfrm>
          </p:contentPart>
        </mc:Choice>
        <mc:Fallback xmlns="">
          <p:pic>
            <p:nvPicPr>
              <p:cNvPr id="115" name="Entrada de lápiz 114">
                <a:extLst>
                  <a:ext uri="{FF2B5EF4-FFF2-40B4-BE49-F238E27FC236}">
                    <a16:creationId xmlns:a16="http://schemas.microsoft.com/office/drawing/2014/main" id="{07743CC3-E52B-697B-E64D-319D729B0906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95463" y="2199524"/>
                <a:ext cx="22212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6" name="Entrada de lápiz 115">
                <a:extLst>
                  <a:ext uri="{FF2B5EF4-FFF2-40B4-BE49-F238E27FC236}">
                    <a16:creationId xmlns:a16="http://schemas.microsoft.com/office/drawing/2014/main" id="{80D4BD3F-8A5F-886E-638F-6B8E7D618934}"/>
                  </a:ext>
                </a:extLst>
              </p14:cNvPr>
              <p14:cNvContentPartPr/>
              <p14:nvPr/>
            </p14:nvContentPartPr>
            <p14:xfrm>
              <a:off x="666103" y="1810724"/>
              <a:ext cx="31680" cy="44280"/>
            </p14:xfrm>
          </p:contentPart>
        </mc:Choice>
        <mc:Fallback xmlns="">
          <p:pic>
            <p:nvPicPr>
              <p:cNvPr id="116" name="Entrada de lápiz 115">
                <a:extLst>
                  <a:ext uri="{FF2B5EF4-FFF2-40B4-BE49-F238E27FC236}">
                    <a16:creationId xmlns:a16="http://schemas.microsoft.com/office/drawing/2014/main" id="{80D4BD3F-8A5F-886E-638F-6B8E7D61893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58463" y="1703084"/>
                <a:ext cx="2473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7" name="Entrada de lápiz 116">
                <a:extLst>
                  <a:ext uri="{FF2B5EF4-FFF2-40B4-BE49-F238E27FC236}">
                    <a16:creationId xmlns:a16="http://schemas.microsoft.com/office/drawing/2014/main" id="{2A507F6B-F978-D89F-F354-5D8CDD40ED80}"/>
                  </a:ext>
                </a:extLst>
              </p14:cNvPr>
              <p14:cNvContentPartPr/>
              <p14:nvPr/>
            </p14:nvContentPartPr>
            <p14:xfrm>
              <a:off x="4790623" y="6469484"/>
              <a:ext cx="19080" cy="12960"/>
            </p14:xfrm>
          </p:contentPart>
        </mc:Choice>
        <mc:Fallback xmlns="">
          <p:pic>
            <p:nvPicPr>
              <p:cNvPr id="117" name="Entrada de lápiz 116">
                <a:extLst>
                  <a:ext uri="{FF2B5EF4-FFF2-40B4-BE49-F238E27FC236}">
                    <a16:creationId xmlns:a16="http://schemas.microsoft.com/office/drawing/2014/main" id="{2A507F6B-F978-D89F-F354-5D8CDD40ED8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682623" y="6361844"/>
                <a:ext cx="2347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8" name="Entrada de lápiz 117">
                <a:extLst>
                  <a:ext uri="{FF2B5EF4-FFF2-40B4-BE49-F238E27FC236}">
                    <a16:creationId xmlns:a16="http://schemas.microsoft.com/office/drawing/2014/main" id="{6AAFB1DE-21D2-72A3-0CC0-17FA0450B407}"/>
                  </a:ext>
                </a:extLst>
              </p14:cNvPr>
              <p14:cNvContentPartPr/>
              <p14:nvPr/>
            </p14:nvContentPartPr>
            <p14:xfrm>
              <a:off x="5746423" y="6488564"/>
              <a:ext cx="25560" cy="12960"/>
            </p14:xfrm>
          </p:contentPart>
        </mc:Choice>
        <mc:Fallback xmlns="">
          <p:pic>
            <p:nvPicPr>
              <p:cNvPr id="118" name="Entrada de lápiz 117">
                <a:extLst>
                  <a:ext uri="{FF2B5EF4-FFF2-40B4-BE49-F238E27FC236}">
                    <a16:creationId xmlns:a16="http://schemas.microsoft.com/office/drawing/2014/main" id="{6AAFB1DE-21D2-72A3-0CC0-17FA0450B407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638423" y="6380564"/>
                <a:ext cx="2412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9" name="Entrada de lápiz 118">
                <a:extLst>
                  <a:ext uri="{FF2B5EF4-FFF2-40B4-BE49-F238E27FC236}">
                    <a16:creationId xmlns:a16="http://schemas.microsoft.com/office/drawing/2014/main" id="{A00FCF7F-91F1-D67A-FD64-F42AC98DFA22}"/>
                  </a:ext>
                </a:extLst>
              </p14:cNvPr>
              <p14:cNvContentPartPr/>
              <p14:nvPr/>
            </p14:nvContentPartPr>
            <p14:xfrm>
              <a:off x="6456703" y="6714644"/>
              <a:ext cx="12960" cy="31680"/>
            </p14:xfrm>
          </p:contentPart>
        </mc:Choice>
        <mc:Fallback xmlns="">
          <p:pic>
            <p:nvPicPr>
              <p:cNvPr id="119" name="Entrada de lápiz 118">
                <a:extLst>
                  <a:ext uri="{FF2B5EF4-FFF2-40B4-BE49-F238E27FC236}">
                    <a16:creationId xmlns:a16="http://schemas.microsoft.com/office/drawing/2014/main" id="{A00FCF7F-91F1-D67A-FD64-F42AC98DFA2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348703" y="6607004"/>
                <a:ext cx="2286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20" name="Entrada de lápiz 119">
                <a:extLst>
                  <a:ext uri="{FF2B5EF4-FFF2-40B4-BE49-F238E27FC236}">
                    <a16:creationId xmlns:a16="http://schemas.microsoft.com/office/drawing/2014/main" id="{B1DBBB87-9B39-018C-A688-7DCB572763D1}"/>
                  </a:ext>
                </a:extLst>
              </p14:cNvPr>
              <p14:cNvContentPartPr/>
              <p14:nvPr/>
            </p14:nvContentPartPr>
            <p14:xfrm>
              <a:off x="3570943" y="6274724"/>
              <a:ext cx="31680" cy="25560"/>
            </p14:xfrm>
          </p:contentPart>
        </mc:Choice>
        <mc:Fallback xmlns="">
          <p:pic>
            <p:nvPicPr>
              <p:cNvPr id="120" name="Entrada de lápiz 119">
                <a:extLst>
                  <a:ext uri="{FF2B5EF4-FFF2-40B4-BE49-F238E27FC236}">
                    <a16:creationId xmlns:a16="http://schemas.microsoft.com/office/drawing/2014/main" id="{B1DBBB87-9B39-018C-A688-7DCB572763D1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462943" y="6166724"/>
                <a:ext cx="2473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23" name="Entrada de lápiz 122">
                <a:extLst>
                  <a:ext uri="{FF2B5EF4-FFF2-40B4-BE49-F238E27FC236}">
                    <a16:creationId xmlns:a16="http://schemas.microsoft.com/office/drawing/2014/main" id="{57568ADA-020B-2D34-B66E-0C9CF705216E}"/>
                  </a:ext>
                </a:extLst>
              </p14:cNvPr>
              <p14:cNvContentPartPr/>
              <p14:nvPr/>
            </p14:nvContentPartPr>
            <p14:xfrm>
              <a:off x="7990663" y="2804"/>
              <a:ext cx="145080" cy="519480"/>
            </p14:xfrm>
          </p:contentPart>
        </mc:Choice>
        <mc:Fallback xmlns="">
          <p:pic>
            <p:nvPicPr>
              <p:cNvPr id="123" name="Entrada de lápiz 122">
                <a:extLst>
                  <a:ext uri="{FF2B5EF4-FFF2-40B4-BE49-F238E27FC236}">
                    <a16:creationId xmlns:a16="http://schemas.microsoft.com/office/drawing/2014/main" id="{57568ADA-020B-2D34-B66E-0C9CF705216E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883023" y="-104836"/>
                <a:ext cx="360720" cy="7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24" name="Entrada de lápiz 123">
                <a:extLst>
                  <a:ext uri="{FF2B5EF4-FFF2-40B4-BE49-F238E27FC236}">
                    <a16:creationId xmlns:a16="http://schemas.microsoft.com/office/drawing/2014/main" id="{C5548334-9B81-3EBF-094F-48359B513BB0}"/>
                  </a:ext>
                </a:extLst>
              </p14:cNvPr>
              <p14:cNvContentPartPr/>
              <p14:nvPr/>
            </p14:nvContentPartPr>
            <p14:xfrm>
              <a:off x="7714183" y="-119236"/>
              <a:ext cx="302040" cy="56880"/>
            </p14:xfrm>
          </p:contentPart>
        </mc:Choice>
        <mc:Fallback xmlns="">
          <p:pic>
            <p:nvPicPr>
              <p:cNvPr id="124" name="Entrada de lápiz 123">
                <a:extLst>
                  <a:ext uri="{FF2B5EF4-FFF2-40B4-BE49-F238E27FC236}">
                    <a16:creationId xmlns:a16="http://schemas.microsoft.com/office/drawing/2014/main" id="{C5548334-9B81-3EBF-094F-48359B513BB0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590703" y="-242716"/>
                <a:ext cx="54864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25" name="Entrada de lápiz 124">
                <a:extLst>
                  <a:ext uri="{FF2B5EF4-FFF2-40B4-BE49-F238E27FC236}">
                    <a16:creationId xmlns:a16="http://schemas.microsoft.com/office/drawing/2014/main" id="{058D77C4-8551-CA16-6364-BF2369C6F7AA}"/>
                  </a:ext>
                </a:extLst>
              </p14:cNvPr>
              <p14:cNvContentPartPr/>
              <p14:nvPr/>
            </p14:nvContentPartPr>
            <p14:xfrm>
              <a:off x="8013409" y="28371"/>
              <a:ext cx="1910880" cy="360"/>
            </p14:xfrm>
          </p:contentPart>
        </mc:Choice>
        <mc:Fallback xmlns="">
          <p:pic>
            <p:nvPicPr>
              <p:cNvPr id="125" name="Entrada de lápiz 124">
                <a:extLst>
                  <a:ext uri="{FF2B5EF4-FFF2-40B4-BE49-F238E27FC236}">
                    <a16:creationId xmlns:a16="http://schemas.microsoft.com/office/drawing/2014/main" id="{058D77C4-8551-CA16-6364-BF2369C6F7AA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950409" y="-34629"/>
                <a:ext cx="20365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6" name="Entrada de lápiz 125">
                <a:extLst>
                  <a:ext uri="{FF2B5EF4-FFF2-40B4-BE49-F238E27FC236}">
                    <a16:creationId xmlns:a16="http://schemas.microsoft.com/office/drawing/2014/main" id="{F0AA9B82-125F-53E4-A8EA-ED2E6FE47879}"/>
                  </a:ext>
                </a:extLst>
              </p14:cNvPr>
              <p14:cNvContentPartPr/>
              <p14:nvPr/>
            </p14:nvContentPartPr>
            <p14:xfrm>
              <a:off x="7618129" y="28371"/>
              <a:ext cx="16920" cy="360"/>
            </p14:xfrm>
          </p:contentPart>
        </mc:Choice>
        <mc:Fallback xmlns="">
          <p:pic>
            <p:nvPicPr>
              <p:cNvPr id="126" name="Entrada de lápiz 125">
                <a:extLst>
                  <a:ext uri="{FF2B5EF4-FFF2-40B4-BE49-F238E27FC236}">
                    <a16:creationId xmlns:a16="http://schemas.microsoft.com/office/drawing/2014/main" id="{F0AA9B82-125F-53E4-A8EA-ED2E6FE4787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555129" y="-34629"/>
                <a:ext cx="1425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7" name="Entrada de lápiz 126">
                <a:extLst>
                  <a:ext uri="{FF2B5EF4-FFF2-40B4-BE49-F238E27FC236}">
                    <a16:creationId xmlns:a16="http://schemas.microsoft.com/office/drawing/2014/main" id="{3BDD0CDC-943A-5C11-53F7-B84A56170407}"/>
                  </a:ext>
                </a:extLst>
              </p14:cNvPr>
              <p14:cNvContentPartPr/>
              <p14:nvPr/>
            </p14:nvContentPartPr>
            <p14:xfrm>
              <a:off x="4920649" y="28371"/>
              <a:ext cx="2899080" cy="360"/>
            </p14:xfrm>
          </p:contentPart>
        </mc:Choice>
        <mc:Fallback xmlns="">
          <p:pic>
            <p:nvPicPr>
              <p:cNvPr id="127" name="Entrada de lápiz 126">
                <a:extLst>
                  <a:ext uri="{FF2B5EF4-FFF2-40B4-BE49-F238E27FC236}">
                    <a16:creationId xmlns:a16="http://schemas.microsoft.com/office/drawing/2014/main" id="{3BDD0CDC-943A-5C11-53F7-B84A5617040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857649" y="-34629"/>
                <a:ext cx="30247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8" name="Entrada de lápiz 127">
                <a:extLst>
                  <a:ext uri="{FF2B5EF4-FFF2-40B4-BE49-F238E27FC236}">
                    <a16:creationId xmlns:a16="http://schemas.microsoft.com/office/drawing/2014/main" id="{5B7658A6-6D79-79D4-3E40-D97DBC494EA1}"/>
                  </a:ext>
                </a:extLst>
              </p14:cNvPr>
              <p14:cNvContentPartPr/>
              <p14:nvPr/>
            </p14:nvContentPartPr>
            <p14:xfrm>
              <a:off x="4938119" y="50035"/>
              <a:ext cx="191520" cy="475200"/>
            </p14:xfrm>
          </p:contentPart>
        </mc:Choice>
        <mc:Fallback xmlns="">
          <p:pic>
            <p:nvPicPr>
              <p:cNvPr id="128" name="Entrada de lápiz 127">
                <a:extLst>
                  <a:ext uri="{FF2B5EF4-FFF2-40B4-BE49-F238E27FC236}">
                    <a16:creationId xmlns:a16="http://schemas.microsoft.com/office/drawing/2014/main" id="{5B7658A6-6D79-79D4-3E40-D97DBC494EA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830119" y="-57965"/>
                <a:ext cx="40716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9" name="Entrada de lápiz 128">
                <a:extLst>
                  <a:ext uri="{FF2B5EF4-FFF2-40B4-BE49-F238E27FC236}">
                    <a16:creationId xmlns:a16="http://schemas.microsoft.com/office/drawing/2014/main" id="{875E9666-192C-13B6-34FB-18DE977FA526}"/>
                  </a:ext>
                </a:extLst>
              </p14:cNvPr>
              <p14:cNvContentPartPr/>
              <p14:nvPr/>
            </p14:nvContentPartPr>
            <p14:xfrm>
              <a:off x="5048999" y="284035"/>
              <a:ext cx="86760" cy="333360"/>
            </p14:xfrm>
          </p:contentPart>
        </mc:Choice>
        <mc:Fallback xmlns="">
          <p:pic>
            <p:nvPicPr>
              <p:cNvPr id="129" name="Entrada de lápiz 128">
                <a:extLst>
                  <a:ext uri="{FF2B5EF4-FFF2-40B4-BE49-F238E27FC236}">
                    <a16:creationId xmlns:a16="http://schemas.microsoft.com/office/drawing/2014/main" id="{875E9666-192C-13B6-34FB-18DE977FA52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940999" y="176395"/>
                <a:ext cx="30240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30" name="Entrada de lápiz 129">
                <a:extLst>
                  <a:ext uri="{FF2B5EF4-FFF2-40B4-BE49-F238E27FC236}">
                    <a16:creationId xmlns:a16="http://schemas.microsoft.com/office/drawing/2014/main" id="{DB6BCAA2-A15D-523C-1540-9BE52A093718}"/>
                  </a:ext>
                </a:extLst>
              </p14:cNvPr>
              <p14:cNvContentPartPr/>
              <p14:nvPr/>
            </p14:nvContentPartPr>
            <p14:xfrm>
              <a:off x="4913279" y="25195"/>
              <a:ext cx="610560" cy="851040"/>
            </p14:xfrm>
          </p:contentPart>
        </mc:Choice>
        <mc:Fallback xmlns="">
          <p:pic>
            <p:nvPicPr>
              <p:cNvPr id="130" name="Entrada de lápiz 129">
                <a:extLst>
                  <a:ext uri="{FF2B5EF4-FFF2-40B4-BE49-F238E27FC236}">
                    <a16:creationId xmlns:a16="http://schemas.microsoft.com/office/drawing/2014/main" id="{DB6BCAA2-A15D-523C-1540-9BE52A093718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805639" y="-82445"/>
                <a:ext cx="826200" cy="10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32" name="Entrada de lápiz 131">
                <a:extLst>
                  <a:ext uri="{FF2B5EF4-FFF2-40B4-BE49-F238E27FC236}">
                    <a16:creationId xmlns:a16="http://schemas.microsoft.com/office/drawing/2014/main" id="{CFAC8DE3-FD7E-F1F6-DF62-B52925D739D7}"/>
                  </a:ext>
                </a:extLst>
              </p14:cNvPr>
              <p14:cNvContentPartPr/>
              <p14:nvPr/>
            </p14:nvContentPartPr>
            <p14:xfrm>
              <a:off x="5048383" y="102595"/>
              <a:ext cx="1182240" cy="815689"/>
            </p14:xfrm>
          </p:contentPart>
        </mc:Choice>
        <mc:Fallback xmlns="">
          <p:pic>
            <p:nvPicPr>
              <p:cNvPr id="132" name="Entrada de lápiz 131">
                <a:extLst>
                  <a:ext uri="{FF2B5EF4-FFF2-40B4-BE49-F238E27FC236}">
                    <a16:creationId xmlns:a16="http://schemas.microsoft.com/office/drawing/2014/main" id="{CFAC8DE3-FD7E-F1F6-DF62-B52925D739D7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940743" y="-5036"/>
                <a:ext cx="1397880" cy="1031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33" name="Entrada de lápiz 132">
                <a:extLst>
                  <a:ext uri="{FF2B5EF4-FFF2-40B4-BE49-F238E27FC236}">
                    <a16:creationId xmlns:a16="http://schemas.microsoft.com/office/drawing/2014/main" id="{810330A1-A070-29B1-3ADA-D24F34CD66CE}"/>
                  </a:ext>
                </a:extLst>
              </p14:cNvPr>
              <p14:cNvContentPartPr/>
              <p14:nvPr/>
            </p14:nvContentPartPr>
            <p14:xfrm>
              <a:off x="5291999" y="68395"/>
              <a:ext cx="2451240" cy="517680"/>
            </p14:xfrm>
          </p:contentPart>
        </mc:Choice>
        <mc:Fallback xmlns="">
          <p:pic>
            <p:nvPicPr>
              <p:cNvPr id="133" name="Entrada de lápiz 132">
                <a:extLst>
                  <a:ext uri="{FF2B5EF4-FFF2-40B4-BE49-F238E27FC236}">
                    <a16:creationId xmlns:a16="http://schemas.microsoft.com/office/drawing/2014/main" id="{810330A1-A070-29B1-3ADA-D24F34CD66CE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184359" y="-39605"/>
                <a:ext cx="2666880" cy="7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35" name="Entrada de lápiz 134">
                <a:extLst>
                  <a:ext uri="{FF2B5EF4-FFF2-40B4-BE49-F238E27FC236}">
                    <a16:creationId xmlns:a16="http://schemas.microsoft.com/office/drawing/2014/main" id="{5C33BE85-323B-80E6-0892-EF5CEF9DBAD8}"/>
                  </a:ext>
                </a:extLst>
              </p14:cNvPr>
              <p14:cNvContentPartPr/>
              <p14:nvPr/>
            </p14:nvContentPartPr>
            <p14:xfrm>
              <a:off x="5591519" y="1221115"/>
              <a:ext cx="18720" cy="360"/>
            </p14:xfrm>
          </p:contentPart>
        </mc:Choice>
        <mc:Fallback xmlns="">
          <p:pic>
            <p:nvPicPr>
              <p:cNvPr id="135" name="Entrada de lápiz 134">
                <a:extLst>
                  <a:ext uri="{FF2B5EF4-FFF2-40B4-BE49-F238E27FC236}">
                    <a16:creationId xmlns:a16="http://schemas.microsoft.com/office/drawing/2014/main" id="{5C33BE85-323B-80E6-0892-EF5CEF9DBAD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483879" y="1113475"/>
                <a:ext cx="234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7" name="Entrada de lápiz 136">
                <a:extLst>
                  <a:ext uri="{FF2B5EF4-FFF2-40B4-BE49-F238E27FC236}">
                    <a16:creationId xmlns:a16="http://schemas.microsoft.com/office/drawing/2014/main" id="{25E4A036-BA93-57B3-AF6F-C2EF4971A74F}"/>
                  </a:ext>
                </a:extLst>
              </p14:cNvPr>
              <p14:cNvContentPartPr/>
              <p14:nvPr/>
            </p14:nvContentPartPr>
            <p14:xfrm>
              <a:off x="4753079" y="543235"/>
              <a:ext cx="1319400" cy="407160"/>
            </p14:xfrm>
          </p:contentPart>
        </mc:Choice>
        <mc:Fallback xmlns="">
          <p:pic>
            <p:nvPicPr>
              <p:cNvPr id="137" name="Entrada de lápiz 136">
                <a:extLst>
                  <a:ext uri="{FF2B5EF4-FFF2-40B4-BE49-F238E27FC236}">
                    <a16:creationId xmlns:a16="http://schemas.microsoft.com/office/drawing/2014/main" id="{25E4A036-BA93-57B3-AF6F-C2EF4971A74F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645108" y="435235"/>
                <a:ext cx="1534981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38" name="Entrada de lápiz 137">
                <a:extLst>
                  <a:ext uri="{FF2B5EF4-FFF2-40B4-BE49-F238E27FC236}">
                    <a16:creationId xmlns:a16="http://schemas.microsoft.com/office/drawing/2014/main" id="{74F9425C-6E66-D84F-41FF-0D05A8997508}"/>
                  </a:ext>
                </a:extLst>
              </p14:cNvPr>
              <p14:cNvContentPartPr/>
              <p14:nvPr/>
            </p14:nvContentPartPr>
            <p14:xfrm>
              <a:off x="4715278" y="-44285"/>
              <a:ext cx="7362000" cy="360"/>
            </p14:xfrm>
          </p:contentPart>
        </mc:Choice>
        <mc:Fallback xmlns="">
          <p:pic>
            <p:nvPicPr>
              <p:cNvPr id="138" name="Entrada de lápiz 137">
                <a:extLst>
                  <a:ext uri="{FF2B5EF4-FFF2-40B4-BE49-F238E27FC236}">
                    <a16:creationId xmlns:a16="http://schemas.microsoft.com/office/drawing/2014/main" id="{74F9425C-6E66-D84F-41FF-0D05A8997508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652638" y="-107285"/>
                <a:ext cx="748764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7643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Cuando sea grande…</vt:lpstr>
      <vt:lpstr>En 1 año…</vt:lpstr>
      <vt:lpstr>En 5 años…</vt:lpstr>
      <vt:lpstr>En 10 años…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Cuando sea grande…</dc:title>
  <dc:creator>Yuliana LR</dc:creator>
  <cp:lastModifiedBy>Yuliana LR</cp:lastModifiedBy>
  <cp:revision>3</cp:revision>
  <dcterms:created xsi:type="dcterms:W3CDTF">2024-02-01T16:22:04Z</dcterms:created>
  <dcterms:modified xsi:type="dcterms:W3CDTF">2024-02-01T23:00:13Z</dcterms:modified>
</cp:coreProperties>
</file>