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8854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4462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1907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647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280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7421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767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5713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6496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06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C080D-F251-40E1-A478-B5FFFCD27109}" type="datetimeFigureOut">
              <a:rPr lang="es-MX" smtClean="0"/>
              <a:t>26/01/2024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F23EB-94A4-46E3-8210-9C9438BE27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387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10074" b="13037"/>
          <a:stretch/>
        </p:blipFill>
        <p:spPr>
          <a:xfrm>
            <a:off x="0" y="0"/>
            <a:ext cx="50171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678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2024-01-26T22:03:50Z</dcterms:created>
  <dcterms:modified xsi:type="dcterms:W3CDTF">2024-01-26T22:06:37Z</dcterms:modified>
</cp:coreProperties>
</file>