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69" d="100"/>
          <a:sy n="69" d="100"/>
        </p:scale>
        <p:origin x="6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E2E6CD2-022E-4943-9D07-1A7A70ED20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C8A692-25D9-4280-804A-2C917C4043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69A4E7-FAC8-4F3B-A062-3CD8E5AC1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7E5497-6AD8-45AF-BF1F-CC868E33B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933DB1-526D-4911-BC83-EB3FBCF43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6854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9E459D-FA09-4578-87DA-0AF6A25EE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8A548D4-DE84-465D-B3AA-200787874D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35A709-1ECA-4CBA-B2D3-0BE449FCD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56F03F-3CF5-4E0A-BF66-3751943ED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380840-0625-410B-BB0E-741924900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0351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0E04369-2E72-41AB-9090-6F947DD464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C3B9C92-02D1-4407-AE77-41F4FEB44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D1ED92-3BB9-410A-B6B3-1A71A1655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F995F40-8593-41E2-B4F6-60BBE1194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29AB6D-6248-4E35-9BF4-7975C232E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2561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954648-485D-4EDC-AF4B-C0513C1CE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1037EA-6650-417B-AC2A-000F16AE6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D6AD66-5633-44BE-B826-B4DF1D2FC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899100-B9FC-42EC-BBE6-18A2D69B2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D56E48-54C6-4F19-9BCF-205E30126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122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043CF8-F8DF-441D-92F0-CB51C8918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BA96E56-2F73-4427-9CB4-56B77D246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B70950-3D1A-428D-A19C-FC96C06B9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446D4E8-F07F-4179-858C-C6265981B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DAF414-07D5-41F2-BB7E-4BB221773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482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81CBD7-FC83-4268-9152-A1BF4344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269E46-0FCF-4ED0-99FC-32BEA595BF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5578FF-EBE9-4610-A0BD-1151606B0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EE13C2C-6E74-4165-9DCA-56F14B3FF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40D4B2-7B90-4424-955E-777CA892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64AAFD-29BA-4B13-9E5C-22EFA012D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2826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DB7676-8EAA-4909-8867-7E0D05A43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459F14-8AE9-4283-8E13-D437EC5DD6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8381708-24E9-4A6D-8812-C32188C06A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5FC697E-EF99-4298-8E48-A64EEC724D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676414-D494-4D86-8B51-777827C394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B3B3AAF-38D4-47C0-9863-C5C495E7E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AB05FCE-FE4E-44FA-92DD-FFF5642A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DD80263-76BC-4DD5-A520-F4E35C51C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77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638E22-DB66-49D9-A722-45BB75BB8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1BE8D08-6B22-424C-86B0-F3D3F525C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8E82A5-C50C-43FA-AA44-AD97EFD9A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2148F02-D3AA-4185-A4F9-DECA2C2DD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588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2C18306-F3BF-4A4B-A5B2-8A419316D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BE788C-B9F5-46D6-AF57-5C7DB3B86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66BEA8-567F-47E9-96D8-674791AE8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52404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78445-FA5C-4CFC-9468-39250E941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15F256-8CDB-4EA5-8A54-A7A39083E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66C1E71-7869-4D61-A30B-77741AD70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F7D0D1-0680-4ABC-AD5E-C6DD46BEC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BF12EE1-DD59-4CBF-B1BE-8F0149CA9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D3DBACC-82CE-4912-A0F9-5FB17B1D2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4132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5F48D9-1631-470C-98A7-D810A0E45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710027A-D4D9-48AE-9C4F-31F4883664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57D75C-7FBB-42F1-AC34-FB64D74A1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4040F3-3928-43A7-AB6F-DE4B3B3B7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7E753F3-D653-4E4B-AF0C-0E1C3BEBD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B223980-1C83-4F29-92B8-58447AC87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44923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233F960-AD4E-4EB0-A78F-D82730414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76DC2F-4EC3-492A-B4CF-8C30D477D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ED9716-4988-441F-A06B-61B1BA21A1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E2EA0-9ADF-4119-A5A6-3EB3718FE5FC}" type="datetimeFigureOut">
              <a:rPr lang="es-MX" smtClean="0"/>
              <a:t>25/01/2024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1AACE6-B85E-4800-BD1E-8751EF92EF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CFEEF0A-60A3-44F4-9DF8-1478B9FEF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ACC92-A2FD-46F2-BA64-CCF6ACD0DF3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8621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5C02F-DD08-450E-92B8-C7564AFD4D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Metas De Año Nuevo </a:t>
            </a:r>
          </a:p>
        </p:txBody>
      </p:sp>
    </p:spTree>
    <p:extLst>
      <p:ext uri="{BB962C8B-B14F-4D97-AF65-F5344CB8AC3E}">
        <p14:creationId xmlns:p14="http://schemas.microsoft.com/office/powerpoint/2010/main" val="3823494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E4D31-881C-402D-BC38-D0B830F23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290" y="0"/>
            <a:ext cx="10515600" cy="2225675"/>
          </a:xfrm>
        </p:spPr>
        <p:txBody>
          <a:bodyPr/>
          <a:lstStyle/>
          <a:p>
            <a:r>
              <a:rPr lang="es-MX" dirty="0"/>
              <a:t>Estudiar más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3CE6BCEC-6041-44A9-8BC2-F5696C368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4264" y="1657350"/>
            <a:ext cx="5787736" cy="509872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7CC15F6-E464-4B35-A14A-BF2D0A44E1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57350"/>
            <a:ext cx="5994442" cy="509872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7E3B453D-F9C6-4267-9003-12E2598CD6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58545" y="0"/>
            <a:ext cx="4433454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766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3087FD-FB8D-4E2B-926D-96330EF45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Sacar mejores calificaciones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1346C89-826E-41AE-A769-81A3D6E385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9805"/>
            <a:ext cx="4958195" cy="495819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5DF8F476-5939-4EFE-B659-6AC9193196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3807" y="2383532"/>
            <a:ext cx="4958194" cy="4474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64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7A5A8-3AAA-4A98-BB2C-F5B319A8C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Ser mejor en ingles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3D4E48D-1541-45DA-823B-0CAD35CF12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33054"/>
            <a:ext cx="5652655" cy="565265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69977A19-DEA8-44E8-9ADE-607ED175FC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6511" y="1233054"/>
            <a:ext cx="6400800" cy="5624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920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</Words>
  <Application>Microsoft Office PowerPoint</Application>
  <PresentationFormat>Panorámica</PresentationFormat>
  <Paragraphs>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Metas De Año Nuevo </vt:lpstr>
      <vt:lpstr>Estudiar más</vt:lpstr>
      <vt:lpstr>Sacar mejores calificaciones</vt:lpstr>
      <vt:lpstr>Ser mejor en ingles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Metas De Año Nuevo </dc:title>
  <dc:creator>Alfredo</dc:creator>
  <cp:lastModifiedBy>Alfredo</cp:lastModifiedBy>
  <cp:revision>1</cp:revision>
  <dcterms:created xsi:type="dcterms:W3CDTF">2024-01-25T16:22:42Z</dcterms:created>
  <dcterms:modified xsi:type="dcterms:W3CDTF">2024-01-25T16:58:26Z</dcterms:modified>
</cp:coreProperties>
</file>