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52763-1991-479F-2E4F-20E00F710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1A3D75-0129-8D40-56C6-B0AFEB922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5F0FF0-02A6-B321-4358-C38DCBDCB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27E033-BB4C-8F6C-17FB-6CE24D323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22E36-7ED3-0C61-2129-B09DF234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674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A6419-0175-39BC-0588-3DC5EF28F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67A227-A756-3C78-F858-91BF5F832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9BEA14-E57D-54AD-296F-B5FE9A16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30611B-EDDD-D0C6-6A38-36C94B330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A2B131-AE35-D0FA-26C9-3DEBFAC7E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636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906E97-A9D1-D08F-2860-07B003D3D1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1F9CAA4-E0C2-782E-E0A6-866F268D1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C611AB-9881-47F7-F6F2-A73FEBE0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79D972-2EBE-966D-677D-26B8D67D3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770F53-9FA7-26CE-2E86-F005AEB0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917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5B912-0B6E-D629-E531-2BFDE163C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8D7610-3580-0117-129F-EAEB528C8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89659B-D1C4-A1F8-4885-B9F55441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BF44CF-226C-5674-2CBC-6A1F4855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420046-F9A3-866D-00F2-90C940BFA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301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5E1C6-58A4-76AB-7111-09B057E4C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AE76B9-A24A-E187-AACE-EACE043E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365D5F-4BC2-993B-A0A1-2B20098B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2AFBE8-BC9F-9A0E-311A-319B1462A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A422C0-9B58-CF85-8D29-AF11A4EF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291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34C23-3F48-019A-7D8C-495037AE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016817-5DAA-8EE5-0961-DD03B5160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5B6AE7-695B-4936-A05B-49F6644C2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8E370A-C484-FCFF-7BB1-AA39BC59E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BB3ED1-13AE-A89D-1FF6-27BA385C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A75AD1-C0F5-1037-3028-DCF79ECB6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1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3903C-4829-8CA1-48BF-2D1CA8B41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FE2210-100F-780B-B924-75489026B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6641D1-DFAF-4EE7-4D0C-AC1C4FB08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365CEC-CE4E-69A7-212D-644132AB6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78EDF15-BB1E-1BC5-E2FA-01F8EA3876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A19C54-FE31-0627-EFC9-19AA04B34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629054-95DD-C465-D2CF-E83321056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421D15A-4976-B073-9475-1343F4DC3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189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70A9AB-D000-B081-80EE-362A2EFD0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CAA5D8-A521-4DFC-ED52-8777F3E3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E64DA23-A022-7360-327B-60B80E85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2A0F1E6-C437-51B7-DD91-5833A367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30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FB6BAF-8A69-995B-3908-50371C0D5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F8C8BC4-BAE2-40F9-6A94-649ECC823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41A9B8-0BD5-FD17-AB28-D5A56E3F8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992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63FA7B-2E2C-16B2-AE91-49F428D4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8E13A9-79E6-6A3A-CA38-17CACC90D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E46CBE-47E6-D1A6-0CA5-29F8A6E47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651168-14B1-9FE0-2411-C52294DC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40D4C2-1A61-3461-00ED-6870E973F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37F521-14B2-8F2C-C385-3E3B6295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99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D0277-3FC9-6BA4-4B73-CBAE3DA39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23DA286-051F-915C-BF40-6E525AD71A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04FC65-60E3-4B8D-CA22-F0AB54DD5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74B24A-3717-E74B-BAF8-94E14855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634F5D-4B58-2E8C-67EA-7EC62EB30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A9DA37-C661-2764-B01E-5C621222B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332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2CA66D-A963-39D6-3F09-C2F0B218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70CB0D-5848-A57A-D8BD-CFDCEFDCD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1D5B61-11B9-9279-9FB3-E2EBB3599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9108C-E802-AC4B-97FD-3E94EF2D7477}" type="datetimeFigureOut">
              <a:rPr lang="es-MX" smtClean="0"/>
              <a:t>25/01/24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749A0F-4A7F-193D-B40D-FE193A05F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01C710-AE5A-1583-41FC-38FC77F1A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E1CD-A97A-EE45-AF31-7548587C8E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7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FFBB4-60FA-4930-CDDF-19AD159FA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444" y="-824970"/>
            <a:ext cx="9144000" cy="2387600"/>
          </a:xfrm>
        </p:spPr>
        <p:txBody>
          <a:bodyPr/>
          <a:lstStyle/>
          <a:p>
            <a:r>
              <a:rPr lang="es-MX" dirty="0"/>
              <a:t>Propósito de Año Nuevo 🪅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E462A6-9B8F-79FF-715A-C495ACFAECAE}"/>
              </a:ext>
            </a:extLst>
          </p:cNvPr>
          <p:cNvSpPr txBox="1"/>
          <p:nvPr/>
        </p:nvSpPr>
        <p:spPr>
          <a:xfrm>
            <a:off x="5181600" y="2098322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1:traer. Toda mi familia junta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C60606-9E82-4D1F-379E-F8F530CE15AB}"/>
              </a:ext>
            </a:extLst>
          </p:cNvPr>
          <p:cNvSpPr txBox="1"/>
          <p:nvPr/>
        </p:nvSpPr>
        <p:spPr>
          <a:xfrm>
            <a:off x="5181600" y="209832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0B9E4B9-7504-EDC5-3413-22BD736FBD21}"/>
              </a:ext>
            </a:extLst>
          </p:cNvPr>
          <p:cNvSpPr txBox="1"/>
          <p:nvPr/>
        </p:nvSpPr>
        <p:spPr>
          <a:xfrm>
            <a:off x="5181600" y="209832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A41AD04-F531-AA8C-BC4E-8DF054BD27F4}"/>
              </a:ext>
            </a:extLst>
          </p:cNvPr>
          <p:cNvSpPr txBox="1"/>
          <p:nvPr/>
        </p:nvSpPr>
        <p:spPr>
          <a:xfrm>
            <a:off x="5181600" y="209832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748AD89-6520-50CB-6CD6-A2B4328682D3}"/>
              </a:ext>
            </a:extLst>
          </p:cNvPr>
          <p:cNvSpPr txBox="1"/>
          <p:nvPr/>
        </p:nvSpPr>
        <p:spPr>
          <a:xfrm>
            <a:off x="5181600" y="209832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7527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Propósito de Año Nuevo 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Propósito de Año Nuevo 🪅 </dc:title>
  <dc:creator>Kid3 Inei</dc:creator>
  <cp:lastModifiedBy>Kid3 Inei</cp:lastModifiedBy>
  <cp:revision>2</cp:revision>
  <dcterms:created xsi:type="dcterms:W3CDTF">2024-01-25T16:43:08Z</dcterms:created>
  <dcterms:modified xsi:type="dcterms:W3CDTF">2024-01-25T16:49:50Z</dcterms:modified>
</cp:coreProperties>
</file>