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D33C-32F5-B9BA-3280-52D631A71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D7648E-0387-4A70-5B39-212AF64D9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9641F-5E90-7C45-DE9E-FC31A985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56A-92A0-7243-BD50-25EC4738B7B8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4129A1-3210-78DF-741A-41A380A9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EA303-7A19-E3A3-87E1-53249DF1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09A7-344C-E54E-BE7D-2D863096E1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314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FB88C-E7F8-16B4-1FF5-83ED7425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ECD55A-6E9E-2BDF-4F8D-C9BE4D38A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1D97BF-E4AF-7924-9B62-1BA6EF03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56A-92A0-7243-BD50-25EC4738B7B8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90B5E4-2BAD-8556-63B6-82BB8215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BAFFC5-5871-E50F-CB4C-9F853384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09A7-344C-E54E-BE7D-2D863096E1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012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A56F4F-22F2-5A71-E2C9-B08F2BB9B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CE22F0-6EC2-E25A-1A65-1C388B652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94C48-CE30-837B-BB9A-3D522853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56A-92A0-7243-BD50-25EC4738B7B8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BA6E2C-911F-DB91-919D-2795309C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CD134-2A31-AC30-3BB2-CCB23308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09A7-344C-E54E-BE7D-2D863096E1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3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D6B19-01AD-2F11-CCA0-E796141B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BCBE5D-27A9-FF9B-6698-33EC906CD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50132C-DA90-7C83-B15A-D1411EA0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56A-92A0-7243-BD50-25EC4738B7B8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FD238-8697-C19B-899A-83331924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5609F9-47FE-2E0E-24F9-F4CF27F1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09A7-344C-E54E-BE7D-2D863096E1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39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E992D-3E0D-EDE7-F8C5-6A8E77CF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1FA136-13EC-2CCB-84FC-AA89C8B95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855D20-8278-EFF9-555D-49AA46C0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56A-92A0-7243-BD50-25EC4738B7B8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8D2413-B04E-CD1C-0217-066D03B30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5BF13F-EC75-6332-BFE5-7060C77D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09A7-344C-E54E-BE7D-2D863096E1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66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34622-77BA-9827-8EC4-6339F34E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C2D4F4-22D1-8FF7-10A6-5084C9E5B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1B384C-F54F-40F9-FC38-4D61C9090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F8B06C-673A-BB47-F28F-DF19E3A4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56A-92A0-7243-BD50-25EC4738B7B8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86A10D-8640-9B5E-62EF-B6567B92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3867FB-0D4E-BADC-9830-BD6B2D40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09A7-344C-E54E-BE7D-2D863096E1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60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5F71E-0454-6738-312F-F65B3A7D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9169FB-B534-2C2C-12AB-05EE37970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D49F8B-FF72-7CFF-576B-6F3250A92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EE325C-AA88-8785-8ABE-A8BAAE216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C3C4B7-0673-9054-7966-EF08AF0B5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7FB6B2-7569-1C0C-ADF6-2846AD9A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56A-92A0-7243-BD50-25EC4738B7B8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B282EE-437D-493B-0D56-F15BDC62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4D4457-A03A-E77B-CA46-17026A5E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09A7-344C-E54E-BE7D-2D863096E1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86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CBA0F-654C-4A44-ED96-2A5500E3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1FD002-892C-6349-2643-2F42071D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56A-92A0-7243-BD50-25EC4738B7B8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78743D-4F7F-3627-0A29-2BF988EF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BFC1BB-FADB-E694-B41C-FD9E45BC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09A7-344C-E54E-BE7D-2D863096E1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8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C7F4F9-03EB-5A80-8BB3-F71AFD8D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56A-92A0-7243-BD50-25EC4738B7B8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A25CBF-C049-6D5E-F188-1C8B5BD1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2A9271-7303-328E-C850-67C8603F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09A7-344C-E54E-BE7D-2D863096E1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77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803A1-4D8B-B7C7-0D3E-0F33327C0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9D8F88-6165-E997-4A65-A6536FED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19D7B4-098C-0EE8-61B4-6E8B6A506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76FF2-92AA-BD16-0231-C29B7B263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56A-92A0-7243-BD50-25EC4738B7B8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05E9B-F9E1-D8C5-887A-5F584F23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57CA38-57F5-81E5-A81A-46AB24BD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09A7-344C-E54E-BE7D-2D863096E1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29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C5557-C16A-D8E7-F13E-811C7F27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1D60CE-BEC1-94F3-0F2A-3C99FF00C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E9EFAB-A609-5DBD-4F7F-72FD14BFE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BF929C-1F67-CFC0-7F49-E1536627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56A-92A0-7243-BD50-25EC4738B7B8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C47BD-4F87-6A7A-5504-1B673E7F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C6C5CE-29F0-A981-2B74-EB9F1861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09A7-344C-E54E-BE7D-2D863096E1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050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BD7328-25A0-DFB4-DF9C-87AFBBEC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D3D672-4307-0F58-8747-F5CB91A72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CC66D8-5BCD-98EA-5F49-7BFED01E8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7656A-92A0-7243-BD50-25EC4738B7B8}" type="datetimeFigureOut">
              <a:rPr lang="es-MX" smtClean="0"/>
              <a:t>25/01/24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24E8F-8087-AB9C-C2CF-D2A77C9EA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F83D12-EC65-61BB-4202-8C6F5AFBF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E09A7-344C-E54E-BE7D-2D863096E1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12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E8DC6BC-E6E4-A57B-7D4E-FA7BC181E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5491"/>
            <a:ext cx="2779889" cy="36025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7AAB4C-D611-F6D3-DA93-0EEB29CE2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08" y="2369452"/>
            <a:ext cx="3389843" cy="41617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742C88-638B-5124-A703-05292CB61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8111" y="1947333"/>
            <a:ext cx="3033889" cy="47102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86AAC2-7B86-4352-B9AC-96130BE7E2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75" t="-10516" r="10318" b="-62500"/>
          <a:stretch/>
        </p:blipFill>
        <p:spPr>
          <a:xfrm>
            <a:off x="-785107" y="-317840"/>
            <a:ext cx="3757435" cy="53745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B663C6-9E0A-89BC-E670-F716DDF4A2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44" y="479778"/>
            <a:ext cx="2556581" cy="25565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40DC7D4-DE07-B4B7-8BDC-9C297971E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89" y="-344027"/>
            <a:ext cx="2713479" cy="271347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C77EC63-6D4D-FF87-74D5-5FA5AD54D792}"/>
              </a:ext>
            </a:extLst>
          </p:cNvPr>
          <p:cNvSpPr txBox="1"/>
          <p:nvPr/>
        </p:nvSpPr>
        <p:spPr>
          <a:xfrm>
            <a:off x="7346244" y="3654778"/>
            <a:ext cx="220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Una ps 5</a:t>
            </a:r>
          </a:p>
        </p:txBody>
      </p:sp>
    </p:spTree>
    <p:extLst>
      <p:ext uri="{BB962C8B-B14F-4D97-AF65-F5344CB8AC3E}">
        <p14:creationId xmlns:p14="http://schemas.microsoft.com/office/powerpoint/2010/main" val="326564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17989B-9A0C-A1AE-A0B7-7466BA73F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692"/>
            <a:ext cx="4258028" cy="29333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BD49DC-100A-5DD2-00EE-2E53BF676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39" y="1483363"/>
            <a:ext cx="4555772" cy="32198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52A0AB2-53FD-41C4-7BF8-F81F7EA5A44D}"/>
              </a:ext>
            </a:extLst>
          </p:cNvPr>
          <p:cNvSpPr txBox="1"/>
          <p:nvPr/>
        </p:nvSpPr>
        <p:spPr>
          <a:xfrm>
            <a:off x="3843161" y="334434"/>
            <a:ext cx="355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Tener una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asus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z13</a:t>
            </a:r>
          </a:p>
        </p:txBody>
      </p:sp>
    </p:spTree>
    <p:extLst>
      <p:ext uri="{BB962C8B-B14F-4D97-AF65-F5344CB8AC3E}">
        <p14:creationId xmlns:p14="http://schemas.microsoft.com/office/powerpoint/2010/main" val="182033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62CF12-A33F-9C61-FF44-C6FD605A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264"/>
            <a:ext cx="8721030" cy="616373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B350DE-CC3E-5CCC-3841-C7EF3A295498}"/>
              </a:ext>
            </a:extLst>
          </p:cNvPr>
          <p:cNvSpPr txBox="1"/>
          <p:nvPr/>
        </p:nvSpPr>
        <p:spPr>
          <a:xfrm>
            <a:off x="9527822" y="1159933"/>
            <a:ext cx="1902178" cy="37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Un closet</a:t>
            </a:r>
          </a:p>
        </p:txBody>
      </p:sp>
    </p:spTree>
    <p:extLst>
      <p:ext uri="{BB962C8B-B14F-4D97-AF65-F5344CB8AC3E}">
        <p14:creationId xmlns:p14="http://schemas.microsoft.com/office/powerpoint/2010/main" val="286491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CEE0AE-C63B-5576-17BA-6528BA600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33" y="959556"/>
            <a:ext cx="5334000" cy="5334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275B4E8-730B-AB8D-FB13-DD81C3FEC9AF}"/>
              </a:ext>
            </a:extLst>
          </p:cNvPr>
          <p:cNvSpPr txBox="1"/>
          <p:nvPr/>
        </p:nvSpPr>
        <p:spPr>
          <a:xfrm>
            <a:off x="7834488" y="774890"/>
            <a:ext cx="214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Tener una pc</a:t>
            </a:r>
          </a:p>
        </p:txBody>
      </p:sp>
    </p:spTree>
    <p:extLst>
      <p:ext uri="{BB962C8B-B14F-4D97-AF65-F5344CB8AC3E}">
        <p14:creationId xmlns:p14="http://schemas.microsoft.com/office/powerpoint/2010/main" val="217984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7FE1C3-BF75-68C5-7268-D61B216ED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2" y="973018"/>
            <a:ext cx="4036483" cy="42586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B560E1-8925-7F4A-37C9-1A110F684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889" y="0"/>
            <a:ext cx="3570111" cy="446263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E24AEC-0E86-367A-3930-F3DB8CBD04B8}"/>
              </a:ext>
            </a:extLst>
          </p:cNvPr>
          <p:cNvSpPr txBox="1"/>
          <p:nvPr/>
        </p:nvSpPr>
        <p:spPr>
          <a:xfrm>
            <a:off x="4786488" y="3273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Hacer cosplay</a:t>
            </a:r>
          </a:p>
        </p:txBody>
      </p:sp>
    </p:spTree>
    <p:extLst>
      <p:ext uri="{BB962C8B-B14F-4D97-AF65-F5344CB8AC3E}">
        <p14:creationId xmlns:p14="http://schemas.microsoft.com/office/powerpoint/2010/main" val="108116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0A44D1-F80F-16F5-D59B-133C3CBBD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22" y="535731"/>
            <a:ext cx="3914423" cy="57865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5124E9-A485-2488-E598-AF78E6B5F094}"/>
              </a:ext>
            </a:extLst>
          </p:cNvPr>
          <p:cNvSpPr txBox="1"/>
          <p:nvPr/>
        </p:nvSpPr>
        <p:spPr>
          <a:xfrm>
            <a:off x="8836378" y="166399"/>
            <a:ext cx="266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Colección de mangas </a:t>
            </a:r>
          </a:p>
        </p:txBody>
      </p:sp>
    </p:spTree>
    <p:extLst>
      <p:ext uri="{BB962C8B-B14F-4D97-AF65-F5344CB8AC3E}">
        <p14:creationId xmlns:p14="http://schemas.microsoft.com/office/powerpoint/2010/main" val="209838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DEB46FD-5D38-CDF7-88A9-16BE873AE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796"/>
            <a:ext cx="4682042" cy="46502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3B62300-A84F-50A9-BA73-6E5DF4597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60" y="1562337"/>
            <a:ext cx="4825295" cy="50231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E5C9CC0-3D84-EAE6-4461-D677C208C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1" y="2940303"/>
            <a:ext cx="4343400" cy="4114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11036FA-02BB-4834-496E-90D6C3885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41" y="3014144"/>
            <a:ext cx="3086100" cy="41148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341708-EAB9-B80B-D67C-6A8C6840D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6" y="-1231645"/>
            <a:ext cx="4003344" cy="411129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2BDDAEF-C801-8022-CB98-79DF1F22E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387" y="-1511703"/>
            <a:ext cx="4174688" cy="41111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B53494F-2436-6866-6DFF-3C17078B68D2}"/>
              </a:ext>
            </a:extLst>
          </p:cNvPr>
          <p:cNvSpPr txBox="1"/>
          <p:nvPr/>
        </p:nvSpPr>
        <p:spPr>
          <a:xfrm>
            <a:off x="4346196" y="555780"/>
            <a:ext cx="2384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OBLIGAR A LA KATE A VESTIRSE ASÍ </a:t>
            </a:r>
          </a:p>
        </p:txBody>
      </p:sp>
    </p:spTree>
    <p:extLst>
      <p:ext uri="{BB962C8B-B14F-4D97-AF65-F5344CB8AC3E}">
        <p14:creationId xmlns:p14="http://schemas.microsoft.com/office/powerpoint/2010/main" val="1019910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2</cp:revision>
  <dcterms:created xsi:type="dcterms:W3CDTF">2024-01-25T16:30:38Z</dcterms:created>
  <dcterms:modified xsi:type="dcterms:W3CDTF">2024-01-25T16:49:18Z</dcterms:modified>
</cp:coreProperties>
</file>