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17"/>
    <a:srgbClr val="0070C0"/>
    <a:srgbClr val="2F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5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6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3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7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94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3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2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2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C0CF2-C862-3C7E-720F-088BD702F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Propósitos de año nuevo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9A88D1-C645-8B8F-A712-3077C7B5C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Emmanuel Camacho López </a:t>
            </a:r>
          </a:p>
        </p:txBody>
      </p:sp>
    </p:spTree>
    <p:extLst>
      <p:ext uri="{BB962C8B-B14F-4D97-AF65-F5344CB8AC3E}">
        <p14:creationId xmlns:p14="http://schemas.microsoft.com/office/powerpoint/2010/main" val="3072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2472D31-95F3-40A3-5A70-84824E99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365126"/>
            <a:ext cx="11083203" cy="966209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r>
              <a:rPr lang="es-US" dirty="0"/>
              <a:t>Mis propósitos de este año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0A14B-6667-3074-1B8B-5111183F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0" y="1331335"/>
            <a:ext cx="11083203" cy="471069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US" dirty="0">
                <a:solidFill>
                  <a:srgbClr val="2F75FF"/>
                </a:solidFill>
              </a:rPr>
              <a:t>Pasar ingles</a:t>
            </a:r>
          </a:p>
          <a:p>
            <a:r>
              <a:rPr lang="es-US" dirty="0">
                <a:solidFill>
                  <a:srgbClr val="2F75FF"/>
                </a:solidFill>
              </a:rPr>
              <a:t>Arreglar mí corto </a:t>
            </a:r>
          </a:p>
          <a:p>
            <a:r>
              <a:rPr lang="es-US" dirty="0">
                <a:solidFill>
                  <a:srgbClr val="2F75FF"/>
                </a:solidFill>
              </a:rPr>
              <a:t>Pasar a segundo año de secundar</a:t>
            </a:r>
          </a:p>
          <a:p>
            <a:r>
              <a:rPr lang="es-US" dirty="0">
                <a:solidFill>
                  <a:srgbClr val="2F75FF"/>
                </a:solidFill>
              </a:rPr>
              <a:t>Vender todo mi  tomatillo </a:t>
            </a:r>
          </a:p>
          <a:p>
            <a:r>
              <a:rPr lang="es-US" dirty="0">
                <a:solidFill>
                  <a:srgbClr val="2F75FF"/>
                </a:solidFill>
              </a:rPr>
              <a:t>Que  haiga torneo de fútbol </a:t>
            </a:r>
          </a:p>
        </p:txBody>
      </p:sp>
    </p:spTree>
    <p:extLst>
      <p:ext uri="{BB962C8B-B14F-4D97-AF65-F5344CB8AC3E}">
        <p14:creationId xmlns:p14="http://schemas.microsoft.com/office/powerpoint/2010/main" val="217033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Orgánico</vt:lpstr>
      <vt:lpstr>Propósitos de año nuevo</vt:lpstr>
      <vt:lpstr>Mis propósitos de este año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Propósitos de año nuevo</dc:title>
  <dc:creator>MARIA HERMELINDA LOPEZ CAMPOS</dc:creator>
  <cp:lastModifiedBy>MARIA HERMELINDA LOPEZ CAMPOS</cp:lastModifiedBy>
  <cp:revision>1</cp:revision>
  <dcterms:created xsi:type="dcterms:W3CDTF">2024-01-26T12:46:34Z</dcterms:created>
  <dcterms:modified xsi:type="dcterms:W3CDTF">2024-01-26T13:03:55Z</dcterms:modified>
</cp:coreProperties>
</file>