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6" r:id="rId2"/>
    <p:sldId id="263" r:id="rId3"/>
    <p:sldId id="258" r:id="rId4"/>
    <p:sldId id="259" r:id="rId5"/>
    <p:sldId id="260" r:id="rId6"/>
    <p:sldId id="264" r:id="rId7"/>
    <p:sldId id="265" r:id="rId8"/>
    <p:sldId id="266" r:id="rId9"/>
    <p:sldId id="267" r:id="rId10"/>
    <p:sldId id="268" r:id="rId11"/>
    <p:sldId id="269" r:id="rId12"/>
    <p:sldId id="262"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7" d="100"/>
          <a:sy n="67" d="100"/>
        </p:scale>
        <p:origin x="85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4464028"/>
            <a:ext cx="9144000" cy="1641490"/>
          </a:xfrm>
        </p:spPr>
        <p:txBody>
          <a:bodyPr wrap="none" anchor="t">
            <a:normAutofit/>
          </a:bodyPr>
          <a:lstStyle>
            <a:lvl1pPr algn="r">
              <a:defRPr sz="9600" b="0" spc="-300">
                <a:gradFill flip="none" rotWithShape="1">
                  <a:gsLst>
                    <a:gs pos="0">
                      <a:schemeClr val="tx1"/>
                    </a:gs>
                    <a:gs pos="68000">
                      <a:srgbClr val="F1F1F1"/>
                    </a:gs>
                    <a:gs pos="100000">
                      <a:schemeClr val="bg1">
                        <a:lumMod val="11000"/>
                        <a:lumOff val="89000"/>
                      </a:schemeClr>
                    </a:gs>
                  </a:gsLst>
                  <a:lin ang="5400000" scaled="1"/>
                  <a:tileRect/>
                </a:gradFill>
                <a:effectLst>
                  <a:outerShdw blurRad="469900" dist="342900" dir="5400000" sy="-20000" rotWithShape="0">
                    <a:prstClr val="black">
                      <a:alpha val="66000"/>
                    </a:prstClr>
                  </a:outerShdw>
                </a:effectLst>
              </a:defRPr>
            </a:lvl1pPr>
          </a:lstStyle>
          <a:p>
            <a:pPr lvl="0" algn="r"/>
            <a:r>
              <a:rPr lang="es-ES" smtClean="0"/>
              <a:t>Haga clic para modificar el estilo de título del patrón</a:t>
            </a:r>
            <a:endParaRPr lang="en-US" dirty="0"/>
          </a:p>
        </p:txBody>
      </p:sp>
      <p:sp>
        <p:nvSpPr>
          <p:cNvPr id="3" name="Subtitle 2"/>
          <p:cNvSpPr>
            <a:spLocks noGrp="1"/>
          </p:cNvSpPr>
          <p:nvPr>
            <p:ph type="subTitle" idx="1"/>
          </p:nvPr>
        </p:nvSpPr>
        <p:spPr>
          <a:xfrm>
            <a:off x="2209799" y="3694375"/>
            <a:ext cx="9144000" cy="754025"/>
          </a:xfrm>
        </p:spPr>
        <p:txBody>
          <a:bodyPr vert="horz" lIns="91440" tIns="45720" rIns="91440" bIns="45720" rtlCol="0" anchor="b">
            <a:normAutofit/>
          </a:bodyPr>
          <a:lstStyle>
            <a:lvl1pPr marL="0" indent="0" algn="r">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stStyle>
          <a:p>
            <a:pPr marL="0" lvl="0" indent="0" algn="r">
              <a:buNone/>
            </a:pPr>
            <a:r>
              <a:rPr lang="es-ES" smtClean="0"/>
              <a:t>Haga clic para editar el estilo de subtítulo del patrón</a:t>
            </a:r>
            <a:endParaRPr lang="en-US" dirty="0"/>
          </a:p>
        </p:txBody>
      </p:sp>
      <p:sp>
        <p:nvSpPr>
          <p:cNvPr id="7" name="Date Placeholder 6"/>
          <p:cNvSpPr>
            <a:spLocks noGrp="1"/>
          </p:cNvSpPr>
          <p:nvPr>
            <p:ph type="dt" sz="half" idx="10"/>
          </p:nvPr>
        </p:nvSpPr>
        <p:spPr/>
        <p:txBody>
          <a:bodyPr/>
          <a:lstStyle/>
          <a:p>
            <a:fld id="{83BE397D-0600-45D9-85C4-7A89DF0ECF15}" type="datetimeFigureOut">
              <a:rPr lang="en-US" smtClean="0"/>
              <a:t>1/18/2024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E327A4E-0696-4CB9-BF57-3FF07068613E}" type="slidenum">
              <a:rPr lang="en-US" smtClean="0"/>
              <a:t>‹Nº›</a:t>
            </a:fld>
            <a:endParaRPr lang="en-US"/>
          </a:p>
        </p:txBody>
      </p:sp>
    </p:spTree>
    <p:extLst>
      <p:ext uri="{BB962C8B-B14F-4D97-AF65-F5344CB8AC3E}">
        <p14:creationId xmlns:p14="http://schemas.microsoft.com/office/powerpoint/2010/main" val="16270468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839788" y="4367160"/>
            <a:ext cx="10515600" cy="819355"/>
          </a:xfrm>
        </p:spPr>
        <p:txBody>
          <a:bodyPr anchor="b"/>
          <a:lstStyle>
            <a:lvl1pPr>
              <a:defRPr sz="320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839788" y="987425"/>
            <a:ext cx="10515600" cy="337973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839788" y="5186516"/>
            <a:ext cx="10514012" cy="682472"/>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83BE397D-0600-45D9-85C4-7A89DF0ECF15}" type="datetimeFigureOut">
              <a:rPr lang="en-US" smtClean="0"/>
              <a:t>1/18/2024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327A4E-0696-4CB9-BF57-3FF07068613E}" type="slidenum">
              <a:rPr lang="en-US" smtClean="0"/>
              <a:t>‹Nº›</a:t>
            </a:fld>
            <a:endParaRPr lang="en-US"/>
          </a:p>
        </p:txBody>
      </p:sp>
    </p:spTree>
    <p:extLst>
      <p:ext uri="{BB962C8B-B14F-4D97-AF65-F5344CB8AC3E}">
        <p14:creationId xmlns:p14="http://schemas.microsoft.com/office/powerpoint/2010/main" val="15662638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3534344"/>
          </a:xfrm>
        </p:spPr>
        <p:txBody>
          <a:bodyPr anchor="ctr"/>
          <a:lstStyle>
            <a:lvl1pPr>
              <a:defRPr sz="3200"/>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839788" y="4489399"/>
            <a:ext cx="10514012" cy="1501826"/>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83BE397D-0600-45D9-85C4-7A89DF0ECF15}" type="datetimeFigureOut">
              <a:rPr lang="en-US" smtClean="0"/>
              <a:t>1/18/2024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327A4E-0696-4CB9-BF57-3FF07068613E}" type="slidenum">
              <a:rPr lang="en-US" smtClean="0"/>
              <a:t>‹Nº›</a:t>
            </a:fld>
            <a:endParaRPr lang="en-US"/>
          </a:p>
        </p:txBody>
      </p:sp>
    </p:spTree>
    <p:extLst>
      <p:ext uri="{BB962C8B-B14F-4D97-AF65-F5344CB8AC3E}">
        <p14:creationId xmlns:p14="http://schemas.microsoft.com/office/powerpoint/2010/main" val="30409461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446212" y="365125"/>
            <a:ext cx="9302752" cy="2992904"/>
          </a:xfrm>
        </p:spPr>
        <p:txBody>
          <a:bodyPr anchor="ctr"/>
          <a:lstStyle>
            <a:lvl1pPr>
              <a:defRPr sz="4400"/>
            </a:lvl1pPr>
          </a:lstStyle>
          <a:p>
            <a:r>
              <a:rPr lang="es-ES" smtClean="0"/>
              <a:t>Haga clic para modificar el estilo de título del patrón</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4" name="Text Placeholder 3"/>
          <p:cNvSpPr>
            <a:spLocks noGrp="1"/>
          </p:cNvSpPr>
          <p:nvPr>
            <p:ph type="body" sz="half" idx="2"/>
          </p:nvPr>
        </p:nvSpPr>
        <p:spPr>
          <a:xfrm>
            <a:off x="838200" y="4501729"/>
            <a:ext cx="10512424" cy="1489496"/>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83BE397D-0600-45D9-85C4-7A89DF0ECF15}" type="datetimeFigureOut">
              <a:rPr lang="en-US" smtClean="0"/>
              <a:t>1/18/2024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327A4E-0696-4CB9-BF57-3FF07068613E}" type="slidenum">
              <a:rPr lang="en-US" smtClean="0"/>
              <a:t>‹Nº›</a:t>
            </a:fld>
            <a:endParaRPr lang="en-US"/>
          </a:p>
        </p:txBody>
      </p:sp>
      <p:sp>
        <p:nvSpPr>
          <p:cNvPr id="9" name="TextBox 8"/>
          <p:cNvSpPr txBox="1"/>
          <p:nvPr/>
        </p:nvSpPr>
        <p:spPr>
          <a:xfrm>
            <a:off x="1111044" y="7868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437812"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70553331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839788" y="2326967"/>
            <a:ext cx="10515600" cy="2511835"/>
          </a:xfrm>
        </p:spPr>
        <p:txBody>
          <a:bodyPr anchor="b">
            <a:normAutofit/>
          </a:bodyPr>
          <a:lstStyle>
            <a:lvl1pPr>
              <a:defRPr sz="5400"/>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839788" y="4850581"/>
            <a:ext cx="10514012" cy="1140644"/>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83BE397D-0600-45D9-85C4-7A89DF0ECF15}" type="datetimeFigureOut">
              <a:rPr lang="en-US" smtClean="0"/>
              <a:t>1/18/2024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327A4E-0696-4CB9-BF57-3FF07068613E}" type="slidenum">
              <a:rPr lang="en-US" smtClean="0"/>
              <a:t>‹Nº›</a:t>
            </a:fld>
            <a:endParaRPr lang="en-US"/>
          </a:p>
        </p:txBody>
      </p:sp>
    </p:spTree>
    <p:extLst>
      <p:ext uri="{BB962C8B-B14F-4D97-AF65-F5344CB8AC3E}">
        <p14:creationId xmlns:p14="http://schemas.microsoft.com/office/powerpoint/2010/main" val="389940582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lumna 3">
    <p:spTree>
      <p:nvGrpSpPr>
        <p:cNvPr id="1" name=""/>
        <p:cNvGrpSpPr/>
        <p:nvPr/>
      </p:nvGrpSpPr>
      <p:grpSpPr>
        <a:xfrm>
          <a:off x="0" y="0"/>
          <a:ext cx="0" cy="0"/>
          <a:chOff x="0" y="0"/>
          <a:chExt cx="0" cy="0"/>
        </a:xfrm>
      </p:grpSpPr>
      <p:sp>
        <p:nvSpPr>
          <p:cNvPr id="15" name="Title 1"/>
          <p:cNvSpPr>
            <a:spLocks noGrp="1"/>
          </p:cNvSpPr>
          <p:nvPr>
            <p:ph type="title"/>
          </p:nvPr>
        </p:nvSpPr>
        <p:spPr>
          <a:xfrm>
            <a:off x="838200" y="365125"/>
            <a:ext cx="10515600" cy="1325563"/>
          </a:xfrm>
        </p:spPr>
        <p:txBody>
          <a:bodyPr/>
          <a:lstStyle/>
          <a:p>
            <a:r>
              <a:rPr lang="es-ES" smtClean="0"/>
              <a:t>Haga clic para modificar el estilo de título del patrón</a:t>
            </a:r>
            <a:endParaRPr lang="en-US" dirty="0"/>
          </a:p>
        </p:txBody>
      </p:sp>
      <p:sp>
        <p:nvSpPr>
          <p:cNvPr id="7" name="Text Placeholder 2"/>
          <p:cNvSpPr>
            <a:spLocks noGrp="1"/>
          </p:cNvSpPr>
          <p:nvPr>
            <p:ph type="body" idx="1"/>
          </p:nvPr>
        </p:nvSpPr>
        <p:spPr>
          <a:xfrm>
            <a:off x="1337282" y="1885950"/>
            <a:ext cx="2946866" cy="576262"/>
          </a:xfrm>
        </p:spPr>
        <p:txBody>
          <a:bodyPr anchor="b">
            <a:noAutofit/>
          </a:bodyPr>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8" name="Text Placeholder 3"/>
          <p:cNvSpPr>
            <a:spLocks noGrp="1"/>
          </p:cNvSpPr>
          <p:nvPr>
            <p:ph type="body" sz="half" idx="15"/>
          </p:nvPr>
        </p:nvSpPr>
        <p:spPr>
          <a:xfrm>
            <a:off x="1356798" y="257175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9" name="Text Placeholder 4"/>
          <p:cNvSpPr>
            <a:spLocks noGrp="1"/>
          </p:cNvSpPr>
          <p:nvPr>
            <p:ph type="body" sz="quarter" idx="3"/>
          </p:nvPr>
        </p:nvSpPr>
        <p:spPr>
          <a:xfrm>
            <a:off x="4587994" y="1885950"/>
            <a:ext cx="2936241" cy="576262"/>
          </a:xfrm>
        </p:spPr>
        <p:txBody>
          <a:bodyPr vert="horz" lIns="91440" tIns="45720" rIns="91440" bIns="45720" rtlCol="0" anchor="b">
            <a:no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s-ES" smtClean="0"/>
              <a:t>Editar el estilo de texto del patrón</a:t>
            </a:r>
          </a:p>
        </p:txBody>
      </p:sp>
      <p:sp>
        <p:nvSpPr>
          <p:cNvPr id="10" name="Text Placeholder 3"/>
          <p:cNvSpPr>
            <a:spLocks noGrp="1"/>
          </p:cNvSpPr>
          <p:nvPr>
            <p:ph type="body" sz="half" idx="16"/>
          </p:nvPr>
        </p:nvSpPr>
        <p:spPr>
          <a:xfrm>
            <a:off x="4577441" y="257175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11" name="Text Placeholder 4"/>
          <p:cNvSpPr>
            <a:spLocks noGrp="1"/>
          </p:cNvSpPr>
          <p:nvPr>
            <p:ph type="body" sz="quarter" idx="13"/>
          </p:nvPr>
        </p:nvSpPr>
        <p:spPr>
          <a:xfrm>
            <a:off x="7829035" y="1885950"/>
            <a:ext cx="2932113" cy="576262"/>
          </a:xfrm>
        </p:spPr>
        <p:txBody>
          <a:bodyPr vert="horz" lIns="91440" tIns="45720" rIns="91440" bIns="45720" rtlCol="0" anchor="b">
            <a:noAutofit/>
          </a:bodyPr>
          <a:lstStyle>
            <a:lvl1pPr>
              <a:buNone/>
              <a:defRPr lang="en-US" sz="24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s-ES" smtClean="0"/>
              <a:t>Editar el estilo de texto del patrón</a:t>
            </a:r>
          </a:p>
        </p:txBody>
      </p:sp>
      <p:sp>
        <p:nvSpPr>
          <p:cNvPr id="12" name="Text Placeholder 3"/>
          <p:cNvSpPr>
            <a:spLocks noGrp="1"/>
          </p:cNvSpPr>
          <p:nvPr>
            <p:ph type="body" sz="half" idx="17"/>
          </p:nvPr>
        </p:nvSpPr>
        <p:spPr>
          <a:xfrm>
            <a:off x="7829035" y="257175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3" name="Date Placeholder 2"/>
          <p:cNvSpPr>
            <a:spLocks noGrp="1"/>
          </p:cNvSpPr>
          <p:nvPr>
            <p:ph type="dt" sz="half" idx="10"/>
          </p:nvPr>
        </p:nvSpPr>
        <p:spPr/>
        <p:txBody>
          <a:bodyPr/>
          <a:lstStyle/>
          <a:p>
            <a:fld id="{83BE397D-0600-45D9-85C4-7A89DF0ECF15}" type="datetimeFigureOut">
              <a:rPr lang="en-US" smtClean="0"/>
              <a:t>1/18/2024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E327A4E-0696-4CB9-BF57-3FF07068613E}" type="slidenum">
              <a:rPr lang="en-US" smtClean="0"/>
              <a:t>‹Nº›</a:t>
            </a:fld>
            <a:endParaRPr lang="en-US"/>
          </a:p>
        </p:txBody>
      </p:sp>
    </p:spTree>
    <p:extLst>
      <p:ext uri="{BB962C8B-B14F-4D97-AF65-F5344CB8AC3E}">
        <p14:creationId xmlns:p14="http://schemas.microsoft.com/office/powerpoint/2010/main" val="27303126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lumna de imagen 3">
    <p:spTree>
      <p:nvGrpSpPr>
        <p:cNvPr id="1" name=""/>
        <p:cNvGrpSpPr/>
        <p:nvPr/>
      </p:nvGrpSpPr>
      <p:grpSpPr>
        <a:xfrm>
          <a:off x="0" y="0"/>
          <a:ext cx="0" cy="0"/>
          <a:chOff x="0" y="0"/>
          <a:chExt cx="0" cy="0"/>
        </a:xfrm>
      </p:grpSpPr>
      <p:sp>
        <p:nvSpPr>
          <p:cNvPr id="30" name="Title 1"/>
          <p:cNvSpPr>
            <a:spLocks noGrp="1"/>
          </p:cNvSpPr>
          <p:nvPr>
            <p:ph type="title"/>
          </p:nvPr>
        </p:nvSpPr>
        <p:spPr>
          <a:xfrm>
            <a:off x="838200" y="365125"/>
            <a:ext cx="10515600" cy="1325563"/>
          </a:xfrm>
        </p:spPr>
        <p:txBody>
          <a:bodyPr/>
          <a:lstStyle/>
          <a:p>
            <a:r>
              <a:rPr lang="es-ES" smtClean="0"/>
              <a:t>Haga clic para modificar el estilo de título del patrón</a:t>
            </a:r>
            <a:endParaRPr lang="en-US" dirty="0"/>
          </a:p>
        </p:txBody>
      </p:sp>
      <p:sp>
        <p:nvSpPr>
          <p:cNvPr id="19" name="Text Placeholder 2"/>
          <p:cNvSpPr>
            <a:spLocks noGrp="1"/>
          </p:cNvSpPr>
          <p:nvPr>
            <p:ph type="body" idx="1"/>
          </p:nvPr>
        </p:nvSpPr>
        <p:spPr>
          <a:xfrm>
            <a:off x="1332085" y="4297503"/>
            <a:ext cx="2940050"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20" name="Picture Placeholder 2"/>
          <p:cNvSpPr>
            <a:spLocks noGrp="1" noChangeAspect="1"/>
          </p:cNvSpPr>
          <p:nvPr>
            <p:ph type="pic" idx="15"/>
          </p:nvPr>
        </p:nvSpPr>
        <p:spPr>
          <a:xfrm>
            <a:off x="1332085" y="2256354"/>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1" name="Text Placeholder 3"/>
          <p:cNvSpPr>
            <a:spLocks noGrp="1"/>
          </p:cNvSpPr>
          <p:nvPr>
            <p:ph type="body" sz="half" idx="18"/>
          </p:nvPr>
        </p:nvSpPr>
        <p:spPr>
          <a:xfrm>
            <a:off x="1332085" y="4873765"/>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22" name="Text Placeholder 4"/>
          <p:cNvSpPr>
            <a:spLocks noGrp="1"/>
          </p:cNvSpPr>
          <p:nvPr>
            <p:ph type="body" sz="quarter" idx="3"/>
          </p:nvPr>
        </p:nvSpPr>
        <p:spPr>
          <a:xfrm>
            <a:off x="4568997" y="4297503"/>
            <a:ext cx="2930525"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23" name="Picture Placeholder 2"/>
          <p:cNvSpPr>
            <a:spLocks noGrp="1" noChangeAspect="1"/>
          </p:cNvSpPr>
          <p:nvPr>
            <p:ph type="pic" idx="21"/>
          </p:nvPr>
        </p:nvSpPr>
        <p:spPr>
          <a:xfrm>
            <a:off x="4568996" y="2256354"/>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4" name="Text Placeholder 3"/>
          <p:cNvSpPr>
            <a:spLocks noGrp="1"/>
          </p:cNvSpPr>
          <p:nvPr>
            <p:ph type="body" sz="half" idx="19"/>
          </p:nvPr>
        </p:nvSpPr>
        <p:spPr>
          <a:xfrm>
            <a:off x="4567644" y="4873764"/>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25" name="Text Placeholder 4"/>
          <p:cNvSpPr>
            <a:spLocks noGrp="1"/>
          </p:cNvSpPr>
          <p:nvPr>
            <p:ph type="body" sz="quarter" idx="13"/>
          </p:nvPr>
        </p:nvSpPr>
        <p:spPr>
          <a:xfrm>
            <a:off x="7804322" y="4297503"/>
            <a:ext cx="2932113"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26" name="Picture Placeholder 2"/>
          <p:cNvSpPr>
            <a:spLocks noGrp="1" noChangeAspect="1"/>
          </p:cNvSpPr>
          <p:nvPr>
            <p:ph type="pic" idx="22"/>
          </p:nvPr>
        </p:nvSpPr>
        <p:spPr>
          <a:xfrm>
            <a:off x="7804321" y="2256354"/>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7" name="Text Placeholder 3"/>
          <p:cNvSpPr>
            <a:spLocks noGrp="1"/>
          </p:cNvSpPr>
          <p:nvPr>
            <p:ph type="body" sz="half" idx="20"/>
          </p:nvPr>
        </p:nvSpPr>
        <p:spPr>
          <a:xfrm>
            <a:off x="7804197" y="4873762"/>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Editar el estilo de texto del patrón</a:t>
            </a:r>
          </a:p>
        </p:txBody>
      </p:sp>
      <p:sp>
        <p:nvSpPr>
          <p:cNvPr id="3" name="Date Placeholder 2"/>
          <p:cNvSpPr>
            <a:spLocks noGrp="1"/>
          </p:cNvSpPr>
          <p:nvPr>
            <p:ph type="dt" sz="half" idx="10"/>
          </p:nvPr>
        </p:nvSpPr>
        <p:spPr/>
        <p:txBody>
          <a:bodyPr/>
          <a:lstStyle/>
          <a:p>
            <a:fld id="{83BE397D-0600-45D9-85C4-7A89DF0ECF15}" type="datetimeFigureOut">
              <a:rPr lang="en-US" smtClean="0"/>
              <a:t>1/18/2024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E327A4E-0696-4CB9-BF57-3FF07068613E}" type="slidenum">
              <a:rPr lang="en-US" smtClean="0"/>
              <a:t>‹Nº›</a:t>
            </a:fld>
            <a:endParaRPr lang="en-US"/>
          </a:p>
        </p:txBody>
      </p:sp>
    </p:spTree>
    <p:extLst>
      <p:ext uri="{BB962C8B-B14F-4D97-AF65-F5344CB8AC3E}">
        <p14:creationId xmlns:p14="http://schemas.microsoft.com/office/powerpoint/2010/main" val="414877933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83BE397D-0600-45D9-85C4-7A89DF0ECF15}" type="datetimeFigureOut">
              <a:rPr lang="en-US" smtClean="0"/>
              <a:t>1/18/2024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327A4E-0696-4CB9-BF57-3FF07068613E}" type="slidenum">
              <a:rPr lang="en-US" smtClean="0"/>
              <a:t>‹Nº›</a:t>
            </a:fld>
            <a:endParaRPr lang="en-US"/>
          </a:p>
        </p:txBody>
      </p:sp>
    </p:spTree>
    <p:extLst>
      <p:ext uri="{BB962C8B-B14F-4D97-AF65-F5344CB8AC3E}">
        <p14:creationId xmlns:p14="http://schemas.microsoft.com/office/powerpoint/2010/main" val="99642135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83BE397D-0600-45D9-85C4-7A89DF0ECF15}" type="datetimeFigureOut">
              <a:rPr lang="en-US" smtClean="0"/>
              <a:t>1/18/2024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327A4E-0696-4CB9-BF57-3FF07068613E}" type="slidenum">
              <a:rPr lang="en-US" smtClean="0"/>
              <a:t>‹Nº›</a:t>
            </a:fld>
            <a:endParaRPr lang="en-US"/>
          </a:p>
        </p:txBody>
      </p:sp>
    </p:spTree>
    <p:extLst>
      <p:ext uri="{BB962C8B-B14F-4D97-AF65-F5344CB8AC3E}">
        <p14:creationId xmlns:p14="http://schemas.microsoft.com/office/powerpoint/2010/main" val="20930874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83BE397D-0600-45D9-85C4-7A89DF0ECF15}" type="datetimeFigureOut">
              <a:rPr lang="en-US" smtClean="0"/>
              <a:t>1/18/2024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327A4E-0696-4CB9-BF57-3FF07068613E}" type="slidenum">
              <a:rPr lang="en-US" smtClean="0"/>
              <a:t>‹Nº›</a:t>
            </a:fld>
            <a:endParaRPr lang="en-US"/>
          </a:p>
        </p:txBody>
      </p:sp>
    </p:spTree>
    <p:extLst>
      <p:ext uri="{BB962C8B-B14F-4D97-AF65-F5344CB8AC3E}">
        <p14:creationId xmlns:p14="http://schemas.microsoft.com/office/powerpoint/2010/main" val="12064903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7" name="Title 1"/>
          <p:cNvSpPr>
            <a:spLocks noGrp="1"/>
          </p:cNvSpPr>
          <p:nvPr>
            <p:ph type="ctrTitle"/>
          </p:nvPr>
        </p:nvSpPr>
        <p:spPr>
          <a:xfrm>
            <a:off x="854532" y="4464028"/>
            <a:ext cx="9144000" cy="1641490"/>
          </a:xfrm>
        </p:spPr>
        <p:txBody>
          <a:bodyPr wrap="none" anchor="t">
            <a:normAutofit/>
          </a:bodyPr>
          <a:lstStyle>
            <a:lvl1pPr algn="l">
              <a:defRPr sz="9600" b="0" spc="-300">
                <a:gradFill flip="none" rotWithShape="1">
                  <a:gsLst>
                    <a:gs pos="32000">
                      <a:schemeClr val="tx1">
                        <a:lumMod val="89000"/>
                      </a:schemeClr>
                    </a:gs>
                    <a:gs pos="0">
                      <a:schemeClr val="bg1">
                        <a:lumMod val="32000"/>
                        <a:lumOff val="68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s-ES" smtClean="0"/>
              <a:t>Haga clic para modificar el estilo de título del patrón</a:t>
            </a:r>
            <a:endParaRPr lang="en-US" dirty="0"/>
          </a:p>
        </p:txBody>
      </p:sp>
      <p:sp>
        <p:nvSpPr>
          <p:cNvPr id="8" name="Subtitle 2"/>
          <p:cNvSpPr>
            <a:spLocks noGrp="1"/>
          </p:cNvSpPr>
          <p:nvPr>
            <p:ph type="subTitle" idx="1"/>
          </p:nvPr>
        </p:nvSpPr>
        <p:spPr>
          <a:xfrm>
            <a:off x="854532" y="3693674"/>
            <a:ext cx="9144000" cy="754025"/>
          </a:xfrm>
        </p:spPr>
        <p:txBody>
          <a:bodyPr anchor="b">
            <a:normAutofit/>
          </a:bodyPr>
          <a:lstStyle>
            <a:lvl1pPr marL="0" indent="0" algn="l">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editar el estilo de subtítulo del patrón</a:t>
            </a:r>
            <a:endParaRPr lang="en-US" dirty="0"/>
          </a:p>
        </p:txBody>
      </p:sp>
      <p:sp>
        <p:nvSpPr>
          <p:cNvPr id="4" name="Date Placeholder 3"/>
          <p:cNvSpPr>
            <a:spLocks noGrp="1"/>
          </p:cNvSpPr>
          <p:nvPr>
            <p:ph type="dt" sz="half" idx="10"/>
          </p:nvPr>
        </p:nvSpPr>
        <p:spPr/>
        <p:txBody>
          <a:bodyPr/>
          <a:lstStyle/>
          <a:p>
            <a:fld id="{83BE397D-0600-45D9-85C4-7A89DF0ECF15}" type="datetimeFigureOut">
              <a:rPr lang="en-US" smtClean="0"/>
              <a:t>1/18/2024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327A4E-0696-4CB9-BF57-3FF07068613E}" type="slidenum">
              <a:rPr lang="en-US" smtClean="0"/>
              <a:t>‹Nº›</a:t>
            </a:fld>
            <a:endParaRPr lang="en-US"/>
          </a:p>
        </p:txBody>
      </p:sp>
    </p:spTree>
    <p:extLst>
      <p:ext uri="{BB962C8B-B14F-4D97-AF65-F5344CB8AC3E}">
        <p14:creationId xmlns:p14="http://schemas.microsoft.com/office/powerpoint/2010/main" val="38049201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120000" y="1825625"/>
            <a:ext cx="5025216"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6319840" y="1825625"/>
            <a:ext cx="503396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83BE397D-0600-45D9-85C4-7A89DF0ECF15}" type="datetimeFigureOut">
              <a:rPr lang="en-US" smtClean="0"/>
              <a:t>1/18/2024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327A4E-0696-4CB9-BF57-3FF07068613E}" type="slidenum">
              <a:rPr lang="en-US" smtClean="0"/>
              <a:t>‹Nº›</a:t>
            </a:fld>
            <a:endParaRPr lang="en-US"/>
          </a:p>
        </p:txBody>
      </p:sp>
    </p:spTree>
    <p:extLst>
      <p:ext uri="{BB962C8B-B14F-4D97-AF65-F5344CB8AC3E}">
        <p14:creationId xmlns:p14="http://schemas.microsoft.com/office/powerpoint/2010/main" val="1743046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20000" y="1681163"/>
            <a:ext cx="5025216" cy="823912"/>
          </a:xfrm>
        </p:spPr>
        <p:txBody>
          <a:bodyPr anchor="b"/>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Content Placeholder 3"/>
          <p:cNvSpPr>
            <a:spLocks noGrp="1"/>
          </p:cNvSpPr>
          <p:nvPr>
            <p:ph sz="half" idx="2"/>
          </p:nvPr>
        </p:nvSpPr>
        <p:spPr>
          <a:xfrm>
            <a:off x="1120000" y="2505075"/>
            <a:ext cx="5025216"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6319840" y="1681163"/>
            <a:ext cx="5035548" cy="823912"/>
          </a:xfrm>
        </p:spPr>
        <p:txBody>
          <a:bodyPr vert="horz" lIns="91440" tIns="45720" rIns="91440" bIns="45720" rtlCol="0" anchor="b">
            <a:norm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s-ES" smtClean="0"/>
              <a:t>Editar el estilo de texto del patrón</a:t>
            </a:r>
          </a:p>
        </p:txBody>
      </p:sp>
      <p:sp>
        <p:nvSpPr>
          <p:cNvPr id="6" name="Content Placeholder 5"/>
          <p:cNvSpPr>
            <a:spLocks noGrp="1"/>
          </p:cNvSpPr>
          <p:nvPr>
            <p:ph sz="quarter" idx="4"/>
          </p:nvPr>
        </p:nvSpPr>
        <p:spPr>
          <a:xfrm>
            <a:off x="6319840" y="2505075"/>
            <a:ext cx="5035548"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83BE397D-0600-45D9-85C4-7A89DF0ECF15}" type="datetimeFigureOut">
              <a:rPr lang="en-US" smtClean="0"/>
              <a:t>1/18/2024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E327A4E-0696-4CB9-BF57-3FF07068613E}" type="slidenum">
              <a:rPr lang="en-US" smtClean="0"/>
              <a:t>‹Nº›</a:t>
            </a:fld>
            <a:endParaRPr lang="en-US"/>
          </a:p>
        </p:txBody>
      </p:sp>
    </p:spTree>
    <p:extLst>
      <p:ext uri="{BB962C8B-B14F-4D97-AF65-F5344CB8AC3E}">
        <p14:creationId xmlns:p14="http://schemas.microsoft.com/office/powerpoint/2010/main" val="23105554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83BE397D-0600-45D9-85C4-7A89DF0ECF15}" type="datetimeFigureOut">
              <a:rPr lang="en-US" smtClean="0"/>
              <a:t>1/18/2024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E327A4E-0696-4CB9-BF57-3FF07068613E}" type="slidenum">
              <a:rPr lang="en-US" smtClean="0"/>
              <a:t>‹Nº›</a:t>
            </a:fld>
            <a:endParaRPr lang="en-US"/>
          </a:p>
        </p:txBody>
      </p:sp>
    </p:spTree>
    <p:extLst>
      <p:ext uri="{BB962C8B-B14F-4D97-AF65-F5344CB8AC3E}">
        <p14:creationId xmlns:p14="http://schemas.microsoft.com/office/powerpoint/2010/main" val="26539953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BE397D-0600-45D9-85C4-7A89DF0ECF15}" type="datetimeFigureOut">
              <a:rPr lang="en-US" smtClean="0"/>
              <a:t>1/18/2024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E327A4E-0696-4CB9-BF57-3FF07068613E}" type="slidenum">
              <a:rPr lang="en-US" smtClean="0"/>
              <a:t>‹Nº›</a:t>
            </a:fld>
            <a:endParaRPr lang="en-US"/>
          </a:p>
        </p:txBody>
      </p:sp>
    </p:spTree>
    <p:extLst>
      <p:ext uri="{BB962C8B-B14F-4D97-AF65-F5344CB8AC3E}">
        <p14:creationId xmlns:p14="http://schemas.microsoft.com/office/powerpoint/2010/main" val="20290427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5183188" y="987425"/>
            <a:ext cx="6172200" cy="4873625"/>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83BE397D-0600-45D9-85C4-7A89DF0ECF15}" type="datetimeFigureOut">
              <a:rPr lang="en-US" smtClean="0"/>
              <a:t>1/18/2024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327A4E-0696-4CB9-BF57-3FF07068613E}" type="slidenum">
              <a:rPr lang="en-US" smtClean="0"/>
              <a:t>‹Nº›</a:t>
            </a:fld>
            <a:endParaRPr lang="en-US"/>
          </a:p>
        </p:txBody>
      </p:sp>
    </p:spTree>
    <p:extLst>
      <p:ext uri="{BB962C8B-B14F-4D97-AF65-F5344CB8AC3E}">
        <p14:creationId xmlns:p14="http://schemas.microsoft.com/office/powerpoint/2010/main" val="5279895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Date Placeholder 4"/>
          <p:cNvSpPr>
            <a:spLocks noGrp="1"/>
          </p:cNvSpPr>
          <p:nvPr>
            <p:ph type="dt" sz="half" idx="10"/>
          </p:nvPr>
        </p:nvSpPr>
        <p:spPr/>
        <p:txBody>
          <a:bodyPr/>
          <a:lstStyle/>
          <a:p>
            <a:fld id="{83BE397D-0600-45D9-85C4-7A89DF0ECF15}" type="datetimeFigureOut">
              <a:rPr lang="en-US" smtClean="0"/>
              <a:t>1/18/2024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327A4E-0696-4CB9-BF57-3FF07068613E}" type="slidenum">
              <a:rPr lang="en-US" smtClean="0"/>
              <a:t>‹Nº›</a:t>
            </a:fld>
            <a:endParaRPr lang="en-US"/>
          </a:p>
        </p:txBody>
      </p:sp>
    </p:spTree>
    <p:extLst>
      <p:ext uri="{BB962C8B-B14F-4D97-AF65-F5344CB8AC3E}">
        <p14:creationId xmlns:p14="http://schemas.microsoft.com/office/powerpoint/2010/main" val="17035668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20000" y="1825625"/>
            <a:ext cx="10233800" cy="4351338"/>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83BE397D-0600-45D9-85C4-7A89DF0ECF15}" type="datetimeFigureOut">
              <a:rPr lang="en-US" smtClean="0"/>
              <a:t>1/18/2024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EE327A4E-0696-4CB9-BF57-3FF07068613E}" type="slidenum">
              <a:rPr lang="en-US" smtClean="0"/>
              <a:t>‹Nº›</a:t>
            </a:fld>
            <a:endParaRPr lang="en-US"/>
          </a:p>
        </p:txBody>
      </p:sp>
    </p:spTree>
    <p:extLst>
      <p:ext uri="{BB962C8B-B14F-4D97-AF65-F5344CB8AC3E}">
        <p14:creationId xmlns:p14="http://schemas.microsoft.com/office/powerpoint/2010/main" val="1511746028"/>
      </p:ext>
    </p:extLst>
  </p:cSld>
  <p:clrMap bg1="dk1" tx1="lt1" bg2="dk2" tx2="lt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 id="2147483756" r:id="rId12"/>
    <p:sldLayoutId id="2147483757" r:id="rId13"/>
    <p:sldLayoutId id="2147483758" r:id="rId14"/>
    <p:sldLayoutId id="2147483759" r:id="rId15"/>
    <p:sldLayoutId id="2147483760" r:id="rId16"/>
    <p:sldLayoutId id="2147483761" r:id="rId17"/>
  </p:sldLayoutIdLst>
  <p:txStyles>
    <p:titleStyle>
      <a:lvl1pPr algn="l" defTabSz="914400" rtl="0" eaLnBrk="1" latinLnBrk="0" hangingPunct="1">
        <a:lnSpc>
          <a:spcPct val="90000"/>
        </a:lnSpc>
        <a:spcBef>
          <a:spcPct val="0"/>
        </a:spcBef>
        <a:buNone/>
        <a:defRPr sz="5400" b="0" kern="1200">
          <a:gradFill flip="none" rotWithShape="1">
            <a:gsLst>
              <a:gs pos="28000">
                <a:schemeClr val="tx1">
                  <a:lumMod val="93000"/>
                </a:schemeClr>
              </a:gs>
              <a:gs pos="0">
                <a:schemeClr val="bg1">
                  <a:lumMod val="13000"/>
                  <a:lumOff val="87000"/>
                </a:schemeClr>
              </a:gs>
              <a:gs pos="100000">
                <a:schemeClr val="tx2">
                  <a:lumMod val="0"/>
                  <a:lumOff val="100000"/>
                </a:schemeClr>
              </a:gs>
            </a:gsLst>
            <a:lin ang="4800000" scaled="0"/>
            <a:tileRect/>
          </a:gra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gradFill>
            <a:gsLst>
              <a:gs pos="34000">
                <a:schemeClr val="tx1">
                  <a:lumMod val="93000"/>
                </a:schemeClr>
              </a:gs>
              <a:gs pos="0">
                <a:schemeClr val="bg1">
                  <a:lumMod val="13000"/>
                  <a:lumOff val="87000"/>
                </a:schemeClr>
              </a:gs>
              <a:gs pos="100000">
                <a:schemeClr val="tx2">
                  <a:lumMod val="0"/>
                  <a:lumOff val="100000"/>
                </a:schemeClr>
              </a:gs>
            </a:gsLst>
            <a:lin ang="4800000" scaled="0"/>
          </a:gra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gradFill>
            <a:gsLst>
              <a:gs pos="34000">
                <a:schemeClr val="tx1">
                  <a:lumMod val="93000"/>
                </a:schemeClr>
              </a:gs>
              <a:gs pos="0">
                <a:schemeClr val="bg1">
                  <a:lumMod val="13000"/>
                  <a:lumOff val="87000"/>
                </a:schemeClr>
              </a:gs>
              <a:gs pos="100000">
                <a:schemeClr val="tx2">
                  <a:lumMod val="0"/>
                  <a:lumOff val="100000"/>
                </a:schemeClr>
              </a:gs>
            </a:gsLst>
            <a:lin ang="4800000" scaled="0"/>
          </a:gra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gradFill>
            <a:gsLst>
              <a:gs pos="34000">
                <a:schemeClr val="tx1">
                  <a:lumMod val="93000"/>
                </a:schemeClr>
              </a:gs>
              <a:gs pos="0">
                <a:schemeClr val="bg1">
                  <a:lumMod val="13000"/>
                  <a:lumOff val="87000"/>
                </a:schemeClr>
              </a:gs>
              <a:gs pos="100000">
                <a:schemeClr val="tx2">
                  <a:lumMod val="0"/>
                  <a:lumOff val="100000"/>
                </a:schemeClr>
              </a:gs>
            </a:gsLst>
            <a:lin ang="4800000" scaled="0"/>
          </a:gra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13000"/>
                  <a:lumOff val="87000"/>
                </a:schemeClr>
              </a:gs>
              <a:gs pos="100000">
                <a:schemeClr val="tx2">
                  <a:lumMod val="0"/>
                  <a:lumOff val="100000"/>
                </a:schemeClr>
              </a:gs>
            </a:gsLst>
            <a:lin ang="4800000" scaled="0"/>
          </a:gra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13000"/>
                  <a:lumOff val="87000"/>
                </a:schemeClr>
              </a:gs>
              <a:gs pos="100000">
                <a:schemeClr val="tx2">
                  <a:lumMod val="0"/>
                  <a:lumOff val="100000"/>
                </a:schemeClr>
              </a:gs>
            </a:gsLst>
            <a:lin ang="4800000" scaled="0"/>
          </a:gra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624012" y="1635335"/>
            <a:ext cx="9144000" cy="1641490"/>
          </a:xfrm>
        </p:spPr>
        <p:txBody>
          <a:bodyPr/>
          <a:lstStyle/>
          <a:p>
            <a:pPr algn="ctr"/>
            <a:r>
              <a:rPr lang="es-ES" dirty="0" smtClean="0"/>
              <a:t>DRACULA</a:t>
            </a:r>
            <a:endParaRPr lang="en-US" dirty="0"/>
          </a:p>
        </p:txBody>
      </p:sp>
      <p:sp>
        <p:nvSpPr>
          <p:cNvPr id="3" name="Subtítulo 2"/>
          <p:cNvSpPr>
            <a:spLocks noGrp="1"/>
          </p:cNvSpPr>
          <p:nvPr>
            <p:ph type="subTitle" idx="1"/>
          </p:nvPr>
        </p:nvSpPr>
        <p:spPr>
          <a:xfrm>
            <a:off x="1624012" y="3922975"/>
            <a:ext cx="9144000" cy="754025"/>
          </a:xfrm>
        </p:spPr>
        <p:txBody>
          <a:bodyPr/>
          <a:lstStyle/>
          <a:p>
            <a:endParaRPr lang="en-US"/>
          </a:p>
        </p:txBody>
      </p:sp>
    </p:spTree>
    <p:extLst>
      <p:ext uri="{BB962C8B-B14F-4D97-AF65-F5344CB8AC3E}">
        <p14:creationId xmlns:p14="http://schemas.microsoft.com/office/powerpoint/2010/main" val="28498035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MX" dirty="0" smtClean="0"/>
              <a:t>Story#5</a:t>
            </a:r>
            <a:endParaRPr lang="en-US" dirty="0"/>
          </a:p>
        </p:txBody>
      </p:sp>
      <p:sp>
        <p:nvSpPr>
          <p:cNvPr id="3" name="Marcador de contenido 2"/>
          <p:cNvSpPr>
            <a:spLocks noGrp="1"/>
          </p:cNvSpPr>
          <p:nvPr>
            <p:ph idx="1"/>
          </p:nvPr>
        </p:nvSpPr>
        <p:spPr/>
        <p:txBody>
          <a:bodyPr>
            <a:normAutofit lnSpcReduction="10000"/>
          </a:bodyPr>
          <a:lstStyle/>
          <a:p>
            <a:pPr lvl="0"/>
            <a:r>
              <a:rPr lang="en-US" altLang="en-US" sz="3600" dirty="0" err="1">
                <a:solidFill>
                  <a:srgbClr val="202124"/>
                </a:solidFill>
                <a:latin typeface="inherit"/>
              </a:rPr>
              <a:t>Denn</a:t>
            </a:r>
            <a:r>
              <a:rPr lang="en-US" altLang="en-US" sz="3600" dirty="0">
                <a:solidFill>
                  <a:srgbClr val="202124"/>
                </a:solidFill>
                <a:latin typeface="inherit"/>
              </a:rPr>
              <a:t> die </a:t>
            </a:r>
            <a:r>
              <a:rPr lang="en-US" altLang="en-US" sz="3600" dirty="0" err="1">
                <a:solidFill>
                  <a:srgbClr val="202124"/>
                </a:solidFill>
                <a:latin typeface="inherit"/>
              </a:rPr>
              <a:t>Toten</a:t>
            </a:r>
            <a:r>
              <a:rPr lang="en-US" altLang="en-US" sz="3600" dirty="0">
                <a:solidFill>
                  <a:srgbClr val="202124"/>
                </a:solidFill>
                <a:latin typeface="inherit"/>
              </a:rPr>
              <a:t> </a:t>
            </a:r>
            <a:r>
              <a:rPr lang="en-US" altLang="en-US" sz="3600" dirty="0" err="1">
                <a:solidFill>
                  <a:srgbClr val="202124"/>
                </a:solidFill>
                <a:latin typeface="inherit"/>
              </a:rPr>
              <a:t>reiten</a:t>
            </a:r>
            <a:r>
              <a:rPr lang="en-US" altLang="en-US" sz="3600" dirty="0">
                <a:solidFill>
                  <a:srgbClr val="202124"/>
                </a:solidFill>
                <a:latin typeface="inherit"/>
              </a:rPr>
              <a:t> </a:t>
            </a:r>
            <a:r>
              <a:rPr lang="en-US" altLang="en-US" sz="3600" dirty="0" err="1">
                <a:solidFill>
                  <a:srgbClr val="202124"/>
                </a:solidFill>
                <a:latin typeface="inherit"/>
              </a:rPr>
              <a:t>schnell</a:t>
            </a:r>
            <a:r>
              <a:rPr lang="en-US" altLang="en-US" sz="3600" dirty="0">
                <a:solidFill>
                  <a:srgbClr val="202124"/>
                </a:solidFill>
                <a:latin typeface="inherit"/>
              </a:rPr>
              <a:t>" ("Because the dead travel quickly", fragment quoted from the poem Lenore, written by Gottfried August </a:t>
            </a:r>
            <a:r>
              <a:rPr lang="en-US" altLang="en-US" sz="3600" dirty="0" err="1">
                <a:solidFill>
                  <a:srgbClr val="202124"/>
                </a:solidFill>
                <a:latin typeface="inherit"/>
              </a:rPr>
              <a:t>Bürger</a:t>
            </a:r>
            <a:r>
              <a:rPr lang="en-US" altLang="en-US" sz="3600" dirty="0">
                <a:solidFill>
                  <a:srgbClr val="202124"/>
                </a:solidFill>
                <a:latin typeface="inherit"/>
              </a:rPr>
              <a:t>. The frightened young man opens the door and finds that the body of a woman is resting on a stone catafalque. beautiful young woman with blood-stained lips. At that moment, lightning strikes the chapel and it begins to catch fire</a:t>
            </a:r>
            <a:r>
              <a:rPr lang="en-US" altLang="en-US" dirty="0">
                <a:solidFill>
                  <a:srgbClr val="202124"/>
                </a:solidFill>
                <a:latin typeface="inherit"/>
              </a:rPr>
              <a:t>.</a:t>
            </a:r>
            <a:r>
              <a:rPr lang="en-US" altLang="en-US" sz="1200" dirty="0">
                <a:solidFill>
                  <a:schemeClr val="tx1"/>
                </a:solidFill>
              </a:rPr>
              <a:t> </a:t>
            </a:r>
            <a:endParaRPr lang="en-US" altLang="en-US" sz="2000" dirty="0">
              <a:solidFill>
                <a:schemeClr val="tx1"/>
              </a:solidFill>
              <a:latin typeface="Arial" panose="020B0604020202020204" pitchFamily="34" charset="0"/>
            </a:endParaRPr>
          </a:p>
          <a:p>
            <a:endParaRPr lang="en-US" dirty="0"/>
          </a:p>
        </p:txBody>
      </p:sp>
    </p:spTree>
    <p:extLst>
      <p:ext uri="{BB962C8B-B14F-4D97-AF65-F5344CB8AC3E}">
        <p14:creationId xmlns:p14="http://schemas.microsoft.com/office/powerpoint/2010/main" val="39779097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MX" dirty="0" smtClean="0"/>
              <a:t>Story#6</a:t>
            </a:r>
            <a:endParaRPr lang="en-US" dirty="0"/>
          </a:p>
        </p:txBody>
      </p:sp>
      <p:sp>
        <p:nvSpPr>
          <p:cNvPr id="3" name="Marcador de contenido 2"/>
          <p:cNvSpPr>
            <a:spLocks noGrp="1"/>
          </p:cNvSpPr>
          <p:nvPr>
            <p:ph idx="1"/>
          </p:nvPr>
        </p:nvSpPr>
        <p:spPr>
          <a:xfrm>
            <a:off x="1120000" y="1825625"/>
            <a:ext cx="10233800" cy="3903663"/>
          </a:xfrm>
        </p:spPr>
        <p:txBody>
          <a:bodyPr>
            <a:normAutofit fontScale="92500" lnSpcReduction="10000"/>
          </a:bodyPr>
          <a:lstStyle/>
          <a:p>
            <a:pPr lvl="0"/>
            <a:r>
              <a:rPr lang="en-US" altLang="en-US" dirty="0">
                <a:solidFill>
                  <a:srgbClr val="202124"/>
                </a:solidFill>
                <a:latin typeface="inherit"/>
              </a:rPr>
              <a:t>What appeared to be the corpse of the suicidal woman rises from her bed and begins to give horrible screams of pain in the middle of the fire that consumes her. The frightened young man runs in the face of what seems impossible to him and falls in the snow as the storm rages. When he comes to his senses he feels that a wolf is sniffing his neck and warming him. The animal flees when a group of men with torches find him, as they had gone out to look for him, having reported from the coachman that the young man had gone alone into the forest. When the protagonist is finally returned to his hotel, a telegram awaits him from Dracula, whom he is going to meet in Transylvania, and in which he warns him of the dangers of snow and wolves at night.</a:t>
            </a:r>
            <a:r>
              <a:rPr lang="en-US" altLang="en-US" sz="1200" dirty="0">
                <a:solidFill>
                  <a:schemeClr val="tx1"/>
                </a:solidFill>
              </a:rPr>
              <a:t> </a:t>
            </a:r>
            <a:endParaRPr lang="en-US" altLang="en-US" sz="2000" dirty="0">
              <a:solidFill>
                <a:schemeClr val="tx1"/>
              </a:solidFill>
              <a:latin typeface="Arial" panose="020B0604020202020204" pitchFamily="34" charset="0"/>
            </a:endParaRPr>
          </a:p>
          <a:p>
            <a:endParaRPr lang="en-US" dirty="0"/>
          </a:p>
        </p:txBody>
      </p:sp>
    </p:spTree>
    <p:extLst>
      <p:ext uri="{BB962C8B-B14F-4D97-AF65-F5344CB8AC3E}">
        <p14:creationId xmlns:p14="http://schemas.microsoft.com/office/powerpoint/2010/main" val="12710522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1878013"/>
          </a:xfrm>
        </p:spPr>
        <p:txBody>
          <a:bodyPr/>
          <a:lstStyle/>
          <a:p>
            <a:pPr algn="ctr"/>
            <a:r>
              <a:rPr lang="es-MX" dirty="0" err="1" smtClean="0"/>
              <a:t>The</a:t>
            </a:r>
            <a:r>
              <a:rPr lang="es-MX" dirty="0" smtClean="0"/>
              <a:t> </a:t>
            </a:r>
            <a:r>
              <a:rPr lang="es-MX" dirty="0" err="1" smtClean="0"/>
              <a:t>End</a:t>
            </a:r>
            <a:r>
              <a:rPr lang="es-MX" dirty="0" smtClean="0"/>
              <a:t/>
            </a:r>
            <a:br>
              <a:rPr lang="es-MX" dirty="0" smtClean="0"/>
            </a:br>
            <a:r>
              <a:rPr lang="es-MX" dirty="0" smtClean="0"/>
              <a:t>TO BE CONTINIUED</a:t>
            </a:r>
            <a:endParaRPr lang="en-US" dirty="0"/>
          </a:p>
        </p:txBody>
      </p:sp>
      <p:pic>
        <p:nvPicPr>
          <p:cNvPr id="4" name="Marcador de contenido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14363" y="3028950"/>
            <a:ext cx="10739437" cy="3414712"/>
          </a:xfrm>
        </p:spPr>
      </p:pic>
    </p:spTree>
    <p:extLst>
      <p:ext uri="{BB962C8B-B14F-4D97-AF65-F5344CB8AC3E}">
        <p14:creationId xmlns:p14="http://schemas.microsoft.com/office/powerpoint/2010/main" val="15985191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MX" dirty="0" smtClean="0"/>
              <a:t>WHO IS DRACULA</a:t>
            </a:r>
            <a:endParaRPr lang="en-US" dirty="0"/>
          </a:p>
        </p:txBody>
      </p:sp>
      <p:sp>
        <p:nvSpPr>
          <p:cNvPr id="4" name="Rectangle 1"/>
          <p:cNvSpPr>
            <a:spLocks noGrp="1" noChangeArrowheads="1"/>
          </p:cNvSpPr>
          <p:nvPr>
            <p:ph idx="1"/>
          </p:nvPr>
        </p:nvSpPr>
        <p:spPr bwMode="auto">
          <a:xfrm>
            <a:off x="1362888" y="1690688"/>
            <a:ext cx="8952688" cy="1257407"/>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7457" rIns="0" bIns="-17457"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smtClean="0">
                <a:ln>
                  <a:noFill/>
                </a:ln>
                <a:solidFill>
                  <a:srgbClr val="202124"/>
                </a:solidFill>
                <a:effectLst/>
                <a:latin typeface="inherit"/>
              </a:rPr>
              <a:t>Count Dracula is the protagonist of the 1897 Irish writer Bram Stoker's gothic horror novel of the same name. He is considered the prototypical and archetypal vampire in later works of fiction, which gave rise to a long list of versions of the character in cinema, comics and theater.</a:t>
            </a:r>
            <a:r>
              <a:rPr kumimoji="0" lang="en-US" altLang="en-US" sz="1100" b="0" i="0" u="none" strike="noStrike" cap="none" normalizeH="0" baseline="0" smtClean="0">
                <a:ln>
                  <a:noFill/>
                </a:ln>
                <a:solidFill>
                  <a:schemeClr val="tx1"/>
                </a:solidFill>
                <a:effectLst/>
              </a:rPr>
              <a:t> </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pic>
        <p:nvPicPr>
          <p:cNvPr id="6" name="Imagen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43000" y="3243264"/>
            <a:ext cx="9372600" cy="3200400"/>
          </a:xfrm>
          <a:prstGeom prst="rect">
            <a:avLst/>
          </a:prstGeom>
        </p:spPr>
      </p:pic>
    </p:spTree>
    <p:extLst>
      <p:ext uri="{BB962C8B-B14F-4D97-AF65-F5344CB8AC3E}">
        <p14:creationId xmlns:p14="http://schemas.microsoft.com/office/powerpoint/2010/main" val="11347719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MX" dirty="0" smtClean="0"/>
              <a:t>CHARACTERISTICS</a:t>
            </a:r>
            <a:endParaRPr lang="en-US" dirty="0"/>
          </a:p>
        </p:txBody>
      </p:sp>
      <p:sp>
        <p:nvSpPr>
          <p:cNvPr id="4" name="Rectangle 1"/>
          <p:cNvSpPr>
            <a:spLocks noGrp="1" noChangeArrowheads="1"/>
          </p:cNvSpPr>
          <p:nvPr>
            <p:ph idx="1"/>
          </p:nvPr>
        </p:nvSpPr>
        <p:spPr bwMode="auto">
          <a:xfrm>
            <a:off x="1905813" y="2024118"/>
            <a:ext cx="7795400" cy="611076"/>
          </a:xfrm>
          <a:prstGeom prst="rect">
            <a:avLst/>
          </a:prstGeom>
          <a:solidFill>
            <a:srgbClr val="F8F9F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17457" rIns="0" bIns="-17457"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100" b="0" i="0" u="none" strike="noStrike" cap="none" normalizeH="0" baseline="0" smtClean="0">
                <a:ln>
                  <a:noFill/>
                </a:ln>
                <a:solidFill>
                  <a:srgbClr val="202124"/>
                </a:solidFill>
                <a:effectLst/>
                <a:latin typeface="inherit"/>
              </a:rPr>
              <a:t>They avoid human contact, since they prefer solitude . Bloodthirsty evil being. Selfish and tyrant.</a:t>
            </a:r>
            <a:r>
              <a:rPr kumimoji="0" lang="en-US" altLang="en-US" sz="1100" b="0" i="0" u="none" strike="noStrike" cap="none" normalizeH="0" baseline="0" smtClean="0">
                <a:ln>
                  <a:noFill/>
                </a:ln>
                <a:solidFill>
                  <a:schemeClr val="tx1"/>
                </a:solidFill>
                <a:effectLst/>
              </a:rPr>
              <a:t> </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0710166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MX" dirty="0" smtClean="0"/>
              <a:t>LEGEND </a:t>
            </a:r>
            <a:endParaRPr lang="en-US" dirty="0"/>
          </a:p>
        </p:txBody>
      </p:sp>
      <p:sp>
        <p:nvSpPr>
          <p:cNvPr id="3" name="Marcador de contenido 2"/>
          <p:cNvSpPr>
            <a:spLocks noGrp="1"/>
          </p:cNvSpPr>
          <p:nvPr>
            <p:ph idx="1"/>
          </p:nvPr>
        </p:nvSpPr>
        <p:spPr>
          <a:xfrm>
            <a:off x="4486275" y="1928813"/>
            <a:ext cx="6129337" cy="3328988"/>
          </a:xfrm>
        </p:spPr>
        <p:txBody>
          <a:bodyPr>
            <a:normAutofit/>
          </a:bodyPr>
          <a:lstStyle/>
          <a:p>
            <a:r>
              <a:rPr lang="es-ES" dirty="0"/>
              <a:t>D</a:t>
            </a:r>
            <a:r>
              <a:rPr lang="es-ES" dirty="0" smtClean="0"/>
              <a:t>rácula</a:t>
            </a:r>
            <a:r>
              <a:rPr lang="es-ES" dirty="0"/>
              <a:t> </a:t>
            </a:r>
            <a:r>
              <a:rPr lang="es-ES" dirty="0" err="1" smtClean="0"/>
              <a:t>is</a:t>
            </a:r>
            <a:r>
              <a:rPr lang="es-ES" dirty="0" smtClean="0"/>
              <a:t> a real </a:t>
            </a:r>
            <a:r>
              <a:rPr lang="es-ES" dirty="0" err="1" smtClean="0"/>
              <a:t>charecter</a:t>
            </a:r>
            <a:r>
              <a:rPr lang="es-ES" dirty="0" smtClean="0"/>
              <a:t> </a:t>
            </a:r>
            <a:r>
              <a:rPr lang="es-ES" dirty="0" err="1" smtClean="0"/>
              <a:t>from</a:t>
            </a:r>
            <a:r>
              <a:rPr lang="es-ES" dirty="0" smtClean="0"/>
              <a:t> </a:t>
            </a:r>
            <a:r>
              <a:rPr lang="es-ES" dirty="0" err="1" smtClean="0"/>
              <a:t>the</a:t>
            </a:r>
            <a:r>
              <a:rPr lang="es-ES" dirty="0" smtClean="0"/>
              <a:t> XV </a:t>
            </a:r>
            <a:r>
              <a:rPr lang="es-ES" dirty="0" err="1" smtClean="0"/>
              <a:t>century</a:t>
            </a:r>
            <a:r>
              <a:rPr lang="es-ES" dirty="0" smtClean="0"/>
              <a:t> </a:t>
            </a:r>
            <a:r>
              <a:rPr lang="es-ES" dirty="0" err="1" smtClean="0"/>
              <a:t>prince</a:t>
            </a:r>
            <a:r>
              <a:rPr lang="es-ES" dirty="0" smtClean="0"/>
              <a:t> of </a:t>
            </a:r>
            <a:r>
              <a:rPr lang="es-ES" dirty="0" err="1" smtClean="0"/>
              <a:t>valquia</a:t>
            </a:r>
            <a:r>
              <a:rPr lang="es-ES" dirty="0" smtClean="0"/>
              <a:t> , </a:t>
            </a:r>
            <a:r>
              <a:rPr lang="es-ES" dirty="0" err="1" smtClean="0"/>
              <a:t>brave</a:t>
            </a:r>
            <a:r>
              <a:rPr lang="es-ES" dirty="0" smtClean="0"/>
              <a:t> , </a:t>
            </a:r>
            <a:r>
              <a:rPr lang="es-ES" dirty="0" err="1" smtClean="0"/>
              <a:t>figheter</a:t>
            </a:r>
            <a:r>
              <a:rPr lang="es-ES" dirty="0" smtClean="0"/>
              <a:t> </a:t>
            </a:r>
            <a:r>
              <a:rPr lang="es-ES" dirty="0" err="1" smtClean="0"/>
              <a:t>angainst</a:t>
            </a:r>
            <a:r>
              <a:rPr lang="es-ES" dirty="0" smtClean="0"/>
              <a:t> </a:t>
            </a:r>
            <a:r>
              <a:rPr lang="es-ES" dirty="0" err="1" smtClean="0"/>
              <a:t>the</a:t>
            </a:r>
            <a:r>
              <a:rPr lang="es-ES" dirty="0" smtClean="0"/>
              <a:t> </a:t>
            </a:r>
            <a:r>
              <a:rPr lang="es-ES" dirty="0" err="1" smtClean="0"/>
              <a:t>impirealisim</a:t>
            </a:r>
            <a:r>
              <a:rPr lang="es-ES" dirty="0" smtClean="0"/>
              <a:t> otomano </a:t>
            </a:r>
            <a:r>
              <a:rPr lang="es-ES" dirty="0" err="1" smtClean="0"/>
              <a:t>because</a:t>
            </a:r>
            <a:r>
              <a:rPr lang="es-ES" dirty="0" smtClean="0"/>
              <a:t> </a:t>
            </a:r>
            <a:r>
              <a:rPr lang="es-ES" dirty="0" err="1" smtClean="0"/>
              <a:t>the</a:t>
            </a:r>
            <a:r>
              <a:rPr lang="es-ES" dirty="0" smtClean="0"/>
              <a:t> Independence of </a:t>
            </a:r>
            <a:r>
              <a:rPr lang="es-ES" dirty="0" err="1" smtClean="0"/>
              <a:t>his</a:t>
            </a:r>
            <a:r>
              <a:rPr lang="es-ES" dirty="0" smtClean="0"/>
              <a:t> country, </a:t>
            </a:r>
            <a:r>
              <a:rPr lang="es-ES" dirty="0" err="1" smtClean="0"/>
              <a:t>put</a:t>
            </a:r>
            <a:r>
              <a:rPr lang="es-ES" dirty="0" smtClean="0"/>
              <a:t> </a:t>
            </a:r>
            <a:r>
              <a:rPr lang="es-ES" dirty="0" err="1" smtClean="0"/>
              <a:t>pretty</a:t>
            </a:r>
            <a:r>
              <a:rPr lang="es-ES" dirty="0" smtClean="0"/>
              <a:t> crucial </a:t>
            </a:r>
            <a:r>
              <a:rPr lang="es-ES" dirty="0" err="1" smtClean="0"/>
              <a:t>with</a:t>
            </a:r>
            <a:r>
              <a:rPr lang="es-ES" dirty="0" smtClean="0"/>
              <a:t> </a:t>
            </a:r>
            <a:r>
              <a:rPr lang="es-ES" dirty="0" err="1" smtClean="0"/>
              <a:t>his</a:t>
            </a:r>
            <a:r>
              <a:rPr lang="es-ES" dirty="0" smtClean="0"/>
              <a:t> </a:t>
            </a:r>
            <a:r>
              <a:rPr lang="es-ES" dirty="0" err="1" smtClean="0"/>
              <a:t>enemies</a:t>
            </a:r>
            <a:r>
              <a:rPr lang="es-ES" dirty="0" smtClean="0"/>
              <a:t> </a:t>
            </a:r>
            <a:r>
              <a:rPr lang="es-ES" dirty="0" err="1" smtClean="0"/>
              <a:t>qualities</a:t>
            </a:r>
            <a:r>
              <a:rPr lang="es-ES" dirty="0" smtClean="0"/>
              <a:t> </a:t>
            </a:r>
            <a:r>
              <a:rPr lang="es-ES" dirty="0" err="1" smtClean="0"/>
              <a:t>that</a:t>
            </a:r>
            <a:r>
              <a:rPr lang="es-ES" dirty="0" smtClean="0"/>
              <a:t> </a:t>
            </a:r>
            <a:r>
              <a:rPr lang="es-ES" dirty="0" err="1" smtClean="0"/>
              <a:t>confirm</a:t>
            </a:r>
            <a:r>
              <a:rPr lang="es-ES" dirty="0" smtClean="0"/>
              <a:t> </a:t>
            </a:r>
            <a:r>
              <a:rPr lang="es-ES" dirty="0" err="1" smtClean="0"/>
              <a:t>his</a:t>
            </a:r>
            <a:r>
              <a:rPr lang="es-ES" dirty="0" smtClean="0"/>
              <a:t> </a:t>
            </a:r>
            <a:r>
              <a:rPr lang="es-ES" dirty="0" err="1" smtClean="0"/>
              <a:t>inmortality</a:t>
            </a:r>
            <a:r>
              <a:rPr lang="es-ES" dirty="0" smtClean="0"/>
              <a:t> </a:t>
            </a:r>
            <a:r>
              <a:rPr lang="es-ES" dirty="0" err="1" smtClean="0"/>
              <a:t>from</a:t>
            </a:r>
            <a:r>
              <a:rPr lang="es-ES" dirty="0" smtClean="0"/>
              <a:t> </a:t>
            </a:r>
            <a:r>
              <a:rPr lang="es-ES" dirty="0" err="1" smtClean="0"/>
              <a:t>some</a:t>
            </a:r>
            <a:r>
              <a:rPr lang="es-ES" dirty="0" smtClean="0"/>
              <a:t> </a:t>
            </a:r>
            <a:r>
              <a:rPr lang="es-ES" dirty="0" err="1" smtClean="0"/>
              <a:t>historic</a:t>
            </a:r>
            <a:r>
              <a:rPr lang="es-ES" dirty="0" smtClean="0"/>
              <a:t>  </a:t>
            </a:r>
            <a:r>
              <a:rPr lang="es-ES" dirty="0" err="1" smtClean="0"/>
              <a:t>charecters</a:t>
            </a:r>
            <a:endParaRPr lang="en-US" dirty="0"/>
          </a:p>
        </p:txBody>
      </p:sp>
      <p:pic>
        <p:nvPicPr>
          <p:cNvPr id="5" name="Imagen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1500" y="1928813"/>
            <a:ext cx="3714749" cy="3328988"/>
          </a:xfrm>
          <a:prstGeom prst="rect">
            <a:avLst/>
          </a:prstGeom>
        </p:spPr>
      </p:pic>
    </p:spTree>
    <p:extLst>
      <p:ext uri="{BB962C8B-B14F-4D97-AF65-F5344CB8AC3E}">
        <p14:creationId xmlns:p14="http://schemas.microsoft.com/office/powerpoint/2010/main" val="26599980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MX" dirty="0" smtClean="0"/>
              <a:t>WHAT DOES HE DO</a:t>
            </a:r>
            <a:endParaRPr lang="en-US" dirty="0"/>
          </a:p>
        </p:txBody>
      </p:sp>
      <p:sp>
        <p:nvSpPr>
          <p:cNvPr id="3" name="Marcador de contenido 2"/>
          <p:cNvSpPr>
            <a:spLocks noGrp="1"/>
          </p:cNvSpPr>
          <p:nvPr>
            <p:ph idx="1"/>
          </p:nvPr>
        </p:nvSpPr>
        <p:spPr>
          <a:xfrm>
            <a:off x="1120000" y="1690688"/>
            <a:ext cx="10233800" cy="4486275"/>
          </a:xfrm>
        </p:spPr>
        <p:txBody>
          <a:bodyPr/>
          <a:lstStyle/>
          <a:p>
            <a:pPr marL="0" indent="0">
              <a:buNone/>
            </a:pPr>
            <a:endParaRPr lang="es-ES" dirty="0"/>
          </a:p>
          <a:p>
            <a:r>
              <a:rPr lang="es-ES" dirty="0" smtClean="0"/>
              <a:t> </a:t>
            </a:r>
            <a:r>
              <a:rPr lang="es-ES" dirty="0"/>
              <a:t>Drácula </a:t>
            </a:r>
            <a:r>
              <a:rPr lang="es-ES" dirty="0" err="1" smtClean="0"/>
              <a:t>is</a:t>
            </a:r>
            <a:r>
              <a:rPr lang="es-ES" dirty="0" smtClean="0"/>
              <a:t> describe </a:t>
            </a:r>
            <a:r>
              <a:rPr lang="es-ES" dirty="0" err="1" smtClean="0"/>
              <a:t>like</a:t>
            </a:r>
            <a:r>
              <a:rPr lang="es-ES" dirty="0" smtClean="0"/>
              <a:t> a crucial </a:t>
            </a:r>
            <a:r>
              <a:rPr lang="es-ES" dirty="0" err="1" smtClean="0"/>
              <a:t>person</a:t>
            </a:r>
            <a:r>
              <a:rPr lang="es-ES" dirty="0" smtClean="0"/>
              <a:t> and maligno of </a:t>
            </a:r>
            <a:r>
              <a:rPr lang="es-ES" dirty="0" err="1" smtClean="0"/>
              <a:t>strong</a:t>
            </a:r>
            <a:r>
              <a:rPr lang="es-ES" dirty="0" smtClean="0"/>
              <a:t> </a:t>
            </a:r>
            <a:r>
              <a:rPr lang="es-ES" dirty="0" err="1" smtClean="0"/>
              <a:t>power</a:t>
            </a:r>
            <a:r>
              <a:rPr lang="es-ES" dirty="0" smtClean="0"/>
              <a:t> and </a:t>
            </a:r>
            <a:r>
              <a:rPr lang="es-ES" dirty="0" err="1" smtClean="0"/>
              <a:t>skills</a:t>
            </a:r>
            <a:r>
              <a:rPr lang="es-ES" dirty="0" smtClean="0"/>
              <a:t>. Van </a:t>
            </a:r>
            <a:r>
              <a:rPr lang="es-ES" dirty="0" err="1" smtClean="0"/>
              <a:t>helsing</a:t>
            </a:r>
            <a:r>
              <a:rPr lang="es-ES" dirty="0" smtClean="0"/>
              <a:t> describen </a:t>
            </a:r>
            <a:r>
              <a:rPr lang="es-ES" dirty="0" err="1" smtClean="0"/>
              <a:t>him</a:t>
            </a:r>
            <a:r>
              <a:rPr lang="es-ES" dirty="0" smtClean="0"/>
              <a:t> </a:t>
            </a:r>
            <a:r>
              <a:rPr lang="es-ES" dirty="0" err="1" smtClean="0"/>
              <a:t>with</a:t>
            </a:r>
            <a:r>
              <a:rPr lang="es-ES" dirty="0" smtClean="0"/>
              <a:t> a </a:t>
            </a:r>
            <a:r>
              <a:rPr lang="es-ES" dirty="0" err="1" smtClean="0"/>
              <a:t>lot</a:t>
            </a:r>
            <a:r>
              <a:rPr lang="es-ES" dirty="0" smtClean="0"/>
              <a:t> of </a:t>
            </a:r>
            <a:r>
              <a:rPr lang="es-ES" dirty="0" err="1" smtClean="0"/>
              <a:t>strength</a:t>
            </a:r>
            <a:r>
              <a:rPr lang="es-ES" dirty="0" smtClean="0"/>
              <a:t> </a:t>
            </a:r>
            <a:r>
              <a:rPr lang="es-ES" dirty="0" err="1" smtClean="0"/>
              <a:t>unlimited</a:t>
            </a:r>
            <a:r>
              <a:rPr lang="es-ES" dirty="0" smtClean="0"/>
              <a:t> to a human </a:t>
            </a:r>
            <a:r>
              <a:rPr lang="es-ES" dirty="0" err="1" smtClean="0"/>
              <a:t>beaing</a:t>
            </a:r>
            <a:r>
              <a:rPr lang="es-ES" dirty="0" smtClean="0"/>
              <a:t> </a:t>
            </a:r>
            <a:r>
              <a:rPr lang="es-ES" dirty="0" err="1" smtClean="0"/>
              <a:t>also</a:t>
            </a:r>
            <a:r>
              <a:rPr lang="es-ES" dirty="0" smtClean="0"/>
              <a:t> </a:t>
            </a:r>
            <a:r>
              <a:rPr lang="es-ES" dirty="0" err="1" smtClean="0"/>
              <a:t>like</a:t>
            </a:r>
            <a:r>
              <a:rPr lang="es-ES" dirty="0" smtClean="0"/>
              <a:t> a Deep </a:t>
            </a:r>
            <a:r>
              <a:rPr lang="es-ES" dirty="0" err="1" smtClean="0"/>
              <a:t>iq</a:t>
            </a:r>
            <a:r>
              <a:rPr lang="es-ES" dirty="0" smtClean="0"/>
              <a:t> </a:t>
            </a:r>
            <a:r>
              <a:rPr lang="es-ES" dirty="0" err="1" smtClean="0"/>
              <a:t>over</a:t>
            </a:r>
            <a:r>
              <a:rPr lang="es-ES" dirty="0" smtClean="0"/>
              <a:t> a human </a:t>
            </a:r>
            <a:r>
              <a:rPr lang="es-ES" dirty="0" err="1" smtClean="0"/>
              <a:t>beaing</a:t>
            </a:r>
            <a:r>
              <a:rPr lang="es-ES" dirty="0" smtClean="0"/>
              <a:t> and </a:t>
            </a:r>
            <a:r>
              <a:rPr lang="es-ES" dirty="0" err="1" smtClean="0"/>
              <a:t>wisdom</a:t>
            </a:r>
            <a:r>
              <a:rPr lang="es-ES" dirty="0" smtClean="0"/>
              <a:t> </a:t>
            </a:r>
            <a:r>
              <a:rPr lang="es-ES" dirty="0" err="1" smtClean="0"/>
              <a:t>sharpned</a:t>
            </a:r>
            <a:r>
              <a:rPr lang="es-ES" dirty="0" smtClean="0"/>
              <a:t> </a:t>
            </a:r>
            <a:r>
              <a:rPr lang="es-ES" dirty="0" err="1" smtClean="0"/>
              <a:t>over</a:t>
            </a:r>
            <a:r>
              <a:rPr lang="es-ES" dirty="0" smtClean="0"/>
              <a:t> </a:t>
            </a:r>
            <a:r>
              <a:rPr lang="es-ES" dirty="0" err="1" smtClean="0"/>
              <a:t>sevreal</a:t>
            </a:r>
            <a:r>
              <a:rPr lang="es-ES" dirty="0" smtClean="0"/>
              <a:t> </a:t>
            </a:r>
            <a:r>
              <a:rPr lang="es-ES" dirty="0" err="1" smtClean="0"/>
              <a:t>centuries</a:t>
            </a:r>
            <a:r>
              <a:rPr lang="es-ES" dirty="0" smtClean="0"/>
              <a:t>. </a:t>
            </a:r>
            <a:r>
              <a:rPr lang="es-ES" dirty="0" err="1" smtClean="0"/>
              <a:t>But</a:t>
            </a:r>
            <a:r>
              <a:rPr lang="es-ES" dirty="0" smtClean="0"/>
              <a:t> he </a:t>
            </a:r>
            <a:r>
              <a:rPr lang="es-ES" dirty="0" err="1" smtClean="0"/>
              <a:t>mostly</a:t>
            </a:r>
            <a:r>
              <a:rPr lang="es-ES" dirty="0" smtClean="0"/>
              <a:t> </a:t>
            </a:r>
            <a:r>
              <a:rPr lang="es-ES" dirty="0" err="1" smtClean="0"/>
              <a:t>like</a:t>
            </a:r>
            <a:r>
              <a:rPr lang="es-ES" dirty="0" smtClean="0"/>
              <a:t> to </a:t>
            </a:r>
            <a:r>
              <a:rPr lang="es-ES" dirty="0" err="1" smtClean="0"/>
              <a:t>scare</a:t>
            </a:r>
            <a:r>
              <a:rPr lang="es-ES" dirty="0" smtClean="0"/>
              <a:t> </a:t>
            </a:r>
            <a:r>
              <a:rPr lang="es-ES" dirty="0" err="1" smtClean="0"/>
              <a:t>people</a:t>
            </a:r>
            <a:r>
              <a:rPr lang="es-ES" dirty="0" smtClean="0"/>
              <a:t> and run </a:t>
            </a:r>
            <a:r>
              <a:rPr lang="es-ES" dirty="0" err="1" smtClean="0"/>
              <a:t>them</a:t>
            </a:r>
            <a:r>
              <a:rPr lang="es-ES" dirty="0" smtClean="0"/>
              <a:t> </a:t>
            </a:r>
            <a:r>
              <a:rPr lang="es-ES" dirty="0" err="1" smtClean="0"/>
              <a:t>away</a:t>
            </a:r>
            <a:r>
              <a:rPr lang="es-ES" dirty="0" smtClean="0"/>
              <a:t>.  </a:t>
            </a:r>
            <a:endParaRPr lang="en-US" dirty="0"/>
          </a:p>
        </p:txBody>
      </p:sp>
    </p:spTree>
    <p:extLst>
      <p:ext uri="{BB962C8B-B14F-4D97-AF65-F5344CB8AC3E}">
        <p14:creationId xmlns:p14="http://schemas.microsoft.com/office/powerpoint/2010/main" val="33874605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MX" dirty="0" err="1" smtClean="0"/>
              <a:t>Story</a:t>
            </a:r>
            <a:r>
              <a:rPr lang="es-MX" dirty="0" smtClean="0"/>
              <a:t> #1</a:t>
            </a:r>
            <a:endParaRPr lang="en-US" dirty="0"/>
          </a:p>
        </p:txBody>
      </p:sp>
      <p:sp>
        <p:nvSpPr>
          <p:cNvPr id="3" name="Marcador de contenido 2"/>
          <p:cNvSpPr>
            <a:spLocks noGrp="1"/>
          </p:cNvSpPr>
          <p:nvPr>
            <p:ph idx="1"/>
          </p:nvPr>
        </p:nvSpPr>
        <p:spPr/>
        <p:txBody>
          <a:bodyPr>
            <a:normAutofit/>
          </a:bodyPr>
          <a:lstStyle/>
          <a:p>
            <a:pPr lvl="0"/>
            <a:r>
              <a:rPr lang="en-US" altLang="en-US" sz="4000" dirty="0">
                <a:solidFill>
                  <a:srgbClr val="202124"/>
                </a:solidFill>
                <a:latin typeface="inherit"/>
              </a:rPr>
              <a:t>In some editions, the novel is preceded by the terrifying tale Dracula's Guest or Dracula's Guest. In it, Jonathan Harker, a young English lawyer who is traveling to Transylvania, is still in Munich, from where he will have to take a train that will take him to Vienna and then to Budapest.</a:t>
            </a:r>
            <a:r>
              <a:rPr lang="en-US" altLang="en-US" sz="4000" dirty="0">
                <a:solidFill>
                  <a:schemeClr val="tx1"/>
                </a:solidFill>
              </a:rPr>
              <a:t> </a:t>
            </a:r>
            <a:endParaRPr lang="en-US" altLang="en-US" sz="4000" dirty="0">
              <a:solidFill>
                <a:schemeClr val="tx1"/>
              </a:solidFill>
              <a:latin typeface="Arial" panose="020B0604020202020204" pitchFamily="34" charset="0"/>
            </a:endParaRPr>
          </a:p>
          <a:p>
            <a:endParaRPr lang="en-US" sz="4000" dirty="0"/>
          </a:p>
        </p:txBody>
      </p:sp>
    </p:spTree>
    <p:extLst>
      <p:ext uri="{BB962C8B-B14F-4D97-AF65-F5344CB8AC3E}">
        <p14:creationId xmlns:p14="http://schemas.microsoft.com/office/powerpoint/2010/main" val="26017707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MX" dirty="0" smtClean="0"/>
              <a:t>Story#2</a:t>
            </a:r>
            <a:endParaRPr lang="en-US" dirty="0"/>
          </a:p>
        </p:txBody>
      </p:sp>
      <p:sp>
        <p:nvSpPr>
          <p:cNvPr id="3" name="Marcador de contenido 2"/>
          <p:cNvSpPr>
            <a:spLocks noGrp="1"/>
          </p:cNvSpPr>
          <p:nvPr>
            <p:ph idx="1"/>
          </p:nvPr>
        </p:nvSpPr>
        <p:spPr/>
        <p:txBody>
          <a:bodyPr/>
          <a:lstStyle/>
          <a:p>
            <a:pPr lvl="0"/>
            <a:r>
              <a:rPr lang="en-US" altLang="en-US" sz="3600" dirty="0">
                <a:solidFill>
                  <a:srgbClr val="202124"/>
                </a:solidFill>
                <a:latin typeface="inherit"/>
              </a:rPr>
              <a:t>One afternoon, from Munich, he goes for a ride in a horse-drawn carriage. As the day is not far away, the coachman wants to return because that is Walpurgis night. Like a good Englishman, Jonathan dismisses the coachman and continues the ride alone on foot along a mysterious path that deviated from the main road.</a:t>
            </a:r>
            <a:r>
              <a:rPr lang="en-US" altLang="en-US" sz="3600" dirty="0">
                <a:solidFill>
                  <a:schemeClr val="tx1"/>
                </a:solidFill>
              </a:rPr>
              <a:t> </a:t>
            </a:r>
            <a:endParaRPr lang="en-US" altLang="en-US" sz="3600" dirty="0">
              <a:solidFill>
                <a:schemeClr val="tx1"/>
              </a:solidFill>
              <a:latin typeface="Arial" panose="020B0604020202020204" pitchFamily="34" charset="0"/>
            </a:endParaRPr>
          </a:p>
          <a:p>
            <a:endParaRPr lang="en-US" dirty="0"/>
          </a:p>
        </p:txBody>
      </p:sp>
    </p:spTree>
    <p:extLst>
      <p:ext uri="{BB962C8B-B14F-4D97-AF65-F5344CB8AC3E}">
        <p14:creationId xmlns:p14="http://schemas.microsoft.com/office/powerpoint/2010/main" val="870949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MX" dirty="0" smtClean="0"/>
              <a:t>Story#3</a:t>
            </a:r>
            <a:endParaRPr lang="en-US" dirty="0"/>
          </a:p>
        </p:txBody>
      </p:sp>
      <p:sp>
        <p:nvSpPr>
          <p:cNvPr id="3" name="Marcador de contenido 2"/>
          <p:cNvSpPr>
            <a:spLocks noGrp="1"/>
          </p:cNvSpPr>
          <p:nvPr>
            <p:ph idx="1"/>
          </p:nvPr>
        </p:nvSpPr>
        <p:spPr/>
        <p:txBody>
          <a:bodyPr/>
          <a:lstStyle/>
          <a:p>
            <a:pPr lvl="0"/>
            <a:r>
              <a:rPr lang="en-US" altLang="en-US" sz="4400" dirty="0">
                <a:solidFill>
                  <a:srgbClr val="202124"/>
                </a:solidFill>
                <a:latin typeface="inherit"/>
              </a:rPr>
              <a:t>Following that path for a couple of hours, he enters a dark forest that begins to become hostile with every step he takes. It becomes night and it begins to snow, while the young man perceives a malevolent presence around him.</a:t>
            </a:r>
            <a:r>
              <a:rPr lang="en-US" altLang="en-US" sz="4400" dirty="0">
                <a:solidFill>
                  <a:schemeClr val="tx1"/>
                </a:solidFill>
              </a:rPr>
              <a:t> </a:t>
            </a:r>
            <a:endParaRPr lang="en-US" altLang="en-US" sz="4400" dirty="0">
              <a:solidFill>
                <a:schemeClr val="tx1"/>
              </a:solidFill>
              <a:latin typeface="Arial" panose="020B0604020202020204" pitchFamily="34" charset="0"/>
            </a:endParaRPr>
          </a:p>
          <a:p>
            <a:endParaRPr lang="en-US" dirty="0"/>
          </a:p>
        </p:txBody>
      </p:sp>
    </p:spTree>
    <p:extLst>
      <p:ext uri="{BB962C8B-B14F-4D97-AF65-F5344CB8AC3E}">
        <p14:creationId xmlns:p14="http://schemas.microsoft.com/office/powerpoint/2010/main" val="31883917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MX" dirty="0" smtClean="0"/>
              <a:t>Story#4</a:t>
            </a:r>
            <a:endParaRPr lang="en-US" dirty="0"/>
          </a:p>
        </p:txBody>
      </p:sp>
      <p:sp>
        <p:nvSpPr>
          <p:cNvPr id="3" name="Marcador de contenido 2"/>
          <p:cNvSpPr>
            <a:spLocks noGrp="1"/>
          </p:cNvSpPr>
          <p:nvPr>
            <p:ph idx="1"/>
          </p:nvPr>
        </p:nvSpPr>
        <p:spPr/>
        <p:txBody>
          <a:bodyPr/>
          <a:lstStyle/>
          <a:p>
            <a:pPr lvl="0"/>
            <a:r>
              <a:rPr lang="en-US" altLang="en-US" sz="3600" dirty="0">
                <a:solidFill>
                  <a:srgbClr val="202124"/>
                </a:solidFill>
                <a:latin typeface="inherit"/>
              </a:rPr>
              <a:t>The storm grows stronger and Jonathan is swept into what appears to be an abandoned cemetery. Seeking shelter from the thunder, he heads to a white marble chapel that he believes is safe. On its exterior, carved in the stone it reads: Countess </a:t>
            </a:r>
            <a:r>
              <a:rPr lang="en-US" altLang="en-US" sz="3600" dirty="0" err="1">
                <a:solidFill>
                  <a:srgbClr val="202124"/>
                </a:solidFill>
                <a:latin typeface="inherit"/>
              </a:rPr>
              <a:t>Dolingen</a:t>
            </a:r>
            <a:r>
              <a:rPr lang="en-US" altLang="en-US" sz="3600" dirty="0">
                <a:solidFill>
                  <a:srgbClr val="202124"/>
                </a:solidFill>
                <a:latin typeface="inherit"/>
              </a:rPr>
              <a:t> of Graz, in Styria, sought and found death. 1801 and another inscription in German that reads</a:t>
            </a:r>
            <a:r>
              <a:rPr lang="en-US" altLang="en-US" sz="3600" dirty="0">
                <a:solidFill>
                  <a:schemeClr val="tx1"/>
                </a:solidFill>
              </a:rPr>
              <a:t> </a:t>
            </a:r>
            <a:endParaRPr lang="en-US" altLang="en-US" sz="3600" dirty="0">
              <a:solidFill>
                <a:schemeClr val="tx1"/>
              </a:solidFill>
              <a:latin typeface="Arial" panose="020B0604020202020204" pitchFamily="34" charset="0"/>
            </a:endParaRPr>
          </a:p>
          <a:p>
            <a:endParaRPr lang="en-US" dirty="0"/>
          </a:p>
        </p:txBody>
      </p:sp>
    </p:spTree>
    <p:extLst>
      <p:ext uri="{BB962C8B-B14F-4D97-AF65-F5344CB8AC3E}">
        <p14:creationId xmlns:p14="http://schemas.microsoft.com/office/powerpoint/2010/main" val="105679315"/>
      </p:ext>
    </p:extLst>
  </p:cSld>
  <p:clrMapOvr>
    <a:masterClrMapping/>
  </p:clrMapOvr>
</p:sld>
</file>

<file path=ppt/theme/theme1.xml><?xml version="1.0" encoding="utf-8"?>
<a:theme xmlns:a="http://schemas.openxmlformats.org/drawingml/2006/main" name="Profundidad">
  <a:themeElements>
    <a:clrScheme name="Profundidad">
      <a:dk1>
        <a:sysClr val="windowText" lastClr="000000"/>
      </a:dk1>
      <a:lt1>
        <a:sysClr val="window" lastClr="FFFFFF"/>
      </a:lt1>
      <a:dk2>
        <a:srgbClr val="4B4B4B"/>
      </a:dk2>
      <a:lt2>
        <a:srgbClr val="8ED5C1"/>
      </a:lt2>
      <a:accent1>
        <a:srgbClr val="73CBB2"/>
      </a:accent1>
      <a:accent2>
        <a:srgbClr val="AACD5B"/>
      </a:accent2>
      <a:accent3>
        <a:srgbClr val="65A9E1"/>
      </a:accent3>
      <a:accent4>
        <a:srgbClr val="6274D8"/>
      </a:accent4>
      <a:accent5>
        <a:srgbClr val="AB54D7"/>
      </a:accent5>
      <a:accent6>
        <a:srgbClr val="D15B37"/>
      </a:accent6>
      <a:hlink>
        <a:srgbClr val="BFE962"/>
      </a:hlink>
      <a:folHlink>
        <a:srgbClr val="C0D591"/>
      </a:folHlink>
    </a:clrScheme>
    <a:fontScheme name="Profundidad">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rofundidad">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47428100-C732-4B2E-A30A-5273F581A0FA}"/>
    </a:ext>
  </a:extLst>
</a:theme>
</file>

<file path=docProps/app.xml><?xml version="1.0" encoding="utf-8"?>
<Properties xmlns="http://schemas.openxmlformats.org/officeDocument/2006/extended-properties" xmlns:vt="http://schemas.openxmlformats.org/officeDocument/2006/docPropsVTypes">
  <Template>Profundidad</Template>
  <TotalTime>247</TotalTime>
  <Words>610</Words>
  <Application>Microsoft Office PowerPoint</Application>
  <PresentationFormat>Panorámica</PresentationFormat>
  <Paragraphs>23</Paragraphs>
  <Slides>12</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12</vt:i4>
      </vt:variant>
    </vt:vector>
  </HeadingPairs>
  <TitlesOfParts>
    <vt:vector size="16" baseType="lpstr">
      <vt:lpstr>Arial</vt:lpstr>
      <vt:lpstr>Corbel</vt:lpstr>
      <vt:lpstr>inherit</vt:lpstr>
      <vt:lpstr>Profundidad</vt:lpstr>
      <vt:lpstr>DRACULA</vt:lpstr>
      <vt:lpstr>WHO IS DRACULA</vt:lpstr>
      <vt:lpstr>CHARACTERISTICS</vt:lpstr>
      <vt:lpstr>LEGEND </vt:lpstr>
      <vt:lpstr>WHAT DOES HE DO</vt:lpstr>
      <vt:lpstr>Story #1</vt:lpstr>
      <vt:lpstr>Story#2</vt:lpstr>
      <vt:lpstr>Story#3</vt:lpstr>
      <vt:lpstr>Story#4</vt:lpstr>
      <vt:lpstr>Story#5</vt:lpstr>
      <vt:lpstr>Story#6</vt:lpstr>
      <vt:lpstr>The End TO BE CONTINIUED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DRACULA</dc:title>
  <dc:creator>ETHAN JESUS</dc:creator>
  <cp:lastModifiedBy>ETHAN JESUS</cp:lastModifiedBy>
  <cp:revision>8</cp:revision>
  <dcterms:created xsi:type="dcterms:W3CDTF">2024-01-18T23:20:00Z</dcterms:created>
  <dcterms:modified xsi:type="dcterms:W3CDTF">2024-01-19T03:27:43Z</dcterms:modified>
</cp:coreProperties>
</file>