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2"/>
    <p:sldId id="257" r:id="rId23"/>
    <p:sldId id="258" r:id="rId24"/>
    <p:sldId id="259" r:id="rId25"/>
    <p:sldId id="260" r:id="rId26"/>
    <p:sldId id="261" r:id="rId27"/>
    <p:sldId id="262" r:id="rId28"/>
    <p:sldId id="263" r:id="rId29"/>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Arapey" charset="1" panose="02000000000000000000"/>
      <p:regular r:id="rId10"/>
    </p:embeddedFont>
    <p:embeddedFont>
      <p:font typeface="Arapey Bold" charset="1" panose="02000000000000000000"/>
      <p:regular r:id="rId11"/>
    </p:embeddedFont>
    <p:embeddedFont>
      <p:font typeface="Arapey Italics" charset="1" panose="02000000000000000000"/>
      <p:regular r:id="rId12"/>
    </p:embeddedFont>
    <p:embeddedFont>
      <p:font typeface="Arapey Bold Italics" charset="1" panose="02000000000000000000"/>
      <p:regular r:id="rId13"/>
    </p:embeddedFont>
    <p:embeddedFont>
      <p:font typeface="Open Sans" charset="1" panose="020B0606030504020204"/>
      <p:regular r:id="rId14"/>
    </p:embeddedFont>
    <p:embeddedFont>
      <p:font typeface="Open Sans Bold" charset="1" panose="020B0806030504020204"/>
      <p:regular r:id="rId15"/>
    </p:embeddedFont>
    <p:embeddedFont>
      <p:font typeface="Open Sans Italics" charset="1" panose="020B0606030504020204"/>
      <p:regular r:id="rId16"/>
    </p:embeddedFont>
    <p:embeddedFont>
      <p:font typeface="Open Sans Bold Italics" charset="1" panose="020B0806030504020204"/>
      <p:regular r:id="rId17"/>
    </p:embeddedFont>
    <p:embeddedFont>
      <p:font typeface="Open Sans Light" charset="1" panose="020B0306030504020204"/>
      <p:regular r:id="rId18"/>
    </p:embeddedFont>
    <p:embeddedFont>
      <p:font typeface="Open Sans Light Italics" charset="1" panose="020B0306030504020204"/>
      <p:regular r:id="rId19"/>
    </p:embeddedFont>
    <p:embeddedFont>
      <p:font typeface="Open Sans Ultra-Bold" charset="1" panose="00000000000000000000"/>
      <p:regular r:id="rId20"/>
    </p:embeddedFont>
    <p:embeddedFont>
      <p:font typeface="Open Sans Ultra-Bold Italics" charset="1" panose="00000000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slides/slide1.xml" Type="http://schemas.openxmlformats.org/officeDocument/2006/relationships/slide"/><Relationship Id="rId23" Target="slides/slide2.xml" Type="http://schemas.openxmlformats.org/officeDocument/2006/relationships/slide"/><Relationship Id="rId24" Target="slides/slide3.xml" Type="http://schemas.openxmlformats.org/officeDocument/2006/relationships/slide"/><Relationship Id="rId25" Target="slides/slide4.xml" Type="http://schemas.openxmlformats.org/officeDocument/2006/relationships/slide"/><Relationship Id="rId26" Target="slides/slide5.xml" Type="http://schemas.openxmlformats.org/officeDocument/2006/relationships/slide"/><Relationship Id="rId27" Target="slides/slide6.xml" Type="http://schemas.openxmlformats.org/officeDocument/2006/relationships/slide"/><Relationship Id="rId28" Target="slides/slide7.xml" Type="http://schemas.openxmlformats.org/officeDocument/2006/relationships/slide"/><Relationship Id="rId29" Target="slides/slide8.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png" Type="http://schemas.openxmlformats.org/officeDocument/2006/relationships/image"/><Relationship Id="rId4" Target="../media/image1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321312" y="-126357"/>
            <a:ext cx="14643123" cy="10413357"/>
          </a:xfrm>
          <a:custGeom>
            <a:avLst/>
            <a:gdLst/>
            <a:ahLst/>
            <a:cxnLst/>
            <a:rect r="r" b="b" t="t" l="l"/>
            <a:pathLst>
              <a:path h="10413357" w="14643123">
                <a:moveTo>
                  <a:pt x="0" y="0"/>
                </a:moveTo>
                <a:lnTo>
                  <a:pt x="14643122" y="0"/>
                </a:lnTo>
                <a:lnTo>
                  <a:pt x="14643122" y="10413357"/>
                </a:lnTo>
                <a:lnTo>
                  <a:pt x="0" y="10413357"/>
                </a:lnTo>
                <a:lnTo>
                  <a:pt x="0" y="0"/>
                </a:lnTo>
                <a:close/>
              </a:path>
            </a:pathLst>
          </a:custGeom>
          <a:blipFill>
            <a:blip r:embed="rId2"/>
            <a:stretch>
              <a:fillRect l="-27972" t="-9984" r="0" b="-9984"/>
            </a:stretch>
          </a:blipFill>
        </p:spPr>
      </p:sp>
      <p:sp>
        <p:nvSpPr>
          <p:cNvPr name="Freeform 3" id="3"/>
          <p:cNvSpPr/>
          <p:nvPr/>
        </p:nvSpPr>
        <p:spPr>
          <a:xfrm flipH="false" flipV="false" rot="0">
            <a:off x="-72216" y="1028700"/>
            <a:ext cx="6205206" cy="8229600"/>
          </a:xfrm>
          <a:custGeom>
            <a:avLst/>
            <a:gdLst/>
            <a:ahLst/>
            <a:cxnLst/>
            <a:rect r="r" b="b" t="t" l="l"/>
            <a:pathLst>
              <a:path h="8229600" w="6205206">
                <a:moveTo>
                  <a:pt x="0" y="0"/>
                </a:moveTo>
                <a:lnTo>
                  <a:pt x="6205207" y="0"/>
                </a:lnTo>
                <a:lnTo>
                  <a:pt x="6205207" y="8229600"/>
                </a:lnTo>
                <a:lnTo>
                  <a:pt x="0" y="8229600"/>
                </a:lnTo>
                <a:lnTo>
                  <a:pt x="0" y="0"/>
                </a:lnTo>
                <a:close/>
              </a:path>
            </a:pathLst>
          </a:custGeom>
          <a:blipFill>
            <a:blip r:embed="rId3"/>
            <a:stretch>
              <a:fillRect l="0" t="0" r="0" b="0"/>
            </a:stretch>
          </a:blipFill>
        </p:spPr>
      </p:sp>
      <p:sp>
        <p:nvSpPr>
          <p:cNvPr name="TextBox 4" id="4"/>
          <p:cNvSpPr txBox="true"/>
          <p:nvPr/>
        </p:nvSpPr>
        <p:spPr>
          <a:xfrm rot="0">
            <a:off x="293168" y="2905238"/>
            <a:ext cx="5839823" cy="3195319"/>
          </a:xfrm>
          <a:prstGeom prst="rect">
            <a:avLst/>
          </a:prstGeom>
        </p:spPr>
        <p:txBody>
          <a:bodyPr anchor="t" rtlCol="false" tIns="0" lIns="0" bIns="0" rIns="0">
            <a:spAutoFit/>
          </a:bodyPr>
          <a:lstStyle/>
          <a:p>
            <a:pPr algn="ctr">
              <a:lnSpc>
                <a:spcPts val="12880"/>
              </a:lnSpc>
            </a:pPr>
            <a:r>
              <a:rPr lang="en-US" sz="9200">
                <a:solidFill>
                  <a:srgbClr val="000000"/>
                </a:solidFill>
                <a:latin typeface="Open Sans Bold"/>
              </a:rPr>
              <a:t>DASHUNT DOG</a:t>
            </a:r>
          </a:p>
        </p:txBody>
      </p:sp>
      <p:sp>
        <p:nvSpPr>
          <p:cNvPr name="TextBox 5" id="5"/>
          <p:cNvSpPr txBox="true"/>
          <p:nvPr/>
        </p:nvSpPr>
        <p:spPr>
          <a:xfrm rot="0">
            <a:off x="-215413" y="6835238"/>
            <a:ext cx="6536724" cy="1811020"/>
          </a:xfrm>
          <a:prstGeom prst="rect">
            <a:avLst/>
          </a:prstGeom>
        </p:spPr>
        <p:txBody>
          <a:bodyPr anchor="t" rtlCol="false" tIns="0" lIns="0" bIns="0" rIns="0">
            <a:spAutoFit/>
          </a:bodyPr>
          <a:lstStyle/>
          <a:p>
            <a:pPr algn="ctr">
              <a:lnSpc>
                <a:spcPts val="7279"/>
              </a:lnSpc>
            </a:pPr>
            <a:r>
              <a:rPr lang="en-US" sz="5199">
                <a:solidFill>
                  <a:srgbClr val="000000"/>
                </a:solidFill>
                <a:latin typeface="Open Sans Bold"/>
              </a:rPr>
              <a:t>Canis lupus familiaris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236771" y="291024"/>
            <a:ext cx="9043543" cy="10349039"/>
          </a:xfrm>
          <a:custGeom>
            <a:avLst/>
            <a:gdLst/>
            <a:ahLst/>
            <a:cxnLst/>
            <a:rect r="r" b="b" t="t" l="l"/>
            <a:pathLst>
              <a:path h="10349039" w="9043543">
                <a:moveTo>
                  <a:pt x="0" y="0"/>
                </a:moveTo>
                <a:lnTo>
                  <a:pt x="9043544" y="0"/>
                </a:lnTo>
                <a:lnTo>
                  <a:pt x="9043544" y="10349038"/>
                </a:lnTo>
                <a:lnTo>
                  <a:pt x="0" y="10349038"/>
                </a:lnTo>
                <a:lnTo>
                  <a:pt x="0" y="0"/>
                </a:lnTo>
                <a:close/>
              </a:path>
            </a:pathLst>
          </a:custGeom>
          <a:blipFill>
            <a:blip r:embed="rId2"/>
            <a:stretch>
              <a:fillRect l="-18771" t="0" r="-18771" b="0"/>
            </a:stretch>
          </a:blipFill>
        </p:spPr>
      </p:sp>
      <p:sp>
        <p:nvSpPr>
          <p:cNvPr name="Freeform 3" id="3"/>
          <p:cNvSpPr/>
          <p:nvPr/>
        </p:nvSpPr>
        <p:spPr>
          <a:xfrm flipH="false" flipV="false" rot="0">
            <a:off x="17601632" y="7727972"/>
            <a:ext cx="7707667" cy="6412779"/>
          </a:xfrm>
          <a:custGeom>
            <a:avLst/>
            <a:gdLst/>
            <a:ahLst/>
            <a:cxnLst/>
            <a:rect r="r" b="b" t="t" l="l"/>
            <a:pathLst>
              <a:path h="6412779" w="7707667">
                <a:moveTo>
                  <a:pt x="0" y="0"/>
                </a:moveTo>
                <a:lnTo>
                  <a:pt x="7707667" y="0"/>
                </a:lnTo>
                <a:lnTo>
                  <a:pt x="7707667" y="6412779"/>
                </a:lnTo>
                <a:lnTo>
                  <a:pt x="0" y="6412779"/>
                </a:lnTo>
                <a:lnTo>
                  <a:pt x="0" y="0"/>
                </a:lnTo>
                <a:close/>
              </a:path>
            </a:pathLst>
          </a:custGeom>
          <a:blipFill>
            <a:blip r:embed="rId2"/>
            <a:stretch>
              <a:fillRect l="0" t="0" r="0" b="0"/>
            </a:stretch>
          </a:blipFill>
        </p:spPr>
      </p:sp>
      <p:sp>
        <p:nvSpPr>
          <p:cNvPr name="TextBox 4" id="4"/>
          <p:cNvSpPr txBox="true"/>
          <p:nvPr/>
        </p:nvSpPr>
        <p:spPr>
          <a:xfrm rot="0">
            <a:off x="9139238" y="857250"/>
            <a:ext cx="9525" cy="1566544"/>
          </a:xfrm>
          <a:prstGeom prst="rect">
            <a:avLst/>
          </a:prstGeom>
        </p:spPr>
        <p:txBody>
          <a:bodyPr anchor="t" rtlCol="false" tIns="0" lIns="0" bIns="0" rIns="0">
            <a:spAutoFit/>
          </a:bodyPr>
          <a:lstStyle/>
          <a:p>
            <a:pPr algn="ctr">
              <a:lnSpc>
                <a:spcPts val="12880"/>
              </a:lnSpc>
              <a:spcBef>
                <a:spcPct val="0"/>
              </a:spcBef>
            </a:pPr>
          </a:p>
        </p:txBody>
      </p:sp>
      <p:sp>
        <p:nvSpPr>
          <p:cNvPr name="TextBox 5" id="5"/>
          <p:cNvSpPr txBox="true"/>
          <p:nvPr/>
        </p:nvSpPr>
        <p:spPr>
          <a:xfrm rot="0">
            <a:off x="534358" y="243399"/>
            <a:ext cx="3111678" cy="9752577"/>
          </a:xfrm>
          <a:prstGeom prst="rect">
            <a:avLst/>
          </a:prstGeom>
        </p:spPr>
        <p:txBody>
          <a:bodyPr anchor="t" rtlCol="false" tIns="0" lIns="0" bIns="0" rIns="0">
            <a:spAutoFit/>
          </a:bodyPr>
          <a:lstStyle/>
          <a:p>
            <a:pPr algn="ctr">
              <a:lnSpc>
                <a:spcPts val="3850"/>
              </a:lnSpc>
            </a:pPr>
            <a:r>
              <a:rPr lang="en-US" sz="2750">
                <a:solidFill>
                  <a:srgbClr val="000000"/>
                </a:solidFill>
                <a:latin typeface="Open Sans Bold"/>
              </a:rPr>
              <a:t>The dachshund originated in Germany as a hunting dog. Though its origins can be traced as far back as the 15th century, the breed's development really began in 17th century Germany. Called dachshunds, which translates as "badger dogs," these short hounds did just that—they hunted badgers.</a:t>
            </a:r>
          </a:p>
        </p:txBody>
      </p:sp>
      <p:sp>
        <p:nvSpPr>
          <p:cNvPr name="TextBox 6" id="6"/>
          <p:cNvSpPr txBox="true"/>
          <p:nvPr/>
        </p:nvSpPr>
        <p:spPr>
          <a:xfrm rot="0">
            <a:off x="9139238" y="4652327"/>
            <a:ext cx="9525" cy="887095"/>
          </a:xfrm>
          <a:prstGeom prst="rect">
            <a:avLst/>
          </a:prstGeom>
        </p:spPr>
        <p:txBody>
          <a:bodyPr anchor="t" rtlCol="false" tIns="0" lIns="0" bIns="0" rIns="0">
            <a:spAutoFit/>
          </a:bodyPr>
          <a:lstStyle/>
          <a:p>
            <a:pPr algn="ctr">
              <a:lnSpc>
                <a:spcPts val="7279"/>
              </a:lnSpc>
            </a:pPr>
          </a:p>
        </p:txBody>
      </p:sp>
      <p:sp>
        <p:nvSpPr>
          <p:cNvPr name="TextBox 7" id="7"/>
          <p:cNvSpPr txBox="true"/>
          <p:nvPr/>
        </p:nvSpPr>
        <p:spPr>
          <a:xfrm rot="0">
            <a:off x="6278871" y="-171450"/>
            <a:ext cx="4270772" cy="1566544"/>
          </a:xfrm>
          <a:prstGeom prst="rect">
            <a:avLst/>
          </a:prstGeom>
        </p:spPr>
        <p:txBody>
          <a:bodyPr anchor="t" rtlCol="false" tIns="0" lIns="0" bIns="0" rIns="0">
            <a:spAutoFit/>
          </a:bodyPr>
          <a:lstStyle/>
          <a:p>
            <a:pPr algn="ctr">
              <a:lnSpc>
                <a:spcPts val="12880"/>
              </a:lnSpc>
            </a:pPr>
            <a:r>
              <a:rPr lang="en-US" sz="9200">
                <a:solidFill>
                  <a:srgbClr val="000000"/>
                </a:solidFill>
                <a:latin typeface="Open Sans Bold"/>
              </a:rPr>
              <a:t>ORIGIN</a:t>
            </a:r>
          </a:p>
        </p:txBody>
      </p:sp>
      <p:sp>
        <p:nvSpPr>
          <p:cNvPr name="TextBox 8" id="8"/>
          <p:cNvSpPr txBox="true"/>
          <p:nvPr/>
        </p:nvSpPr>
        <p:spPr>
          <a:xfrm rot="0">
            <a:off x="14084036" y="933450"/>
            <a:ext cx="3716686" cy="8278495"/>
          </a:xfrm>
          <a:prstGeom prst="rect">
            <a:avLst/>
          </a:prstGeom>
        </p:spPr>
        <p:txBody>
          <a:bodyPr anchor="t" rtlCol="false" tIns="0" lIns="0" bIns="0" rIns="0">
            <a:spAutoFit/>
          </a:bodyPr>
          <a:lstStyle/>
          <a:p>
            <a:pPr algn="ctr">
              <a:lnSpc>
                <a:spcPts val="7279"/>
              </a:lnSpc>
            </a:pPr>
            <a:r>
              <a:rPr lang="en-US" sz="5199">
                <a:solidFill>
                  <a:srgbClr val="000000"/>
                </a:solidFill>
                <a:latin typeface="Open Sans Bold"/>
              </a:rPr>
              <a:t>so the earliest date dashunt wear discovered   between 1401 and 1500</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4342" y="5467033"/>
            <a:ext cx="21355275" cy="8828230"/>
          </a:xfrm>
          <a:custGeom>
            <a:avLst/>
            <a:gdLst/>
            <a:ahLst/>
            <a:cxnLst/>
            <a:rect r="r" b="b" t="t" l="l"/>
            <a:pathLst>
              <a:path h="8828230" w="21355275">
                <a:moveTo>
                  <a:pt x="0" y="0"/>
                </a:moveTo>
                <a:lnTo>
                  <a:pt x="21355275" y="0"/>
                </a:lnTo>
                <a:lnTo>
                  <a:pt x="21355275" y="8828229"/>
                </a:lnTo>
                <a:lnTo>
                  <a:pt x="0" y="8828229"/>
                </a:lnTo>
                <a:lnTo>
                  <a:pt x="0" y="0"/>
                </a:lnTo>
                <a:close/>
              </a:path>
            </a:pathLst>
          </a:custGeom>
          <a:blipFill>
            <a:blip r:embed="rId2"/>
            <a:stretch>
              <a:fillRect l="0" t="-35513" r="0" b="-73533"/>
            </a:stretch>
          </a:blipFill>
        </p:spPr>
      </p:sp>
      <p:sp>
        <p:nvSpPr>
          <p:cNvPr name="Freeform 3" id="3"/>
          <p:cNvSpPr/>
          <p:nvPr/>
        </p:nvSpPr>
        <p:spPr>
          <a:xfrm flipH="false" flipV="false" rot="0">
            <a:off x="4992058" y="0"/>
            <a:ext cx="7315200" cy="685800"/>
          </a:xfrm>
          <a:custGeom>
            <a:avLst/>
            <a:gdLst/>
            <a:ahLst/>
            <a:cxnLst/>
            <a:rect r="r" b="b" t="t" l="l"/>
            <a:pathLst>
              <a:path h="685800" w="7315200">
                <a:moveTo>
                  <a:pt x="0" y="0"/>
                </a:moveTo>
                <a:lnTo>
                  <a:pt x="7315200" y="0"/>
                </a:lnTo>
                <a:lnTo>
                  <a:pt x="7315200" y="685800"/>
                </a:lnTo>
                <a:lnTo>
                  <a:pt x="0" y="685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534358" y="445560"/>
            <a:ext cx="16230600" cy="3195319"/>
          </a:xfrm>
          <a:prstGeom prst="rect">
            <a:avLst/>
          </a:prstGeom>
        </p:spPr>
        <p:txBody>
          <a:bodyPr anchor="t" rtlCol="false" tIns="0" lIns="0" bIns="0" rIns="0">
            <a:spAutoFit/>
          </a:bodyPr>
          <a:lstStyle/>
          <a:p>
            <a:pPr algn="ctr">
              <a:lnSpc>
                <a:spcPts val="12880"/>
              </a:lnSpc>
            </a:pPr>
            <a:r>
              <a:rPr lang="en-US" sz="9200">
                <a:solidFill>
                  <a:srgbClr val="000000"/>
                </a:solidFill>
                <a:latin typeface="Open Sans Bold"/>
              </a:rPr>
              <a:t>when did humanity got to interact with dashunts?</a:t>
            </a:r>
          </a:p>
        </p:txBody>
      </p:sp>
      <p:sp>
        <p:nvSpPr>
          <p:cNvPr name="TextBox 5" id="5"/>
          <p:cNvSpPr txBox="true"/>
          <p:nvPr/>
        </p:nvSpPr>
        <p:spPr>
          <a:xfrm rot="0">
            <a:off x="0" y="3640880"/>
            <a:ext cx="18099679" cy="1180465"/>
          </a:xfrm>
          <a:prstGeom prst="rect">
            <a:avLst/>
          </a:prstGeom>
        </p:spPr>
        <p:txBody>
          <a:bodyPr anchor="t" rtlCol="false" tIns="0" lIns="0" bIns="0" rIns="0">
            <a:spAutoFit/>
          </a:bodyPr>
          <a:lstStyle/>
          <a:p>
            <a:pPr algn="ctr">
              <a:lnSpc>
                <a:spcPts val="4759"/>
              </a:lnSpc>
            </a:pPr>
            <a:r>
              <a:rPr lang="en-US" sz="3399">
                <a:solidFill>
                  <a:srgbClr val="000000"/>
                </a:solidFill>
                <a:latin typeface="Open Sans"/>
              </a:rPr>
              <a:t>Germans  created this breed in the 15th century but the breed really developed in the 17th century by crossing a German Shorthaired Pointer, a Pinscher, and a Bracke</a:t>
            </a:r>
          </a:p>
        </p:txBody>
      </p:sp>
      <p:sp>
        <p:nvSpPr>
          <p:cNvPr name="TextBox 6" id="6"/>
          <p:cNvSpPr txBox="true"/>
          <p:nvPr/>
        </p:nvSpPr>
        <p:spPr>
          <a:xfrm rot="0">
            <a:off x="1754523" y="4819967"/>
            <a:ext cx="14590634" cy="580390"/>
          </a:xfrm>
          <a:prstGeom prst="rect">
            <a:avLst/>
          </a:prstGeom>
        </p:spPr>
        <p:txBody>
          <a:bodyPr anchor="t" rtlCol="false" tIns="0" lIns="0" bIns="0" rIns="0">
            <a:spAutoFit/>
          </a:bodyPr>
          <a:lstStyle/>
          <a:p>
            <a:pPr algn="ctr">
              <a:lnSpc>
                <a:spcPts val="4759"/>
              </a:lnSpc>
            </a:pPr>
            <a:r>
              <a:rPr lang="en-US" sz="3399">
                <a:solidFill>
                  <a:srgbClr val="000000"/>
                </a:solidFill>
                <a:latin typeface="Open Sans"/>
              </a:rPr>
              <a:t>so thsis breed its created by humanity  that means is not a natural breed</a:t>
            </a:r>
          </a:p>
        </p:txBody>
      </p:sp>
      <p:sp>
        <p:nvSpPr>
          <p:cNvPr name="TextBox 7" id="7"/>
          <p:cNvSpPr txBox="true"/>
          <p:nvPr/>
        </p:nvSpPr>
        <p:spPr>
          <a:xfrm rot="0">
            <a:off x="8933557" y="5025390"/>
            <a:ext cx="420886" cy="207645"/>
          </a:xfrm>
          <a:prstGeom prst="rect">
            <a:avLst/>
          </a:prstGeom>
        </p:spPr>
        <p:txBody>
          <a:bodyPr anchor="t" rtlCol="false" tIns="0" lIns="0" bIns="0" rIns="0">
            <a:spAutoFit/>
          </a:bodyPr>
          <a:lstStyle/>
          <a:p>
            <a:pPr algn="ctr" marL="0" indent="0" lvl="0">
              <a:lnSpc>
                <a:spcPts val="1679"/>
              </a:lnSpc>
              <a:spcBef>
                <a:spcPct val="0"/>
              </a:spcBef>
            </a:pPr>
            <a:r>
              <a:rPr lang="en-US" sz="1200" strike="noStrike" u="none">
                <a:solidFill>
                  <a:srgbClr val="000000"/>
                </a:solidFill>
                <a:latin typeface="Arapey"/>
              </a:rPr>
              <a:t>Arapey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35401" y="-141480"/>
            <a:ext cx="5942032" cy="11323244"/>
          </a:xfrm>
          <a:custGeom>
            <a:avLst/>
            <a:gdLst/>
            <a:ahLst/>
            <a:cxnLst/>
            <a:rect r="r" b="b" t="t" l="l"/>
            <a:pathLst>
              <a:path h="11323244" w="5942032">
                <a:moveTo>
                  <a:pt x="0" y="0"/>
                </a:moveTo>
                <a:lnTo>
                  <a:pt x="5942033" y="0"/>
                </a:lnTo>
                <a:lnTo>
                  <a:pt x="5942033" y="11323243"/>
                </a:lnTo>
                <a:lnTo>
                  <a:pt x="0" y="11323243"/>
                </a:lnTo>
                <a:lnTo>
                  <a:pt x="0" y="0"/>
                </a:lnTo>
                <a:close/>
              </a:path>
            </a:pathLst>
          </a:custGeom>
          <a:blipFill>
            <a:blip r:embed="rId2"/>
            <a:stretch>
              <a:fillRect l="-30099" t="0" r="-154852" b="0"/>
            </a:stretch>
          </a:blipFill>
        </p:spPr>
      </p:sp>
      <p:sp>
        <p:nvSpPr>
          <p:cNvPr name="TextBox 3" id="3"/>
          <p:cNvSpPr txBox="true"/>
          <p:nvPr/>
        </p:nvSpPr>
        <p:spPr>
          <a:xfrm rot="0">
            <a:off x="5706632" y="857250"/>
            <a:ext cx="12515612" cy="1566544"/>
          </a:xfrm>
          <a:prstGeom prst="rect">
            <a:avLst/>
          </a:prstGeom>
        </p:spPr>
        <p:txBody>
          <a:bodyPr anchor="t" rtlCol="false" tIns="0" lIns="0" bIns="0" rIns="0">
            <a:spAutoFit/>
          </a:bodyPr>
          <a:lstStyle/>
          <a:p>
            <a:pPr algn="ctr">
              <a:lnSpc>
                <a:spcPts val="12880"/>
              </a:lnSpc>
            </a:pPr>
            <a:r>
              <a:rPr lang="en-US" sz="9200">
                <a:solidFill>
                  <a:srgbClr val="000000"/>
                </a:solidFill>
                <a:latin typeface="Open Sans Bold"/>
              </a:rPr>
              <a:t>PYSICAL APPEREANCE</a:t>
            </a:r>
          </a:p>
        </p:txBody>
      </p:sp>
      <p:sp>
        <p:nvSpPr>
          <p:cNvPr name="TextBox 4" id="4"/>
          <p:cNvSpPr txBox="true"/>
          <p:nvPr/>
        </p:nvSpPr>
        <p:spPr>
          <a:xfrm rot="0">
            <a:off x="7176949" y="3563187"/>
            <a:ext cx="9574976" cy="5695113"/>
          </a:xfrm>
          <a:prstGeom prst="rect">
            <a:avLst/>
          </a:prstGeom>
        </p:spPr>
        <p:txBody>
          <a:bodyPr anchor="t" rtlCol="false" tIns="0" lIns="0" bIns="0" rIns="0">
            <a:spAutoFit/>
          </a:bodyPr>
          <a:lstStyle/>
          <a:p>
            <a:pPr algn="ctr">
              <a:lnSpc>
                <a:spcPts val="5655"/>
              </a:lnSpc>
              <a:spcBef>
                <a:spcPct val="0"/>
              </a:spcBef>
            </a:pPr>
            <a:r>
              <a:rPr lang="en-US" sz="4039">
                <a:solidFill>
                  <a:srgbClr val="000000"/>
                </a:solidFill>
                <a:latin typeface="Open Sans Bold"/>
              </a:rPr>
              <a:t>A typical dachshund is long-bodied and muscular with short stubby legs. Its front paws are disproportionately large, being paddle-shaped and particularly suitable for digging. Its skin is loose enough not to tear while tunneling in tight burrows to chase prey.</a:t>
            </a:r>
          </a:p>
        </p:txBody>
      </p:sp>
      <p:sp>
        <p:nvSpPr>
          <p:cNvPr name="Freeform 5" id="5"/>
          <p:cNvSpPr/>
          <p:nvPr/>
        </p:nvSpPr>
        <p:spPr>
          <a:xfrm flipH="false" flipV="false" rot="0">
            <a:off x="7961067" y="342900"/>
            <a:ext cx="7315200" cy="685800"/>
          </a:xfrm>
          <a:custGeom>
            <a:avLst/>
            <a:gdLst/>
            <a:ahLst/>
            <a:cxnLst/>
            <a:rect r="r" b="b" t="t" l="l"/>
            <a:pathLst>
              <a:path h="685800" w="7315200">
                <a:moveTo>
                  <a:pt x="0" y="0"/>
                </a:moveTo>
                <a:lnTo>
                  <a:pt x="7315200" y="0"/>
                </a:lnTo>
                <a:lnTo>
                  <a:pt x="7315200" y="685800"/>
                </a:lnTo>
                <a:lnTo>
                  <a:pt x="0" y="685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9139238" y="7691756"/>
            <a:ext cx="9525" cy="1566544"/>
          </a:xfrm>
          <a:prstGeom prst="rect">
            <a:avLst/>
          </a:prstGeom>
        </p:spPr>
        <p:txBody>
          <a:bodyPr anchor="t" rtlCol="false" tIns="0" lIns="0" bIns="0" rIns="0">
            <a:spAutoFit/>
          </a:bodyPr>
          <a:lstStyle/>
          <a:p>
            <a:pPr algn="ctr">
              <a:lnSpc>
                <a:spcPts val="12880"/>
              </a:lnSpc>
            </a:pPr>
          </a:p>
        </p:txBody>
      </p:sp>
      <p:sp>
        <p:nvSpPr>
          <p:cNvPr name="Freeform 3" id="3"/>
          <p:cNvSpPr/>
          <p:nvPr/>
        </p:nvSpPr>
        <p:spPr>
          <a:xfrm flipH="false" flipV="false" rot="0">
            <a:off x="4933208" y="9258300"/>
            <a:ext cx="7315200" cy="685800"/>
          </a:xfrm>
          <a:custGeom>
            <a:avLst/>
            <a:gdLst/>
            <a:ahLst/>
            <a:cxnLst/>
            <a:rect r="r" b="b" t="t" l="l"/>
            <a:pathLst>
              <a:path h="685800" w="7315200">
                <a:moveTo>
                  <a:pt x="0" y="0"/>
                </a:moveTo>
                <a:lnTo>
                  <a:pt x="7315200" y="0"/>
                </a:lnTo>
                <a:lnTo>
                  <a:pt x="7315200" y="685800"/>
                </a:lnTo>
                <a:lnTo>
                  <a:pt x="0" y="685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6172200"/>
            <a:ext cx="4262034" cy="4114800"/>
          </a:xfrm>
          <a:custGeom>
            <a:avLst/>
            <a:gdLst/>
            <a:ahLst/>
            <a:cxnLst/>
            <a:rect r="r" b="b" t="t" l="l"/>
            <a:pathLst>
              <a:path h="4114800" w="4262034">
                <a:moveTo>
                  <a:pt x="0" y="0"/>
                </a:moveTo>
                <a:lnTo>
                  <a:pt x="4262034" y="0"/>
                </a:lnTo>
                <a:lnTo>
                  <a:pt x="42620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2471365" y="1779905"/>
            <a:ext cx="12238887" cy="5698490"/>
          </a:xfrm>
          <a:custGeom>
            <a:avLst/>
            <a:gdLst/>
            <a:ahLst/>
            <a:cxnLst/>
            <a:rect r="r" b="b" t="t" l="l"/>
            <a:pathLst>
              <a:path h="5698490" w="12238887">
                <a:moveTo>
                  <a:pt x="0" y="0"/>
                </a:moveTo>
                <a:lnTo>
                  <a:pt x="12238886" y="0"/>
                </a:lnTo>
                <a:lnTo>
                  <a:pt x="12238886" y="5698490"/>
                </a:lnTo>
                <a:lnTo>
                  <a:pt x="0" y="5698490"/>
                </a:lnTo>
                <a:lnTo>
                  <a:pt x="0" y="0"/>
                </a:lnTo>
                <a:close/>
              </a:path>
            </a:pathLst>
          </a:custGeom>
          <a:blipFill>
            <a:blip r:embed="rId6"/>
            <a:stretch>
              <a:fillRect l="0" t="-50472" r="0" b="-36966"/>
            </a:stretch>
          </a:blipFill>
        </p:spPr>
      </p:sp>
      <p:sp>
        <p:nvSpPr>
          <p:cNvPr name="TextBox 6" id="6"/>
          <p:cNvSpPr txBox="true"/>
          <p:nvPr/>
        </p:nvSpPr>
        <p:spPr>
          <a:xfrm rot="0">
            <a:off x="4503154" y="-171450"/>
            <a:ext cx="7745254" cy="1566544"/>
          </a:xfrm>
          <a:prstGeom prst="rect">
            <a:avLst/>
          </a:prstGeom>
        </p:spPr>
        <p:txBody>
          <a:bodyPr anchor="t" rtlCol="false" tIns="0" lIns="0" bIns="0" rIns="0">
            <a:spAutoFit/>
          </a:bodyPr>
          <a:lstStyle/>
          <a:p>
            <a:pPr algn="ctr">
              <a:lnSpc>
                <a:spcPts val="12880"/>
              </a:lnSpc>
              <a:spcBef>
                <a:spcPct val="0"/>
              </a:spcBef>
            </a:pPr>
            <a:r>
              <a:rPr lang="en-US" sz="9200">
                <a:solidFill>
                  <a:srgbClr val="000000"/>
                </a:solidFill>
                <a:latin typeface="Open Sans Bold"/>
              </a:rPr>
              <a:t> 17th century</a:t>
            </a:r>
          </a:p>
        </p:txBody>
      </p:sp>
      <p:sp>
        <p:nvSpPr>
          <p:cNvPr name="TextBox 7" id="7"/>
          <p:cNvSpPr txBox="true"/>
          <p:nvPr/>
        </p:nvSpPr>
        <p:spPr>
          <a:xfrm rot="0">
            <a:off x="2059758" y="7937183"/>
            <a:ext cx="13062101" cy="1180465"/>
          </a:xfrm>
          <a:prstGeom prst="rect">
            <a:avLst/>
          </a:prstGeom>
        </p:spPr>
        <p:txBody>
          <a:bodyPr anchor="t" rtlCol="false" tIns="0" lIns="0" bIns="0" rIns="0">
            <a:spAutoFit/>
          </a:bodyPr>
          <a:lstStyle/>
          <a:p>
            <a:pPr algn="ctr">
              <a:lnSpc>
                <a:spcPts val="4759"/>
              </a:lnSpc>
            </a:pPr>
            <a:r>
              <a:rPr lang="en-US" sz="3399">
                <a:solidFill>
                  <a:srgbClr val="000000"/>
                </a:solidFill>
                <a:latin typeface="Open Sans"/>
              </a:rPr>
              <a:t>the dashunt originally had longer paws and they were a little less long</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33947" y="2327991"/>
            <a:ext cx="14420105" cy="4807116"/>
          </a:xfrm>
          <a:custGeom>
            <a:avLst/>
            <a:gdLst/>
            <a:ahLst/>
            <a:cxnLst/>
            <a:rect r="r" b="b" t="t" l="l"/>
            <a:pathLst>
              <a:path h="4807116" w="14420105">
                <a:moveTo>
                  <a:pt x="0" y="0"/>
                </a:moveTo>
                <a:lnTo>
                  <a:pt x="14420106" y="0"/>
                </a:lnTo>
                <a:lnTo>
                  <a:pt x="14420106" y="4807115"/>
                </a:lnTo>
                <a:lnTo>
                  <a:pt x="0" y="4807115"/>
                </a:lnTo>
                <a:lnTo>
                  <a:pt x="0" y="0"/>
                </a:lnTo>
                <a:close/>
              </a:path>
            </a:pathLst>
          </a:custGeom>
          <a:blipFill>
            <a:blip r:embed="rId2"/>
            <a:stretch>
              <a:fillRect l="0" t="-41059" r="0" b="-60157"/>
            </a:stretch>
          </a:blipFill>
        </p:spPr>
      </p:sp>
      <p:sp>
        <p:nvSpPr>
          <p:cNvPr name="TextBox 3" id="3"/>
          <p:cNvSpPr txBox="true"/>
          <p:nvPr/>
        </p:nvSpPr>
        <p:spPr>
          <a:xfrm rot="0">
            <a:off x="2883398" y="761446"/>
            <a:ext cx="12191643" cy="1566544"/>
          </a:xfrm>
          <a:prstGeom prst="rect">
            <a:avLst/>
          </a:prstGeom>
        </p:spPr>
        <p:txBody>
          <a:bodyPr anchor="t" rtlCol="false" tIns="0" lIns="0" bIns="0" rIns="0">
            <a:spAutoFit/>
          </a:bodyPr>
          <a:lstStyle/>
          <a:p>
            <a:pPr algn="ctr">
              <a:lnSpc>
                <a:spcPts val="12880"/>
              </a:lnSpc>
            </a:pPr>
            <a:r>
              <a:rPr lang="en-US" sz="9200">
                <a:solidFill>
                  <a:srgbClr val="000000"/>
                </a:solidFill>
                <a:latin typeface="Open Sans Bold"/>
              </a:rPr>
              <a:t>18th to 19th century </a:t>
            </a:r>
          </a:p>
        </p:txBody>
      </p:sp>
      <p:sp>
        <p:nvSpPr>
          <p:cNvPr name="Freeform 4" id="4"/>
          <p:cNvSpPr/>
          <p:nvPr/>
        </p:nvSpPr>
        <p:spPr>
          <a:xfrm flipH="false" flipV="false" rot="0">
            <a:off x="5121529" y="342900"/>
            <a:ext cx="7315200" cy="685800"/>
          </a:xfrm>
          <a:custGeom>
            <a:avLst/>
            <a:gdLst/>
            <a:ahLst/>
            <a:cxnLst/>
            <a:rect r="r" b="b" t="t" l="l"/>
            <a:pathLst>
              <a:path h="685800" w="7315200">
                <a:moveTo>
                  <a:pt x="0" y="0"/>
                </a:moveTo>
                <a:lnTo>
                  <a:pt x="7315200" y="0"/>
                </a:lnTo>
                <a:lnTo>
                  <a:pt x="7315200" y="685800"/>
                </a:lnTo>
                <a:lnTo>
                  <a:pt x="0" y="685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5321619" y="9601200"/>
            <a:ext cx="7315200" cy="685800"/>
          </a:xfrm>
          <a:custGeom>
            <a:avLst/>
            <a:gdLst/>
            <a:ahLst/>
            <a:cxnLst/>
            <a:rect r="r" b="b" t="t" l="l"/>
            <a:pathLst>
              <a:path h="685800" w="7315200">
                <a:moveTo>
                  <a:pt x="0" y="0"/>
                </a:moveTo>
                <a:lnTo>
                  <a:pt x="7315200" y="0"/>
                </a:lnTo>
                <a:lnTo>
                  <a:pt x="7315200" y="685800"/>
                </a:lnTo>
                <a:lnTo>
                  <a:pt x="0" y="685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5075041" y="5829300"/>
            <a:ext cx="6205206" cy="8229600"/>
          </a:xfrm>
          <a:custGeom>
            <a:avLst/>
            <a:gdLst/>
            <a:ahLst/>
            <a:cxnLst/>
            <a:rect r="r" b="b" t="t" l="l"/>
            <a:pathLst>
              <a:path h="8229600" w="6205206">
                <a:moveTo>
                  <a:pt x="0" y="0"/>
                </a:moveTo>
                <a:lnTo>
                  <a:pt x="6205206" y="0"/>
                </a:lnTo>
                <a:lnTo>
                  <a:pt x="6205206" y="8229600"/>
                </a:lnTo>
                <a:lnTo>
                  <a:pt x="0" y="8229600"/>
                </a:lnTo>
                <a:lnTo>
                  <a:pt x="0" y="0"/>
                </a:lnTo>
                <a:close/>
              </a:path>
            </a:pathLst>
          </a:custGeom>
          <a:blipFill>
            <a:blip r:embed="rId5"/>
            <a:stretch>
              <a:fillRect l="0" t="0" r="0" b="0"/>
            </a:stretch>
          </a:blipFill>
        </p:spPr>
      </p:sp>
      <p:sp>
        <p:nvSpPr>
          <p:cNvPr name="TextBox 7" id="7"/>
          <p:cNvSpPr txBox="true"/>
          <p:nvPr/>
        </p:nvSpPr>
        <p:spPr>
          <a:xfrm rot="0">
            <a:off x="4900132" y="7068431"/>
            <a:ext cx="8158174" cy="2380615"/>
          </a:xfrm>
          <a:prstGeom prst="rect">
            <a:avLst/>
          </a:prstGeom>
        </p:spPr>
        <p:txBody>
          <a:bodyPr anchor="t" rtlCol="false" tIns="0" lIns="0" bIns="0" rIns="0">
            <a:spAutoFit/>
          </a:bodyPr>
          <a:lstStyle/>
          <a:p>
            <a:pPr algn="ctr">
              <a:lnSpc>
                <a:spcPts val="4759"/>
              </a:lnSpc>
            </a:pPr>
            <a:r>
              <a:rPr lang="en-US" sz="3399">
                <a:solidFill>
                  <a:srgbClr val="000000"/>
                </a:solidFill>
                <a:latin typeface="Open Sans"/>
                <a:ea typeface="Open Sans"/>
              </a:rPr>
              <a:t>later the dashunt was modified to have flat ears and a curved tail thi sin order to prevent dirt entering into its ears and..😁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274539" y="342900"/>
            <a:ext cx="7315200" cy="685800"/>
          </a:xfrm>
          <a:custGeom>
            <a:avLst/>
            <a:gdLst/>
            <a:ahLst/>
            <a:cxnLst/>
            <a:rect r="r" b="b" t="t" l="l"/>
            <a:pathLst>
              <a:path h="685800" w="7315200">
                <a:moveTo>
                  <a:pt x="0" y="0"/>
                </a:moveTo>
                <a:lnTo>
                  <a:pt x="7315200" y="0"/>
                </a:lnTo>
                <a:lnTo>
                  <a:pt x="7315200" y="685800"/>
                </a:lnTo>
                <a:lnTo>
                  <a:pt x="0" y="685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313288" y="2031949"/>
            <a:ext cx="11661424" cy="6123452"/>
          </a:xfrm>
          <a:custGeom>
            <a:avLst/>
            <a:gdLst/>
            <a:ahLst/>
            <a:cxnLst/>
            <a:rect r="r" b="b" t="t" l="l"/>
            <a:pathLst>
              <a:path h="6123452" w="11661424">
                <a:moveTo>
                  <a:pt x="0" y="0"/>
                </a:moveTo>
                <a:lnTo>
                  <a:pt x="11661424" y="0"/>
                </a:lnTo>
                <a:lnTo>
                  <a:pt x="11661424" y="6123453"/>
                </a:lnTo>
                <a:lnTo>
                  <a:pt x="0" y="6123453"/>
                </a:lnTo>
                <a:lnTo>
                  <a:pt x="0" y="0"/>
                </a:lnTo>
                <a:close/>
              </a:path>
            </a:pathLst>
          </a:custGeom>
          <a:blipFill>
            <a:blip r:embed="rId4"/>
            <a:stretch>
              <a:fillRect l="0" t="-13448" r="0" b="-13448"/>
            </a:stretch>
          </a:blipFill>
        </p:spPr>
      </p:sp>
      <p:sp>
        <p:nvSpPr>
          <p:cNvPr name="Freeform 4" id="4"/>
          <p:cNvSpPr/>
          <p:nvPr/>
        </p:nvSpPr>
        <p:spPr>
          <a:xfrm flipH="false" flipV="false" rot="0">
            <a:off x="-1476263" y="3533362"/>
            <a:ext cx="4094226" cy="4114800"/>
          </a:xfrm>
          <a:custGeom>
            <a:avLst/>
            <a:gdLst/>
            <a:ahLst/>
            <a:cxnLst/>
            <a:rect r="r" b="b" t="t" l="l"/>
            <a:pathLst>
              <a:path h="4114800" w="4094226">
                <a:moveTo>
                  <a:pt x="0" y="0"/>
                </a:moveTo>
                <a:lnTo>
                  <a:pt x="4094226" y="0"/>
                </a:lnTo>
                <a:lnTo>
                  <a:pt x="409422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976058" y="3745222"/>
            <a:ext cx="4094226" cy="4114800"/>
          </a:xfrm>
          <a:custGeom>
            <a:avLst/>
            <a:gdLst/>
            <a:ahLst/>
            <a:cxnLst/>
            <a:rect r="r" b="b" t="t" l="l"/>
            <a:pathLst>
              <a:path h="4114800" w="4094226">
                <a:moveTo>
                  <a:pt x="0" y="0"/>
                </a:moveTo>
                <a:lnTo>
                  <a:pt x="4094226" y="0"/>
                </a:lnTo>
                <a:lnTo>
                  <a:pt x="409422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4207144" y="1144854"/>
            <a:ext cx="9449991" cy="887095"/>
          </a:xfrm>
          <a:prstGeom prst="rect">
            <a:avLst/>
          </a:prstGeom>
        </p:spPr>
        <p:txBody>
          <a:bodyPr anchor="t" rtlCol="false" tIns="0" lIns="0" bIns="0" rIns="0">
            <a:spAutoFit/>
          </a:bodyPr>
          <a:lstStyle/>
          <a:p>
            <a:pPr algn="ctr">
              <a:lnSpc>
                <a:spcPts val="7279"/>
              </a:lnSpc>
            </a:pPr>
            <a:r>
              <a:rPr lang="en-US" sz="5199">
                <a:solidFill>
                  <a:srgbClr val="000000"/>
                </a:solidFill>
                <a:latin typeface="Open Sans Bold"/>
              </a:rPr>
              <a:t>19th century to the actuality</a:t>
            </a:r>
          </a:p>
        </p:txBody>
      </p:sp>
      <p:sp>
        <p:nvSpPr>
          <p:cNvPr name="TextBox 7" id="7"/>
          <p:cNvSpPr txBox="true"/>
          <p:nvPr/>
        </p:nvSpPr>
        <p:spPr>
          <a:xfrm rot="0">
            <a:off x="0" y="8298277"/>
            <a:ext cx="18288000" cy="1180465"/>
          </a:xfrm>
          <a:prstGeom prst="rect">
            <a:avLst/>
          </a:prstGeom>
        </p:spPr>
        <p:txBody>
          <a:bodyPr anchor="t" rtlCol="false" tIns="0" lIns="0" bIns="0" rIns="0">
            <a:spAutoFit/>
          </a:bodyPr>
          <a:lstStyle/>
          <a:p>
            <a:pPr algn="ctr">
              <a:lnSpc>
                <a:spcPts val="4759"/>
              </a:lnSpc>
            </a:pPr>
            <a:r>
              <a:rPr lang="en-US" sz="3399">
                <a:solidFill>
                  <a:srgbClr val="000000"/>
                </a:solidFill>
                <a:latin typeface="Open Sans"/>
              </a:rPr>
              <a:t>the dashunt evolved to a hunting dog with agressive behavior  and a body shape to hunting to a small non agressive dog to become a house pet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88448" y="1478024"/>
            <a:ext cx="22864715" cy="7048472"/>
          </a:xfrm>
          <a:custGeom>
            <a:avLst/>
            <a:gdLst/>
            <a:ahLst/>
            <a:cxnLst/>
            <a:rect r="r" b="b" t="t" l="l"/>
            <a:pathLst>
              <a:path h="7048472" w="22864715">
                <a:moveTo>
                  <a:pt x="0" y="0"/>
                </a:moveTo>
                <a:lnTo>
                  <a:pt x="22864715" y="0"/>
                </a:lnTo>
                <a:lnTo>
                  <a:pt x="22864715" y="7048471"/>
                </a:lnTo>
                <a:lnTo>
                  <a:pt x="0" y="7048471"/>
                </a:lnTo>
                <a:lnTo>
                  <a:pt x="0" y="0"/>
                </a:lnTo>
                <a:close/>
              </a:path>
            </a:pathLst>
          </a:custGeom>
          <a:blipFill>
            <a:blip r:embed="rId2"/>
            <a:stretch>
              <a:fillRect l="0" t="-41235" r="0" b="-41235"/>
            </a:stretch>
          </a:blipFill>
        </p:spPr>
      </p:sp>
      <p:sp>
        <p:nvSpPr>
          <p:cNvPr name="Freeform 3" id="3"/>
          <p:cNvSpPr/>
          <p:nvPr/>
        </p:nvSpPr>
        <p:spPr>
          <a:xfrm flipH="false" flipV="false" rot="0">
            <a:off x="-2064938" y="-2923439"/>
            <a:ext cx="23266524" cy="14062350"/>
          </a:xfrm>
          <a:custGeom>
            <a:avLst/>
            <a:gdLst/>
            <a:ahLst/>
            <a:cxnLst/>
            <a:rect r="r" b="b" t="t" l="l"/>
            <a:pathLst>
              <a:path h="14062350" w="23266524">
                <a:moveTo>
                  <a:pt x="0" y="0"/>
                </a:moveTo>
                <a:lnTo>
                  <a:pt x="23266524" y="0"/>
                </a:lnTo>
                <a:lnTo>
                  <a:pt x="23266524" y="14062350"/>
                </a:lnTo>
                <a:lnTo>
                  <a:pt x="0" y="14062350"/>
                </a:lnTo>
                <a:lnTo>
                  <a:pt x="0" y="0"/>
                </a:lnTo>
                <a:close/>
              </a:path>
            </a:pathLst>
          </a:custGeom>
          <a:blipFill>
            <a:blip r:embed="rId3"/>
            <a:stretch>
              <a:fillRect l="0" t="-32726" r="0" b="-32726"/>
            </a:stretch>
          </a:blipFill>
        </p:spPr>
      </p:sp>
      <p:sp>
        <p:nvSpPr>
          <p:cNvPr name="Freeform 4" id="4"/>
          <p:cNvSpPr/>
          <p:nvPr/>
        </p:nvSpPr>
        <p:spPr>
          <a:xfrm flipH="false" flipV="false" rot="0">
            <a:off x="-2913586" y="7963250"/>
            <a:ext cx="4953540" cy="4953540"/>
          </a:xfrm>
          <a:custGeom>
            <a:avLst/>
            <a:gdLst/>
            <a:ahLst/>
            <a:cxnLst/>
            <a:rect r="r" b="b" t="t" l="l"/>
            <a:pathLst>
              <a:path h="4953540" w="4953540">
                <a:moveTo>
                  <a:pt x="0" y="0"/>
                </a:moveTo>
                <a:lnTo>
                  <a:pt x="4953541" y="0"/>
                </a:lnTo>
                <a:lnTo>
                  <a:pt x="4953541" y="4953540"/>
                </a:lnTo>
                <a:lnTo>
                  <a:pt x="0" y="4953540"/>
                </a:lnTo>
                <a:lnTo>
                  <a:pt x="0" y="0"/>
                </a:lnTo>
                <a:close/>
              </a:path>
            </a:pathLst>
          </a:custGeom>
          <a:blipFill>
            <a:blip r:embed="rId4"/>
            <a:stretch>
              <a:fillRect l="0" t="0" r="0" b="0"/>
            </a:stretch>
          </a:blipFill>
        </p:spPr>
      </p:sp>
      <p:sp>
        <p:nvSpPr>
          <p:cNvPr name="Freeform 5" id="5"/>
          <p:cNvSpPr/>
          <p:nvPr/>
        </p:nvSpPr>
        <p:spPr>
          <a:xfrm flipH="false" flipV="false" rot="0">
            <a:off x="15811230" y="8222190"/>
            <a:ext cx="4953540" cy="4953540"/>
          </a:xfrm>
          <a:custGeom>
            <a:avLst/>
            <a:gdLst/>
            <a:ahLst/>
            <a:cxnLst/>
            <a:rect r="r" b="b" t="t" l="l"/>
            <a:pathLst>
              <a:path h="4953540" w="4953540">
                <a:moveTo>
                  <a:pt x="0" y="0"/>
                </a:moveTo>
                <a:lnTo>
                  <a:pt x="4953540" y="0"/>
                </a:lnTo>
                <a:lnTo>
                  <a:pt x="4953540" y="4953541"/>
                </a:lnTo>
                <a:lnTo>
                  <a:pt x="0" y="4953541"/>
                </a:lnTo>
                <a:lnTo>
                  <a:pt x="0" y="0"/>
                </a:lnTo>
                <a:close/>
              </a:path>
            </a:pathLst>
          </a:custGeom>
          <a:blipFill>
            <a:blip r:embed="rId4"/>
            <a:stretch>
              <a:fillRect l="0" t="0" r="0" b="0"/>
            </a:stretch>
          </a:blipFill>
        </p:spPr>
      </p:sp>
      <p:sp>
        <p:nvSpPr>
          <p:cNvPr name="Freeform 6" id="6"/>
          <p:cNvSpPr/>
          <p:nvPr/>
        </p:nvSpPr>
        <p:spPr>
          <a:xfrm flipH="false" flipV="false" rot="0">
            <a:off x="16248045" y="-393482"/>
            <a:ext cx="4953540" cy="4953540"/>
          </a:xfrm>
          <a:custGeom>
            <a:avLst/>
            <a:gdLst/>
            <a:ahLst/>
            <a:cxnLst/>
            <a:rect r="r" b="b" t="t" l="l"/>
            <a:pathLst>
              <a:path h="4953540" w="4953540">
                <a:moveTo>
                  <a:pt x="0" y="0"/>
                </a:moveTo>
                <a:lnTo>
                  <a:pt x="4953541" y="0"/>
                </a:lnTo>
                <a:lnTo>
                  <a:pt x="4953541" y="4953541"/>
                </a:lnTo>
                <a:lnTo>
                  <a:pt x="0" y="4953541"/>
                </a:lnTo>
                <a:lnTo>
                  <a:pt x="0" y="0"/>
                </a:lnTo>
                <a:close/>
              </a:path>
            </a:pathLst>
          </a:custGeom>
          <a:blipFill>
            <a:blip r:embed="rId4"/>
            <a:stretch>
              <a:fillRect l="0" t="0" r="0" b="0"/>
            </a:stretch>
          </a:blipFill>
        </p:spPr>
      </p:sp>
      <p:sp>
        <p:nvSpPr>
          <p:cNvPr name="Freeform 7" id="7"/>
          <p:cNvSpPr/>
          <p:nvPr/>
        </p:nvSpPr>
        <p:spPr>
          <a:xfrm flipH="false" flipV="false" rot="0">
            <a:off x="-2488448" y="-605342"/>
            <a:ext cx="4953540" cy="4953540"/>
          </a:xfrm>
          <a:custGeom>
            <a:avLst/>
            <a:gdLst/>
            <a:ahLst/>
            <a:cxnLst/>
            <a:rect r="r" b="b" t="t" l="l"/>
            <a:pathLst>
              <a:path h="4953540" w="4953540">
                <a:moveTo>
                  <a:pt x="0" y="0"/>
                </a:moveTo>
                <a:lnTo>
                  <a:pt x="4953540" y="0"/>
                </a:lnTo>
                <a:lnTo>
                  <a:pt x="4953540" y="4953540"/>
                </a:lnTo>
                <a:lnTo>
                  <a:pt x="0" y="4953540"/>
                </a:lnTo>
                <a:lnTo>
                  <a:pt x="0" y="0"/>
                </a:lnTo>
                <a:close/>
              </a:path>
            </a:pathLst>
          </a:custGeom>
          <a:blipFill>
            <a:blip r:embed="rId4"/>
            <a:stretch>
              <a:fillRect l="0" t="0" r="0" b="0"/>
            </a:stretch>
          </a:blipFill>
        </p:spPr>
      </p:sp>
      <p:sp>
        <p:nvSpPr>
          <p:cNvPr name="TextBox 8" id="8"/>
          <p:cNvSpPr txBox="true"/>
          <p:nvPr/>
        </p:nvSpPr>
        <p:spPr>
          <a:xfrm rot="0">
            <a:off x="0" y="-171450"/>
            <a:ext cx="18288000" cy="3195319"/>
          </a:xfrm>
          <a:prstGeom prst="rect">
            <a:avLst/>
          </a:prstGeom>
        </p:spPr>
        <p:txBody>
          <a:bodyPr anchor="t" rtlCol="false" tIns="0" lIns="0" bIns="0" rIns="0">
            <a:spAutoFit/>
          </a:bodyPr>
          <a:lstStyle/>
          <a:p>
            <a:pPr algn="ctr">
              <a:lnSpc>
                <a:spcPts val="12880"/>
              </a:lnSpc>
            </a:pPr>
            <a:r>
              <a:rPr lang="en-US" sz="9200">
                <a:solidFill>
                  <a:srgbClr val="000000"/>
                </a:solidFill>
                <a:latin typeface="Open Sans Bold"/>
              </a:rPr>
              <a:t>THANKS FOR YOUR ATTENCION!!!!!!!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DAF5hi6BYso</dc:identifier>
  <dcterms:modified xsi:type="dcterms:W3CDTF">2011-08-01T06:04:30Z</dcterms:modified>
  <cp:revision>1</cp:revision>
  <dc:title>DASHUNT DOG</dc:title>
</cp:coreProperties>
</file>