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167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80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381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09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72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724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6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8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98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0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813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0A14B-1DDD-4C38-A6E7-287B5CF4160D}" type="datetimeFigureOut">
              <a:rPr lang="es-MX" smtClean="0"/>
              <a:t>10/11/2023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A50-D284-48AD-9478-A4685ECE584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8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0100" b="18650"/>
          <a:stretch/>
        </p:blipFill>
        <p:spPr>
          <a:xfrm>
            <a:off x="0" y="0"/>
            <a:ext cx="5417820" cy="686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466" t="6701" r="10533" b="11699"/>
          <a:stretch/>
        </p:blipFill>
        <p:spPr>
          <a:xfrm rot="16200000">
            <a:off x="6858929" y="-1405231"/>
            <a:ext cx="3964622" cy="684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22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2023-11-10T23:52:57Z</dcterms:created>
  <dcterms:modified xsi:type="dcterms:W3CDTF">2023-11-10T23:53:27Z</dcterms:modified>
</cp:coreProperties>
</file>