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Open Sans Light" charset="1" panose="020B0306030504020204"/>
      <p:regular r:id="rId14"/>
    </p:embeddedFont>
    <p:embeddedFont>
      <p:font typeface="Open Sans Light Italics" charset="1" panose="020B0306030504020204"/>
      <p:regular r:id="rId15"/>
    </p:embeddedFont>
    <p:embeddedFont>
      <p:font typeface="Open Sans Ultra-Bold" charset="1" panose="00000000000000000000"/>
      <p:regular r:id="rId16"/>
    </p:embeddedFont>
    <p:embeddedFont>
      <p:font typeface="Open Sans Ultra-Bold Italics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gif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3.gif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3.gif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3.gif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33504" y="2657411"/>
            <a:ext cx="6567884" cy="6600889"/>
          </a:xfrm>
          <a:custGeom>
            <a:avLst/>
            <a:gdLst/>
            <a:ahLst/>
            <a:cxnLst/>
            <a:rect r="r" b="b" t="t" l="l"/>
            <a:pathLst>
              <a:path h="6600889" w="6567884">
                <a:moveTo>
                  <a:pt x="0" y="0"/>
                </a:moveTo>
                <a:lnTo>
                  <a:pt x="6567884" y="0"/>
                </a:lnTo>
                <a:lnTo>
                  <a:pt x="6567884" y="6600889"/>
                </a:lnTo>
                <a:lnTo>
                  <a:pt x="0" y="6600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3556165" y="-235563"/>
            <a:ext cx="10522563" cy="10522563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253184" y="857250"/>
            <a:ext cx="11781632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PROYECTO DE VIDA!!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44291" y="3030081"/>
            <a:ext cx="12316937" cy="6534240"/>
          </a:xfrm>
          <a:custGeom>
            <a:avLst/>
            <a:gdLst/>
            <a:ahLst/>
            <a:cxnLst/>
            <a:rect r="r" b="b" t="t" l="l"/>
            <a:pathLst>
              <a:path h="6534240" w="12316937">
                <a:moveTo>
                  <a:pt x="0" y="0"/>
                </a:moveTo>
                <a:lnTo>
                  <a:pt x="12316937" y="0"/>
                </a:lnTo>
                <a:lnTo>
                  <a:pt x="12316937" y="6534240"/>
                </a:lnTo>
                <a:lnTo>
                  <a:pt x="0" y="65342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7638" y="649329"/>
            <a:ext cx="17032724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TOP 3 METAS A LARGO PLAZO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77733" y="2616748"/>
            <a:ext cx="6532533" cy="7135893"/>
          </a:xfrm>
          <a:custGeom>
            <a:avLst/>
            <a:gdLst/>
            <a:ahLst/>
            <a:cxnLst/>
            <a:rect r="r" b="b" t="t" l="l"/>
            <a:pathLst>
              <a:path h="7135893" w="6532533">
                <a:moveTo>
                  <a:pt x="0" y="0"/>
                </a:moveTo>
                <a:lnTo>
                  <a:pt x="6532534" y="0"/>
                </a:lnTo>
                <a:lnTo>
                  <a:pt x="6532534" y="7135894"/>
                </a:lnTo>
                <a:lnTo>
                  <a:pt x="0" y="7135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4133" y="2396381"/>
            <a:ext cx="6567884" cy="6600889"/>
          </a:xfrm>
          <a:custGeom>
            <a:avLst/>
            <a:gdLst/>
            <a:ahLst/>
            <a:cxnLst/>
            <a:rect r="r" b="b" t="t" l="l"/>
            <a:pathLst>
              <a:path h="6600889" w="6567884">
                <a:moveTo>
                  <a:pt x="0" y="0"/>
                </a:moveTo>
                <a:lnTo>
                  <a:pt x="6567884" y="0"/>
                </a:lnTo>
                <a:lnTo>
                  <a:pt x="6567884" y="6600889"/>
                </a:lnTo>
                <a:lnTo>
                  <a:pt x="0" y="66008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451075" y="2584702"/>
            <a:ext cx="6567884" cy="6600889"/>
          </a:xfrm>
          <a:custGeom>
            <a:avLst/>
            <a:gdLst/>
            <a:ahLst/>
            <a:cxnLst/>
            <a:rect r="r" b="b" t="t" l="l"/>
            <a:pathLst>
              <a:path h="6600889" w="6567884">
                <a:moveTo>
                  <a:pt x="0" y="0"/>
                </a:moveTo>
                <a:lnTo>
                  <a:pt x="6567884" y="0"/>
                </a:lnTo>
                <a:lnTo>
                  <a:pt x="6567884" y="6600889"/>
                </a:lnTo>
                <a:lnTo>
                  <a:pt x="0" y="66008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067050" y="696410"/>
            <a:ext cx="12153900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1.TERMINAR LA SKUL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87689" y="2120853"/>
            <a:ext cx="11218035" cy="7568372"/>
          </a:xfrm>
          <a:custGeom>
            <a:avLst/>
            <a:gdLst/>
            <a:ahLst/>
            <a:cxnLst/>
            <a:rect r="r" b="b" t="t" l="l"/>
            <a:pathLst>
              <a:path h="7568372" w="11218035">
                <a:moveTo>
                  <a:pt x="0" y="0"/>
                </a:moveTo>
                <a:lnTo>
                  <a:pt x="11218035" y="0"/>
                </a:lnTo>
                <a:lnTo>
                  <a:pt x="11218035" y="7568372"/>
                </a:lnTo>
                <a:lnTo>
                  <a:pt x="0" y="7568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9211" y="437469"/>
            <a:ext cx="17569578" cy="3195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2.ESTUDIAR LO QUE ME GUSTA</a:t>
            </a:r>
          </a:p>
          <a:p>
            <a:pPr algn="ctr">
              <a:lnSpc>
                <a:spcPts val="12880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50250" y="3258895"/>
            <a:ext cx="6092977" cy="5699497"/>
          </a:xfrm>
          <a:custGeom>
            <a:avLst/>
            <a:gdLst/>
            <a:ahLst/>
            <a:cxnLst/>
            <a:rect r="r" b="b" t="t" l="l"/>
            <a:pathLst>
              <a:path h="5699497" w="6092977">
                <a:moveTo>
                  <a:pt x="0" y="0"/>
                </a:moveTo>
                <a:lnTo>
                  <a:pt x="6092977" y="0"/>
                </a:lnTo>
                <a:lnTo>
                  <a:pt x="6092977" y="5699497"/>
                </a:lnTo>
                <a:lnTo>
                  <a:pt x="0" y="56994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51211" y="4843592"/>
            <a:ext cx="5192177" cy="4114800"/>
          </a:xfrm>
          <a:custGeom>
            <a:avLst/>
            <a:gdLst/>
            <a:ahLst/>
            <a:cxnLst/>
            <a:rect r="r" b="b" t="t" l="l"/>
            <a:pathLst>
              <a:path h="4114800" w="5192177">
                <a:moveTo>
                  <a:pt x="0" y="0"/>
                </a:moveTo>
                <a:lnTo>
                  <a:pt x="5192176" y="0"/>
                </a:lnTo>
                <a:lnTo>
                  <a:pt x="51921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67123" y="4843592"/>
            <a:ext cx="5192177" cy="4114800"/>
          </a:xfrm>
          <a:custGeom>
            <a:avLst/>
            <a:gdLst/>
            <a:ahLst/>
            <a:cxnLst/>
            <a:rect r="r" b="b" t="t" l="l"/>
            <a:pathLst>
              <a:path h="4114800" w="5192177">
                <a:moveTo>
                  <a:pt x="0" y="0"/>
                </a:moveTo>
                <a:lnTo>
                  <a:pt x="5192177" y="0"/>
                </a:lnTo>
                <a:lnTo>
                  <a:pt x="51921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06338" y="555169"/>
            <a:ext cx="16875323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3.SABERME LA DE CHAMBEAR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88520" y="2666863"/>
            <a:ext cx="6323003" cy="5800717"/>
          </a:xfrm>
          <a:custGeom>
            <a:avLst/>
            <a:gdLst/>
            <a:ahLst/>
            <a:cxnLst/>
            <a:rect r="r" b="b" t="t" l="l"/>
            <a:pathLst>
              <a:path h="5800717" w="6323003">
                <a:moveTo>
                  <a:pt x="0" y="0"/>
                </a:moveTo>
                <a:lnTo>
                  <a:pt x="6323003" y="0"/>
                </a:lnTo>
                <a:lnTo>
                  <a:pt x="6323003" y="5800717"/>
                </a:lnTo>
                <a:lnTo>
                  <a:pt x="0" y="5800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029200" y="1028700"/>
            <a:ext cx="8229600" cy="82296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608062" y="355622"/>
            <a:ext cx="17071877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TOP 3 METAS A CORTO PLAZO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158645" y="5903064"/>
            <a:ext cx="6100655" cy="4079208"/>
          </a:xfrm>
          <a:custGeom>
            <a:avLst/>
            <a:gdLst/>
            <a:ahLst/>
            <a:cxnLst/>
            <a:rect r="r" b="b" t="t" l="l"/>
            <a:pathLst>
              <a:path h="4079208" w="6100655">
                <a:moveTo>
                  <a:pt x="0" y="0"/>
                </a:moveTo>
                <a:lnTo>
                  <a:pt x="6100655" y="0"/>
                </a:lnTo>
                <a:lnTo>
                  <a:pt x="6100655" y="4079208"/>
                </a:lnTo>
                <a:lnTo>
                  <a:pt x="0" y="40792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92409" y="2209892"/>
            <a:ext cx="10138335" cy="7386344"/>
          </a:xfrm>
          <a:custGeom>
            <a:avLst/>
            <a:gdLst/>
            <a:ahLst/>
            <a:cxnLst/>
            <a:rect r="r" b="b" t="t" l="l"/>
            <a:pathLst>
              <a:path h="7386344" w="10138335">
                <a:moveTo>
                  <a:pt x="0" y="0"/>
                </a:moveTo>
                <a:lnTo>
                  <a:pt x="10138335" y="0"/>
                </a:lnTo>
                <a:lnTo>
                  <a:pt x="10138335" y="7386344"/>
                </a:lnTo>
                <a:lnTo>
                  <a:pt x="0" y="73863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44427" y="390388"/>
            <a:ext cx="15775424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1.NO SER TAN HUEVONAZO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93460" y="4002405"/>
            <a:ext cx="8514347" cy="5555092"/>
          </a:xfrm>
          <a:custGeom>
            <a:avLst/>
            <a:gdLst/>
            <a:ahLst/>
            <a:cxnLst/>
            <a:rect r="r" b="b" t="t" l="l"/>
            <a:pathLst>
              <a:path h="5555092" w="8514347">
                <a:moveTo>
                  <a:pt x="0" y="0"/>
                </a:moveTo>
                <a:lnTo>
                  <a:pt x="8514347" y="0"/>
                </a:lnTo>
                <a:lnTo>
                  <a:pt x="8514347" y="5555092"/>
                </a:lnTo>
                <a:lnTo>
                  <a:pt x="0" y="5555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10108" y="5332963"/>
            <a:ext cx="4028869" cy="2893977"/>
          </a:xfrm>
          <a:custGeom>
            <a:avLst/>
            <a:gdLst/>
            <a:ahLst/>
            <a:cxnLst/>
            <a:rect r="r" b="b" t="t" l="l"/>
            <a:pathLst>
              <a:path h="2893977" w="4028869">
                <a:moveTo>
                  <a:pt x="0" y="0"/>
                </a:moveTo>
                <a:lnTo>
                  <a:pt x="4028869" y="0"/>
                </a:lnTo>
                <a:lnTo>
                  <a:pt x="4028869" y="2893976"/>
                </a:lnTo>
                <a:lnTo>
                  <a:pt x="0" y="28939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02767" y="857250"/>
            <a:ext cx="12752904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2.DORMIR TEMPRANO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060373" y="2889567"/>
            <a:ext cx="644973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Porque me despierto con sueño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11644" y="3516910"/>
            <a:ext cx="7732356" cy="5741390"/>
          </a:xfrm>
          <a:custGeom>
            <a:avLst/>
            <a:gdLst/>
            <a:ahLst/>
            <a:cxnLst/>
            <a:rect r="r" b="b" t="t" l="l"/>
            <a:pathLst>
              <a:path h="5741390" w="7732356">
                <a:moveTo>
                  <a:pt x="0" y="0"/>
                </a:moveTo>
                <a:lnTo>
                  <a:pt x="7732356" y="0"/>
                </a:lnTo>
                <a:lnTo>
                  <a:pt x="7732356" y="5741390"/>
                </a:lnTo>
                <a:lnTo>
                  <a:pt x="0" y="57413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353557" y="2673853"/>
            <a:ext cx="6171661" cy="6584447"/>
          </a:xfrm>
          <a:custGeom>
            <a:avLst/>
            <a:gdLst/>
            <a:ahLst/>
            <a:cxnLst/>
            <a:rect r="r" b="b" t="t" l="l"/>
            <a:pathLst>
              <a:path h="6584447" w="6171661">
                <a:moveTo>
                  <a:pt x="0" y="0"/>
                </a:moveTo>
                <a:lnTo>
                  <a:pt x="6171661" y="0"/>
                </a:lnTo>
                <a:lnTo>
                  <a:pt x="6171661" y="6584447"/>
                </a:lnTo>
                <a:lnTo>
                  <a:pt x="0" y="65844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469309" y="857250"/>
            <a:ext cx="9349383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3.COMER MEJOR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66309" y="3306731"/>
            <a:ext cx="10813779" cy="6980269"/>
          </a:xfrm>
          <a:custGeom>
            <a:avLst/>
            <a:gdLst/>
            <a:ahLst/>
            <a:cxnLst/>
            <a:rect r="r" b="b" t="t" l="l"/>
            <a:pathLst>
              <a:path h="6980269" w="10813779">
                <a:moveTo>
                  <a:pt x="0" y="0"/>
                </a:moveTo>
                <a:lnTo>
                  <a:pt x="10813779" y="0"/>
                </a:lnTo>
                <a:lnTo>
                  <a:pt x="10813779" y="6980269"/>
                </a:lnTo>
                <a:lnTo>
                  <a:pt x="0" y="6980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4770259" y="1734903"/>
            <a:ext cx="8229600" cy="82296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-258941" y="857250"/>
            <a:ext cx="18288000" cy="3195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TOP 3 METAS A MEDIANO PLAZO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49447" y="4238227"/>
            <a:ext cx="8989105" cy="5718200"/>
          </a:xfrm>
          <a:custGeom>
            <a:avLst/>
            <a:gdLst/>
            <a:ahLst/>
            <a:cxnLst/>
            <a:rect r="r" b="b" t="t" l="l"/>
            <a:pathLst>
              <a:path h="5718200" w="8989105">
                <a:moveTo>
                  <a:pt x="0" y="0"/>
                </a:moveTo>
                <a:lnTo>
                  <a:pt x="8989106" y="0"/>
                </a:lnTo>
                <a:lnTo>
                  <a:pt x="8989106" y="5718200"/>
                </a:lnTo>
                <a:lnTo>
                  <a:pt x="0" y="5718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49059" y="1526212"/>
            <a:ext cx="11883679" cy="3617288"/>
          </a:xfrm>
          <a:custGeom>
            <a:avLst/>
            <a:gdLst/>
            <a:ahLst/>
            <a:cxnLst/>
            <a:rect r="r" b="b" t="t" l="l"/>
            <a:pathLst>
              <a:path h="3617288" w="11883679">
                <a:moveTo>
                  <a:pt x="0" y="0"/>
                </a:moveTo>
                <a:lnTo>
                  <a:pt x="11883679" y="0"/>
                </a:lnTo>
                <a:lnTo>
                  <a:pt x="11883679" y="3617288"/>
                </a:lnTo>
                <a:lnTo>
                  <a:pt x="0" y="36172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4676099" y="2057400"/>
            <a:ext cx="8229600" cy="82296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77888" y="355087"/>
            <a:ext cx="14932223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1.TERMINAR SECUNDARIA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35828" y="4567381"/>
            <a:ext cx="3427487" cy="4413112"/>
          </a:xfrm>
          <a:custGeom>
            <a:avLst/>
            <a:gdLst/>
            <a:ahLst/>
            <a:cxnLst/>
            <a:rect r="r" b="b" t="t" l="l"/>
            <a:pathLst>
              <a:path h="4413112" w="3427487">
                <a:moveTo>
                  <a:pt x="0" y="0"/>
                </a:moveTo>
                <a:lnTo>
                  <a:pt x="3427487" y="0"/>
                </a:lnTo>
                <a:lnTo>
                  <a:pt x="3427487" y="4413111"/>
                </a:lnTo>
                <a:lnTo>
                  <a:pt x="0" y="44131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045615" y="3505393"/>
            <a:ext cx="5098385" cy="5752907"/>
          </a:xfrm>
          <a:custGeom>
            <a:avLst/>
            <a:gdLst/>
            <a:ahLst/>
            <a:cxnLst/>
            <a:rect r="r" b="b" t="t" l="l"/>
            <a:pathLst>
              <a:path h="5752907" w="5098385">
                <a:moveTo>
                  <a:pt x="0" y="0"/>
                </a:moveTo>
                <a:lnTo>
                  <a:pt x="5098385" y="0"/>
                </a:lnTo>
                <a:lnTo>
                  <a:pt x="5098385" y="5752907"/>
                </a:lnTo>
                <a:lnTo>
                  <a:pt x="0" y="57529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42682" y="857250"/>
            <a:ext cx="1373183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2.Dibujar bien papu pro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109613" y="3301428"/>
            <a:ext cx="9533494" cy="6545754"/>
          </a:xfrm>
          <a:custGeom>
            <a:avLst/>
            <a:gdLst/>
            <a:ahLst/>
            <a:cxnLst/>
            <a:rect r="r" b="b" t="t" l="l"/>
            <a:pathLst>
              <a:path h="6545754" w="9533494">
                <a:moveTo>
                  <a:pt x="0" y="0"/>
                </a:moveTo>
                <a:lnTo>
                  <a:pt x="9533494" y="0"/>
                </a:lnTo>
                <a:lnTo>
                  <a:pt x="9533494" y="6545753"/>
                </a:lnTo>
                <a:lnTo>
                  <a:pt x="0" y="6545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555169"/>
            <a:ext cx="18288000" cy="3195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3.TERMINAR CIERTO DEPORSTE NEFASTO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DAFydqf4WsE</dc:identifier>
  <dcterms:modified xsi:type="dcterms:W3CDTF">2011-08-01T06:04:30Z</dcterms:modified>
  <cp:revision>1</cp:revision>
  <dc:title>PROYECTO DE VIDA!!</dc:title>
</cp:coreProperties>
</file>