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eue Machina" charset="1" panose="00000500000000000000"/>
      <p:regular r:id="rId10"/>
    </p:embeddedFont>
    <p:embeddedFont>
      <p:font typeface="Neue Machina Light" charset="1" panose="00000400000000000000"/>
      <p:regular r:id="rId11"/>
    </p:embeddedFont>
    <p:embeddedFont>
      <p:font typeface="Neue Machina Ultra-Bold" charset="1" panose="000009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26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1539" y="4890125"/>
            <a:ext cx="9366390" cy="4963265"/>
          </a:xfrm>
          <a:custGeom>
            <a:avLst/>
            <a:gdLst/>
            <a:ahLst/>
            <a:cxnLst/>
            <a:rect r="r" b="b" t="t" l="l"/>
            <a:pathLst>
              <a:path h="4963265" w="9366390">
                <a:moveTo>
                  <a:pt x="0" y="0"/>
                </a:moveTo>
                <a:lnTo>
                  <a:pt x="9366390" y="0"/>
                </a:lnTo>
                <a:lnTo>
                  <a:pt x="9366390" y="4963265"/>
                </a:lnTo>
                <a:lnTo>
                  <a:pt x="0" y="4963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72824" y="5346857"/>
            <a:ext cx="8998492" cy="4759908"/>
          </a:xfrm>
          <a:custGeom>
            <a:avLst/>
            <a:gdLst/>
            <a:ahLst/>
            <a:cxnLst/>
            <a:rect r="r" b="b" t="t" l="l"/>
            <a:pathLst>
              <a:path h="4759908" w="8998492">
                <a:moveTo>
                  <a:pt x="0" y="0"/>
                </a:moveTo>
                <a:lnTo>
                  <a:pt x="8998493" y="0"/>
                </a:lnTo>
                <a:lnTo>
                  <a:pt x="8998493" y="4759908"/>
                </a:lnTo>
                <a:lnTo>
                  <a:pt x="0" y="4759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63916" y="0"/>
            <a:ext cx="13160168" cy="4703608"/>
          </a:xfrm>
          <a:custGeom>
            <a:avLst/>
            <a:gdLst/>
            <a:ahLst/>
            <a:cxnLst/>
            <a:rect r="r" b="b" t="t" l="l"/>
            <a:pathLst>
              <a:path h="4703608" w="13160168">
                <a:moveTo>
                  <a:pt x="0" y="0"/>
                </a:moveTo>
                <a:lnTo>
                  <a:pt x="13160168" y="0"/>
                </a:lnTo>
                <a:lnTo>
                  <a:pt x="13160168" y="4703608"/>
                </a:lnTo>
                <a:lnTo>
                  <a:pt x="0" y="4703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117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8647" y="735691"/>
            <a:ext cx="13306025" cy="4407809"/>
          </a:xfrm>
          <a:custGeom>
            <a:avLst/>
            <a:gdLst/>
            <a:ahLst/>
            <a:cxnLst/>
            <a:rect r="r" b="b" t="t" l="l"/>
            <a:pathLst>
              <a:path h="4407809" w="13306025">
                <a:moveTo>
                  <a:pt x="0" y="0"/>
                </a:moveTo>
                <a:lnTo>
                  <a:pt x="13306025" y="0"/>
                </a:lnTo>
                <a:lnTo>
                  <a:pt x="13306025" y="4407809"/>
                </a:lnTo>
                <a:lnTo>
                  <a:pt x="0" y="4407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29970" y="5143500"/>
            <a:ext cx="14028061" cy="4965190"/>
          </a:xfrm>
          <a:custGeom>
            <a:avLst/>
            <a:gdLst/>
            <a:ahLst/>
            <a:cxnLst/>
            <a:rect r="r" b="b" t="t" l="l"/>
            <a:pathLst>
              <a:path h="4965190" w="14028061">
                <a:moveTo>
                  <a:pt x="0" y="0"/>
                </a:moveTo>
                <a:lnTo>
                  <a:pt x="14028060" y="0"/>
                </a:lnTo>
                <a:lnTo>
                  <a:pt x="14028060" y="4965190"/>
                </a:lnTo>
                <a:lnTo>
                  <a:pt x="0" y="4965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63" r="0" b="-2563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3856" y="3371903"/>
            <a:ext cx="16400288" cy="6614023"/>
          </a:xfrm>
          <a:custGeom>
            <a:avLst/>
            <a:gdLst/>
            <a:ahLst/>
            <a:cxnLst/>
            <a:rect r="r" b="b" t="t" l="l"/>
            <a:pathLst>
              <a:path h="6614023" w="16400288">
                <a:moveTo>
                  <a:pt x="0" y="0"/>
                </a:moveTo>
                <a:lnTo>
                  <a:pt x="16400288" y="0"/>
                </a:lnTo>
                <a:lnTo>
                  <a:pt x="16400288" y="6614022"/>
                </a:lnTo>
                <a:lnTo>
                  <a:pt x="0" y="6614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095" y="167058"/>
            <a:ext cx="18230905" cy="320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ENTRAR Y TERMINAR LA UNIVERSIDAD.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0910" y="3489680"/>
            <a:ext cx="17146180" cy="6531438"/>
          </a:xfrm>
          <a:custGeom>
            <a:avLst/>
            <a:gdLst/>
            <a:ahLst/>
            <a:cxnLst/>
            <a:rect r="r" b="b" t="t" l="l"/>
            <a:pathLst>
              <a:path h="6531438" w="17146180">
                <a:moveTo>
                  <a:pt x="0" y="0"/>
                </a:moveTo>
                <a:lnTo>
                  <a:pt x="17146180" y="0"/>
                </a:lnTo>
                <a:lnTo>
                  <a:pt x="17146180" y="6531438"/>
                </a:lnTo>
                <a:lnTo>
                  <a:pt x="0" y="6531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1567" y="50510"/>
            <a:ext cx="17904866" cy="2730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942"/>
              </a:lnSpc>
              <a:spcBef>
                <a:spcPct val="0"/>
              </a:spcBef>
            </a:pPr>
            <a:r>
              <a:rPr lang="en-US" sz="7815">
                <a:solidFill>
                  <a:srgbClr val="000000"/>
                </a:solidFill>
                <a:latin typeface="Neue Machina Ultra-Bold"/>
              </a:rPr>
              <a:t>CONSEGUIR TRABAJO O TENER UN NEGOCIO PEQUEÑO.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143500"/>
            <a:ext cx="6887529" cy="4726927"/>
          </a:xfrm>
          <a:custGeom>
            <a:avLst/>
            <a:gdLst/>
            <a:ahLst/>
            <a:cxnLst/>
            <a:rect r="r" b="b" t="t" l="l"/>
            <a:pathLst>
              <a:path h="4726927" w="6887529">
                <a:moveTo>
                  <a:pt x="0" y="0"/>
                </a:moveTo>
                <a:lnTo>
                  <a:pt x="6887529" y="0"/>
                </a:lnTo>
                <a:lnTo>
                  <a:pt x="6887529" y="4726927"/>
                </a:lnTo>
                <a:lnTo>
                  <a:pt x="0" y="4726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03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50872" y="4408205"/>
            <a:ext cx="7537128" cy="5204820"/>
          </a:xfrm>
          <a:custGeom>
            <a:avLst/>
            <a:gdLst/>
            <a:ahLst/>
            <a:cxnLst/>
            <a:rect r="r" b="b" t="t" l="l"/>
            <a:pathLst>
              <a:path h="5204820" w="7537128">
                <a:moveTo>
                  <a:pt x="0" y="0"/>
                </a:moveTo>
                <a:lnTo>
                  <a:pt x="7537128" y="0"/>
                </a:lnTo>
                <a:lnTo>
                  <a:pt x="7537128" y="5204820"/>
                </a:lnTo>
                <a:lnTo>
                  <a:pt x="0" y="5204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34256" y="5379258"/>
            <a:ext cx="4859361" cy="3262714"/>
          </a:xfrm>
          <a:custGeom>
            <a:avLst/>
            <a:gdLst/>
            <a:ahLst/>
            <a:cxnLst/>
            <a:rect r="r" b="b" t="t" l="l"/>
            <a:pathLst>
              <a:path h="3262714" w="4859361">
                <a:moveTo>
                  <a:pt x="0" y="0"/>
                </a:moveTo>
                <a:lnTo>
                  <a:pt x="4859362" y="0"/>
                </a:lnTo>
                <a:lnTo>
                  <a:pt x="4859362" y="3262714"/>
                </a:lnTo>
                <a:lnTo>
                  <a:pt x="0" y="3262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983" y="641479"/>
            <a:ext cx="17914034" cy="314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02"/>
              </a:lnSpc>
              <a:spcBef>
                <a:spcPct val="0"/>
              </a:spcBef>
            </a:pPr>
            <a:r>
              <a:rPr lang="en-US" sz="5930">
                <a:solidFill>
                  <a:srgbClr val="000000"/>
                </a:solidFill>
                <a:latin typeface="Neue Machina Ultra-Bold"/>
              </a:rPr>
              <a:t>HACER LOS MEJORES DIBUJOS ( PARA MI ) COMO MIS ARTISTAS FAVORITOS. UNOS LEGENDARIOS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1341" y="1816313"/>
            <a:ext cx="15737959" cy="6654374"/>
          </a:xfrm>
          <a:custGeom>
            <a:avLst/>
            <a:gdLst/>
            <a:ahLst/>
            <a:cxnLst/>
            <a:rect r="r" b="b" t="t" l="l"/>
            <a:pathLst>
              <a:path h="6654374" w="15737959">
                <a:moveTo>
                  <a:pt x="0" y="0"/>
                </a:moveTo>
                <a:lnTo>
                  <a:pt x="15737959" y="0"/>
                </a:lnTo>
                <a:lnTo>
                  <a:pt x="15737959" y="6654374"/>
                </a:lnTo>
                <a:lnTo>
                  <a:pt x="0" y="665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854" y="524972"/>
            <a:ext cx="13270962" cy="5233726"/>
          </a:xfrm>
          <a:custGeom>
            <a:avLst/>
            <a:gdLst/>
            <a:ahLst/>
            <a:cxnLst/>
            <a:rect r="r" b="b" t="t" l="l"/>
            <a:pathLst>
              <a:path h="5233726" w="13270962">
                <a:moveTo>
                  <a:pt x="0" y="0"/>
                </a:moveTo>
                <a:lnTo>
                  <a:pt x="13270962" y="0"/>
                </a:lnTo>
                <a:lnTo>
                  <a:pt x="13270962" y="5233726"/>
                </a:lnTo>
                <a:lnTo>
                  <a:pt x="0" y="5233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31991" y="5758698"/>
            <a:ext cx="8755346" cy="4070415"/>
          </a:xfrm>
          <a:custGeom>
            <a:avLst/>
            <a:gdLst/>
            <a:ahLst/>
            <a:cxnLst/>
            <a:rect r="r" b="b" t="t" l="l"/>
            <a:pathLst>
              <a:path h="4070415" w="8755346">
                <a:moveTo>
                  <a:pt x="0" y="0"/>
                </a:moveTo>
                <a:lnTo>
                  <a:pt x="8755347" y="0"/>
                </a:lnTo>
                <a:lnTo>
                  <a:pt x="8755347" y="4070415"/>
                </a:lnTo>
                <a:lnTo>
                  <a:pt x="0" y="4070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40778" y="6329994"/>
            <a:ext cx="6223989" cy="3499118"/>
          </a:xfrm>
          <a:custGeom>
            <a:avLst/>
            <a:gdLst/>
            <a:ahLst/>
            <a:cxnLst/>
            <a:rect r="r" b="b" t="t" l="l"/>
            <a:pathLst>
              <a:path h="3499118" w="6223989">
                <a:moveTo>
                  <a:pt x="0" y="0"/>
                </a:moveTo>
                <a:lnTo>
                  <a:pt x="6223989" y="0"/>
                </a:lnTo>
                <a:lnTo>
                  <a:pt x="6223989" y="3499119"/>
                </a:lnTo>
                <a:lnTo>
                  <a:pt x="0" y="3499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1648" y="2781234"/>
            <a:ext cx="17564703" cy="6644290"/>
          </a:xfrm>
          <a:custGeom>
            <a:avLst/>
            <a:gdLst/>
            <a:ahLst/>
            <a:cxnLst/>
            <a:rect r="r" b="b" t="t" l="l"/>
            <a:pathLst>
              <a:path h="6644290" w="17564703">
                <a:moveTo>
                  <a:pt x="0" y="0"/>
                </a:moveTo>
                <a:lnTo>
                  <a:pt x="17564704" y="0"/>
                </a:lnTo>
                <a:lnTo>
                  <a:pt x="17564704" y="6644290"/>
                </a:lnTo>
                <a:lnTo>
                  <a:pt x="0" y="6644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97104" y="662199"/>
            <a:ext cx="15093791" cy="1609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159"/>
              </a:lnSpc>
              <a:spcBef>
                <a:spcPct val="0"/>
              </a:spcBef>
            </a:pPr>
            <a:r>
              <a:rPr lang="en-US" sz="9399">
                <a:solidFill>
                  <a:srgbClr val="737373"/>
                </a:solidFill>
                <a:latin typeface="Neue Machina Ultra-Bold"/>
              </a:rPr>
              <a:t>AYUDAR MAS EN CASA.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712098"/>
            <a:ext cx="15856583" cy="6059841"/>
          </a:xfrm>
          <a:custGeom>
            <a:avLst/>
            <a:gdLst/>
            <a:ahLst/>
            <a:cxnLst/>
            <a:rect r="r" b="b" t="t" l="l"/>
            <a:pathLst>
              <a:path h="6059841" w="15856583">
                <a:moveTo>
                  <a:pt x="0" y="0"/>
                </a:moveTo>
                <a:lnTo>
                  <a:pt x="15856583" y="0"/>
                </a:lnTo>
                <a:lnTo>
                  <a:pt x="15856583" y="6059841"/>
                </a:lnTo>
                <a:lnTo>
                  <a:pt x="0" y="605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60000">
            <a:off x="620757" y="1067614"/>
            <a:ext cx="15206424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PROCRASTINAR MENOS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40232" y="3311620"/>
            <a:ext cx="15519068" cy="6316604"/>
          </a:xfrm>
          <a:custGeom>
            <a:avLst/>
            <a:gdLst/>
            <a:ahLst/>
            <a:cxnLst/>
            <a:rect r="r" b="b" t="t" l="l"/>
            <a:pathLst>
              <a:path h="6316604" w="15519068">
                <a:moveTo>
                  <a:pt x="0" y="0"/>
                </a:moveTo>
                <a:lnTo>
                  <a:pt x="15519068" y="0"/>
                </a:lnTo>
                <a:lnTo>
                  <a:pt x="15519068" y="6316604"/>
                </a:lnTo>
                <a:lnTo>
                  <a:pt x="0" y="631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92474"/>
            <a:ext cx="1289077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APRENDER CALCULO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5724" y="731344"/>
            <a:ext cx="13393222" cy="4820982"/>
          </a:xfrm>
          <a:custGeom>
            <a:avLst/>
            <a:gdLst/>
            <a:ahLst/>
            <a:cxnLst/>
            <a:rect r="r" b="b" t="t" l="l"/>
            <a:pathLst>
              <a:path h="4820982" w="13393222">
                <a:moveTo>
                  <a:pt x="0" y="0"/>
                </a:moveTo>
                <a:lnTo>
                  <a:pt x="13393222" y="0"/>
                </a:lnTo>
                <a:lnTo>
                  <a:pt x="13393222" y="4820982"/>
                </a:lnTo>
                <a:lnTo>
                  <a:pt x="0" y="482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32798" y="5143500"/>
            <a:ext cx="13185860" cy="5238111"/>
          </a:xfrm>
          <a:custGeom>
            <a:avLst/>
            <a:gdLst/>
            <a:ahLst/>
            <a:cxnLst/>
            <a:rect r="r" b="b" t="t" l="l"/>
            <a:pathLst>
              <a:path h="5238111" w="13185860">
                <a:moveTo>
                  <a:pt x="0" y="0"/>
                </a:moveTo>
                <a:lnTo>
                  <a:pt x="13185861" y="0"/>
                </a:lnTo>
                <a:lnTo>
                  <a:pt x="13185861" y="5238111"/>
                </a:lnTo>
                <a:lnTo>
                  <a:pt x="0" y="5238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219" y="2945763"/>
            <a:ext cx="16901563" cy="6908266"/>
          </a:xfrm>
          <a:custGeom>
            <a:avLst/>
            <a:gdLst/>
            <a:ahLst/>
            <a:cxnLst/>
            <a:rect r="r" b="b" t="t" l="l"/>
            <a:pathLst>
              <a:path h="6908266" w="16901563">
                <a:moveTo>
                  <a:pt x="0" y="0"/>
                </a:moveTo>
                <a:lnTo>
                  <a:pt x="16901562" y="0"/>
                </a:lnTo>
                <a:lnTo>
                  <a:pt x="16901562" y="6908266"/>
                </a:lnTo>
                <a:lnTo>
                  <a:pt x="0" y="690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709451" y="687537"/>
            <a:ext cx="17259300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MEJORAR MI DIBUJO 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252" y="3479904"/>
            <a:ext cx="18056748" cy="6336404"/>
          </a:xfrm>
          <a:custGeom>
            <a:avLst/>
            <a:gdLst/>
            <a:ahLst/>
            <a:cxnLst/>
            <a:rect r="r" b="b" t="t" l="l"/>
            <a:pathLst>
              <a:path h="6336404" w="18056748">
                <a:moveTo>
                  <a:pt x="0" y="0"/>
                </a:moveTo>
                <a:lnTo>
                  <a:pt x="18056748" y="0"/>
                </a:lnTo>
                <a:lnTo>
                  <a:pt x="18056748" y="6336405"/>
                </a:lnTo>
                <a:lnTo>
                  <a:pt x="0" y="6336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687537"/>
            <a:ext cx="17813007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TERMINAR SECUNDARIA.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9924" y="3717564"/>
            <a:ext cx="17657357" cy="5931813"/>
          </a:xfrm>
          <a:custGeom>
            <a:avLst/>
            <a:gdLst/>
            <a:ahLst/>
            <a:cxnLst/>
            <a:rect r="r" b="b" t="t" l="l"/>
            <a:pathLst>
              <a:path h="5931813" w="17657357">
                <a:moveTo>
                  <a:pt x="0" y="0"/>
                </a:moveTo>
                <a:lnTo>
                  <a:pt x="17657357" y="0"/>
                </a:lnTo>
                <a:lnTo>
                  <a:pt x="17657357" y="5931813"/>
                </a:lnTo>
                <a:lnTo>
                  <a:pt x="0" y="5931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284" r="0" b="-428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924" y="104773"/>
            <a:ext cx="17657357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Neue Machina Ultra-Bold"/>
              </a:rPr>
              <a:t>AHORRAR DINERO.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DAFzVU-q-hY</dc:identifier>
  <dcterms:modified xsi:type="dcterms:W3CDTF">2011-08-01T06:04:30Z</dcterms:modified>
  <cp:revision>1</cp:revision>
  <dc:title>Agregar un título</dc:title>
</cp:coreProperties>
</file>