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44.459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1 5601,'49'-74,"14"10,-3 4,113-112,-28 40,-19 17,170-156,-115 103,-16 15,254-193,-160 149,0 0,284-198,-214 145,-41 31,353-249,-290 217,-11 8,351-226,-322 243,26-16,345-202,-332 215,-26 14,-382 215</inkml:trace>
  <inkml:trace contextRef="#ctx0" brushRef="#br0" timeOffset="914">12286 3775,'247'25,"-25"-25,0 0,271 24,-213-24,57 0,329 25,-272-12,-23-1,418 37,-351-37,12 1,-450-13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4.282"/>
    </inkml:context>
    <inkml:brush xml:id="br0">
      <inkml:brushProperty name="width" value="0.05" units="cm"/>
      <inkml:brushProperty name="height" value="0.05" units="cm"/>
      <inkml:brushProperty name="color" value="#ED1C24"/>
    </inkml:brush>
  </inkml:definitions>
  <inkml:trace contextRef="#ctx0" brushRef="#br0">1530 0,'-50'74,"39"-16,-2 8,-111 156,62-85,1-3,-112 187,88-150,-2 3,-135 246,116-196,14-29,-130 298,109-242,4-8,109-243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5.581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1801 0,'-98'99,"23"-24,2-2,-125 174,91-93,-8 12,-131 229,105-178,10-14,-165 290,138-238,-5 8,163-263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6.279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 0,'0'25,"13"-12,-2-1,39 62,12-24,-1-2,112 100,-54-76,9 5,118 120,-79-107,-13-7,191 139,-148-99,1 0,197 149,-173-144,24 15,-246-143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7.014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 1,'25'49,"1"-36,-3-1,125 111,-27-39,5 5,96 83,-84-91,20 11,162 81,-138-89,7 4,181 85,-164-88,7 3,206 84,-198-90,27 9,221 106,-214-111,8 1,230 110,-230-101,17 6,213 95,-221-106,-26-9,-246-82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7.663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3800 2221,'-74'-74,"37"13,0-2,-161-109,82 44,-15-16,-140-78,133 84,5 5,-213-89,170 116,-18-10,-250-57,228 82,-36-15,-267-42,254 85,12 2,253 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8.278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1 272,'148'-25,"-26"-12,3 0,146 12,-74-1,-24 3,197-2,-148 1,0-1,222 25,-189 0,8 0,231 0,-209-13,-28 1,311 37,-247-25,-1 0,-320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8.778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1 173,'49'49,"-25"-25,1 2,74 171,-12-73,-1-1,37 173,-36-135,-1-1,62 234,-55-154,-13-36,68 290,-61-231,-2-8,63 337,-64-292,5 17,34 324,-72-297,-3-22,-48-322</inkml:trace>
  <inkml:trace contextRef="#ctx0" brushRef="#br0" timeOffset="632">4071 272,'-24'-25,"12"1,-1-1,-61 0,41-8,-8-8,-206-8,78 24,-7 0,-293 25,218 12,-41 1,-349 61,301-37,-11 0,351-37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0.242"/>
    </inkml:context>
    <inkml:brush xml:id="br0">
      <inkml:brushProperty name="width" value="0.05" units="cm"/>
      <inkml:brushProperty name="height" value="0.05" units="cm"/>
      <inkml:brushProperty name="color" value="#57D200"/>
    </inkml:brush>
  </inkml:definitions>
  <inkml:trace contextRef="#ctx0" brushRef="#br0">5996 0,'-25'74,"12"-11,1-3,-62 162,51-79,-3 10,-73 218,48-167,4-14,-126 279,78-220,-8 20,103-269</inkml:trace>
  <inkml:trace contextRef="#ctx0" brushRef="#br0" timeOffset="584">1 2368,'24'25,"1"-13,0 1,147 135,-46-45,20 16,150 103,-117-94,-13-10,229 203,-149-161,1 1,222 209,-178-159,-39-27,-252-184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2.673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6316 2813,'-74'25,"24"-13,1 0,-271 87,111-50,-2 1,-282 122,250-67,-32 12,-317 155,266-122,10-4,-374 199,336-168,-33 16,-402 251,368-201,28-17,393-226</inkml:trace>
  <inkml:trace contextRef="#ctx0" brushRef="#br0" timeOffset="701">1 1,'49'49,"-25"-37,1 1,123 110,-9-35,-6-3,163 137,-117-103,12 8,228 145,-185-155,25 12,309 143,-212-132,-21-9,380 165,-311-149,6 2,429 172,-371-152,-48-17,444 218,-412-169,-16-8,-436-193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5.337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173 1,'-49'222,"37"-68,-1 12,-36 254,22-146,4-30,23-244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46.241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100 1,'0'49,"0"-37,0 1,-25 86,12-36,1-3,-12 162,11-100,1 3,12 171,0-146,0 20,0 151,25-158,-1-5,26 237,-15-205,4 14,10 265,-3-239,7 33,-53-263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7.784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5773 25,'-49'0,"11"-13,2 1,-112 12,53 0,-8 0,-267 25,146-13,-20 1,-299 36,227-36,15-1,-414 62,339-26,-13 2,-499 74,450-67,-62 9,500-66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5.936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17393 0,'-49'25,"37"-25,-1 0,-234 173,86-69,-23 14,-186 178,158-134,5-3,-237 235,229-179,-15 14,-263 265,279-247,-41 48,255-295</inkml:trace>
  <inkml:trace contextRef="#ctx0" brushRef="#br0" timeOffset="548">10880 2023,'-98'0,"38"-12,-4 0,-306 12,135 0,-48 0,-358 49,286-37,-6 1,-477 61,420-40,-53 6,471-40</inkml:trace>
  <inkml:trace contextRef="#ctx0" brushRef="#br0" timeOffset="1299">1 2221,'25'24,"26"-11,-4-1,151 87,-47-24,-6-2,175 99,-92-64,-36-18,276 156,-170-116,-28-13,347 204,-268-140,17 8,349 255,-315-199,-35-21,-365-224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04.088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3627 248,'-98'49,"41"-15,-10 6,-204 133,96-73,4-3,-223 150,203-116,-13 9,-215 181,202-156,14-9,203-156</inkml:trace>
  <inkml:trace contextRef="#ctx0" brushRef="#br0" timeOffset="499">1 1,'24'25,"23"-14,5 2,145 135,-46-60,-6-3,201 137,-118-114,13 6,-241-114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10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3627 1,'0'49,"12"-25,0 1,-36 222,24-80,0-13,-74 216,36-184,2-2,-88 235,78-221,-6 23,-96 248,59-215,5-14,-114 278,88-248,-2 2,-134 320,118-314,-16 37,-176 351,157-328,5-10,-187 387,176-366,-8 18,-168 397,177-376,15-36,153-352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15.527"/>
    </inkml:context>
    <inkml:brush xml:id="br0">
      <inkml:brushProperty name="width" value="0.05" units="cm"/>
      <inkml:brushProperty name="height" value="0.05" units="cm"/>
      <inkml:brushProperty name="color" value="#B5D82A"/>
    </inkml:brush>
  </inkml:definitions>
  <inkml:trace contextRef="#ctx0" brushRef="#br0">0 494,'99'-25,"-11"-13,-3 2,211-38,-79 26,10-3,217-23,-209 41,48-8,260 17,-211-2,-23 2,308 49,-278-13,12 1,291 61,-293-36,-32-2,-317-36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16.108"/>
    </inkml:context>
    <inkml:brush xml:id="br0">
      <inkml:brushProperty name="width" value="0.05" units="cm"/>
      <inkml:brushProperty name="height" value="0.05" units="cm"/>
      <inkml:brushProperty name="color" value="#B5D82A"/>
    </inkml:brush>
  </inkml:definitions>
  <inkml:trace contextRef="#ctx0" brushRef="#br0">1 1,'0'99,"12"-35,0-5,-12 89,0-86,0-1,0 211,11-118,3 37,11 154,0-155,-1-10,25 240,-15-229,6 37,-40-228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22.586"/>
    </inkml:context>
    <inkml:brush xml:id="br0">
      <inkml:brushProperty name="width" value="0.05" units="cm"/>
      <inkml:brushProperty name="height" value="0.05" units="cm"/>
      <inkml:brushProperty name="color" value="#CFE575"/>
    </inkml:brush>
  </inkml:definitions>
  <inkml:trace contextRef="#ctx0" brushRef="#br0">19391 5428,'-50'0,"11"0,4 0,-187 49,59-36,6-1,-263 62,169-26,-16 3,-300 121,244-68,29-10,-421 177,356-115,-22 9,381-165</inkml:trace>
  <inkml:trace contextRef="#ctx0" brushRef="#br0" timeOffset="1481">0 1876,'173'49,"-22"-24,-6-1,200 75,-134-52,22 5,286 71,-184-71,-29-5,-306-47</inkml:trace>
  <inkml:trace contextRef="#ctx0" brushRef="#br0" timeOffset="1965">14827 1,'-124'74,"25"-25,1 0,-247 124,135-68,-24 12,-284 155,212-107,20-10,-405 215,327-164,-12 8,-438 230,362-199,40-22,-476 271,448-250,-8 5,448-249</inkml:trace>
  <inkml:trace contextRef="#ctx0" brushRef="#br0" timeOffset="2496">7845 2665,'25'99,"-2"-41,3 7,48 206,-13-101,2 6,60 219,-38-177,3 8,84 242,-79-237,12 32,-105-263</inkml:trace>
  <inkml:trace contextRef="#ctx0" brushRef="#br0" timeOffset="3080">18947 4959,'-124'99,"57"-31,-14 12,-190 167,106-95,9-8,-238 201,177-177,-11 10,-265 241,237-176,19-17,237-226</inkml:trace>
  <inkml:trace contextRef="#ctx0" brushRef="#br0" timeOffset="3646">2936 1925,'74'0,"4"0,-8 0,251 74,-83-36,-8-2,215 87,-194-51,16 4,251 97,-222-83,-25-7,321 139,-273-124,4 1,293 173,-323-144,31 15,-324-143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27.167"/>
    </inkml:context>
    <inkml:brush xml:id="br0">
      <inkml:brushProperty name="width" value="0.05" units="cm"/>
      <inkml:brushProperty name="height" value="0.05" units="cm"/>
      <inkml:brushProperty name="color" value="#CFE575"/>
    </inkml:brush>
  </inkml:definitions>
  <inkml:trace contextRef="#ctx0" brushRef="#br0">1 1284,'74'49,"-12"-36,-1-1,186 111,-55-63,10 4,193 84,-164-72,-18-4,256 125,-209-111,-2 1,285 135,-262-129,30 11,281 143,-262-133,-19-6,306 138,-294-126,20 7,-343-127</inkml:trace>
  <inkml:trace contextRef="#ctx0" brushRef="#br0" timeOffset="531">10880 1,'0'49,"0"-36,25-1,-25 111,17-79,15 36,17 166,-19-115,14 59,6 155,-27-169,3 19,-1 249,-12-201,-2-18,-11 318,0-262,0 30,-24 331,12-325,-1 32,-61 366,23-345,3-25,-75 420,62-389,-1 13,-111 376,95-364,8-38,70-363</inkml:trace>
  <inkml:trace contextRef="#ctx0" brushRef="#br0" timeOffset="1147">5206 1382,'25'-24,"24"-1,0 0,75 25,-20 12,14 1,178 86,-89-50,5 0,207 124,-185-84,51 20,233 137,-224-105,-21-10,319 189,-277-162,11 5,-326-163</inkml:trace>
  <inkml:trace contextRef="#ctx0" brushRef="#br0" timeOffset="1712">13421 6168,'-74'99,"37"-37,0-1,-111 186,52-90,-5 7,-97 231,94-175,11-21,-179 368,136-256,1-5,135-306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34.972"/>
    </inkml:context>
    <inkml:brush xml:id="br0">
      <inkml:brushProperty name="width" value="0.05" units="cm"/>
      <inkml:brushProperty name="height" value="0.05" units="cm"/>
      <inkml:brushProperty name="color" value="#CFE575"/>
    </inkml:brush>
  </inkml:definitions>
  <inkml:trace contextRef="#ctx0" brushRef="#br0">4835 1,'-148'99,"31"-29,-12 8,-217 119,144-96,10-5,-302 151,235-117,-25 11,-332 155,278-127,34-17,-386 169,325-158,14-5,351-158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35.461"/>
    </inkml:context>
    <inkml:brush xml:id="br0">
      <inkml:brushProperty name="width" value="0.05" units="cm"/>
      <inkml:brushProperty name="height" value="0.05" units="cm"/>
      <inkml:brushProperty name="color" value="#CFE575"/>
    </inkml:brush>
  </inkml:definitions>
  <inkml:trace contextRef="#ctx0" brushRef="#br0">0 0,'25'0,"24"49,9-26,8 4,131 96,-58-34,-7-5,140 138,-100-111,1 0,-173-111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46.957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5798 25,'-74'0,"29"-11,-9-3,-118 39,87-25,-3 0,-208 49,138-24,-5 0,-182 49,161-35,23-4,-234 88,199-62,-3 1,-245 111,226-100,-8 2,-292 122,233-93,27-10,-359 153,310-112,-2 1,309-136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21.937"/>
    </inkml:context>
    <inkml:brush xml:id="br0">
      <inkml:brushProperty name="width" value="0.05" units="cm"/>
      <inkml:brushProperty name="height" value="0.05" units="cm"/>
      <inkml:brushProperty name="color" value="#CFE575"/>
    </inkml:brush>
  </inkml:definitions>
  <inkml:trace contextRef="#ctx0" brushRef="#br0">20254 4071,'148'148,"-24"-50,-1 1,198 148,-125-109,27 20,246 187,-177-167,-17-10,293 226,-265-212,11 6,-314-188</inkml:trace>
  <inkml:trace contextRef="#ctx0" brushRef="#br0" timeOffset="1632">5033 2541,'-24'50,"24"-25,0-1,-74 173,24-61,1 0,-124 234,54-145,16-31,-218 349,144-239,9-16,168-288</inkml:trace>
  <inkml:trace contextRef="#ctx0" brushRef="#br0" timeOffset="7810">8512 1110,'-50'-24,"25"11,1 1,-50 37,47 2,5-5,-274 151,69-60,10-4,-277 211,185-104,51-37,-384 339,267-220,35-28,-425 396,383-296,-1 0,383-370</inkml:trace>
  <inkml:trace contextRef="#ctx0" brushRef="#br0" timeOffset="8392">1308 0,'-25'74,"13"-24,0-1,-13 198,14-103,-3 32,-10 194,11-154,1-12,12 265,12-226,1 7,11 317,-1-292,4 42,22 325,-12-307,0-4,12 409,-25-386,2 32,-26 428,13-381,-2-27,-11 457,0-418,0-1,0-444</inkml:trace>
  <inkml:trace contextRef="#ctx0" brushRef="#br0" timeOffset="9023">1 8511,'49'0,"3"0,-5 0,175 50,-50-26,1 1,172 74,-122-34,-26-7,247 90,-196-73,-3-2,273 124,-231-89,18 6,287 108,-256-105,-30-11,335 165,-284-136,2 1,331 160,-299-140,-41-16,-350-140</inkml:trace>
  <inkml:trace contextRef="#ctx0" brushRef="#br0" timeOffset="9707">19317 10362,'0'-25,"13"0,-1 1,-12-1,0 2,0-3,0 7,0 13,-25 55,25-12,0 0,-99 185,52-92,-4 12,-122 228,83-153,7-15,-163 291,111-223,-2 3,-159 319,145-301,-19 35,170-326</inkml:trace>
  <inkml:trace contextRef="#ctx0" brushRef="#br0" timeOffset="10323">11891 9449,'74'49,"6"-22,-12-5,130 102,-59-35,-7-5,140 113,-129-102,10 7,167 145,-136-116,-22-15,183 180,-142-132,-11-8,178 190,-166-166,11 10,205 180,-192-180,-12-10,-216-180</inkml:trace>
  <inkml:trace contextRef="#ctx0" brushRef="#br0" timeOffset="10907">13026 9473,'0'-24,"23"-21,4-9,22-45,-11 9,-2 8,137-17,-52 51,4-3,147 2,-100 36,-24 1,222 37,-156-1,16 1,239 74,-206-51,17 3,263 97,-249-84,-21-5,319 89,-264-75,10 2,304 123,-322-118,50 12,-370-92</inkml:trace>
  <inkml:trace contextRef="#ctx0" brushRef="#br0" timeOffset="11387">25657 9893,'-49'74,"14"-28,-4 7,-85 169,60-80,5-13,-114 192,99-148,0-1,-123 223,112-190,-3 9,-109 255,107-225,7-19,83-225</inkml:trace>
  <inkml:trace contextRef="#ctx0" brushRef="#br0" timeOffset="11886">22623 9153,'-25'49,"25"-10,0-4,-49 162,11-72,2-3,-63 224,40-170,-5 18,-84 274,72-215,4-12,-126 326,87-282,0-2,111-283</inkml:trace>
  <inkml:trace contextRef="#ctx0" brushRef="#br0" timeOffset="12537">5576 12162,'173'74,"-24"-11,-2-2,198 37,-121-62,21 3,273 59,-220-75,45 4,323 47,-279-50,-9 1,436 49,-374-62,33 1,464 36,-391-36,-55-1,569 37,-472-37,-16 1,612 36,-581-49,52 0,-655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36.687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3701 0,'-173'124,"52"-58,-29 16,-220 164,174-115,-52 34,-270 230,227-165,-10 9,-341 328,328-275,-63 58,377-350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37.156"/>
    </inkml:context>
    <inkml:brush xml:id="br0">
      <inkml:brushProperty name="width" value="0.05" units="cm"/>
      <inkml:brushProperty name="height" value="0.05" units="cm"/>
      <inkml:brushProperty name="color" value="#3165BB"/>
    </inkml:brush>
  </inkml:definitions>
  <inkml:trace contextRef="#ctx0" brushRef="#br0">1 1,'0'0,"0"0,24 49,2-36,-2-1,124 111,-25-36,0-1,124 136,-96-95,19 17,175 177,-115-129,-16-14,230 241,-200-211,6 4,243 281,-229-263,39 34,265 278,-246-256,-3-4,323 310,-300-309,31 26,342 308,-333-312,-23-18,405 329,-350-324,11 8,-425-300</inkml:trace>
  <inkml:trace contextRef="#ctx0" brushRef="#br0" timeOffset="430">20575 5329,'0'0,"-74"25,25-13,-1 1,-246 110,99-41,-25 9,-345 180,216-120,11-6,-524 225,380-176,-18 7,502-201</inkml:trace>
  <inkml:trace contextRef="#ctx0" brushRef="#br0" timeOffset="982">12483 2344,'25'99,"11"-39,2 3,11 233,0-115,1 9,0 254,-16-228,6 36,9 316,0-272,1 0,48 345,-39-335,6 30,58 379,-34-346,-5-23,88 370,-63-389,4 12,-113-339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43.714"/>
    </inkml:context>
    <inkml:brush xml:id="br0">
      <inkml:brushProperty name="width" value="0.05" units="cm"/>
      <inkml:brushProperty name="height" value="0.05" units="cm"/>
      <inkml:brushProperty name="color" value="#24031F"/>
    </inkml:brush>
  </inkml:definitions>
  <inkml:trace contextRef="#ctx0" brushRef="#br0">987 1,'25'25,"-1"-14,1 2,49 86,-2-28,4 6,72 120,-62-101,26 30,61 195,-64-151,4 5,109 270,-106-225,14 28,-130-248</inkml:trace>
  <inkml:trace contextRef="#ctx0" brushRef="#br0" timeOffset="749">1 1456,'24'-24,"0"12,2-1,72-12,3-12,-4 0,149-12,-61 25,0-1,185 0,-174 14,28-3,245 39,-193-25,-34 0,300 49,-239-24,11 0,278 49,-307-41,72 8,-357-41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2:55.368"/>
    </inkml:context>
    <inkml:brush xml:id="br0">
      <inkml:brushProperty name="width" value="0.05" units="cm"/>
      <inkml:brushProperty name="height" value="0.05" units="cm"/>
      <inkml:brushProperty name="color" value="#FF1600"/>
    </inkml:brush>
  </inkml:definitions>
  <inkml:trace contextRef="#ctx0" brushRef="#br0">1135 1184,'-25'74,"14"-15,-2 6,-86 231,48-82,3-9,-100 288,64-215,-4 12,-184 475,134-361,-20 55,158-459</inkml:trace>
  <inkml:trace contextRef="#ctx0" brushRef="#br0" timeOffset="666">2566 1579,'74'-25,"-9"-1,-7 3,214-76,-67 3,9-5,255-121,-201 82,31-16,318-165,-249 131,-21 10,-347 180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3:01.412"/>
    </inkml:context>
    <inkml:brush xml:id="br0">
      <inkml:brushProperty name="width" value="0.05" units="cm"/>
      <inkml:brushProperty name="height" value="0.05" units="cm"/>
      <inkml:brushProperty name="color" value="#F4DF3D"/>
    </inkml:brush>
  </inkml:definitions>
  <inkml:trace contextRef="#ctx0" brushRef="#br0">1 938,'74'0,"8"-11,9-2,303-86,-87-3,-22 7,406-152,-278 65,13-6,-426 188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3:03.676"/>
    </inkml:context>
    <inkml:brush xml:id="br0">
      <inkml:brushProperty name="width" value="0.05" units="cm"/>
      <inkml:brushProperty name="height" value="0.05" units="cm"/>
      <inkml:brushProperty name="color" value="#F4DF3D"/>
    </inkml:brush>
  </inkml:definitions>
  <inkml:trace contextRef="#ctx0" brushRef="#br0">0 1,'124'24,"-10"-12,18 1,238 61,-96-49,-5-1,299 100,-239-66,32 7,355 182,-300-109,-18-5,-398-133</inkml:trace>
  <inkml:trace contextRef="#ctx0" brushRef="#br0" timeOffset="650">23979 99,'-74'0,"12"0,1 0,-284 0,113 0,-30 0,-281 74,227-34,40-6,-414 90,324-61,16-3,-464 113,388-73,13-3,-450 150,395-117,48-14,-518 181,484-166,-29 9,-479 181,523-183,-60 20,499-158</inkml:trace>
  <inkml:trace contextRef="#ctx0" brushRef="#br0" timeOffset="1298">5798 371,'24'24,"27"-11,-3-1,174 87,-36-37,-2-1,211 87,-178-68,35 13,241 104,-196-81,-27-10,298 141,-252-114,9 5,317 183,-314-169,34 17,-362-169</inkml:trace>
  <inkml:trace contextRef="#ctx0" brushRef="#br0" timeOffset="1847">27384 272,'-124'99,"49"-24,2-2,-149 124,114-76,-6 5,-132 170,129-140,12-16,-142 230,130-195,-13 20,130-195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3:01.911"/>
    </inkml:context>
    <inkml:brush xml:id="br0">
      <inkml:brushProperty name="width" value="0.05" units="cm"/>
      <inkml:brushProperty name="height" value="0.05" units="cm"/>
      <inkml:brushProperty name="color" value="#F4DF3D"/>
    </inkml:brush>
  </inkml:definitions>
  <inkml:trace contextRef="#ctx0" brushRef="#br0">0 0,'25'25,"-13"-25,0 0,38 49,9-13,5 2,109 160,-51-87,27 25,147 209,-112-161,2 2,209 283,-176-216,31 36,292 328,-212-288,-18-16,-312-313</inkml:trace>
  <inkml:trace contextRef="#ctx0" brushRef="#br0" timeOffset="633">11003 617,'74'25,"-12"-25,-1 0,112 49,-53-37,6 1,195 36,-111-25,24 2,235 72,-180-35,-11-2,314 111,-270-88,23 5,-345-89</inkml:trace>
  <inkml:trace contextRef="#ctx0" brushRef="#br0" timeOffset="1231">6093 4441,'50'0,"2"0,-6 0,226 0,-61-12,-3-1,236 13,-183-23,21-3,285 51,-248-25,-21 0,344 49,-292-25,15 1,-365-25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3:06.455"/>
    </inkml:context>
    <inkml:brush xml:id="br0">
      <inkml:brushProperty name="width" value="0.05" units="cm"/>
      <inkml:brushProperty name="height" value="0.05" units="cm"/>
      <inkml:brushProperty name="color" value="#F4DF3D"/>
    </inkml:brush>
  </inkml:definitions>
  <inkml:trace contextRef="#ctx0" brushRef="#br0">1 0,'0'25,"0"98,21-57,7 16,21 214,-11-109,-2-4,38 237,-27-212,5 28,47 257,-36-229,-3-10,-60-254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3:07.091"/>
    </inkml:context>
    <inkml:brush xml:id="br0">
      <inkml:brushProperty name="width" value="0.05" units="cm"/>
      <inkml:brushProperty name="height" value="0.05" units="cm"/>
      <inkml:brushProperty name="color" value="#F4DF3D"/>
    </inkml:brush>
  </inkml:definitions>
  <inkml:trace contextRef="#ctx0" brushRef="#br0">0 297,'0'-25,"0"14,0-2,0-12,13-1,-1 3,-12-2,12 1,1-1,36 0,-4 2,9-3,20 26,-38-13,2 1,110 37,-38-1,2 1,159 49,-114-41,32 8,477 156,-195-60,-5-2,126 87,-365-139,15 6,177 133,-213-106,-17-10,255 116,-186-123,2 0,-260-99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47.672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4811 1431,'50'25,"8"-14,7 2,83 61,-47-36,-5-2,151 88,-103-64,8 3,169 85,-138-79,29 10,182 119,-169-99,-6-1,-219-98</inkml:trace>
  <inkml:trace contextRef="#ctx0" brushRef="#br0" timeOffset="716">2369 0,'-25'0,"1"0,17 0,-60 50,29-38,2 0,-112 112,62-51,-1 2,-160 147,102-77,19-19,-170 195,133-158,5-6,-187 238,166-204,-12 13,191-204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49.703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0 0,'25'25,"25"-13,-1 0,123 87,-52-51,7 3,120 97,-111-80,24 12,136 117,-137-111,2 1,185 135,-158-116,19 10,-207-116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0.270"/>
    </inkml:context>
    <inkml:brush xml:id="br0">
      <inkml:brushProperty name="width" value="0.05" units="cm"/>
      <inkml:brushProperty name="height" value="0.05" units="cm"/>
      <inkml:brushProperty name="color" value="#82827D"/>
    </inkml:brush>
  </inkml:definitions>
  <inkml:trace contextRef="#ctx0" brushRef="#br0">2813 0,'-50'0,"39"0,-2 0,-61 49,35-36,4-1,-187 62,87-25,-2 1,-159 73,125-70,22-7,-197 102,169-60,9-3,-227 87,201-87,-7 3,201-88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2.219"/>
    </inkml:context>
    <inkml:brush xml:id="br0">
      <inkml:brushProperty name="width" value="0.05" units="cm"/>
      <inkml:brushProperty name="height" value="0.05" units="cm"/>
      <inkml:brushProperty name="color" value="#ED1C24"/>
    </inkml:brush>
  </inkml:definitions>
  <inkml:trace contextRef="#ctx0" brushRef="#br0">1 1,'49'24,"0"-24,1 0,172 74,-71-39,18 4,177 35,-142-48,-13-2,253 50,-199-62,3 0,319 38,-220-38,-27 0,370 38,-286-50,-18 0,428 49,-384-37,28 1,430 61,-405-49,-29-1,-454-24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2.915"/>
    </inkml:context>
    <inkml:brush xml:id="br0">
      <inkml:brushProperty name="width" value="0.05" units="cm"/>
      <inkml:brushProperty name="height" value="0.05" units="cm"/>
      <inkml:brushProperty name="color" value="#ED1C24"/>
    </inkml:brush>
  </inkml:definitions>
  <inkml:trace contextRef="#ctx0" brushRef="#br0">2887 74,'-50'-24,"10"-3,6 4,-64 23,45 0,7 0,-201 25,96-13,6 1,-250 110,161-32,24-9,-357 164,258-98,1 0,308-148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11-09T17:11:53.715"/>
    </inkml:context>
    <inkml:brush xml:id="br0">
      <inkml:brushProperty name="width" value="0.05" units="cm"/>
      <inkml:brushProperty name="height" value="0.05" units="cm"/>
      <inkml:brushProperty name="color" value="#ED1C24"/>
    </inkml:brush>
  </inkml:definitions>
  <inkml:trace contextRef="#ctx0" brushRef="#br0">0 75,'50'0,"-27"-12,3-1,122 13,-37-22,25-5,209 52,-113-2,29 3,208 97,-227-42,34 11,242 155,-245-111,-3-1,-270-135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0D57A8-4965-BD73-DF9B-893DE544D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0C30AD-5549-BDCB-16F0-A7C28EA7A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CB450-277E-018C-022E-A80DDEB8A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C8F402-9991-58F9-0FAD-30C8F21E8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B3E9E9-4F73-00CD-434B-25EBE098E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13126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EADDE-7504-CE01-23EA-49C7706C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B58E71-28A8-B3B3-987C-797F52DB4D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258BEF7-7E64-4135-DB58-B7880F19B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30E91E-9898-50FC-2D5E-94922AD6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DDA667-2B57-C8F9-7144-6010D07E6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9690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877084D-DE45-96B1-09D8-0B32BF8071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0D3699A-57E1-9883-71FC-43D82C453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14FE37-8F82-8E1E-E5DC-D1C8037C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6F3B2C-A7B1-4674-FC67-6F7D4D977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5A44FC-FD99-8C97-B87E-CA09F0C2D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064123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2B08DA-C869-8673-242A-47D2D335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81CF1B-FACE-2D43-2646-C36A6E19E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3D6F85-7B31-A05A-0D43-B6750B366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05C4A5-9022-0032-154E-F0807CCB3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15D95C-63DD-43DE-1665-CABAFC00E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3224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6C9F48-CCBD-3CAB-746B-9C88123FD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1E322D-E70D-1172-55BD-AFC2CDB38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38F46A-196C-7A80-81DD-44EC4194A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C6D4B5-1DDE-3F5E-78E2-A0952BF4B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9657D5-ABA4-55BE-15C5-11541012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69799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21E360-5F0F-063E-54D1-D8596A083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849BD1-A28E-6A08-FD65-F5290EA524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F49DC75-C8D9-E948-7AF1-98FEC13A7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08901DD-64CC-7185-43C1-9CFCE574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292D82-6ECE-0488-A067-131D0281D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E28222-27BD-0029-107F-021CBCEB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6782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C95D55-35FF-D13E-105D-CD8D2FF25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F28A81B-8D10-8528-7E86-A17ADFCA9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FD1184-CEE9-35E7-A4B1-3C400A307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C46037B-AC2D-46A6-BE82-8ED0AC11B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46766B-60AA-8F61-6D8A-22D1456DEF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2DF4D3D-0F10-3524-75D3-C64FBD46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E06330-0853-2C05-1788-CE1003A20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AADD1EE-0909-AB0C-1287-7DB30590D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3747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D74225-1511-56D7-18D8-C9BA56998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917D458-848C-0A32-EBFC-8B2CE0934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9CD2F5F-2A6F-512F-82E1-4D78ED7AD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A918E1-C519-6D4C-5B6C-07070CF4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8590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F8850C6-951D-E493-EE11-EE2F092F5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3680273-C453-D6E9-512F-42FC87CE7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5DFC82-9669-070E-723D-C6D50E87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66300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298F5-A94E-E381-F2D4-EDB6AFC37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A16CAB-1345-64A2-1799-4AC1DE9C16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BC76DE-F2C2-DE24-E983-B0986AEEA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E3A46E1-BF00-4AAB-6B3F-9AEA5782A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1B6DE1-C8F0-A78A-8B76-D24E012F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383FB35-167D-8EA5-16CD-2E7D28BBB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328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9D2490-E605-8FA5-4F84-22D7EFE10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1D66898-0A84-4252-36CA-DED40C506E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4127A6-D961-90E4-26EB-79CC24B6BA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A168D7E-48F1-C071-5CA0-54CBEC726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E3F41B-994F-6588-8426-1586DC56A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8781DC6-E529-8EBB-E873-634B5BA0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691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FEAA056-66DF-3DC3-1328-1753CB7D3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2E60625-9ECD-1B9A-AED5-8BF397625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F15477-27EB-C58F-3B09-0ABE542D5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5CE96-275A-324E-803F-650D441A8E22}" type="datetimeFigureOut">
              <a:rPr lang="es-US" smtClean="0"/>
              <a:t>11/9/2023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C633CDF-3961-F1C6-0464-ABB7B5B2B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8C2D89-DF2B-319E-3D66-665EE65601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4D8A8-271E-2148-A553-4AAA4AA420B9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94763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 /><Relationship Id="rId18" Type="http://schemas.openxmlformats.org/officeDocument/2006/relationships/customXml" Target="../ink/ink9.xml" /><Relationship Id="rId26" Type="http://schemas.openxmlformats.org/officeDocument/2006/relationships/customXml" Target="../ink/ink13.xml" /><Relationship Id="rId39" Type="http://schemas.openxmlformats.org/officeDocument/2006/relationships/image" Target="../media/image19.png" /><Relationship Id="rId21" Type="http://schemas.openxmlformats.org/officeDocument/2006/relationships/image" Target="../media/image10.png" /><Relationship Id="rId34" Type="http://schemas.openxmlformats.org/officeDocument/2006/relationships/customXml" Target="../ink/ink17.xml" /><Relationship Id="rId42" Type="http://schemas.openxmlformats.org/officeDocument/2006/relationships/customXml" Target="../ink/ink21.xml" /><Relationship Id="rId47" Type="http://schemas.openxmlformats.org/officeDocument/2006/relationships/image" Target="../media/image23.png" /><Relationship Id="rId50" Type="http://schemas.openxmlformats.org/officeDocument/2006/relationships/customXml" Target="../ink/ink25.xml" /><Relationship Id="rId55" Type="http://schemas.openxmlformats.org/officeDocument/2006/relationships/image" Target="../media/image27.png" /><Relationship Id="rId63" Type="http://schemas.openxmlformats.org/officeDocument/2006/relationships/image" Target="../media/image31.png" /><Relationship Id="rId68" Type="http://schemas.openxmlformats.org/officeDocument/2006/relationships/customXml" Target="../ink/ink34.xml" /><Relationship Id="rId76" Type="http://schemas.openxmlformats.org/officeDocument/2006/relationships/customXml" Target="../ink/ink38.xml" /><Relationship Id="rId7" Type="http://schemas.openxmlformats.org/officeDocument/2006/relationships/image" Target="../media/image3.png" /><Relationship Id="rId71" Type="http://schemas.openxmlformats.org/officeDocument/2006/relationships/image" Target="../media/image35.png" /><Relationship Id="rId2" Type="http://schemas.openxmlformats.org/officeDocument/2006/relationships/customXml" Target="../ink/ink1.xml" /><Relationship Id="rId16" Type="http://schemas.openxmlformats.org/officeDocument/2006/relationships/customXml" Target="../ink/ink8.xml" /><Relationship Id="rId29" Type="http://schemas.openxmlformats.org/officeDocument/2006/relationships/image" Target="../media/image14.png" /><Relationship Id="rId11" Type="http://schemas.openxmlformats.org/officeDocument/2006/relationships/image" Target="../media/image5.png" /><Relationship Id="rId24" Type="http://schemas.openxmlformats.org/officeDocument/2006/relationships/customXml" Target="../ink/ink12.xml" /><Relationship Id="rId32" Type="http://schemas.openxmlformats.org/officeDocument/2006/relationships/customXml" Target="../ink/ink16.xml" /><Relationship Id="rId37" Type="http://schemas.openxmlformats.org/officeDocument/2006/relationships/image" Target="../media/image18.png" /><Relationship Id="rId40" Type="http://schemas.openxmlformats.org/officeDocument/2006/relationships/customXml" Target="../ink/ink20.xml" /><Relationship Id="rId45" Type="http://schemas.openxmlformats.org/officeDocument/2006/relationships/image" Target="../media/image22.png" /><Relationship Id="rId53" Type="http://schemas.openxmlformats.org/officeDocument/2006/relationships/image" Target="../media/image26.png" /><Relationship Id="rId58" Type="http://schemas.openxmlformats.org/officeDocument/2006/relationships/customXml" Target="../ink/ink29.xml" /><Relationship Id="rId66" Type="http://schemas.openxmlformats.org/officeDocument/2006/relationships/customXml" Target="../ink/ink33.xml" /><Relationship Id="rId74" Type="http://schemas.openxmlformats.org/officeDocument/2006/relationships/customXml" Target="../ink/ink37.xml" /><Relationship Id="rId79" Type="http://schemas.openxmlformats.org/officeDocument/2006/relationships/image" Target="../media/image39.png" /><Relationship Id="rId5" Type="http://schemas.openxmlformats.org/officeDocument/2006/relationships/image" Target="../media/image2.png" /><Relationship Id="rId61" Type="http://schemas.openxmlformats.org/officeDocument/2006/relationships/image" Target="../media/image30.png" /><Relationship Id="rId10" Type="http://schemas.openxmlformats.org/officeDocument/2006/relationships/customXml" Target="../ink/ink5.xml" /><Relationship Id="rId19" Type="http://schemas.openxmlformats.org/officeDocument/2006/relationships/image" Target="../media/image9.png" /><Relationship Id="rId31" Type="http://schemas.openxmlformats.org/officeDocument/2006/relationships/image" Target="../media/image15.png" /><Relationship Id="rId44" Type="http://schemas.openxmlformats.org/officeDocument/2006/relationships/customXml" Target="../ink/ink22.xml" /><Relationship Id="rId52" Type="http://schemas.openxmlformats.org/officeDocument/2006/relationships/customXml" Target="../ink/ink26.xml" /><Relationship Id="rId60" Type="http://schemas.openxmlformats.org/officeDocument/2006/relationships/customXml" Target="../ink/ink30.xml" /><Relationship Id="rId65" Type="http://schemas.openxmlformats.org/officeDocument/2006/relationships/image" Target="../media/image32.png" /><Relationship Id="rId73" Type="http://schemas.openxmlformats.org/officeDocument/2006/relationships/image" Target="../media/image36.png" /><Relationship Id="rId78" Type="http://schemas.openxmlformats.org/officeDocument/2006/relationships/customXml" Target="../ink/ink39.xml" /><Relationship Id="rId4" Type="http://schemas.openxmlformats.org/officeDocument/2006/relationships/customXml" Target="../ink/ink2.xml" /><Relationship Id="rId9" Type="http://schemas.openxmlformats.org/officeDocument/2006/relationships/image" Target="../media/image4.png" /><Relationship Id="rId14" Type="http://schemas.openxmlformats.org/officeDocument/2006/relationships/customXml" Target="../ink/ink7.xml" /><Relationship Id="rId22" Type="http://schemas.openxmlformats.org/officeDocument/2006/relationships/customXml" Target="../ink/ink11.xml" /><Relationship Id="rId27" Type="http://schemas.openxmlformats.org/officeDocument/2006/relationships/image" Target="../media/image13.png" /><Relationship Id="rId30" Type="http://schemas.openxmlformats.org/officeDocument/2006/relationships/customXml" Target="../ink/ink15.xml" /><Relationship Id="rId35" Type="http://schemas.openxmlformats.org/officeDocument/2006/relationships/image" Target="../media/image17.png" /><Relationship Id="rId43" Type="http://schemas.openxmlformats.org/officeDocument/2006/relationships/image" Target="../media/image21.png" /><Relationship Id="rId48" Type="http://schemas.openxmlformats.org/officeDocument/2006/relationships/customXml" Target="../ink/ink24.xml" /><Relationship Id="rId56" Type="http://schemas.openxmlformats.org/officeDocument/2006/relationships/customXml" Target="../ink/ink28.xml" /><Relationship Id="rId64" Type="http://schemas.openxmlformats.org/officeDocument/2006/relationships/customXml" Target="../ink/ink32.xml" /><Relationship Id="rId69" Type="http://schemas.openxmlformats.org/officeDocument/2006/relationships/image" Target="../media/image34.png" /><Relationship Id="rId77" Type="http://schemas.openxmlformats.org/officeDocument/2006/relationships/image" Target="../media/image38.png" /><Relationship Id="rId8" Type="http://schemas.openxmlformats.org/officeDocument/2006/relationships/customXml" Target="../ink/ink4.xml" /><Relationship Id="rId51" Type="http://schemas.openxmlformats.org/officeDocument/2006/relationships/image" Target="../media/image25.png" /><Relationship Id="rId72" Type="http://schemas.openxmlformats.org/officeDocument/2006/relationships/customXml" Target="../ink/ink36.xml" /><Relationship Id="rId3" Type="http://schemas.openxmlformats.org/officeDocument/2006/relationships/image" Target="../media/image1.png" /><Relationship Id="rId12" Type="http://schemas.openxmlformats.org/officeDocument/2006/relationships/customXml" Target="../ink/ink6.xml" /><Relationship Id="rId17" Type="http://schemas.openxmlformats.org/officeDocument/2006/relationships/image" Target="../media/image8.png" /><Relationship Id="rId25" Type="http://schemas.openxmlformats.org/officeDocument/2006/relationships/image" Target="../media/image12.png" /><Relationship Id="rId33" Type="http://schemas.openxmlformats.org/officeDocument/2006/relationships/image" Target="../media/image16.png" /><Relationship Id="rId38" Type="http://schemas.openxmlformats.org/officeDocument/2006/relationships/customXml" Target="../ink/ink19.xml" /><Relationship Id="rId46" Type="http://schemas.openxmlformats.org/officeDocument/2006/relationships/customXml" Target="../ink/ink23.xml" /><Relationship Id="rId59" Type="http://schemas.openxmlformats.org/officeDocument/2006/relationships/image" Target="../media/image29.png" /><Relationship Id="rId67" Type="http://schemas.openxmlformats.org/officeDocument/2006/relationships/image" Target="../media/image33.png" /><Relationship Id="rId20" Type="http://schemas.openxmlformats.org/officeDocument/2006/relationships/customXml" Target="../ink/ink10.xml" /><Relationship Id="rId41" Type="http://schemas.openxmlformats.org/officeDocument/2006/relationships/image" Target="../media/image20.png" /><Relationship Id="rId54" Type="http://schemas.openxmlformats.org/officeDocument/2006/relationships/customXml" Target="../ink/ink27.xml" /><Relationship Id="rId62" Type="http://schemas.openxmlformats.org/officeDocument/2006/relationships/customXml" Target="../ink/ink31.xml" /><Relationship Id="rId70" Type="http://schemas.openxmlformats.org/officeDocument/2006/relationships/customXml" Target="../ink/ink35.xml" /><Relationship Id="rId75" Type="http://schemas.openxmlformats.org/officeDocument/2006/relationships/image" Target="../media/image37.png" /><Relationship Id="rId1" Type="http://schemas.openxmlformats.org/officeDocument/2006/relationships/slideLayout" Target="../slideLayouts/slideLayout1.xml" /><Relationship Id="rId6" Type="http://schemas.openxmlformats.org/officeDocument/2006/relationships/customXml" Target="../ink/ink3.xml" /><Relationship Id="rId15" Type="http://schemas.openxmlformats.org/officeDocument/2006/relationships/image" Target="../media/image7.png" /><Relationship Id="rId23" Type="http://schemas.openxmlformats.org/officeDocument/2006/relationships/image" Target="../media/image11.png" /><Relationship Id="rId28" Type="http://schemas.openxmlformats.org/officeDocument/2006/relationships/customXml" Target="../ink/ink14.xml" /><Relationship Id="rId36" Type="http://schemas.openxmlformats.org/officeDocument/2006/relationships/customXml" Target="../ink/ink18.xml" /><Relationship Id="rId49" Type="http://schemas.openxmlformats.org/officeDocument/2006/relationships/image" Target="../media/image24.png" /><Relationship Id="rId57" Type="http://schemas.openxmlformats.org/officeDocument/2006/relationships/image" Target="../media/image28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A0000FAC-CFF5-E326-7D89-DB7693627933}"/>
              </a:ext>
            </a:extLst>
          </p:cNvPr>
          <p:cNvSpPr/>
          <p:nvPr/>
        </p:nvSpPr>
        <p:spPr>
          <a:xfrm>
            <a:off x="33749" y="-55837"/>
            <a:ext cx="12158251" cy="6857999"/>
          </a:xfrm>
          <a:prstGeom prst="rect">
            <a:avLst/>
          </a:prstGeom>
          <a:solidFill>
            <a:schemeClr val="tx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4800" dirty="0"/>
              <a:t>Al niño que le hacen Bullying </a:t>
            </a:r>
          </a:p>
          <a:p>
            <a:pPr algn="ctr"/>
            <a:endParaRPr lang="es-US" sz="4800" dirty="0"/>
          </a:p>
        </p:txBody>
      </p:sp>
      <p:sp>
        <p:nvSpPr>
          <p:cNvPr id="34" name="Triángulo isósceles 33">
            <a:extLst>
              <a:ext uri="{FF2B5EF4-FFF2-40B4-BE49-F238E27FC236}">
                <a16:creationId xmlns:a16="http://schemas.microsoft.com/office/drawing/2014/main" id="{131FEAD6-24BA-721C-B620-594CB0D88232}"/>
              </a:ext>
            </a:extLst>
          </p:cNvPr>
          <p:cNvSpPr/>
          <p:nvPr/>
        </p:nvSpPr>
        <p:spPr>
          <a:xfrm>
            <a:off x="-62168" y="4573776"/>
            <a:ext cx="4023147" cy="2228386"/>
          </a:xfrm>
          <a:prstGeom prst="triangle">
            <a:avLst>
              <a:gd name="adj" fmla="val 50250"/>
            </a:avLst>
          </a:prstGeom>
          <a:solidFill>
            <a:schemeClr val="tx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4400" dirty="0"/>
              <a:t>Stop al </a:t>
            </a:r>
          </a:p>
          <a:p>
            <a:pPr algn="ctr"/>
            <a:r>
              <a:rPr lang="es-US" sz="4400" dirty="0"/>
              <a:t>Bullying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17A9784E-3BA8-8A09-D4CA-CA2E6B6FD3D4}"/>
                  </a:ext>
                </a:extLst>
              </p14:cNvPr>
              <p14:cNvContentPartPr/>
              <p14:nvPr/>
            </p14:nvContentPartPr>
            <p14:xfrm>
              <a:off x="1527369" y="470470"/>
              <a:ext cx="6190560" cy="20163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17A9784E-3BA8-8A09-D4CA-CA2E6B6FD3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18729" y="461830"/>
                <a:ext cx="6208200" cy="203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1BBB23E8-DA48-BE45-1793-90BEF142B32A}"/>
                  </a:ext>
                </a:extLst>
              </p14:cNvPr>
              <p14:cNvContentPartPr/>
              <p14:nvPr/>
            </p14:nvContentPartPr>
            <p14:xfrm>
              <a:off x="11278689" y="2184430"/>
              <a:ext cx="115920" cy="135900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1BBB23E8-DA48-BE45-1793-90BEF142B32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270049" y="2175790"/>
                <a:ext cx="133560" cy="137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83FED60C-7CAE-42D8-4017-F90B7D2FBBD8}"/>
                  </a:ext>
                </a:extLst>
              </p14:cNvPr>
              <p14:cNvContentPartPr/>
              <p14:nvPr/>
            </p14:nvContentPartPr>
            <p14:xfrm>
              <a:off x="7921689" y="5293030"/>
              <a:ext cx="2087280" cy="63108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83FED60C-7CAE-42D8-4017-F90B7D2FBBD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913049" y="5284030"/>
                <a:ext cx="2104920" cy="64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F81BFECF-82D7-60B8-FA43-4D1B0E05B01C}"/>
                  </a:ext>
                </a:extLst>
              </p14:cNvPr>
              <p14:cNvContentPartPr/>
              <p14:nvPr/>
            </p14:nvContentPartPr>
            <p14:xfrm>
              <a:off x="4289289" y="4085230"/>
              <a:ext cx="2673720" cy="92412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F81BFECF-82D7-60B8-FA43-4D1B0E05B01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280649" y="4076230"/>
                <a:ext cx="2691360" cy="9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468C6E35-8029-787C-68B6-8F03B1F10722}"/>
                  </a:ext>
                </a:extLst>
              </p14:cNvPr>
              <p14:cNvContentPartPr/>
              <p14:nvPr/>
            </p14:nvContentPartPr>
            <p14:xfrm>
              <a:off x="2557689" y="3818830"/>
              <a:ext cx="879480" cy="48888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468C6E35-8029-787C-68B6-8F03B1F1072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548689" y="3809830"/>
                <a:ext cx="897120" cy="50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3CD97AD0-B288-E785-3808-263CB50942A2}"/>
                  </a:ext>
                </a:extLst>
              </p14:cNvPr>
              <p14:cNvContentPartPr/>
              <p14:nvPr/>
            </p14:nvContentPartPr>
            <p14:xfrm>
              <a:off x="5728209" y="6483190"/>
              <a:ext cx="1012680" cy="4089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3CD97AD0-B288-E785-3808-263CB50942A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719209" y="6474190"/>
                <a:ext cx="1030320" cy="42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BDF86138-A240-E9B7-01BD-8005C3B36035}"/>
                  </a:ext>
                </a:extLst>
              </p14:cNvPr>
              <p14:cNvContentPartPr/>
              <p14:nvPr/>
            </p14:nvContentPartPr>
            <p14:xfrm>
              <a:off x="3081489" y="1172110"/>
              <a:ext cx="3099960" cy="25776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BDF86138-A240-E9B7-01BD-8005C3B3603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072849" y="1163470"/>
                <a:ext cx="3117600" cy="275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A0270E3A-45DA-3DF2-C8D3-EBB202CE7B92}"/>
                  </a:ext>
                </a:extLst>
              </p14:cNvPr>
              <p14:cNvContentPartPr/>
              <p14:nvPr/>
            </p14:nvContentPartPr>
            <p14:xfrm>
              <a:off x="3685569" y="1989310"/>
              <a:ext cx="1039320" cy="32004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A0270E3A-45DA-3DF2-C8D3-EBB202CE7B9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676569" y="1980310"/>
                <a:ext cx="1056960" cy="33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0ED6465B-15E8-C762-9D36-385575373040}"/>
                  </a:ext>
                </a:extLst>
              </p14:cNvPr>
              <p14:cNvContentPartPr/>
              <p14:nvPr/>
            </p14:nvContentPartPr>
            <p14:xfrm>
              <a:off x="8392569" y="1216390"/>
              <a:ext cx="1217160" cy="32004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0ED6465B-15E8-C762-9D36-385575373040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383569" y="1207750"/>
                <a:ext cx="1234800" cy="33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A6173118-74DE-F479-F60E-CE5B7598FBF6}"/>
                  </a:ext>
                </a:extLst>
              </p14:cNvPr>
              <p14:cNvContentPartPr/>
              <p14:nvPr/>
            </p14:nvContentPartPr>
            <p14:xfrm>
              <a:off x="10115529" y="3649990"/>
              <a:ext cx="551160" cy="1145880"/>
            </p14:xfrm>
          </p:contentPart>
        </mc:Choice>
        <mc:Fallback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A6173118-74DE-F479-F60E-CE5B7598FBF6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0106529" y="3640990"/>
                <a:ext cx="568800" cy="116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9D78EA75-C882-60A7-A8A4-90D38BA7A944}"/>
                  </a:ext>
                </a:extLst>
              </p14:cNvPr>
              <p14:cNvContentPartPr/>
              <p14:nvPr/>
            </p14:nvContentPartPr>
            <p14:xfrm>
              <a:off x="1394169" y="1447510"/>
              <a:ext cx="648720" cy="95076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9D78EA75-C882-60A7-A8A4-90D38BA7A944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385169" y="1438510"/>
                <a:ext cx="666360" cy="968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24D8AB26-93BF-AC66-306A-275A483EF4E6}"/>
                  </a:ext>
                </a:extLst>
              </p14:cNvPr>
              <p14:cNvContentPartPr/>
              <p14:nvPr/>
            </p14:nvContentPartPr>
            <p14:xfrm>
              <a:off x="1305249" y="3703270"/>
              <a:ext cx="1004040" cy="68436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24D8AB26-93BF-AC66-306A-275A483EF4E6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296609" y="3694270"/>
                <a:ext cx="1021680" cy="70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4" name="Entrada de lápiz 23">
                <a:extLst>
                  <a:ext uri="{FF2B5EF4-FFF2-40B4-BE49-F238E27FC236}">
                    <a16:creationId xmlns:a16="http://schemas.microsoft.com/office/drawing/2014/main" id="{D4DD90D2-CF2C-7E47-1398-546AB7F42C7F}"/>
                  </a:ext>
                </a:extLst>
              </p14:cNvPr>
              <p14:cNvContentPartPr/>
              <p14:nvPr/>
            </p14:nvContentPartPr>
            <p14:xfrm>
              <a:off x="4742169" y="5825830"/>
              <a:ext cx="2300400" cy="1039320"/>
            </p14:xfrm>
          </p:contentPart>
        </mc:Choice>
        <mc:Fallback>
          <p:pic>
            <p:nvPicPr>
              <p:cNvPr id="24" name="Entrada de lápiz 23">
                <a:extLst>
                  <a:ext uri="{FF2B5EF4-FFF2-40B4-BE49-F238E27FC236}">
                    <a16:creationId xmlns:a16="http://schemas.microsoft.com/office/drawing/2014/main" id="{D4DD90D2-CF2C-7E47-1398-546AB7F42C7F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4733529" y="5817190"/>
                <a:ext cx="2318040" cy="105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768C1E7E-F8C1-ED31-9B1A-F2F095687B23}"/>
                  </a:ext>
                </a:extLst>
              </p14:cNvPr>
              <p14:cNvContentPartPr/>
              <p14:nvPr/>
            </p14:nvContentPartPr>
            <p14:xfrm>
              <a:off x="5994609" y="70870"/>
              <a:ext cx="1368000" cy="79956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768C1E7E-F8C1-ED31-9B1A-F2F095687B23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985609" y="61870"/>
                <a:ext cx="1385640" cy="81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FF116A3F-FD4E-46D5-B763-4623636AA110}"/>
                  </a:ext>
                </a:extLst>
              </p14:cNvPr>
              <p14:cNvContentPartPr/>
              <p14:nvPr/>
            </p14:nvContentPartPr>
            <p14:xfrm>
              <a:off x="870009" y="266350"/>
              <a:ext cx="1820880" cy="9792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FF116A3F-FD4E-46D5-B763-4623636AA110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861369" y="257350"/>
                <a:ext cx="1838520" cy="11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33" name="Entrada de lápiz 32">
                <a:extLst>
                  <a:ext uri="{FF2B5EF4-FFF2-40B4-BE49-F238E27FC236}">
                    <a16:creationId xmlns:a16="http://schemas.microsoft.com/office/drawing/2014/main" id="{FBD5F8C2-F453-554B-EF0E-9A923CA9F022}"/>
                  </a:ext>
                </a:extLst>
              </p14:cNvPr>
              <p14:cNvContentPartPr/>
              <p14:nvPr/>
            </p14:nvContentPartPr>
            <p14:xfrm>
              <a:off x="9964329" y="719230"/>
              <a:ext cx="1465920" cy="2052000"/>
            </p14:xfrm>
          </p:contentPart>
        </mc:Choice>
        <mc:Fallback>
          <p:pic>
            <p:nvPicPr>
              <p:cNvPr id="33" name="Entrada de lápiz 32">
                <a:extLst>
                  <a:ext uri="{FF2B5EF4-FFF2-40B4-BE49-F238E27FC236}">
                    <a16:creationId xmlns:a16="http://schemas.microsoft.com/office/drawing/2014/main" id="{FBD5F8C2-F453-554B-EF0E-9A923CA9F022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9955689" y="710230"/>
                <a:ext cx="1483560" cy="206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AA0F7D41-5BAB-17B1-4589-2CCE0470003A}"/>
                  </a:ext>
                </a:extLst>
              </p14:cNvPr>
              <p14:cNvContentPartPr/>
              <p14:nvPr/>
            </p14:nvContentPartPr>
            <p14:xfrm>
              <a:off x="9022929" y="4520470"/>
              <a:ext cx="2158560" cy="1678680"/>
            </p14:xfrm>
          </p:contentPart>
        </mc:Choice>
        <mc:Fallback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AA0F7D41-5BAB-17B1-4589-2CCE0470003A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9014289" y="4511472"/>
                <a:ext cx="2176200" cy="16963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30FCF4AC-AB45-6EBD-1701-BC97F0D0B7C8}"/>
                  </a:ext>
                </a:extLst>
              </p14:cNvPr>
              <p14:cNvContentPartPr/>
              <p14:nvPr/>
            </p14:nvContentPartPr>
            <p14:xfrm>
              <a:off x="4538049" y="417190"/>
              <a:ext cx="3011040" cy="203400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30FCF4AC-AB45-6EBD-1701-BC97F0D0B7C8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4529409" y="408550"/>
                <a:ext cx="3028680" cy="2051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43" name="Entrada de lápiz 42">
                <a:extLst>
                  <a:ext uri="{FF2B5EF4-FFF2-40B4-BE49-F238E27FC236}">
                    <a16:creationId xmlns:a16="http://schemas.microsoft.com/office/drawing/2014/main" id="{BE85618E-2633-8219-1210-7AC0C5B5565C}"/>
                  </a:ext>
                </a:extLst>
              </p14:cNvPr>
              <p14:cNvContentPartPr/>
              <p14:nvPr/>
            </p14:nvContentPartPr>
            <p14:xfrm>
              <a:off x="11190129" y="2672950"/>
              <a:ext cx="62640" cy="533160"/>
            </p14:xfrm>
          </p:contentPart>
        </mc:Choice>
        <mc:Fallback>
          <p:pic>
            <p:nvPicPr>
              <p:cNvPr id="43" name="Entrada de lápiz 42">
                <a:extLst>
                  <a:ext uri="{FF2B5EF4-FFF2-40B4-BE49-F238E27FC236}">
                    <a16:creationId xmlns:a16="http://schemas.microsoft.com/office/drawing/2014/main" id="{BE85618E-2633-8219-1210-7AC0C5B5565C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11181129" y="2664310"/>
                <a:ext cx="80280" cy="55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FAD37BCB-37FD-05A2-92E2-8C6170858261}"/>
                  </a:ext>
                </a:extLst>
              </p14:cNvPr>
              <p14:cNvContentPartPr/>
              <p14:nvPr/>
            </p14:nvContentPartPr>
            <p14:xfrm>
              <a:off x="7904049" y="6047950"/>
              <a:ext cx="2078640" cy="19584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FAD37BCB-37FD-05A2-92E2-8C6170858261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7895049" y="6038950"/>
                <a:ext cx="2096280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F24383D7-37B7-2EDD-4084-45BDE418BA68}"/>
                  </a:ext>
                </a:extLst>
              </p14:cNvPr>
              <p14:cNvContentPartPr/>
              <p14:nvPr/>
            </p14:nvContentPartPr>
            <p14:xfrm>
              <a:off x="4555689" y="3623350"/>
              <a:ext cx="6261840" cy="1794240"/>
            </p14:xfrm>
          </p:contentPart>
        </mc:Choice>
        <mc:Fallback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F24383D7-37B7-2EDD-4084-45BDE418BA68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4547049" y="3614350"/>
                <a:ext cx="6279481" cy="1811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49" name="Entrada de lápiz 48">
                <a:extLst>
                  <a:ext uri="{FF2B5EF4-FFF2-40B4-BE49-F238E27FC236}">
                    <a16:creationId xmlns:a16="http://schemas.microsoft.com/office/drawing/2014/main" id="{F7BEBE3A-FD94-DB84-5DCA-6B7DAF17434A}"/>
                  </a:ext>
                </a:extLst>
              </p14:cNvPr>
              <p14:cNvContentPartPr/>
              <p14:nvPr/>
            </p14:nvContentPartPr>
            <p14:xfrm>
              <a:off x="7895049" y="461470"/>
              <a:ext cx="1306080" cy="684360"/>
            </p14:xfrm>
          </p:contentPart>
        </mc:Choice>
        <mc:Fallback>
          <p:pic>
            <p:nvPicPr>
              <p:cNvPr id="49" name="Entrada de lápiz 48">
                <a:extLst>
                  <a:ext uri="{FF2B5EF4-FFF2-40B4-BE49-F238E27FC236}">
                    <a16:creationId xmlns:a16="http://schemas.microsoft.com/office/drawing/2014/main" id="{F7BEBE3A-FD94-DB84-5DCA-6B7DAF17434A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886407" y="452830"/>
                <a:ext cx="1323725" cy="70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6">
            <p14:nvContentPartPr>
              <p14:cNvPr id="50" name="Entrada de lápiz 49">
                <a:extLst>
                  <a:ext uri="{FF2B5EF4-FFF2-40B4-BE49-F238E27FC236}">
                    <a16:creationId xmlns:a16="http://schemas.microsoft.com/office/drawing/2014/main" id="{5AAE9258-A7C4-5916-A266-480388AC6514}"/>
                  </a:ext>
                </a:extLst>
              </p14:cNvPr>
              <p14:cNvContentPartPr/>
              <p14:nvPr/>
            </p14:nvContentPartPr>
            <p14:xfrm>
              <a:off x="1403169" y="150790"/>
              <a:ext cx="1314720" cy="3499560"/>
            </p14:xfrm>
          </p:contentPart>
        </mc:Choice>
        <mc:Fallback>
          <p:pic>
            <p:nvPicPr>
              <p:cNvPr id="50" name="Entrada de lápiz 49">
                <a:extLst>
                  <a:ext uri="{FF2B5EF4-FFF2-40B4-BE49-F238E27FC236}">
                    <a16:creationId xmlns:a16="http://schemas.microsoft.com/office/drawing/2014/main" id="{5AAE9258-A7C4-5916-A266-480388AC6514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1394169" y="142150"/>
                <a:ext cx="1332360" cy="3517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8">
            <p14:nvContentPartPr>
              <p14:cNvPr id="51" name="Entrada de lápiz 50">
                <a:extLst>
                  <a:ext uri="{FF2B5EF4-FFF2-40B4-BE49-F238E27FC236}">
                    <a16:creationId xmlns:a16="http://schemas.microsoft.com/office/drawing/2014/main" id="{980D84F4-E596-48AE-A476-1E81E930CB2B}"/>
                  </a:ext>
                </a:extLst>
              </p14:cNvPr>
              <p14:cNvContentPartPr/>
              <p14:nvPr/>
            </p14:nvContentPartPr>
            <p14:xfrm>
              <a:off x="2717529" y="2095870"/>
              <a:ext cx="2078640" cy="177840"/>
            </p14:xfrm>
          </p:contentPart>
        </mc:Choice>
        <mc:Fallback>
          <p:pic>
            <p:nvPicPr>
              <p:cNvPr id="51" name="Entrada de lápiz 50">
                <a:extLst>
                  <a:ext uri="{FF2B5EF4-FFF2-40B4-BE49-F238E27FC236}">
                    <a16:creationId xmlns:a16="http://schemas.microsoft.com/office/drawing/2014/main" id="{980D84F4-E596-48AE-A476-1E81E930CB2B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708529" y="2086870"/>
                <a:ext cx="2096280" cy="19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0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23C0B79A-CA68-709D-FCCF-0B3E5BE91F1D}"/>
                  </a:ext>
                </a:extLst>
              </p14:cNvPr>
              <p14:cNvContentPartPr/>
              <p14:nvPr/>
            </p14:nvContentPartPr>
            <p14:xfrm>
              <a:off x="10159809" y="1997950"/>
              <a:ext cx="89280" cy="959400"/>
            </p14:xfrm>
          </p:contentPart>
        </mc:Choice>
        <mc:Fallback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23C0B79A-CA68-709D-FCCF-0B3E5BE91F1D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10151169" y="1989310"/>
                <a:ext cx="106920" cy="9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2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F6DF5083-5D1D-C423-5309-58E138B7F0D3}"/>
                  </a:ext>
                </a:extLst>
              </p14:cNvPr>
              <p14:cNvContentPartPr/>
              <p14:nvPr/>
            </p14:nvContentPartPr>
            <p14:xfrm>
              <a:off x="2850729" y="3640990"/>
              <a:ext cx="6980760" cy="263808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F6DF5083-5D1D-C423-5309-58E138B7F0D3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841729" y="3632350"/>
                <a:ext cx="6998400" cy="265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4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4E5DBDE0-9534-4298-7693-B030C9FC3908}"/>
                  </a:ext>
                </a:extLst>
              </p14:cNvPr>
              <p14:cNvContentPartPr/>
              <p14:nvPr/>
            </p14:nvContentPartPr>
            <p14:xfrm>
              <a:off x="6580689" y="461470"/>
              <a:ext cx="4831920" cy="340200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4E5DBDE0-9534-4298-7693-B030C9FC3908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6572048" y="452830"/>
                <a:ext cx="4849561" cy="341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7B2D130D-E0D8-704C-D159-53EB0E75460F}"/>
                  </a:ext>
                </a:extLst>
              </p14:cNvPr>
              <p14:cNvContentPartPr/>
              <p14:nvPr/>
            </p14:nvContentPartPr>
            <p14:xfrm>
              <a:off x="8126169" y="5896750"/>
              <a:ext cx="1740960" cy="87084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7B2D130D-E0D8-704C-D159-53EB0E75460F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8117169" y="5888110"/>
                <a:ext cx="1758600" cy="888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704BC8B8-B8D2-3340-4B08-9B495E05A405}"/>
                  </a:ext>
                </a:extLst>
              </p14:cNvPr>
              <p14:cNvContentPartPr/>
              <p14:nvPr/>
            </p14:nvContentPartPr>
            <p14:xfrm>
              <a:off x="3978609" y="5754910"/>
              <a:ext cx="462240" cy="30240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704BC8B8-B8D2-3340-4B08-9B495E05A405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3969609" y="5745910"/>
                <a:ext cx="479880" cy="320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345208D0-14F5-0007-A95A-F5210E5006CC}"/>
                  </a:ext>
                </a:extLst>
              </p14:cNvPr>
              <p14:cNvContentPartPr/>
              <p14:nvPr/>
            </p14:nvContentPartPr>
            <p14:xfrm>
              <a:off x="772449" y="346270"/>
              <a:ext cx="9236880" cy="4982400"/>
            </p14:xfrm>
          </p:contentPart>
        </mc:Choice>
        <mc:Fallback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345208D0-14F5-0007-A95A-F5210E5006CC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763809" y="337271"/>
                <a:ext cx="9254520" cy="50000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57CCE248-7B3A-820E-4F27-1761E5F22752}"/>
                  </a:ext>
                </a:extLst>
              </p14:cNvPr>
              <p14:cNvContentPartPr/>
              <p14:nvPr/>
            </p14:nvContentPartPr>
            <p14:xfrm>
              <a:off x="2042529" y="479470"/>
              <a:ext cx="1332360" cy="103932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57CCE248-7B3A-820E-4F27-1761E5F22752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2033529" y="470470"/>
                <a:ext cx="1350000" cy="105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BF923E43-BBC8-88AB-A872-8F0AC169B22F}"/>
                  </a:ext>
                </a:extLst>
              </p14:cNvPr>
              <p14:cNvContentPartPr/>
              <p14:nvPr/>
            </p14:nvContentPartPr>
            <p14:xfrm>
              <a:off x="1660569" y="2806150"/>
              <a:ext cx="7407360" cy="338436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BF923E43-BBC8-88AB-A872-8F0AC169B22F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1651929" y="2797509"/>
                <a:ext cx="7425000" cy="34020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92E26D54-50E3-1CD9-5FAA-4CBB3B349CA4}"/>
                  </a:ext>
                </a:extLst>
              </p14:cNvPr>
              <p14:cNvContentPartPr/>
              <p14:nvPr/>
            </p14:nvContentPartPr>
            <p14:xfrm>
              <a:off x="3729849" y="1349590"/>
              <a:ext cx="1856520" cy="82620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92E26D54-50E3-1CD9-5FAA-4CBB3B349CA4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3721209" y="1340950"/>
                <a:ext cx="1874160" cy="843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id="{D115578A-A559-DB74-463D-039360549F45}"/>
                  </a:ext>
                </a:extLst>
              </p14:cNvPr>
              <p14:cNvContentPartPr/>
              <p14:nvPr/>
            </p14:nvContentPartPr>
            <p14:xfrm>
              <a:off x="1563009" y="1536430"/>
              <a:ext cx="2095920" cy="1723320"/>
            </p14:xfrm>
          </p:contentPart>
        </mc:Choice>
        <mc:Fallback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D115578A-A559-DB74-463D-039360549F45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554011" y="1527430"/>
                <a:ext cx="2113557" cy="174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id="{CBF8AF69-EABF-3753-8ED7-AE053A9CB912}"/>
                  </a:ext>
                </a:extLst>
              </p14:cNvPr>
              <p14:cNvContentPartPr/>
              <p14:nvPr/>
            </p14:nvContentPartPr>
            <p14:xfrm>
              <a:off x="1491729" y="2290990"/>
              <a:ext cx="995040" cy="337680"/>
            </p14:xfrm>
          </p:contentPart>
        </mc:Choice>
        <mc:Fallback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CBF8AF69-EABF-3753-8ED7-AE053A9CB912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483089" y="2282350"/>
                <a:ext cx="1012680" cy="35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98" name="Entrada de lápiz 97">
                <a:extLst>
                  <a:ext uri="{FF2B5EF4-FFF2-40B4-BE49-F238E27FC236}">
                    <a16:creationId xmlns:a16="http://schemas.microsoft.com/office/drawing/2014/main" id="{A553F78A-F694-CA6C-CF3B-D61CF3784FE6}"/>
                  </a:ext>
                </a:extLst>
              </p14:cNvPr>
              <p14:cNvContentPartPr/>
              <p14:nvPr/>
            </p14:nvContentPartPr>
            <p14:xfrm>
              <a:off x="1021209" y="5257390"/>
              <a:ext cx="9858600" cy="915120"/>
            </p14:xfrm>
          </p:contentPart>
        </mc:Choice>
        <mc:Fallback>
          <p:pic>
            <p:nvPicPr>
              <p:cNvPr id="98" name="Entrada de lápiz 97">
                <a:extLst>
                  <a:ext uri="{FF2B5EF4-FFF2-40B4-BE49-F238E27FC236}">
                    <a16:creationId xmlns:a16="http://schemas.microsoft.com/office/drawing/2014/main" id="{A553F78A-F694-CA6C-CF3B-D61CF3784FE6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012209" y="5248750"/>
                <a:ext cx="9876241" cy="93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id="{8C4BD9D1-73B4-7D41-74E5-7A3FDDABB9E4}"/>
                  </a:ext>
                </a:extLst>
              </p14:cNvPr>
              <p14:cNvContentPartPr/>
              <p14:nvPr/>
            </p14:nvContentPartPr>
            <p14:xfrm>
              <a:off x="3934329" y="825790"/>
              <a:ext cx="5284440" cy="1616400"/>
            </p14:xfrm>
          </p:contentPart>
        </mc:Choice>
        <mc:Fallback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8C4BD9D1-73B4-7D41-74E5-7A3FDDABB9E4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3925330" y="816792"/>
                <a:ext cx="5302079" cy="16340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100" name="Entrada de lápiz 99">
                <a:extLst>
                  <a:ext uri="{FF2B5EF4-FFF2-40B4-BE49-F238E27FC236}">
                    <a16:creationId xmlns:a16="http://schemas.microsoft.com/office/drawing/2014/main" id="{E4C21EDD-5A11-C947-1732-A2A5F9834662}"/>
                  </a:ext>
                </a:extLst>
              </p14:cNvPr>
              <p14:cNvContentPartPr/>
              <p14:nvPr/>
            </p14:nvContentPartPr>
            <p14:xfrm>
              <a:off x="11207769" y="3499150"/>
              <a:ext cx="204480" cy="1021680"/>
            </p14:xfrm>
          </p:contentPart>
        </mc:Choice>
        <mc:Fallback>
          <p:pic>
            <p:nvPicPr>
              <p:cNvPr id="100" name="Entrada de lápiz 99">
                <a:extLst>
                  <a:ext uri="{FF2B5EF4-FFF2-40B4-BE49-F238E27FC236}">
                    <a16:creationId xmlns:a16="http://schemas.microsoft.com/office/drawing/2014/main" id="{E4C21EDD-5A11-C947-1732-A2A5F9834662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11199129" y="3490150"/>
                <a:ext cx="222120" cy="103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101" name="Entrada de lápiz 100">
                <a:extLst>
                  <a:ext uri="{FF2B5EF4-FFF2-40B4-BE49-F238E27FC236}">
                    <a16:creationId xmlns:a16="http://schemas.microsoft.com/office/drawing/2014/main" id="{359F8D24-DA09-5CEC-8E58-57E73E58F341}"/>
                  </a:ext>
                </a:extLst>
              </p14:cNvPr>
              <p14:cNvContentPartPr/>
              <p14:nvPr/>
            </p14:nvContentPartPr>
            <p14:xfrm>
              <a:off x="10994649" y="1109830"/>
              <a:ext cx="2078640" cy="702000"/>
            </p14:xfrm>
          </p:contentPart>
        </mc:Choice>
        <mc:Fallback>
          <p:pic>
            <p:nvPicPr>
              <p:cNvPr id="101" name="Entrada de lápiz 100">
                <a:extLst>
                  <a:ext uri="{FF2B5EF4-FFF2-40B4-BE49-F238E27FC236}">
                    <a16:creationId xmlns:a16="http://schemas.microsoft.com/office/drawing/2014/main" id="{359F8D24-DA09-5CEC-8E58-57E73E58F341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10985649" y="1101190"/>
                <a:ext cx="2096280" cy="719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628220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HERMELINDA LOPEZ CAMPOS</dc:creator>
  <cp:lastModifiedBy>MARIA HERMELINDA LOPEZ CAMPOS</cp:lastModifiedBy>
  <cp:revision>3</cp:revision>
  <dcterms:created xsi:type="dcterms:W3CDTF">2023-11-08T23:40:29Z</dcterms:created>
  <dcterms:modified xsi:type="dcterms:W3CDTF">2023-11-09T17:13:57Z</dcterms:modified>
</cp:coreProperties>
</file>