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6E33A8-3F14-7BE8-7AB7-E5FE9609D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740C757-C54C-736A-2DE4-4E74007443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C32C24-B5F7-70E4-44A2-A77571B37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D5CE9E-AEF4-820D-EC92-389194234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D0ACD5-1934-DC7A-D290-6EB5CE83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0981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8E035E-8022-70E3-03AE-BDB461C4B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96C076-CB3E-5E93-1FC0-81AE3FF4EE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082B41-E6D2-E451-4F53-DFF407BB8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B99A41-5213-A723-C2C3-88DA6BA85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71F091-9F22-CDF9-0603-578F70698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9033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83DA69D-6D71-5E5B-3BD2-F65E5DE4B7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E72D6CF-BAA9-618A-BA74-477BBAC5CC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DE86EE-222E-DE74-D910-226185603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86A83E-54D8-D25D-8158-13F4BB218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77958C-3D84-C55E-65B5-C77940586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4633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D22F7-AB5C-EAD7-7627-6E403FCB7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11E6E6-7D59-53F3-D5C2-D44D18664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197302-8365-A42C-1098-DEA2C8346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1FE1B3-5044-B762-5667-D88029C5A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7769A4-2AE6-96BF-B453-B08873A9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003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FFF83F-3E4F-D9D1-F200-C1394EBA1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4A30FFA-08F5-7B02-3D4D-6ED67CEFB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A45795-81FD-A591-3667-0D508690A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492CDD-76D2-0EBB-A5E7-7EE223178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465315-84C2-9304-072F-06682DF3A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8226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9C5E2A-5C31-B5C6-9383-C32573C41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5B35277-6A92-D7FF-B080-D39A642E9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C6A5CA8-2CED-310C-20FF-4CD7BB8C8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617770-D2F0-8C70-3DD6-574B56D6A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BA863B-1549-3559-47BA-F5952A36D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81F510-26AA-E2F5-952F-C8486B5EF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082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8C98E7-0991-42C5-02E3-9AC6B2641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FDEA59-E865-5801-BF4F-AA80DDC52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4712F5-4334-5F0C-62A3-E4CB16902B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AA78BA3-46E1-9178-D26A-88C47AAC58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C060AA9-05E2-7E98-5D28-32AA32D234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8F5C7D-7CB2-A226-C705-3B83A9539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CBA5211-56CA-C8E2-89AC-190845B33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1BD59DE-99C6-5F7A-40B7-52AD0BCF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2954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CE390D-B1F5-B50A-AAC8-8E09EA815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2D6D8FB-1390-7106-BB7B-D75787B17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4220ADC-A7CD-AB02-CB3B-33DBE213D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210F99B-E6DC-2EF4-E7E1-99E52C161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342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4E09D63-18A6-F4C2-7BC4-C5EA92FE9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9751E62-BE8C-4884-BB81-201AF3A99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C8B3393-BE90-BD55-E789-DE21EB851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9338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5A783E-F0A0-7E50-7A98-6000897FB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8AB233-312A-DA7F-E561-5C9775E7E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30207B-B672-DE7E-1013-7D20F199F5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AB8E09-9AAB-1CA3-9841-2D699D395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BDF17A-7419-FBBA-265F-218ACC38F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1074AC-14F2-0914-C980-AC45349AF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591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08D3BA-A888-A83D-BDF5-0643F4B87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13329D-33A6-367A-01E8-AB81D3DC90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070E9F2-B6AA-2188-552C-AB95CC956D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926536-F2FE-41AE-FF2A-EA9A2A819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821E34-FE52-6F26-0C70-FA99BAA7B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D740777-8228-F051-5F17-01CE8208F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7130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850002B-EB88-561F-63D0-8094FF180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8BC7EB-0A4A-5A45-B464-529C77A27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9A69CC-90D6-A735-6771-4ED4B24B1B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803E9-BD72-5141-8869-D8730E07E97E}" type="datetimeFigureOut">
              <a:rPr lang="es-MX" smtClean="0"/>
              <a:t>09/11/23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EC1033-DB4C-0961-FB44-2ACE68FA03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AECE82-C020-C64B-C889-2C62211435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3739B-67CA-F54B-B616-4F29B1A4A41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898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F4E5F352-BC2C-6D55-E925-D3B1E1CE74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25"/>
          <a:stretch/>
        </p:blipFill>
        <p:spPr>
          <a:xfrm>
            <a:off x="2891745" y="252444"/>
            <a:ext cx="6713582" cy="5597469"/>
          </a:xfrm>
          <a:prstGeom prst="rect">
            <a:avLst/>
          </a:prstGeom>
          <a:noFill/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880BB859-0F64-2D66-87DB-A7B64578ACEC}"/>
              </a:ext>
            </a:extLst>
          </p:cNvPr>
          <p:cNvSpPr txBox="1"/>
          <p:nvPr/>
        </p:nvSpPr>
        <p:spPr>
          <a:xfrm>
            <a:off x="2658613" y="252444"/>
            <a:ext cx="71798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5400" b="1" dirty="0" err="1">
                <a:latin typeface="Baguet Script" panose="020F0502020204030204" pitchFamily="34" charset="0"/>
              </a:rPr>
              <a:t>Sabilù</a:t>
            </a:r>
            <a:r>
              <a:rPr lang="es-MX" sz="5400" b="1" dirty="0">
                <a:latin typeface="Baguet Script" panose="020F0502020204030204" pitchFamily="34" charset="0"/>
              </a:rPr>
              <a:t> cuidamos tu salú 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F17D1C39-3D6F-DD0A-DD5C-AB1ED9931420}"/>
              </a:ext>
            </a:extLst>
          </p:cNvPr>
          <p:cNvSpPr txBox="1"/>
          <p:nvPr/>
        </p:nvSpPr>
        <p:spPr>
          <a:xfrm>
            <a:off x="3879469" y="5849913"/>
            <a:ext cx="6520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>
                <a:latin typeface="Arial" panose="020B0604020202020204" pitchFamily="34" charset="0"/>
                <a:cs typeface="Arial" panose="020B0604020202020204" pitchFamily="34" charset="0"/>
              </a:rPr>
              <a:t>Autor: Anthony Jordan Castro Castro </a:t>
            </a:r>
          </a:p>
        </p:txBody>
      </p:sp>
    </p:spTree>
    <p:extLst>
      <p:ext uri="{BB962C8B-B14F-4D97-AF65-F5344CB8AC3E}">
        <p14:creationId xmlns:p14="http://schemas.microsoft.com/office/powerpoint/2010/main" val="13618887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Kid2 Inei</dc:creator>
  <cp:lastModifiedBy>Kid2 Inei</cp:lastModifiedBy>
  <cp:revision>3</cp:revision>
  <dcterms:created xsi:type="dcterms:W3CDTF">2023-11-07T20:33:32Z</dcterms:created>
  <dcterms:modified xsi:type="dcterms:W3CDTF">2023-11-09T17:12:04Z</dcterms:modified>
</cp:coreProperties>
</file>