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1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35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82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8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3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64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86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39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1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E992-C3B0-4ED3-A93C-73208EC2A582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630C-4CCF-4EFA-9D3B-6C4C37A90F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3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9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2023-11-07T00:15:50Z</dcterms:created>
  <dcterms:modified xsi:type="dcterms:W3CDTF">2023-11-07T00:16:22Z</dcterms:modified>
</cp:coreProperties>
</file>