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87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9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42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22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72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20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157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77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5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53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60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22A1-4C82-44EE-8836-5F01F032601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E427D-D997-4DE9-BDE1-774A3E8194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24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2100" r="6711" b="36950"/>
          <a:stretch/>
        </p:blipFill>
        <p:spPr>
          <a:xfrm>
            <a:off x="-1" y="0"/>
            <a:ext cx="8788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69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2023-10-26T22:53:33Z</dcterms:created>
  <dcterms:modified xsi:type="dcterms:W3CDTF">2023-10-26T22:54:01Z</dcterms:modified>
</cp:coreProperties>
</file>