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0514-3109-4BD7-81E1-60046D591E29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6F5E-D670-4AAC-ABCE-CDDE75938A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197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0514-3109-4BD7-81E1-60046D591E29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6F5E-D670-4AAC-ABCE-CDDE75938A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82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0514-3109-4BD7-81E1-60046D591E29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6F5E-D670-4AAC-ABCE-CDDE75938A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560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0514-3109-4BD7-81E1-60046D591E29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6F5E-D670-4AAC-ABCE-CDDE75938A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560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0514-3109-4BD7-81E1-60046D591E29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6F5E-D670-4AAC-ABCE-CDDE75938A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715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0514-3109-4BD7-81E1-60046D591E29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6F5E-D670-4AAC-ABCE-CDDE75938A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903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0514-3109-4BD7-81E1-60046D591E29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6F5E-D670-4AAC-ABCE-CDDE75938A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46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0514-3109-4BD7-81E1-60046D591E29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6F5E-D670-4AAC-ABCE-CDDE75938A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641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0514-3109-4BD7-81E1-60046D591E29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6F5E-D670-4AAC-ABCE-CDDE75938A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444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0514-3109-4BD7-81E1-60046D591E29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6F5E-D670-4AAC-ABCE-CDDE75938A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94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0514-3109-4BD7-81E1-60046D591E29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36F5E-D670-4AAC-ABCE-CDDE75938A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159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80514-3109-4BD7-81E1-60046D591E29}" type="datetimeFigureOut">
              <a:rPr lang="es-MX" smtClean="0"/>
              <a:t>18/10/2023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36F5E-D670-4AAC-ABCE-CDDE75938A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992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7154" b="10852"/>
          <a:stretch/>
        </p:blipFill>
        <p:spPr>
          <a:xfrm>
            <a:off x="0" y="76200"/>
            <a:ext cx="4587240" cy="668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286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2023-10-19T02:32:58Z</dcterms:created>
  <dcterms:modified xsi:type="dcterms:W3CDTF">2023-10-19T02:44:34Z</dcterms:modified>
</cp:coreProperties>
</file>