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92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130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3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32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60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31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936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96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94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042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18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0DD8-8518-4275-A7EF-2AE0D48A24C4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F857-3B73-4BE8-8FB4-E48641FDC5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11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bd258842-9fc4-4ca8-bc33-d86c251dd3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" t="43067" r="-300" b="11600"/>
          <a:stretch/>
        </p:blipFill>
        <p:spPr>
          <a:xfrm>
            <a:off x="155575" y="465137"/>
            <a:ext cx="12017525" cy="30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37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2023-10-19T02:33:51Z</dcterms:created>
  <dcterms:modified xsi:type="dcterms:W3CDTF">2023-10-19T02:34:09Z</dcterms:modified>
</cp:coreProperties>
</file>