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0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6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6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5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1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8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5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5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2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academico.cch.unam.mx/alumno/historiauniversal2/unidad2/segundaGuerraMundia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idacta-sociales.blogspot.com/p/tema-8-la-segunda-guerra-mundial-y-el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Second_world_war_europe_1941-1942_map_en.pn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FE435-0754-492D-B815-BD114217D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EF79062-B5BB-45DF-810C-95A324A9D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2140699"/>
            <a:ext cx="12192000" cy="4717301"/>
          </a:xfrm>
          <a:custGeom>
            <a:avLst/>
            <a:gdLst>
              <a:gd name="connsiteX0" fmla="*/ 8930642 w 12192000"/>
              <a:gd name="connsiteY0" fmla="*/ 4273734 h 4717301"/>
              <a:gd name="connsiteX1" fmla="*/ 9143134 w 12192000"/>
              <a:gd name="connsiteY1" fmla="*/ 4396362 h 4717301"/>
              <a:gd name="connsiteX2" fmla="*/ 9043549 w 12192000"/>
              <a:gd name="connsiteY2" fmla="*/ 4693978 h 4717301"/>
              <a:gd name="connsiteX3" fmla="*/ 8745984 w 12192000"/>
              <a:gd name="connsiteY3" fmla="*/ 4594249 h 4717301"/>
              <a:gd name="connsiteX4" fmla="*/ 8845568 w 12192000"/>
              <a:gd name="connsiteY4" fmla="*/ 4296634 h 4717301"/>
              <a:gd name="connsiteX5" fmla="*/ 8930642 w 12192000"/>
              <a:gd name="connsiteY5" fmla="*/ 4273734 h 4717301"/>
              <a:gd name="connsiteX6" fmla="*/ 9842642 w 12192000"/>
              <a:gd name="connsiteY6" fmla="*/ 3718743 h 4717301"/>
              <a:gd name="connsiteX7" fmla="*/ 10272210 w 12192000"/>
              <a:gd name="connsiteY7" fmla="*/ 3966645 h 4717301"/>
              <a:gd name="connsiteX8" fmla="*/ 10070896 w 12192000"/>
              <a:gd name="connsiteY8" fmla="*/ 4568292 h 4717301"/>
              <a:gd name="connsiteX9" fmla="*/ 9469346 w 12192000"/>
              <a:gd name="connsiteY9" fmla="*/ 4366686 h 4717301"/>
              <a:gd name="connsiteX10" fmla="*/ 9670660 w 12192000"/>
              <a:gd name="connsiteY10" fmla="*/ 3765038 h 4717301"/>
              <a:gd name="connsiteX11" fmla="*/ 9842642 w 12192000"/>
              <a:gd name="connsiteY11" fmla="*/ 3718743 h 4717301"/>
              <a:gd name="connsiteX12" fmla="*/ 0 w 12192000"/>
              <a:gd name="connsiteY12" fmla="*/ 0 h 4717301"/>
              <a:gd name="connsiteX13" fmla="*/ 12192000 w 12192000"/>
              <a:gd name="connsiteY13" fmla="*/ 0 h 4717301"/>
              <a:gd name="connsiteX14" fmla="*/ 12192000 w 12192000"/>
              <a:gd name="connsiteY14" fmla="*/ 3369891 h 4717301"/>
              <a:gd name="connsiteX15" fmla="*/ 12124015 w 12192000"/>
              <a:gd name="connsiteY15" fmla="*/ 3410713 h 4717301"/>
              <a:gd name="connsiteX16" fmla="*/ 11077457 w 12192000"/>
              <a:gd name="connsiteY16" fmla="*/ 3501725 h 4717301"/>
              <a:gd name="connsiteX17" fmla="*/ 9867246 w 12192000"/>
              <a:gd name="connsiteY17" fmla="*/ 3351592 h 4717301"/>
              <a:gd name="connsiteX18" fmla="*/ 8994802 w 12192000"/>
              <a:gd name="connsiteY18" fmla="*/ 3878378 h 4717301"/>
              <a:gd name="connsiteX19" fmla="*/ 6994655 w 12192000"/>
              <a:gd name="connsiteY19" fmla="*/ 4335637 h 4717301"/>
              <a:gd name="connsiteX20" fmla="*/ 6287534 w 12192000"/>
              <a:gd name="connsiteY20" fmla="*/ 3714199 h 4717301"/>
              <a:gd name="connsiteX21" fmla="*/ 4392596 w 12192000"/>
              <a:gd name="connsiteY21" fmla="*/ 3392344 h 4717301"/>
              <a:gd name="connsiteX22" fmla="*/ 3014500 w 12192000"/>
              <a:gd name="connsiteY22" fmla="*/ 4100222 h 4717301"/>
              <a:gd name="connsiteX23" fmla="*/ 86414 w 12192000"/>
              <a:gd name="connsiteY23" fmla="*/ 3903305 h 4717301"/>
              <a:gd name="connsiteX24" fmla="*/ 0 w 12192000"/>
              <a:gd name="connsiteY24" fmla="*/ 3840566 h 471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92000" h="4717301">
                <a:moveTo>
                  <a:pt x="8930642" y="4273734"/>
                </a:moveTo>
                <a:cubicBezTo>
                  <a:pt x="9016941" y="4268381"/>
                  <a:pt x="9102130" y="4314070"/>
                  <a:pt x="9143134" y="4396362"/>
                </a:cubicBezTo>
                <a:cubicBezTo>
                  <a:pt x="9197806" y="4506087"/>
                  <a:pt x="9153221" y="4639333"/>
                  <a:pt x="9043549" y="4693978"/>
                </a:cubicBezTo>
                <a:cubicBezTo>
                  <a:pt x="8933879" y="4748622"/>
                  <a:pt x="8800655" y="4703973"/>
                  <a:pt x="8745984" y="4594249"/>
                </a:cubicBezTo>
                <a:cubicBezTo>
                  <a:pt x="8691311" y="4484525"/>
                  <a:pt x="8735897" y="4351279"/>
                  <a:pt x="8845568" y="4296634"/>
                </a:cubicBezTo>
                <a:cubicBezTo>
                  <a:pt x="8872986" y="4282973"/>
                  <a:pt x="8901875" y="4275517"/>
                  <a:pt x="8930642" y="4273734"/>
                </a:cubicBezTo>
                <a:close/>
                <a:moveTo>
                  <a:pt x="9842642" y="3718743"/>
                </a:moveTo>
                <a:cubicBezTo>
                  <a:pt x="10017101" y="3707923"/>
                  <a:pt x="10189318" y="3800286"/>
                  <a:pt x="10272210" y="3966645"/>
                </a:cubicBezTo>
                <a:cubicBezTo>
                  <a:pt x="10382732" y="4188458"/>
                  <a:pt x="10292600" y="4457825"/>
                  <a:pt x="10070896" y="4568292"/>
                </a:cubicBezTo>
                <a:cubicBezTo>
                  <a:pt x="9849191" y="4678760"/>
                  <a:pt x="9579867" y="4588498"/>
                  <a:pt x="9469346" y="4366686"/>
                </a:cubicBezTo>
                <a:cubicBezTo>
                  <a:pt x="9358824" y="4144873"/>
                  <a:pt x="9448956" y="3875506"/>
                  <a:pt x="9670660" y="3765038"/>
                </a:cubicBezTo>
                <a:cubicBezTo>
                  <a:pt x="9726087" y="3737421"/>
                  <a:pt x="9784490" y="3722349"/>
                  <a:pt x="9842642" y="37187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369891"/>
                </a:lnTo>
                <a:lnTo>
                  <a:pt x="12124015" y="3410713"/>
                </a:lnTo>
                <a:cubicBezTo>
                  <a:pt x="11792041" y="3581538"/>
                  <a:pt x="11443617" y="3577252"/>
                  <a:pt x="11077457" y="3501725"/>
                </a:cubicBezTo>
                <a:cubicBezTo>
                  <a:pt x="10679189" y="3419860"/>
                  <a:pt x="10271734" y="3358281"/>
                  <a:pt x="9867246" y="3351592"/>
                </a:cubicBezTo>
                <a:cubicBezTo>
                  <a:pt x="9492336" y="3345611"/>
                  <a:pt x="9239136" y="3626329"/>
                  <a:pt x="8994802" y="3878378"/>
                </a:cubicBezTo>
                <a:cubicBezTo>
                  <a:pt x="8385954" y="4506678"/>
                  <a:pt x="7695268" y="4690742"/>
                  <a:pt x="6994655" y="4335637"/>
                </a:cubicBezTo>
                <a:cubicBezTo>
                  <a:pt x="6722938" y="4197922"/>
                  <a:pt x="6494843" y="3948626"/>
                  <a:pt x="6287534" y="3714199"/>
                </a:cubicBezTo>
                <a:cubicBezTo>
                  <a:pt x="5731733" y="3085491"/>
                  <a:pt x="5043559" y="3067499"/>
                  <a:pt x="4392596" y="3392344"/>
                </a:cubicBezTo>
                <a:cubicBezTo>
                  <a:pt x="3930423" y="3623867"/>
                  <a:pt x="3492022" y="3908604"/>
                  <a:pt x="3014500" y="4100222"/>
                </a:cubicBezTo>
                <a:cubicBezTo>
                  <a:pt x="1977820" y="4518409"/>
                  <a:pt x="973242" y="4499486"/>
                  <a:pt x="86414" y="3903305"/>
                </a:cubicBezTo>
                <a:lnTo>
                  <a:pt x="0" y="384056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9C2812-9FB8-40EB-BEDC-57A5119BF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01" y="3462141"/>
            <a:ext cx="6658405" cy="1451174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MX" sz="7200" dirty="0">
                <a:latin typeface="Bauhaus 93" panose="04030905020B02020C02" pitchFamily="82" charset="0"/>
              </a:rPr>
              <a:t>La segunda guerra mundial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5CBB16-2F61-4E46-846E-ACB5D9ECD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9989" y="5689541"/>
            <a:ext cx="3940145" cy="1451174"/>
          </a:xfrm>
        </p:spPr>
        <p:txBody>
          <a:bodyPr anchor="ctr">
            <a:normAutofit/>
          </a:bodyPr>
          <a:lstStyle/>
          <a:p>
            <a:r>
              <a:rPr lang="es-MX" dirty="0"/>
              <a:t>Por Dylan Gerardo y jose manuel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3AFC34B6-AF4A-442F-88FF-7AC00ABB8D13}"/>
              </a:ext>
            </a:extLst>
          </p:cNvPr>
          <p:cNvGrpSpPr/>
          <p:nvPr/>
        </p:nvGrpSpPr>
        <p:grpSpPr>
          <a:xfrm>
            <a:off x="7150111" y="1633828"/>
            <a:ext cx="4402993" cy="4076815"/>
            <a:chOff x="6983301" y="1307073"/>
            <a:chExt cx="4402993" cy="4076815"/>
          </a:xfrm>
          <a:blipFill>
            <a:blip r:embed="rId2"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</p:grpSpPr>
        <p:sp>
          <p:nvSpPr>
            <p:cNvPr id="6" name="Hexágono 5">
              <a:extLst>
                <a:ext uri="{FF2B5EF4-FFF2-40B4-BE49-F238E27FC236}">
                  <a16:creationId xmlns:a16="http://schemas.microsoft.com/office/drawing/2014/main" id="{3325D8EB-D8B1-4E07-A01E-D648101391B8}"/>
                </a:ext>
              </a:extLst>
            </p:cNvPr>
            <p:cNvSpPr/>
            <p:nvPr/>
          </p:nvSpPr>
          <p:spPr>
            <a:xfrm>
              <a:off x="8652594" y="313538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" name="Hexágono 6">
              <a:extLst>
                <a:ext uri="{FF2B5EF4-FFF2-40B4-BE49-F238E27FC236}">
                  <a16:creationId xmlns:a16="http://schemas.microsoft.com/office/drawing/2014/main" id="{28FF57A7-2373-4941-9BB1-54895D0114D4}"/>
                </a:ext>
              </a:extLst>
            </p:cNvPr>
            <p:cNvSpPr/>
            <p:nvPr/>
          </p:nvSpPr>
          <p:spPr>
            <a:xfrm>
              <a:off x="7807202" y="446087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" name="Hexágono 7">
              <a:extLst>
                <a:ext uri="{FF2B5EF4-FFF2-40B4-BE49-F238E27FC236}">
                  <a16:creationId xmlns:a16="http://schemas.microsoft.com/office/drawing/2014/main" id="{11DCCBD0-08D5-4508-B652-2BA8B8E27DDA}"/>
                </a:ext>
              </a:extLst>
            </p:cNvPr>
            <p:cNvSpPr/>
            <p:nvPr/>
          </p:nvSpPr>
          <p:spPr>
            <a:xfrm>
              <a:off x="7806751" y="356720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Hexágono 9">
              <a:extLst>
                <a:ext uri="{FF2B5EF4-FFF2-40B4-BE49-F238E27FC236}">
                  <a16:creationId xmlns:a16="http://schemas.microsoft.com/office/drawing/2014/main" id="{0A203CA0-FF7F-4A72-89C9-2FF67641EF90}"/>
                </a:ext>
              </a:extLst>
            </p:cNvPr>
            <p:cNvSpPr/>
            <p:nvPr/>
          </p:nvSpPr>
          <p:spPr>
            <a:xfrm>
              <a:off x="7800890" y="2679593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Hexágono 11">
              <a:extLst>
                <a:ext uri="{FF2B5EF4-FFF2-40B4-BE49-F238E27FC236}">
                  <a16:creationId xmlns:a16="http://schemas.microsoft.com/office/drawing/2014/main" id="{D14464FA-92E8-4D01-813B-60813D0B4A07}"/>
                </a:ext>
              </a:extLst>
            </p:cNvPr>
            <p:cNvSpPr/>
            <p:nvPr/>
          </p:nvSpPr>
          <p:spPr>
            <a:xfrm>
              <a:off x="9461629" y="178692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Hexágono 13">
              <a:extLst>
                <a:ext uri="{FF2B5EF4-FFF2-40B4-BE49-F238E27FC236}">
                  <a16:creationId xmlns:a16="http://schemas.microsoft.com/office/drawing/2014/main" id="{A678D84E-E99F-45B8-9D1B-A26671BC8865}"/>
                </a:ext>
              </a:extLst>
            </p:cNvPr>
            <p:cNvSpPr/>
            <p:nvPr/>
          </p:nvSpPr>
          <p:spPr>
            <a:xfrm>
              <a:off x="10305328" y="401228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5" name="Hexágono 14">
              <a:extLst>
                <a:ext uri="{FF2B5EF4-FFF2-40B4-BE49-F238E27FC236}">
                  <a16:creationId xmlns:a16="http://schemas.microsoft.com/office/drawing/2014/main" id="{BC1854D1-0DE2-4068-9980-CCFC15EA904F}"/>
                </a:ext>
              </a:extLst>
            </p:cNvPr>
            <p:cNvSpPr/>
            <p:nvPr/>
          </p:nvSpPr>
          <p:spPr>
            <a:xfrm>
              <a:off x="8652594" y="222922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D494F52E-E706-46F8-AE65-F18B554B4DDF}"/>
                </a:ext>
              </a:extLst>
            </p:cNvPr>
            <p:cNvSpPr/>
            <p:nvPr/>
          </p:nvSpPr>
          <p:spPr>
            <a:xfrm>
              <a:off x="9479747" y="265729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Hexágono 16">
              <a:extLst>
                <a:ext uri="{FF2B5EF4-FFF2-40B4-BE49-F238E27FC236}">
                  <a16:creationId xmlns:a16="http://schemas.microsoft.com/office/drawing/2014/main" id="{45410E5A-9CAF-4DE8-96C6-0FF76E5B3568}"/>
                </a:ext>
              </a:extLst>
            </p:cNvPr>
            <p:cNvSpPr/>
            <p:nvPr/>
          </p:nvSpPr>
          <p:spPr>
            <a:xfrm>
              <a:off x="9479747" y="446948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1FB96C05-2B0D-46F2-B9AA-8B344495F474}"/>
                </a:ext>
              </a:extLst>
            </p:cNvPr>
            <p:cNvSpPr/>
            <p:nvPr/>
          </p:nvSpPr>
          <p:spPr>
            <a:xfrm>
              <a:off x="9479747" y="358830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Hexágono 18">
              <a:extLst>
                <a:ext uri="{FF2B5EF4-FFF2-40B4-BE49-F238E27FC236}">
                  <a16:creationId xmlns:a16="http://schemas.microsoft.com/office/drawing/2014/main" id="{8BE5CA58-8A02-497F-9B69-6E3A9BD256D8}"/>
                </a:ext>
              </a:extLst>
            </p:cNvPr>
            <p:cNvSpPr/>
            <p:nvPr/>
          </p:nvSpPr>
          <p:spPr>
            <a:xfrm>
              <a:off x="8658455" y="401403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Hexágono 19">
              <a:extLst>
                <a:ext uri="{FF2B5EF4-FFF2-40B4-BE49-F238E27FC236}">
                  <a16:creationId xmlns:a16="http://schemas.microsoft.com/office/drawing/2014/main" id="{AFA32479-06D0-4003-9A1E-0BF6EA4997D2}"/>
                </a:ext>
              </a:extLst>
            </p:cNvPr>
            <p:cNvSpPr/>
            <p:nvPr/>
          </p:nvSpPr>
          <p:spPr>
            <a:xfrm>
              <a:off x="10325590" y="2227513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Hexágono 20">
              <a:extLst>
                <a:ext uri="{FF2B5EF4-FFF2-40B4-BE49-F238E27FC236}">
                  <a16:creationId xmlns:a16="http://schemas.microsoft.com/office/drawing/2014/main" id="{A265D1B7-24A0-4D62-9B90-CDC0BC2B0F8D}"/>
                </a:ext>
              </a:extLst>
            </p:cNvPr>
            <p:cNvSpPr/>
            <p:nvPr/>
          </p:nvSpPr>
          <p:spPr>
            <a:xfrm>
              <a:off x="10279948" y="310434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3" name="Hexágono 22">
              <a:extLst>
                <a:ext uri="{FF2B5EF4-FFF2-40B4-BE49-F238E27FC236}">
                  <a16:creationId xmlns:a16="http://schemas.microsoft.com/office/drawing/2014/main" id="{2DB92069-597E-4116-B867-F11DD9462C07}"/>
                </a:ext>
              </a:extLst>
            </p:cNvPr>
            <p:cNvSpPr/>
            <p:nvPr/>
          </p:nvSpPr>
          <p:spPr>
            <a:xfrm>
              <a:off x="7843179" y="174415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4" name="Hexágono 23">
              <a:extLst>
                <a:ext uri="{FF2B5EF4-FFF2-40B4-BE49-F238E27FC236}">
                  <a16:creationId xmlns:a16="http://schemas.microsoft.com/office/drawing/2014/main" id="{76D3F63B-5937-4671-8741-F4A4E49173A4}"/>
                </a:ext>
              </a:extLst>
            </p:cNvPr>
            <p:cNvSpPr/>
            <p:nvPr/>
          </p:nvSpPr>
          <p:spPr>
            <a:xfrm>
              <a:off x="8664725" y="1307073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5" name="Hexágono 24">
              <a:extLst>
                <a:ext uri="{FF2B5EF4-FFF2-40B4-BE49-F238E27FC236}">
                  <a16:creationId xmlns:a16="http://schemas.microsoft.com/office/drawing/2014/main" id="{D2632418-2F75-4AAF-AD41-47FB5A041688}"/>
                </a:ext>
              </a:extLst>
            </p:cNvPr>
            <p:cNvSpPr/>
            <p:nvPr/>
          </p:nvSpPr>
          <p:spPr>
            <a:xfrm>
              <a:off x="6983301" y="312642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6" name="Hexágono 25">
              <a:extLst>
                <a:ext uri="{FF2B5EF4-FFF2-40B4-BE49-F238E27FC236}">
                  <a16:creationId xmlns:a16="http://schemas.microsoft.com/office/drawing/2014/main" id="{E6013DA0-9967-49F2-8561-2D3B1C6726DD}"/>
                </a:ext>
              </a:extLst>
            </p:cNvPr>
            <p:cNvSpPr/>
            <p:nvPr/>
          </p:nvSpPr>
          <p:spPr>
            <a:xfrm>
              <a:off x="6989206" y="399310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59806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79C5AA-1014-4534-8568-15557E0E3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Que fue la segunda guerra mundial </a:t>
            </a: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E7649E-5282-4FD0-9C5D-73A5CAE7FB0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23CBF-DB24-46D1-B170-00053645A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dirty="0"/>
              <a:t>La Segunda Guerra Mundial fue el conflicto bélico más importante del siglo XX. Entre 1939 y 1945, Europa vivió el enfrentamiento de dos grandes alianzas: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0C33841-A6F9-442E-A9A3-4A8E03D07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457199"/>
            <a:ext cx="5483351" cy="5411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4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C5836-7F19-4950-8FB4-5C01D8C06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673" y="418079"/>
            <a:ext cx="4970822" cy="2667485"/>
          </a:xfrm>
        </p:spPr>
        <p:txBody>
          <a:bodyPr/>
          <a:lstStyle/>
          <a:p>
            <a:r>
              <a:rPr lang="es-MX" dirty="0"/>
              <a:t> </a:t>
            </a:r>
            <a:r>
              <a:rPr lang="es-MX" sz="4800" dirty="0">
                <a:latin typeface="Bauhaus 93" panose="04030905020B02020C02" pitchFamily="82" charset="0"/>
              </a:rPr>
              <a:t>porque inicio la segunda guerra mundial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081B37-85D3-46C1-ACD3-74FF73764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dirty="0"/>
              <a:t>Por medio de un pacto de no agresión, Alemania aseguró la neutralidad de la Unión Soviética, que estaba gobernada por el dictador Joseph Stalin. Alemania invadió entonces Polonia el 1° de septiembre de 1939, con lo que dio inicio a la Segunda Guerra Mundial en Europa.</a:t>
            </a: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2264B315-085F-4A3E-9C23-8E4EA60A6B0D}"/>
              </a:ext>
            </a:extLst>
          </p:cNvPr>
          <p:cNvGrpSpPr/>
          <p:nvPr/>
        </p:nvGrpSpPr>
        <p:grpSpPr>
          <a:xfrm>
            <a:off x="5646878" y="1048042"/>
            <a:ext cx="5254492" cy="4990413"/>
            <a:chOff x="6356719" y="457199"/>
            <a:chExt cx="5254492" cy="4990413"/>
          </a:xfrm>
          <a:blipFill>
            <a:blip r:embed="rId2"/>
            <a:stretch>
              <a:fillRect/>
            </a:stretch>
          </a:blipFill>
        </p:grpSpPr>
        <p:sp>
          <p:nvSpPr>
            <p:cNvPr id="15" name="Hexágono 14">
              <a:extLst>
                <a:ext uri="{FF2B5EF4-FFF2-40B4-BE49-F238E27FC236}">
                  <a16:creationId xmlns:a16="http://schemas.microsoft.com/office/drawing/2014/main" id="{58A20EA0-D118-4D4A-B81C-4E312FF9E0F9}"/>
                </a:ext>
              </a:extLst>
            </p:cNvPr>
            <p:cNvSpPr/>
            <p:nvPr/>
          </p:nvSpPr>
          <p:spPr>
            <a:xfrm>
              <a:off x="10539887" y="4571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21568DC0-3F77-4B31-B5C8-3CD0701E8CC2}"/>
                </a:ext>
              </a:extLst>
            </p:cNvPr>
            <p:cNvSpPr/>
            <p:nvPr/>
          </p:nvSpPr>
          <p:spPr>
            <a:xfrm>
              <a:off x="10539887" y="13715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Hexágono 16">
              <a:extLst>
                <a:ext uri="{FF2B5EF4-FFF2-40B4-BE49-F238E27FC236}">
                  <a16:creationId xmlns:a16="http://schemas.microsoft.com/office/drawing/2014/main" id="{1153A5B2-F99E-4556-94ED-280638CF3437}"/>
                </a:ext>
              </a:extLst>
            </p:cNvPr>
            <p:cNvSpPr/>
            <p:nvPr/>
          </p:nvSpPr>
          <p:spPr>
            <a:xfrm>
              <a:off x="9724464" y="18287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66C6F30E-8FAE-472A-833E-5D0D0052AFBE}"/>
                </a:ext>
              </a:extLst>
            </p:cNvPr>
            <p:cNvSpPr/>
            <p:nvPr/>
          </p:nvSpPr>
          <p:spPr>
            <a:xfrm>
              <a:off x="9713844" y="9143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Hexágono 19">
              <a:extLst>
                <a:ext uri="{FF2B5EF4-FFF2-40B4-BE49-F238E27FC236}">
                  <a16:creationId xmlns:a16="http://schemas.microsoft.com/office/drawing/2014/main" id="{F0D0A060-DD82-4595-B474-43029760896A}"/>
                </a:ext>
              </a:extLst>
            </p:cNvPr>
            <p:cNvSpPr/>
            <p:nvPr/>
          </p:nvSpPr>
          <p:spPr>
            <a:xfrm>
              <a:off x="10550507" y="32003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Hexágono 21">
              <a:extLst>
                <a:ext uri="{FF2B5EF4-FFF2-40B4-BE49-F238E27FC236}">
                  <a16:creationId xmlns:a16="http://schemas.microsoft.com/office/drawing/2014/main" id="{CA4BEA57-C652-458F-AC1B-D5C0EE008E0B}"/>
                </a:ext>
              </a:extLst>
            </p:cNvPr>
            <p:cNvSpPr/>
            <p:nvPr/>
          </p:nvSpPr>
          <p:spPr>
            <a:xfrm>
              <a:off x="9735084" y="273961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3" name="Hexágono 22">
              <a:extLst>
                <a:ext uri="{FF2B5EF4-FFF2-40B4-BE49-F238E27FC236}">
                  <a16:creationId xmlns:a16="http://schemas.microsoft.com/office/drawing/2014/main" id="{E8AC2DF0-2140-421F-B573-1B8536E92CEA}"/>
                </a:ext>
              </a:extLst>
            </p:cNvPr>
            <p:cNvSpPr/>
            <p:nvPr/>
          </p:nvSpPr>
          <p:spPr>
            <a:xfrm>
              <a:off x="10550507" y="228241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7" name="Hexágono 26">
              <a:extLst>
                <a:ext uri="{FF2B5EF4-FFF2-40B4-BE49-F238E27FC236}">
                  <a16:creationId xmlns:a16="http://schemas.microsoft.com/office/drawing/2014/main" id="{39C32852-EDBC-4C52-90E1-A01A48932324}"/>
                </a:ext>
              </a:extLst>
            </p:cNvPr>
            <p:cNvSpPr/>
            <p:nvPr/>
          </p:nvSpPr>
          <p:spPr>
            <a:xfrm>
              <a:off x="8909040" y="1364423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8" name="Hexágono 27">
              <a:extLst>
                <a:ext uri="{FF2B5EF4-FFF2-40B4-BE49-F238E27FC236}">
                  <a16:creationId xmlns:a16="http://schemas.microsoft.com/office/drawing/2014/main" id="{0C1E79D8-DDFA-415E-B526-3C93657D90E4}"/>
                </a:ext>
              </a:extLst>
            </p:cNvPr>
            <p:cNvSpPr/>
            <p:nvPr/>
          </p:nvSpPr>
          <p:spPr>
            <a:xfrm>
              <a:off x="8898420" y="227164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9" name="Hexágono 28">
              <a:extLst>
                <a:ext uri="{FF2B5EF4-FFF2-40B4-BE49-F238E27FC236}">
                  <a16:creationId xmlns:a16="http://schemas.microsoft.com/office/drawing/2014/main" id="{3026D879-33EF-48A6-AF5C-3B9CA1764C84}"/>
                </a:ext>
              </a:extLst>
            </p:cNvPr>
            <p:cNvSpPr/>
            <p:nvPr/>
          </p:nvSpPr>
          <p:spPr>
            <a:xfrm>
              <a:off x="8906583" y="315912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0" name="Hexágono 29">
              <a:extLst>
                <a:ext uri="{FF2B5EF4-FFF2-40B4-BE49-F238E27FC236}">
                  <a16:creationId xmlns:a16="http://schemas.microsoft.com/office/drawing/2014/main" id="{B21B09B1-AF74-492D-80E0-7A5476007CD8}"/>
                </a:ext>
              </a:extLst>
            </p:cNvPr>
            <p:cNvSpPr/>
            <p:nvPr/>
          </p:nvSpPr>
          <p:spPr>
            <a:xfrm>
              <a:off x="9724464" y="364324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1" name="Hexágono 30">
              <a:extLst>
                <a:ext uri="{FF2B5EF4-FFF2-40B4-BE49-F238E27FC236}">
                  <a16:creationId xmlns:a16="http://schemas.microsoft.com/office/drawing/2014/main" id="{3EA5FB11-AFFD-4093-A3BC-97C15014878E}"/>
                </a:ext>
              </a:extLst>
            </p:cNvPr>
            <p:cNvSpPr/>
            <p:nvPr/>
          </p:nvSpPr>
          <p:spPr>
            <a:xfrm>
              <a:off x="8061757" y="18287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Hexágono 31">
              <a:extLst>
                <a:ext uri="{FF2B5EF4-FFF2-40B4-BE49-F238E27FC236}">
                  <a16:creationId xmlns:a16="http://schemas.microsoft.com/office/drawing/2014/main" id="{A81766F2-9693-45F5-BD62-6ECAC4B5182D}"/>
                </a:ext>
              </a:extLst>
            </p:cNvPr>
            <p:cNvSpPr/>
            <p:nvPr/>
          </p:nvSpPr>
          <p:spPr>
            <a:xfrm>
              <a:off x="8058222" y="271538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3" name="Hexágono 32">
              <a:extLst>
                <a:ext uri="{FF2B5EF4-FFF2-40B4-BE49-F238E27FC236}">
                  <a16:creationId xmlns:a16="http://schemas.microsoft.com/office/drawing/2014/main" id="{B249A77A-EBFA-4057-B20D-47A5BE901219}"/>
                </a:ext>
              </a:extLst>
            </p:cNvPr>
            <p:cNvSpPr/>
            <p:nvPr/>
          </p:nvSpPr>
          <p:spPr>
            <a:xfrm>
              <a:off x="7207537" y="224983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5" name="Hexágono 34">
              <a:extLst>
                <a:ext uri="{FF2B5EF4-FFF2-40B4-BE49-F238E27FC236}">
                  <a16:creationId xmlns:a16="http://schemas.microsoft.com/office/drawing/2014/main" id="{1E1F5AA4-6B5A-4B8D-AC57-BCC73BEB0B0A}"/>
                </a:ext>
              </a:extLst>
            </p:cNvPr>
            <p:cNvSpPr/>
            <p:nvPr/>
          </p:nvSpPr>
          <p:spPr>
            <a:xfrm>
              <a:off x="7251989" y="315077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6" name="Hexágono 35">
              <a:extLst>
                <a:ext uri="{FF2B5EF4-FFF2-40B4-BE49-F238E27FC236}">
                  <a16:creationId xmlns:a16="http://schemas.microsoft.com/office/drawing/2014/main" id="{E08E8C4A-4BE6-4C5F-8A31-2658812BAE64}"/>
                </a:ext>
              </a:extLst>
            </p:cNvPr>
            <p:cNvSpPr/>
            <p:nvPr/>
          </p:nvSpPr>
          <p:spPr>
            <a:xfrm>
              <a:off x="8091160" y="359872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7" name="Hexágono 36">
              <a:extLst>
                <a:ext uri="{FF2B5EF4-FFF2-40B4-BE49-F238E27FC236}">
                  <a16:creationId xmlns:a16="http://schemas.microsoft.com/office/drawing/2014/main" id="{F94BC75E-0C8D-43AF-8F28-E3045A946405}"/>
                </a:ext>
              </a:extLst>
            </p:cNvPr>
            <p:cNvSpPr/>
            <p:nvPr/>
          </p:nvSpPr>
          <p:spPr>
            <a:xfrm>
              <a:off x="6376184" y="273961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8" name="Hexágono 37">
              <a:extLst>
                <a:ext uri="{FF2B5EF4-FFF2-40B4-BE49-F238E27FC236}">
                  <a16:creationId xmlns:a16="http://schemas.microsoft.com/office/drawing/2014/main" id="{A8FD06A6-C969-4F78-AE36-A622B38F8257}"/>
                </a:ext>
              </a:extLst>
            </p:cNvPr>
            <p:cNvSpPr/>
            <p:nvPr/>
          </p:nvSpPr>
          <p:spPr>
            <a:xfrm>
              <a:off x="8930280" y="406697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9" name="Hexágono 38">
              <a:extLst>
                <a:ext uri="{FF2B5EF4-FFF2-40B4-BE49-F238E27FC236}">
                  <a16:creationId xmlns:a16="http://schemas.microsoft.com/office/drawing/2014/main" id="{5FF2D3D6-EDD6-4CFD-8C18-2D38D1637FA1}"/>
                </a:ext>
              </a:extLst>
            </p:cNvPr>
            <p:cNvSpPr/>
            <p:nvPr/>
          </p:nvSpPr>
          <p:spPr>
            <a:xfrm>
              <a:off x="6422591" y="361594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0" name="Hexágono 39">
              <a:extLst>
                <a:ext uri="{FF2B5EF4-FFF2-40B4-BE49-F238E27FC236}">
                  <a16:creationId xmlns:a16="http://schemas.microsoft.com/office/drawing/2014/main" id="{57D76E6C-9B27-4FE4-90E1-13C3FC9CFBB7}"/>
                </a:ext>
              </a:extLst>
            </p:cNvPr>
            <p:cNvSpPr/>
            <p:nvPr/>
          </p:nvSpPr>
          <p:spPr>
            <a:xfrm>
              <a:off x="7261711" y="408149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1" name="Hexágono 40">
              <a:extLst>
                <a:ext uri="{FF2B5EF4-FFF2-40B4-BE49-F238E27FC236}">
                  <a16:creationId xmlns:a16="http://schemas.microsoft.com/office/drawing/2014/main" id="{C2624F63-541D-440A-975C-585CB56A6975}"/>
                </a:ext>
              </a:extLst>
            </p:cNvPr>
            <p:cNvSpPr/>
            <p:nvPr/>
          </p:nvSpPr>
          <p:spPr>
            <a:xfrm>
              <a:off x="6356719" y="182521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2" name="Hexágono 41">
              <a:extLst>
                <a:ext uri="{FF2B5EF4-FFF2-40B4-BE49-F238E27FC236}">
                  <a16:creationId xmlns:a16="http://schemas.microsoft.com/office/drawing/2014/main" id="{ACFA16CD-8F69-4D0D-B47B-926ECB22F17F}"/>
                </a:ext>
              </a:extLst>
            </p:cNvPr>
            <p:cNvSpPr/>
            <p:nvPr/>
          </p:nvSpPr>
          <p:spPr>
            <a:xfrm>
              <a:off x="7211072" y="138147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3" name="Hexágono 42">
              <a:extLst>
                <a:ext uri="{FF2B5EF4-FFF2-40B4-BE49-F238E27FC236}">
                  <a16:creationId xmlns:a16="http://schemas.microsoft.com/office/drawing/2014/main" id="{9811CE1E-D2A1-4B97-9B04-04E227ABE4EB}"/>
                </a:ext>
              </a:extLst>
            </p:cNvPr>
            <p:cNvSpPr/>
            <p:nvPr/>
          </p:nvSpPr>
          <p:spPr>
            <a:xfrm>
              <a:off x="8061757" y="91350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4" name="Hexágono 43">
              <a:extLst>
                <a:ext uri="{FF2B5EF4-FFF2-40B4-BE49-F238E27FC236}">
                  <a16:creationId xmlns:a16="http://schemas.microsoft.com/office/drawing/2014/main" id="{E4BDAEDD-6DF7-4CA2-9365-185EEB63D76D}"/>
                </a:ext>
              </a:extLst>
            </p:cNvPr>
            <p:cNvSpPr/>
            <p:nvPr/>
          </p:nvSpPr>
          <p:spPr>
            <a:xfrm>
              <a:off x="6444912" y="453321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80490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0C7E4-42A0-48B1-917A-F01562C05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798" y="-402948"/>
            <a:ext cx="4970822" cy="2667485"/>
          </a:xfrm>
        </p:spPr>
        <p:txBody>
          <a:bodyPr>
            <a:normAutofit fontScale="90000"/>
          </a:bodyPr>
          <a:lstStyle/>
          <a:p>
            <a:r>
              <a:rPr lang="es-MX" sz="4800" dirty="0">
                <a:latin typeface="Algerian" panose="04020705040A02060702" pitchFamily="82" charset="0"/>
              </a:rPr>
              <a:t>Bandos durante la segunda guerra mundial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ADA31D24-6AA6-426C-A632-7071ABA4610E}"/>
              </a:ext>
            </a:extLst>
          </p:cNvPr>
          <p:cNvGrpSpPr/>
          <p:nvPr/>
        </p:nvGrpSpPr>
        <p:grpSpPr>
          <a:xfrm>
            <a:off x="434871" y="2378505"/>
            <a:ext cx="5236268" cy="3193946"/>
            <a:chOff x="364532" y="3236634"/>
            <a:chExt cx="5236268" cy="3193946"/>
          </a:xfrm>
          <a:blipFill>
            <a:blip r:embed="rId2"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</p:grpSpPr>
        <p:sp>
          <p:nvSpPr>
            <p:cNvPr id="5" name="Hexágono 4">
              <a:extLst>
                <a:ext uri="{FF2B5EF4-FFF2-40B4-BE49-F238E27FC236}">
                  <a16:creationId xmlns:a16="http://schemas.microsoft.com/office/drawing/2014/main" id="{20E09A41-0146-44D3-BAEA-77FE8CBE6ADB}"/>
                </a:ext>
              </a:extLst>
            </p:cNvPr>
            <p:cNvSpPr/>
            <p:nvPr/>
          </p:nvSpPr>
          <p:spPr>
            <a:xfrm>
              <a:off x="1216665" y="413864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Hexágono 5">
              <a:extLst>
                <a:ext uri="{FF2B5EF4-FFF2-40B4-BE49-F238E27FC236}">
                  <a16:creationId xmlns:a16="http://schemas.microsoft.com/office/drawing/2014/main" id="{06FBC233-AE91-4F95-9897-382EC01F60B7}"/>
                </a:ext>
              </a:extLst>
            </p:cNvPr>
            <p:cNvSpPr/>
            <p:nvPr/>
          </p:nvSpPr>
          <p:spPr>
            <a:xfrm>
              <a:off x="3695108" y="551618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Hexágono 8">
              <a:extLst>
                <a:ext uri="{FF2B5EF4-FFF2-40B4-BE49-F238E27FC236}">
                  <a16:creationId xmlns:a16="http://schemas.microsoft.com/office/drawing/2014/main" id="{67ABE8E0-5623-4CE8-844D-151C99B2182E}"/>
                </a:ext>
              </a:extLst>
            </p:cNvPr>
            <p:cNvSpPr/>
            <p:nvPr/>
          </p:nvSpPr>
          <p:spPr>
            <a:xfrm>
              <a:off x="4514103" y="418766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Hexágono 9">
              <a:extLst>
                <a:ext uri="{FF2B5EF4-FFF2-40B4-BE49-F238E27FC236}">
                  <a16:creationId xmlns:a16="http://schemas.microsoft.com/office/drawing/2014/main" id="{A7A9721E-4A13-49E8-ADB9-79D9AB90192E}"/>
                </a:ext>
              </a:extLst>
            </p:cNvPr>
            <p:cNvSpPr/>
            <p:nvPr/>
          </p:nvSpPr>
          <p:spPr>
            <a:xfrm>
              <a:off x="3683673" y="371480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" name="Hexágono 10">
              <a:extLst>
                <a:ext uri="{FF2B5EF4-FFF2-40B4-BE49-F238E27FC236}">
                  <a16:creationId xmlns:a16="http://schemas.microsoft.com/office/drawing/2014/main" id="{352629F7-B93E-4568-9626-13BAB71DB341}"/>
                </a:ext>
              </a:extLst>
            </p:cNvPr>
            <p:cNvSpPr/>
            <p:nvPr/>
          </p:nvSpPr>
          <p:spPr>
            <a:xfrm>
              <a:off x="4506114" y="507073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Hexágono 11">
              <a:extLst>
                <a:ext uri="{FF2B5EF4-FFF2-40B4-BE49-F238E27FC236}">
                  <a16:creationId xmlns:a16="http://schemas.microsoft.com/office/drawing/2014/main" id="{1A946A7B-ECD4-41D3-B477-9E5731FBDF1C}"/>
                </a:ext>
              </a:extLst>
            </p:cNvPr>
            <p:cNvSpPr/>
            <p:nvPr/>
          </p:nvSpPr>
          <p:spPr>
            <a:xfrm>
              <a:off x="2848840" y="504451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3" name="Hexágono 12">
              <a:extLst>
                <a:ext uri="{FF2B5EF4-FFF2-40B4-BE49-F238E27FC236}">
                  <a16:creationId xmlns:a16="http://schemas.microsoft.com/office/drawing/2014/main" id="{CE8DBEA4-BB7D-47E1-BF0E-9E4C0F7F4529}"/>
                </a:ext>
              </a:extLst>
            </p:cNvPr>
            <p:cNvSpPr/>
            <p:nvPr/>
          </p:nvSpPr>
          <p:spPr>
            <a:xfrm>
              <a:off x="3665572" y="4648386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Hexágono 13">
              <a:extLst>
                <a:ext uri="{FF2B5EF4-FFF2-40B4-BE49-F238E27FC236}">
                  <a16:creationId xmlns:a16="http://schemas.microsoft.com/office/drawing/2014/main" id="{0D0E0F1C-4BB2-4DEA-AEEB-3FF506565649}"/>
                </a:ext>
              </a:extLst>
            </p:cNvPr>
            <p:cNvSpPr/>
            <p:nvPr/>
          </p:nvSpPr>
          <p:spPr>
            <a:xfrm>
              <a:off x="4540096" y="329137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5" name="Hexágono 14">
              <a:extLst>
                <a:ext uri="{FF2B5EF4-FFF2-40B4-BE49-F238E27FC236}">
                  <a16:creationId xmlns:a16="http://schemas.microsoft.com/office/drawing/2014/main" id="{B509E115-9642-43F3-92D6-585503F92ED1}"/>
                </a:ext>
              </a:extLst>
            </p:cNvPr>
            <p:cNvSpPr/>
            <p:nvPr/>
          </p:nvSpPr>
          <p:spPr>
            <a:xfrm>
              <a:off x="2856761" y="412982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7BC8938D-37F6-4F3D-9E56-885A59BB849C}"/>
                </a:ext>
              </a:extLst>
            </p:cNvPr>
            <p:cNvSpPr/>
            <p:nvPr/>
          </p:nvSpPr>
          <p:spPr>
            <a:xfrm>
              <a:off x="2020169" y="458989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Hexágono 16">
              <a:extLst>
                <a:ext uri="{FF2B5EF4-FFF2-40B4-BE49-F238E27FC236}">
                  <a16:creationId xmlns:a16="http://schemas.microsoft.com/office/drawing/2014/main" id="{5D0B9D15-56D3-48BF-80F3-96AD1F58AE06}"/>
                </a:ext>
              </a:extLst>
            </p:cNvPr>
            <p:cNvSpPr/>
            <p:nvPr/>
          </p:nvSpPr>
          <p:spPr>
            <a:xfrm>
              <a:off x="2046579" y="367262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B8C10ED3-A028-481C-BD9D-06DB60068202}"/>
                </a:ext>
              </a:extLst>
            </p:cNvPr>
            <p:cNvSpPr/>
            <p:nvPr/>
          </p:nvSpPr>
          <p:spPr>
            <a:xfrm>
              <a:off x="2847677" y="326906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Hexágono 18">
              <a:extLst>
                <a:ext uri="{FF2B5EF4-FFF2-40B4-BE49-F238E27FC236}">
                  <a16:creationId xmlns:a16="http://schemas.microsoft.com/office/drawing/2014/main" id="{7ADE14D7-64E6-48B9-B725-BC588FFBD2CA}"/>
                </a:ext>
              </a:extLst>
            </p:cNvPr>
            <p:cNvSpPr/>
            <p:nvPr/>
          </p:nvSpPr>
          <p:spPr>
            <a:xfrm>
              <a:off x="2004804" y="548594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Hexágono 19">
              <a:extLst>
                <a:ext uri="{FF2B5EF4-FFF2-40B4-BE49-F238E27FC236}">
                  <a16:creationId xmlns:a16="http://schemas.microsoft.com/office/drawing/2014/main" id="{57732168-BCFC-480A-B742-FCEE1BE7B5EF}"/>
                </a:ext>
              </a:extLst>
            </p:cNvPr>
            <p:cNvSpPr/>
            <p:nvPr/>
          </p:nvSpPr>
          <p:spPr>
            <a:xfrm>
              <a:off x="1177119" y="323663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Hexágono 20">
              <a:extLst>
                <a:ext uri="{FF2B5EF4-FFF2-40B4-BE49-F238E27FC236}">
                  <a16:creationId xmlns:a16="http://schemas.microsoft.com/office/drawing/2014/main" id="{CE9C4228-3321-4D78-BC36-B018F701E126}"/>
                </a:ext>
              </a:extLst>
            </p:cNvPr>
            <p:cNvSpPr/>
            <p:nvPr/>
          </p:nvSpPr>
          <p:spPr>
            <a:xfrm>
              <a:off x="1208001" y="503516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Hexágono 21">
              <a:extLst>
                <a:ext uri="{FF2B5EF4-FFF2-40B4-BE49-F238E27FC236}">
                  <a16:creationId xmlns:a16="http://schemas.microsoft.com/office/drawing/2014/main" id="{713900E3-3A20-4963-8490-2A147CA5BDEE}"/>
                </a:ext>
              </a:extLst>
            </p:cNvPr>
            <p:cNvSpPr/>
            <p:nvPr/>
          </p:nvSpPr>
          <p:spPr>
            <a:xfrm>
              <a:off x="375370" y="457368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5" name="Hexágono 24">
              <a:extLst>
                <a:ext uri="{FF2B5EF4-FFF2-40B4-BE49-F238E27FC236}">
                  <a16:creationId xmlns:a16="http://schemas.microsoft.com/office/drawing/2014/main" id="{11F61300-F3CD-4A36-B0A9-F5B5277791E8}"/>
                </a:ext>
              </a:extLst>
            </p:cNvPr>
            <p:cNvSpPr/>
            <p:nvPr/>
          </p:nvSpPr>
          <p:spPr>
            <a:xfrm>
              <a:off x="364532" y="368537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15B489A-2B66-41AC-B97C-929CEEAB939A}"/>
              </a:ext>
            </a:extLst>
          </p:cNvPr>
          <p:cNvSpPr txBox="1"/>
          <p:nvPr/>
        </p:nvSpPr>
        <p:spPr>
          <a:xfrm>
            <a:off x="6783162" y="3773193"/>
            <a:ext cx="43469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/>
              <a:t>En este conflicto militar global, el más grande de la historia, se enfrentaron dos bandos: los Aliados (Francia, Polonia, Reino Unido, La Unión Soviética, China y Estados Unidos), y las Potencias del Eje (Alemania, el Imperio de Japón y el Reino de Italia),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27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CFA284E-DF97-4E0F-B197-86CB5B54B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dirty="0">
                <a:latin typeface="Bauhaus 93" panose="04030905020B02020C02" pitchFamily="82" charset="0"/>
              </a:rPr>
              <a:t>Que países conquisto la Alemania nazi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F08EEA-920F-45CD-9EE4-15408096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Mediante la táctica de blitzkrieg, Alemania derrotó a Polonia, Dinamarca, Noruega, Bélgica, los Países Bajos, Luxemburgo, Francia ,Yugoslavia y Grecia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4605F808-0A37-45E3-B99E-46A7933F6359}"/>
              </a:ext>
            </a:extLst>
          </p:cNvPr>
          <p:cNvGrpSpPr/>
          <p:nvPr/>
        </p:nvGrpSpPr>
        <p:grpSpPr>
          <a:xfrm>
            <a:off x="349285" y="3117404"/>
            <a:ext cx="5234186" cy="3740596"/>
            <a:chOff x="448676" y="3723861"/>
            <a:chExt cx="5234186" cy="2765331"/>
          </a:xfrm>
          <a:blipFill>
            <a:blip r:embed="rId2"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</p:grpSpPr>
        <p:sp>
          <p:nvSpPr>
            <p:cNvPr id="8" name="Hexágono 7">
              <a:extLst>
                <a:ext uri="{FF2B5EF4-FFF2-40B4-BE49-F238E27FC236}">
                  <a16:creationId xmlns:a16="http://schemas.microsoft.com/office/drawing/2014/main" id="{50EA8300-5CF9-4614-B4B4-8357199FD1FE}"/>
                </a:ext>
              </a:extLst>
            </p:cNvPr>
            <p:cNvSpPr/>
            <p:nvPr/>
          </p:nvSpPr>
          <p:spPr>
            <a:xfrm>
              <a:off x="1301782" y="421309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Hexágono 8">
              <a:extLst>
                <a:ext uri="{FF2B5EF4-FFF2-40B4-BE49-F238E27FC236}">
                  <a16:creationId xmlns:a16="http://schemas.microsoft.com/office/drawing/2014/main" id="{8BEAF081-6CE5-4CEF-A02D-F917DEC85252}"/>
                </a:ext>
              </a:extLst>
            </p:cNvPr>
            <p:cNvSpPr/>
            <p:nvPr/>
          </p:nvSpPr>
          <p:spPr>
            <a:xfrm>
              <a:off x="2942480" y="416090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Hexágono 9">
              <a:extLst>
                <a:ext uri="{FF2B5EF4-FFF2-40B4-BE49-F238E27FC236}">
                  <a16:creationId xmlns:a16="http://schemas.microsoft.com/office/drawing/2014/main" id="{153A1160-50F0-4626-9C5B-DA2A156B0878}"/>
                </a:ext>
              </a:extLst>
            </p:cNvPr>
            <p:cNvSpPr/>
            <p:nvPr/>
          </p:nvSpPr>
          <p:spPr>
            <a:xfrm>
              <a:off x="3792177" y="552615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3" name="Hexágono 12">
              <a:extLst>
                <a:ext uri="{FF2B5EF4-FFF2-40B4-BE49-F238E27FC236}">
                  <a16:creationId xmlns:a16="http://schemas.microsoft.com/office/drawing/2014/main" id="{FDCBFF82-3238-46FB-9CD0-3FAA18E1A754}"/>
                </a:ext>
              </a:extLst>
            </p:cNvPr>
            <p:cNvSpPr/>
            <p:nvPr/>
          </p:nvSpPr>
          <p:spPr>
            <a:xfrm>
              <a:off x="4622158" y="510208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Hexágono 13">
              <a:extLst>
                <a:ext uri="{FF2B5EF4-FFF2-40B4-BE49-F238E27FC236}">
                  <a16:creationId xmlns:a16="http://schemas.microsoft.com/office/drawing/2014/main" id="{7C877517-1612-49E0-B5FF-311BC9298827}"/>
                </a:ext>
              </a:extLst>
            </p:cNvPr>
            <p:cNvSpPr/>
            <p:nvPr/>
          </p:nvSpPr>
          <p:spPr>
            <a:xfrm>
              <a:off x="1301517" y="508555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1783B32F-2C7B-42BE-8364-C928F08BAA73}"/>
                </a:ext>
              </a:extLst>
            </p:cNvPr>
            <p:cNvSpPr/>
            <p:nvPr/>
          </p:nvSpPr>
          <p:spPr>
            <a:xfrm>
              <a:off x="3791912" y="4624734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Hexágono 16">
              <a:extLst>
                <a:ext uri="{FF2B5EF4-FFF2-40B4-BE49-F238E27FC236}">
                  <a16:creationId xmlns:a16="http://schemas.microsoft.com/office/drawing/2014/main" id="{15B5198B-7C03-4CC9-931E-A6B710305808}"/>
                </a:ext>
              </a:extLst>
            </p:cNvPr>
            <p:cNvSpPr/>
            <p:nvPr/>
          </p:nvSpPr>
          <p:spPr>
            <a:xfrm>
              <a:off x="2122338" y="372386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5BC013D7-6BD0-4A58-A74B-D1E3DEA8E61C}"/>
                </a:ext>
              </a:extLst>
            </p:cNvPr>
            <p:cNvSpPr/>
            <p:nvPr/>
          </p:nvSpPr>
          <p:spPr>
            <a:xfrm>
              <a:off x="3792177" y="373683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Hexágono 20">
              <a:extLst>
                <a:ext uri="{FF2B5EF4-FFF2-40B4-BE49-F238E27FC236}">
                  <a16:creationId xmlns:a16="http://schemas.microsoft.com/office/drawing/2014/main" id="{3615B980-A009-4FD5-ACE6-CA7C1BB1BC06}"/>
                </a:ext>
              </a:extLst>
            </p:cNvPr>
            <p:cNvSpPr/>
            <p:nvPr/>
          </p:nvSpPr>
          <p:spPr>
            <a:xfrm>
              <a:off x="2144735" y="464488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Hexágono 21">
              <a:extLst>
                <a:ext uri="{FF2B5EF4-FFF2-40B4-BE49-F238E27FC236}">
                  <a16:creationId xmlns:a16="http://schemas.microsoft.com/office/drawing/2014/main" id="{4C87A7BC-0079-4952-90F3-881A96D45BD0}"/>
                </a:ext>
              </a:extLst>
            </p:cNvPr>
            <p:cNvSpPr/>
            <p:nvPr/>
          </p:nvSpPr>
          <p:spPr>
            <a:xfrm>
              <a:off x="4612054" y="418106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3" name="Hexágono 22">
              <a:extLst>
                <a:ext uri="{FF2B5EF4-FFF2-40B4-BE49-F238E27FC236}">
                  <a16:creationId xmlns:a16="http://schemas.microsoft.com/office/drawing/2014/main" id="{E75C2045-CF00-4545-B4DA-24DB61F1811D}"/>
                </a:ext>
              </a:extLst>
            </p:cNvPr>
            <p:cNvSpPr/>
            <p:nvPr/>
          </p:nvSpPr>
          <p:spPr>
            <a:xfrm>
              <a:off x="2936252" y="509450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5" name="Hexágono 24">
              <a:extLst>
                <a:ext uri="{FF2B5EF4-FFF2-40B4-BE49-F238E27FC236}">
                  <a16:creationId xmlns:a16="http://schemas.microsoft.com/office/drawing/2014/main" id="{A4193580-D957-4277-A5F9-388A7655A967}"/>
                </a:ext>
              </a:extLst>
            </p:cNvPr>
            <p:cNvSpPr/>
            <p:nvPr/>
          </p:nvSpPr>
          <p:spPr>
            <a:xfrm>
              <a:off x="2125238" y="553940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6" name="Hexágono 25">
              <a:extLst>
                <a:ext uri="{FF2B5EF4-FFF2-40B4-BE49-F238E27FC236}">
                  <a16:creationId xmlns:a16="http://schemas.microsoft.com/office/drawing/2014/main" id="{E87107DF-EAA6-4296-9D52-BD7414B98F5A}"/>
                </a:ext>
              </a:extLst>
            </p:cNvPr>
            <p:cNvSpPr/>
            <p:nvPr/>
          </p:nvSpPr>
          <p:spPr>
            <a:xfrm>
              <a:off x="478514" y="4644887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7" name="Hexágono 26">
              <a:extLst>
                <a:ext uri="{FF2B5EF4-FFF2-40B4-BE49-F238E27FC236}">
                  <a16:creationId xmlns:a16="http://schemas.microsoft.com/office/drawing/2014/main" id="{BD5E865C-E0B1-4030-9B8F-944A72A5819B}"/>
                </a:ext>
              </a:extLst>
            </p:cNvPr>
            <p:cNvSpPr/>
            <p:nvPr/>
          </p:nvSpPr>
          <p:spPr>
            <a:xfrm>
              <a:off x="469749" y="5574792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8" name="Hexágono 27">
              <a:extLst>
                <a:ext uri="{FF2B5EF4-FFF2-40B4-BE49-F238E27FC236}">
                  <a16:creationId xmlns:a16="http://schemas.microsoft.com/office/drawing/2014/main" id="{8AC5B778-CC12-40C1-9E46-0E09731332E1}"/>
                </a:ext>
              </a:extLst>
            </p:cNvPr>
            <p:cNvSpPr/>
            <p:nvPr/>
          </p:nvSpPr>
          <p:spPr>
            <a:xfrm>
              <a:off x="448676" y="376915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426151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CCEE5B-C906-4B5F-9122-F3B4F437A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400" dirty="0">
                <a:latin typeface="Algerian" panose="04020705040A02060702" pitchFamily="82" charset="0"/>
              </a:rPr>
              <a:t>Cuando termino la segunda guerra mundial?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EEC465-97E0-44EE-BCBD-CF8EDF974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fuerzas alemanas se rindieron ante los aliados el 7 de mayo de 1945. La rendición entró en vigor al día siguiente, el 8 de mayo. La Segunda Guerra Mundial terminó oficialmente en la mayoría de los países de Europa el 8 de mayo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1DAF118-D9E3-42F3-82F1-DFA2B0223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3329989"/>
            <a:ext cx="4970823" cy="2871214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CC1932-F2EB-4042-AC6F-3F4F84687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35343750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10923</TotalTime>
  <Words>252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Algerian</vt:lpstr>
      <vt:lpstr>Arial</vt:lpstr>
      <vt:lpstr>Avenir Next LT Pro</vt:lpstr>
      <vt:lpstr>Bauhaus 93</vt:lpstr>
      <vt:lpstr>Posterama</vt:lpstr>
      <vt:lpstr>SplashVTI</vt:lpstr>
      <vt:lpstr>La segunda guerra mundial</vt:lpstr>
      <vt:lpstr>Que fue la segunda guerra mundial </vt:lpstr>
      <vt:lpstr> porque inicio la segunda guerra mundial</vt:lpstr>
      <vt:lpstr>Bandos durante la segunda guerra mundial</vt:lpstr>
      <vt:lpstr>Que países conquisto la Alemania nazi</vt:lpstr>
      <vt:lpstr>Cuando termino la segunda guerra mundial?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segunda guerra mundial</dc:title>
  <dc:creator>jose manuel villalpando alvarado</dc:creator>
  <cp:lastModifiedBy>jose manuel villalpando alvarado</cp:lastModifiedBy>
  <cp:revision>1</cp:revision>
  <dcterms:created xsi:type="dcterms:W3CDTF">2023-10-10T19:01:49Z</dcterms:created>
  <dcterms:modified xsi:type="dcterms:W3CDTF">2023-10-18T09:05:10Z</dcterms:modified>
</cp:coreProperties>
</file>