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C5-8EB9-4B1D-A2FC-4F67F4E95E61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33B-EA9A-48FE-9898-F6C2C8358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62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C5-8EB9-4B1D-A2FC-4F67F4E95E61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33B-EA9A-48FE-9898-F6C2C8358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53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C5-8EB9-4B1D-A2FC-4F67F4E95E61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33B-EA9A-48FE-9898-F6C2C8358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908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C5-8EB9-4B1D-A2FC-4F67F4E95E61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33B-EA9A-48FE-9898-F6C2C8358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815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C5-8EB9-4B1D-A2FC-4F67F4E95E61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33B-EA9A-48FE-9898-F6C2C8358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884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C5-8EB9-4B1D-A2FC-4F67F4E95E61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33B-EA9A-48FE-9898-F6C2C8358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12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C5-8EB9-4B1D-A2FC-4F67F4E95E61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33B-EA9A-48FE-9898-F6C2C8358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311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C5-8EB9-4B1D-A2FC-4F67F4E95E61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33B-EA9A-48FE-9898-F6C2C8358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70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C5-8EB9-4B1D-A2FC-4F67F4E95E61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33B-EA9A-48FE-9898-F6C2C8358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55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C5-8EB9-4B1D-A2FC-4F67F4E95E61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33B-EA9A-48FE-9898-F6C2C8358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65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C5-8EB9-4B1D-A2FC-4F67F4E95E61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33B-EA9A-48FE-9898-F6C2C8358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2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BD1C5-8EB9-4B1D-A2FC-4F67F4E95E61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F233B-EA9A-48FE-9898-F6C2C8358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21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6700" b="42299"/>
          <a:stretch/>
        </p:blipFill>
        <p:spPr>
          <a:xfrm>
            <a:off x="0" y="0"/>
            <a:ext cx="7194176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7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781" y="252708"/>
            <a:ext cx="8364437" cy="6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9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53" y="82006"/>
            <a:ext cx="6334293" cy="66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5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" y="274320"/>
            <a:ext cx="3205247" cy="56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60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2023-10-13T23:51:34Z</dcterms:created>
  <dcterms:modified xsi:type="dcterms:W3CDTF">2023-10-13T23:52:49Z</dcterms:modified>
</cp:coreProperties>
</file>