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75" d="100"/>
          <a:sy n="75" d="100"/>
        </p:scale>
        <p:origin x="974" y="3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15AAF6-2947-45DC-99A6-91E0757EF2A3}" type="datetimeFigureOut">
              <a:rPr lang="es-MX" smtClean="0"/>
              <a:t>12/10/2023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068DE6-9738-47EE-A6DC-5EF06CDE94D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2164932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15AAF6-2947-45DC-99A6-91E0757EF2A3}" type="datetimeFigureOut">
              <a:rPr lang="es-MX" smtClean="0"/>
              <a:t>12/10/2023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068DE6-9738-47EE-A6DC-5EF06CDE94D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1446060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15AAF6-2947-45DC-99A6-91E0757EF2A3}" type="datetimeFigureOut">
              <a:rPr lang="es-MX" smtClean="0"/>
              <a:t>12/10/2023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068DE6-9738-47EE-A6DC-5EF06CDE94D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1779495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15AAF6-2947-45DC-99A6-91E0757EF2A3}" type="datetimeFigureOut">
              <a:rPr lang="es-MX" smtClean="0"/>
              <a:t>12/10/2023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068DE6-9738-47EE-A6DC-5EF06CDE94D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8342645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15AAF6-2947-45DC-99A6-91E0757EF2A3}" type="datetimeFigureOut">
              <a:rPr lang="es-MX" smtClean="0"/>
              <a:t>12/10/2023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068DE6-9738-47EE-A6DC-5EF06CDE94D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1402172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15AAF6-2947-45DC-99A6-91E0757EF2A3}" type="datetimeFigureOut">
              <a:rPr lang="es-MX" smtClean="0"/>
              <a:t>12/10/2023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068DE6-9738-47EE-A6DC-5EF06CDE94D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2732992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15AAF6-2947-45DC-99A6-91E0757EF2A3}" type="datetimeFigureOut">
              <a:rPr lang="es-MX" smtClean="0"/>
              <a:t>12/10/2023</a:t>
            </a:fld>
            <a:endParaRPr lang="es-MX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068DE6-9738-47EE-A6DC-5EF06CDE94D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5901736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15AAF6-2947-45DC-99A6-91E0757EF2A3}" type="datetimeFigureOut">
              <a:rPr lang="es-MX" smtClean="0"/>
              <a:t>12/10/2023</a:t>
            </a:fld>
            <a:endParaRPr lang="es-MX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068DE6-9738-47EE-A6DC-5EF06CDE94D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6026718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15AAF6-2947-45DC-99A6-91E0757EF2A3}" type="datetimeFigureOut">
              <a:rPr lang="es-MX" smtClean="0"/>
              <a:t>12/10/2023</a:t>
            </a:fld>
            <a:endParaRPr lang="es-MX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068DE6-9738-47EE-A6DC-5EF06CDE94D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5563379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15AAF6-2947-45DC-99A6-91E0757EF2A3}" type="datetimeFigureOut">
              <a:rPr lang="es-MX" smtClean="0"/>
              <a:t>12/10/2023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068DE6-9738-47EE-A6DC-5EF06CDE94D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6344868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15AAF6-2947-45DC-99A6-91E0757EF2A3}" type="datetimeFigureOut">
              <a:rPr lang="es-MX" smtClean="0"/>
              <a:t>12/10/2023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068DE6-9738-47EE-A6DC-5EF06CDE94D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0020513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15AAF6-2947-45DC-99A6-91E0757EF2A3}" type="datetimeFigureOut">
              <a:rPr lang="es-MX" smtClean="0"/>
              <a:t>12/10/2023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068DE6-9738-47EE-A6DC-5EF06CDE94D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5949311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 rotWithShape="1">
          <a:blip r:embed="rId2"/>
          <a:srcRect l="16133" t="31100" r="16934" b="1900"/>
          <a:stretch/>
        </p:blipFill>
        <p:spPr>
          <a:xfrm>
            <a:off x="0" y="0"/>
            <a:ext cx="5138382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480787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Panorámica</PresentationFormat>
  <Paragraphs>0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Chanel Elizondo</dc:creator>
  <cp:lastModifiedBy>Chanel Elizondo</cp:lastModifiedBy>
  <cp:revision>1</cp:revision>
  <dcterms:created xsi:type="dcterms:W3CDTF">2023-10-12T22:52:03Z</dcterms:created>
  <dcterms:modified xsi:type="dcterms:W3CDTF">2023-10-12T22:52:35Z</dcterms:modified>
</cp:coreProperties>
</file>