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1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5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7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74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4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1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2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32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3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4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6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7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3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0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2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8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2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89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10341-35CB-15AE-05A3-BA27B281E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601" y="507540"/>
            <a:ext cx="9144000" cy="1662690"/>
          </a:xfrm>
        </p:spPr>
        <p:txBody>
          <a:bodyPr>
            <a:normAutofit fontScale="90000"/>
          </a:bodyPr>
          <a:lstStyle/>
          <a:p>
            <a:r>
              <a:rPr lang="es-US" dirty="0"/>
              <a:t>El niño que LE HACEN BULLYING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A718B9-6BBC-6A2E-EF48-280A687EF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881" y="2886366"/>
            <a:ext cx="7184825" cy="2211253"/>
          </a:xfrm>
        </p:spPr>
        <p:txBody>
          <a:bodyPr>
            <a:normAutofit/>
          </a:bodyPr>
          <a:lstStyle/>
          <a:p>
            <a:r>
              <a:rPr lang="es-US" sz="4400" dirty="0"/>
              <a:t>INEI</a:t>
            </a:r>
          </a:p>
          <a:p>
            <a:r>
              <a:rPr lang="es-US" dirty="0"/>
              <a:t>Autor: Bryan Obed cruz López</a:t>
            </a:r>
          </a:p>
          <a:p>
            <a:r>
              <a:rPr lang="es-US" dirty="0"/>
              <a:t>Materia: Desarrollo de proyectos</a:t>
            </a:r>
          </a:p>
          <a:p>
            <a:r>
              <a:rPr lang="es-US" dirty="0"/>
              <a:t>Maestra: Ma. Romina Flores Peña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F18206-F082-AF12-F664-D53F622DDD37}"/>
              </a:ext>
            </a:extLst>
          </p:cNvPr>
          <p:cNvSpPr txBox="1"/>
          <p:nvPr/>
        </p:nvSpPr>
        <p:spPr>
          <a:xfrm rot="10800000" flipV="1">
            <a:off x="6199022" y="6449009"/>
            <a:ext cx="8241678" cy="40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2000" dirty="0"/>
              <a:t> Guasave, Sinaloa.  26 de septiembre del 2023.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504A85DF-B791-4E4E-EB8D-D5A3458FA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18" y="1936084"/>
            <a:ext cx="4513581" cy="33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7C691-63B9-171A-41E5-63702DE0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7" y="223027"/>
            <a:ext cx="3771101" cy="1325563"/>
          </a:xfrm>
        </p:spPr>
        <p:txBody>
          <a:bodyPr>
            <a:normAutofit/>
          </a:bodyPr>
          <a:lstStyle/>
          <a:p>
            <a:r>
              <a:rPr lang="es-US" sz="6000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457663-F593-FCBB-50A9-185106422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62857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800" dirty="0"/>
              <a:t>Concientizar a la población sobre el bullying, comprender sus causas, consecuencias, prevención y solución de este conflicto. 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1358D25F-4685-69DB-C8E7-9DFBBEF6C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47" y="3152324"/>
            <a:ext cx="3588885" cy="33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5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BBADF-0BB8-1D56-900D-47EA68D6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dirty="0"/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9C7C23-4C7F-73A8-9D02-EEF6C209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54" y="1908530"/>
            <a:ext cx="8772492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es-US" dirty="0"/>
              <a:t>Un vez un niño que es llama José que el asían BULLYING ale José</a:t>
            </a:r>
          </a:p>
          <a:p>
            <a:pPr marL="0" indent="0" algn="just">
              <a:buNone/>
            </a:pPr>
            <a:r>
              <a:rPr lang="es-US" dirty="0"/>
              <a:t>Eran lo que asían BULLYING es llaman pedro que eran abusivo </a:t>
            </a:r>
          </a:p>
          <a:p>
            <a:pPr marL="0" indent="0" algn="just">
              <a:buNone/>
            </a:pPr>
            <a:r>
              <a:rPr lang="es-US" dirty="0"/>
              <a:t>Con José y José no se defendía José en la esquela lo molestaban </a:t>
            </a:r>
          </a:p>
          <a:p>
            <a:pPr marL="0" indent="0" algn="just">
              <a:buNone/>
            </a:pPr>
            <a:r>
              <a:rPr lang="es-US" dirty="0"/>
              <a:t>a José.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6733DE2F-B505-B536-725B-CBBC5FA4C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36" y="3429000"/>
            <a:ext cx="4286841" cy="27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29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Ion</vt:lpstr>
      <vt:lpstr>El niño que LE HACEN BULLYING</vt:lpstr>
      <vt:lpstr>OBJETIVO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niño que LE HACEN BULLYING</dc:title>
  <dc:creator>MARIA HERMELINDA LOPEZ CAMPOS</dc:creator>
  <cp:lastModifiedBy>MARIA HERMELINDA LOPEZ CAMPOS</cp:lastModifiedBy>
  <cp:revision>2</cp:revision>
  <dcterms:created xsi:type="dcterms:W3CDTF">2023-09-21T16:24:51Z</dcterms:created>
  <dcterms:modified xsi:type="dcterms:W3CDTF">2023-09-22T17:42:23Z</dcterms:modified>
</cp:coreProperties>
</file>