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</p:sldMasterIdLst>
  <p:notesMasterIdLst>
    <p:notesMasterId r:id="rId12"/>
  </p:notesMasterIdLst>
  <p:sldIdLst>
    <p:sldId id="256" r:id="rId2"/>
    <p:sldId id="312" r:id="rId3"/>
    <p:sldId id="257" r:id="rId4"/>
    <p:sldId id="313" r:id="rId5"/>
    <p:sldId id="314" r:id="rId6"/>
    <p:sldId id="315" r:id="rId7"/>
    <p:sldId id="316" r:id="rId8"/>
    <p:sldId id="317" r:id="rId9"/>
    <p:sldId id="258" r:id="rId10"/>
    <p:sldId id="259" r:id="rId11"/>
  </p:sldIdLst>
  <p:sldSz cx="9144000" cy="5143500" type="screen16x9"/>
  <p:notesSz cx="6858000" cy="9144000"/>
  <p:embeddedFontLst>
    <p:embeddedFont>
      <p:font typeface="Anaheim" panose="020B0604020202020204" charset="0"/>
      <p:regular r:id="rId13"/>
    </p:embeddedFont>
    <p:embeddedFont>
      <p:font typeface="Bebas Neue" panose="020B0604020202020204" charset="0"/>
      <p:regular r:id="rId14"/>
    </p:embeddedFont>
    <p:embeddedFont>
      <p:font typeface="Kaushan Script" panose="020B0604020202020204" charset="0"/>
      <p:regular r:id="rId15"/>
    </p:embeddedFont>
    <p:embeddedFont>
      <p:font typeface="Oxygen" panose="02000503000000000000" pitchFamily="2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D4BE8E2-CECC-4E0C-8630-4716D0C55867}">
  <a:tblStyle styleId="{8D4BE8E2-CECC-4E0C-8630-4716D0C558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7" name="Google Shape;118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7" name="Google Shape;1297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692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8315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3700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3684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9520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8387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3" name="Google Shape;122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60700" y="1444750"/>
            <a:ext cx="6252600" cy="209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63200" y="3542525"/>
            <a:ext cx="62526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822202" y="4533588"/>
            <a:ext cx="5887230" cy="575117"/>
            <a:chOff x="-170158" y="-2764241"/>
            <a:chExt cx="3438602" cy="335913"/>
          </a:xfrm>
        </p:grpSpPr>
        <p:sp>
          <p:nvSpPr>
            <p:cNvPr id="12" name="Google Shape;12;p2"/>
            <p:cNvSpPr/>
            <p:nvPr/>
          </p:nvSpPr>
          <p:spPr>
            <a:xfrm>
              <a:off x="62544" y="-2490835"/>
              <a:ext cx="586816" cy="55466"/>
            </a:xfrm>
            <a:custGeom>
              <a:avLst/>
              <a:gdLst/>
              <a:ahLst/>
              <a:cxnLst/>
              <a:rect l="l" t="t" r="r" b="b"/>
              <a:pathLst>
                <a:path w="15584" h="1473" extrusionOk="0">
                  <a:moveTo>
                    <a:pt x="7814" y="0"/>
                  </a:moveTo>
                  <a:cubicBezTo>
                    <a:pt x="6735" y="0"/>
                    <a:pt x="5699" y="15"/>
                    <a:pt x="5699" y="15"/>
                  </a:cubicBezTo>
                  <a:cubicBezTo>
                    <a:pt x="5699" y="15"/>
                    <a:pt x="5189" y="9"/>
                    <a:pt x="4480" y="9"/>
                  </a:cubicBezTo>
                  <a:cubicBezTo>
                    <a:pt x="2901" y="9"/>
                    <a:pt x="334" y="40"/>
                    <a:pt x="198" y="244"/>
                  </a:cubicBezTo>
                  <a:cubicBezTo>
                    <a:pt x="1" y="541"/>
                    <a:pt x="4833" y="409"/>
                    <a:pt x="6970" y="508"/>
                  </a:cubicBezTo>
                  <a:cubicBezTo>
                    <a:pt x="9107" y="606"/>
                    <a:pt x="9204" y="705"/>
                    <a:pt x="9040" y="935"/>
                  </a:cubicBezTo>
                  <a:cubicBezTo>
                    <a:pt x="8876" y="1165"/>
                    <a:pt x="4493" y="1067"/>
                    <a:pt x="4400" y="1132"/>
                  </a:cubicBezTo>
                  <a:cubicBezTo>
                    <a:pt x="4307" y="1199"/>
                    <a:pt x="4143" y="1329"/>
                    <a:pt x="7101" y="1362"/>
                  </a:cubicBezTo>
                  <a:cubicBezTo>
                    <a:pt x="9000" y="1384"/>
                    <a:pt x="11441" y="1472"/>
                    <a:pt x="13093" y="1472"/>
                  </a:cubicBezTo>
                  <a:cubicBezTo>
                    <a:pt x="14016" y="1472"/>
                    <a:pt x="14692" y="1445"/>
                    <a:pt x="14893" y="1362"/>
                  </a:cubicBezTo>
                  <a:cubicBezTo>
                    <a:pt x="15452" y="1132"/>
                    <a:pt x="15583" y="968"/>
                    <a:pt x="13775" y="902"/>
                  </a:cubicBezTo>
                  <a:cubicBezTo>
                    <a:pt x="11967" y="837"/>
                    <a:pt x="10320" y="941"/>
                    <a:pt x="10025" y="740"/>
                  </a:cubicBezTo>
                  <a:cubicBezTo>
                    <a:pt x="9731" y="541"/>
                    <a:pt x="12723" y="672"/>
                    <a:pt x="13052" y="573"/>
                  </a:cubicBezTo>
                  <a:cubicBezTo>
                    <a:pt x="13366" y="479"/>
                    <a:pt x="12008" y="310"/>
                    <a:pt x="10265" y="310"/>
                  </a:cubicBezTo>
                  <a:cubicBezTo>
                    <a:pt x="10186" y="310"/>
                    <a:pt x="10106" y="310"/>
                    <a:pt x="10025" y="311"/>
                  </a:cubicBezTo>
                  <a:cubicBezTo>
                    <a:pt x="8929" y="321"/>
                    <a:pt x="8177" y="347"/>
                    <a:pt x="7741" y="347"/>
                  </a:cubicBezTo>
                  <a:cubicBezTo>
                    <a:pt x="7439" y="347"/>
                    <a:pt x="7289" y="334"/>
                    <a:pt x="7282" y="294"/>
                  </a:cubicBezTo>
                  <a:cubicBezTo>
                    <a:pt x="7266" y="196"/>
                    <a:pt x="10083" y="244"/>
                    <a:pt x="10211" y="97"/>
                  </a:cubicBezTo>
                  <a:cubicBezTo>
                    <a:pt x="10279" y="19"/>
                    <a:pt x="9020" y="0"/>
                    <a:pt x="78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90691" y="-2490985"/>
              <a:ext cx="224424" cy="16606"/>
            </a:xfrm>
            <a:custGeom>
              <a:avLst/>
              <a:gdLst/>
              <a:ahLst/>
              <a:cxnLst/>
              <a:rect l="l" t="t" r="r" b="b"/>
              <a:pathLst>
                <a:path w="5960" h="441" extrusionOk="0">
                  <a:moveTo>
                    <a:pt x="4736" y="0"/>
                  </a:moveTo>
                  <a:cubicBezTo>
                    <a:pt x="4607" y="0"/>
                    <a:pt x="4465" y="1"/>
                    <a:pt x="4309" y="4"/>
                  </a:cubicBezTo>
                  <a:cubicBezTo>
                    <a:pt x="4309" y="4"/>
                    <a:pt x="43" y="35"/>
                    <a:pt x="19" y="207"/>
                  </a:cubicBezTo>
                  <a:cubicBezTo>
                    <a:pt x="1" y="338"/>
                    <a:pt x="235" y="440"/>
                    <a:pt x="1179" y="440"/>
                  </a:cubicBezTo>
                  <a:cubicBezTo>
                    <a:pt x="1486" y="440"/>
                    <a:pt x="1866" y="430"/>
                    <a:pt x="2337" y="406"/>
                  </a:cubicBezTo>
                  <a:cubicBezTo>
                    <a:pt x="4260" y="307"/>
                    <a:pt x="5492" y="384"/>
                    <a:pt x="5739" y="222"/>
                  </a:cubicBezTo>
                  <a:cubicBezTo>
                    <a:pt x="5959" y="78"/>
                    <a:pt x="5805" y="0"/>
                    <a:pt x="47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21690" y="-2763187"/>
              <a:ext cx="1964198" cy="37693"/>
            </a:xfrm>
            <a:custGeom>
              <a:avLst/>
              <a:gdLst/>
              <a:ahLst/>
              <a:cxnLst/>
              <a:rect l="l" t="t" r="r" b="b"/>
              <a:pathLst>
                <a:path w="52163" h="1001" extrusionOk="0">
                  <a:moveTo>
                    <a:pt x="44726" y="1"/>
                  </a:moveTo>
                  <a:cubicBezTo>
                    <a:pt x="30567" y="1"/>
                    <a:pt x="1" y="387"/>
                    <a:pt x="1" y="387"/>
                  </a:cubicBezTo>
                  <a:lnTo>
                    <a:pt x="1404" y="1001"/>
                  </a:lnTo>
                  <a:cubicBezTo>
                    <a:pt x="1404" y="1001"/>
                    <a:pt x="52163" y="508"/>
                    <a:pt x="51769" y="123"/>
                  </a:cubicBezTo>
                  <a:cubicBezTo>
                    <a:pt x="51679" y="35"/>
                    <a:pt x="48923" y="1"/>
                    <a:pt x="44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166357" y="-2444821"/>
              <a:ext cx="1102087" cy="16493"/>
            </a:xfrm>
            <a:custGeom>
              <a:avLst/>
              <a:gdLst/>
              <a:ahLst/>
              <a:cxnLst/>
              <a:rect l="l" t="t" r="r" b="b"/>
              <a:pathLst>
                <a:path w="29268" h="438" extrusionOk="0">
                  <a:moveTo>
                    <a:pt x="25229" y="0"/>
                  </a:moveTo>
                  <a:cubicBezTo>
                    <a:pt x="24916" y="0"/>
                    <a:pt x="24552" y="2"/>
                    <a:pt x="24131" y="5"/>
                  </a:cubicBezTo>
                  <a:cubicBezTo>
                    <a:pt x="24131" y="5"/>
                    <a:pt x="1202" y="75"/>
                    <a:pt x="462" y="277"/>
                  </a:cubicBezTo>
                  <a:cubicBezTo>
                    <a:pt x="0" y="403"/>
                    <a:pt x="957" y="437"/>
                    <a:pt x="2615" y="437"/>
                  </a:cubicBezTo>
                  <a:cubicBezTo>
                    <a:pt x="4623" y="437"/>
                    <a:pt x="7661" y="387"/>
                    <a:pt x="10457" y="387"/>
                  </a:cubicBezTo>
                  <a:cubicBezTo>
                    <a:pt x="10611" y="387"/>
                    <a:pt x="10764" y="387"/>
                    <a:pt x="10916" y="387"/>
                  </a:cubicBezTo>
                  <a:cubicBezTo>
                    <a:pt x="11141" y="388"/>
                    <a:pt x="11366" y="388"/>
                    <a:pt x="11594" y="388"/>
                  </a:cubicBezTo>
                  <a:cubicBezTo>
                    <a:pt x="16632" y="388"/>
                    <a:pt x="22243" y="264"/>
                    <a:pt x="23564" y="264"/>
                  </a:cubicBezTo>
                  <a:cubicBezTo>
                    <a:pt x="24846" y="264"/>
                    <a:pt x="29268" y="0"/>
                    <a:pt x="25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734690" y="-2472384"/>
              <a:ext cx="278911" cy="12388"/>
            </a:xfrm>
            <a:custGeom>
              <a:avLst/>
              <a:gdLst/>
              <a:ahLst/>
              <a:cxnLst/>
              <a:rect l="l" t="t" r="r" b="b"/>
              <a:pathLst>
                <a:path w="7407" h="329" extrusionOk="0">
                  <a:moveTo>
                    <a:pt x="5793" y="1"/>
                  </a:moveTo>
                  <a:cubicBezTo>
                    <a:pt x="4176" y="1"/>
                    <a:pt x="1824" y="81"/>
                    <a:pt x="1824" y="81"/>
                  </a:cubicBezTo>
                  <a:cubicBezTo>
                    <a:pt x="1824" y="81"/>
                    <a:pt x="0" y="196"/>
                    <a:pt x="784" y="295"/>
                  </a:cubicBezTo>
                  <a:cubicBezTo>
                    <a:pt x="970" y="318"/>
                    <a:pt x="1443" y="329"/>
                    <a:pt x="2055" y="329"/>
                  </a:cubicBezTo>
                  <a:cubicBezTo>
                    <a:pt x="4019" y="329"/>
                    <a:pt x="7406" y="219"/>
                    <a:pt x="7281" y="81"/>
                  </a:cubicBezTo>
                  <a:cubicBezTo>
                    <a:pt x="7226" y="21"/>
                    <a:pt x="6602" y="1"/>
                    <a:pt x="5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268042" y="-2553190"/>
              <a:ext cx="632905" cy="53847"/>
            </a:xfrm>
            <a:custGeom>
              <a:avLst/>
              <a:gdLst/>
              <a:ahLst/>
              <a:cxnLst/>
              <a:rect l="l" t="t" r="r" b="b"/>
              <a:pathLst>
                <a:path w="16808" h="1430" extrusionOk="0">
                  <a:moveTo>
                    <a:pt x="13182" y="1"/>
                  </a:moveTo>
                  <a:cubicBezTo>
                    <a:pt x="11159" y="1"/>
                    <a:pt x="9012" y="27"/>
                    <a:pt x="9012" y="27"/>
                  </a:cubicBezTo>
                  <a:cubicBezTo>
                    <a:pt x="9012" y="27"/>
                    <a:pt x="8474" y="25"/>
                    <a:pt x="7664" y="25"/>
                  </a:cubicBezTo>
                  <a:cubicBezTo>
                    <a:pt x="5262" y="25"/>
                    <a:pt x="465" y="44"/>
                    <a:pt x="219" y="191"/>
                  </a:cubicBezTo>
                  <a:cubicBezTo>
                    <a:pt x="0" y="323"/>
                    <a:pt x="4242" y="343"/>
                    <a:pt x="7159" y="343"/>
                  </a:cubicBezTo>
                  <a:cubicBezTo>
                    <a:pt x="8396" y="343"/>
                    <a:pt x="9395" y="339"/>
                    <a:pt x="9714" y="339"/>
                  </a:cubicBezTo>
                  <a:cubicBezTo>
                    <a:pt x="9773" y="339"/>
                    <a:pt x="9809" y="339"/>
                    <a:pt x="9818" y="340"/>
                  </a:cubicBezTo>
                  <a:cubicBezTo>
                    <a:pt x="9981" y="345"/>
                    <a:pt x="10134" y="483"/>
                    <a:pt x="9855" y="558"/>
                  </a:cubicBezTo>
                  <a:cubicBezTo>
                    <a:pt x="9700" y="599"/>
                    <a:pt x="9366" y="579"/>
                    <a:pt x="8931" y="603"/>
                  </a:cubicBezTo>
                  <a:cubicBezTo>
                    <a:pt x="7714" y="668"/>
                    <a:pt x="4328" y="652"/>
                    <a:pt x="4295" y="817"/>
                  </a:cubicBezTo>
                  <a:cubicBezTo>
                    <a:pt x="4284" y="872"/>
                    <a:pt x="4874" y="889"/>
                    <a:pt x="5694" y="889"/>
                  </a:cubicBezTo>
                  <a:cubicBezTo>
                    <a:pt x="6968" y="889"/>
                    <a:pt x="8796" y="848"/>
                    <a:pt x="9779" y="848"/>
                  </a:cubicBezTo>
                  <a:cubicBezTo>
                    <a:pt x="10031" y="848"/>
                    <a:pt x="10227" y="851"/>
                    <a:pt x="10344" y="858"/>
                  </a:cubicBezTo>
                  <a:cubicBezTo>
                    <a:pt x="11215" y="907"/>
                    <a:pt x="10985" y="1129"/>
                    <a:pt x="10064" y="1129"/>
                  </a:cubicBezTo>
                  <a:cubicBezTo>
                    <a:pt x="9744" y="1129"/>
                    <a:pt x="9260" y="1121"/>
                    <a:pt x="8779" y="1121"/>
                  </a:cubicBezTo>
                  <a:cubicBezTo>
                    <a:pt x="7876" y="1121"/>
                    <a:pt x="6985" y="1148"/>
                    <a:pt x="7220" y="1303"/>
                  </a:cubicBezTo>
                  <a:cubicBezTo>
                    <a:pt x="7370" y="1400"/>
                    <a:pt x="8522" y="1430"/>
                    <a:pt x="9845" y="1430"/>
                  </a:cubicBezTo>
                  <a:cubicBezTo>
                    <a:pt x="11730" y="1430"/>
                    <a:pt x="13960" y="1370"/>
                    <a:pt x="14120" y="1363"/>
                  </a:cubicBezTo>
                  <a:cubicBezTo>
                    <a:pt x="14289" y="1356"/>
                    <a:pt x="15197" y="1371"/>
                    <a:pt x="15209" y="1256"/>
                  </a:cubicBezTo>
                  <a:cubicBezTo>
                    <a:pt x="15221" y="1145"/>
                    <a:pt x="14384" y="1186"/>
                    <a:pt x="14006" y="1170"/>
                  </a:cubicBezTo>
                  <a:cubicBezTo>
                    <a:pt x="13300" y="1140"/>
                    <a:pt x="11916" y="1148"/>
                    <a:pt x="11823" y="1063"/>
                  </a:cubicBezTo>
                  <a:cubicBezTo>
                    <a:pt x="11643" y="899"/>
                    <a:pt x="14059" y="986"/>
                    <a:pt x="14124" y="833"/>
                  </a:cubicBezTo>
                  <a:cubicBezTo>
                    <a:pt x="14162" y="748"/>
                    <a:pt x="14099" y="694"/>
                    <a:pt x="13651" y="677"/>
                  </a:cubicBezTo>
                  <a:cubicBezTo>
                    <a:pt x="12985" y="652"/>
                    <a:pt x="11732" y="683"/>
                    <a:pt x="11101" y="617"/>
                  </a:cubicBezTo>
                  <a:cubicBezTo>
                    <a:pt x="10702" y="576"/>
                    <a:pt x="10654" y="545"/>
                    <a:pt x="10656" y="455"/>
                  </a:cubicBezTo>
                  <a:cubicBezTo>
                    <a:pt x="10663" y="198"/>
                    <a:pt x="16442" y="291"/>
                    <a:pt x="16689" y="110"/>
                  </a:cubicBezTo>
                  <a:cubicBezTo>
                    <a:pt x="16807" y="23"/>
                    <a:pt x="15047" y="1"/>
                    <a:pt x="13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045544" y="-2451712"/>
              <a:ext cx="382123" cy="18940"/>
            </a:xfrm>
            <a:custGeom>
              <a:avLst/>
              <a:gdLst/>
              <a:ahLst/>
              <a:cxnLst/>
              <a:rect l="l" t="t" r="r" b="b"/>
              <a:pathLst>
                <a:path w="10148" h="503" extrusionOk="0">
                  <a:moveTo>
                    <a:pt x="4360" y="0"/>
                  </a:moveTo>
                  <a:cubicBezTo>
                    <a:pt x="2234" y="0"/>
                    <a:pt x="0" y="34"/>
                    <a:pt x="13" y="176"/>
                  </a:cubicBezTo>
                  <a:cubicBezTo>
                    <a:pt x="29" y="356"/>
                    <a:pt x="3692" y="503"/>
                    <a:pt x="6421" y="503"/>
                  </a:cubicBezTo>
                  <a:cubicBezTo>
                    <a:pt x="7812" y="503"/>
                    <a:pt x="8960" y="465"/>
                    <a:pt x="9259" y="373"/>
                  </a:cubicBezTo>
                  <a:cubicBezTo>
                    <a:pt x="10147" y="102"/>
                    <a:pt x="8125" y="28"/>
                    <a:pt x="8125" y="28"/>
                  </a:cubicBezTo>
                  <a:cubicBezTo>
                    <a:pt x="8125" y="28"/>
                    <a:pt x="628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732600" y="-2607713"/>
              <a:ext cx="355049" cy="10732"/>
            </a:xfrm>
            <a:custGeom>
              <a:avLst/>
              <a:gdLst/>
              <a:ahLst/>
              <a:cxnLst/>
              <a:rect l="l" t="t" r="r" b="b"/>
              <a:pathLst>
                <a:path w="9429" h="285" extrusionOk="0">
                  <a:moveTo>
                    <a:pt x="7320" y="0"/>
                  </a:moveTo>
                  <a:cubicBezTo>
                    <a:pt x="7260" y="0"/>
                    <a:pt x="7198" y="1"/>
                    <a:pt x="7135" y="1"/>
                  </a:cubicBezTo>
                  <a:cubicBezTo>
                    <a:pt x="7135" y="1"/>
                    <a:pt x="0" y="14"/>
                    <a:pt x="362" y="201"/>
                  </a:cubicBezTo>
                  <a:cubicBezTo>
                    <a:pt x="484" y="264"/>
                    <a:pt x="1411" y="285"/>
                    <a:pt x="2591" y="285"/>
                  </a:cubicBezTo>
                  <a:cubicBezTo>
                    <a:pt x="4908" y="285"/>
                    <a:pt x="8202" y="204"/>
                    <a:pt x="8285" y="201"/>
                  </a:cubicBezTo>
                  <a:cubicBezTo>
                    <a:pt x="9429" y="151"/>
                    <a:pt x="9065" y="0"/>
                    <a:pt x="73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079037" y="-2526870"/>
              <a:ext cx="355049" cy="10769"/>
            </a:xfrm>
            <a:custGeom>
              <a:avLst/>
              <a:gdLst/>
              <a:ahLst/>
              <a:cxnLst/>
              <a:rect l="l" t="t" r="r" b="b"/>
              <a:pathLst>
                <a:path w="9429" h="286" extrusionOk="0">
                  <a:moveTo>
                    <a:pt x="7320" y="1"/>
                  </a:moveTo>
                  <a:cubicBezTo>
                    <a:pt x="7259" y="1"/>
                    <a:pt x="7197" y="1"/>
                    <a:pt x="7134" y="1"/>
                  </a:cubicBezTo>
                  <a:cubicBezTo>
                    <a:pt x="7134" y="1"/>
                    <a:pt x="1" y="16"/>
                    <a:pt x="363" y="202"/>
                  </a:cubicBezTo>
                  <a:cubicBezTo>
                    <a:pt x="485" y="265"/>
                    <a:pt x="1417" y="286"/>
                    <a:pt x="2601" y="286"/>
                  </a:cubicBezTo>
                  <a:cubicBezTo>
                    <a:pt x="4918" y="286"/>
                    <a:pt x="8202" y="205"/>
                    <a:pt x="8285" y="202"/>
                  </a:cubicBezTo>
                  <a:cubicBezTo>
                    <a:pt x="9429" y="151"/>
                    <a:pt x="9067" y="1"/>
                    <a:pt x="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489091" y="-2480706"/>
              <a:ext cx="105020" cy="8397"/>
            </a:xfrm>
            <a:custGeom>
              <a:avLst/>
              <a:gdLst/>
              <a:ahLst/>
              <a:cxnLst/>
              <a:rect l="l" t="t" r="r" b="b"/>
              <a:pathLst>
                <a:path w="2789" h="223" extrusionOk="0">
                  <a:moveTo>
                    <a:pt x="1291" y="1"/>
                  </a:moveTo>
                  <a:cubicBezTo>
                    <a:pt x="744" y="1"/>
                    <a:pt x="57" y="18"/>
                    <a:pt x="28" y="107"/>
                  </a:cubicBezTo>
                  <a:cubicBezTo>
                    <a:pt x="1" y="190"/>
                    <a:pt x="532" y="223"/>
                    <a:pt x="1100" y="223"/>
                  </a:cubicBezTo>
                  <a:cubicBezTo>
                    <a:pt x="1551" y="223"/>
                    <a:pt x="2025" y="202"/>
                    <a:pt x="2260" y="169"/>
                  </a:cubicBezTo>
                  <a:cubicBezTo>
                    <a:pt x="2789" y="95"/>
                    <a:pt x="2296" y="14"/>
                    <a:pt x="1963" y="9"/>
                  </a:cubicBezTo>
                  <a:cubicBezTo>
                    <a:pt x="1963" y="9"/>
                    <a:pt x="1659" y="1"/>
                    <a:pt x="12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892894" y="-2764241"/>
              <a:ext cx="163686" cy="13029"/>
            </a:xfrm>
            <a:custGeom>
              <a:avLst/>
              <a:gdLst/>
              <a:ahLst/>
              <a:cxnLst/>
              <a:rect l="l" t="t" r="r" b="b"/>
              <a:pathLst>
                <a:path w="4347" h="346" extrusionOk="0">
                  <a:moveTo>
                    <a:pt x="2026" y="0"/>
                  </a:moveTo>
                  <a:cubicBezTo>
                    <a:pt x="1171" y="0"/>
                    <a:pt x="90" y="28"/>
                    <a:pt x="44" y="166"/>
                  </a:cubicBezTo>
                  <a:cubicBezTo>
                    <a:pt x="1" y="295"/>
                    <a:pt x="830" y="346"/>
                    <a:pt x="1715" y="346"/>
                  </a:cubicBezTo>
                  <a:cubicBezTo>
                    <a:pt x="2418" y="346"/>
                    <a:pt x="3155" y="314"/>
                    <a:pt x="3521" y="263"/>
                  </a:cubicBezTo>
                  <a:cubicBezTo>
                    <a:pt x="4347" y="147"/>
                    <a:pt x="3579" y="21"/>
                    <a:pt x="3060" y="12"/>
                  </a:cubicBezTo>
                  <a:cubicBezTo>
                    <a:pt x="3060" y="12"/>
                    <a:pt x="2593" y="0"/>
                    <a:pt x="2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19769" y="-2724780"/>
              <a:ext cx="1036454" cy="52642"/>
            </a:xfrm>
            <a:custGeom>
              <a:avLst/>
              <a:gdLst/>
              <a:ahLst/>
              <a:cxnLst/>
              <a:rect l="l" t="t" r="r" b="b"/>
              <a:pathLst>
                <a:path w="27525" h="1398" extrusionOk="0">
                  <a:moveTo>
                    <a:pt x="20584" y="1"/>
                  </a:moveTo>
                  <a:cubicBezTo>
                    <a:pt x="17345" y="1"/>
                    <a:pt x="13833" y="101"/>
                    <a:pt x="12546" y="285"/>
                  </a:cubicBezTo>
                  <a:cubicBezTo>
                    <a:pt x="12546" y="285"/>
                    <a:pt x="0" y="376"/>
                    <a:pt x="33" y="639"/>
                  </a:cubicBezTo>
                  <a:cubicBezTo>
                    <a:pt x="52" y="789"/>
                    <a:pt x="1589" y="821"/>
                    <a:pt x="2904" y="821"/>
                  </a:cubicBezTo>
                  <a:cubicBezTo>
                    <a:pt x="3892" y="821"/>
                    <a:pt x="4754" y="803"/>
                    <a:pt x="4754" y="803"/>
                  </a:cubicBezTo>
                  <a:cubicBezTo>
                    <a:pt x="4754" y="803"/>
                    <a:pt x="4969" y="741"/>
                    <a:pt x="5120" y="741"/>
                  </a:cubicBezTo>
                  <a:cubicBezTo>
                    <a:pt x="5204" y="741"/>
                    <a:pt x="5269" y="761"/>
                    <a:pt x="5265" y="822"/>
                  </a:cubicBezTo>
                  <a:cubicBezTo>
                    <a:pt x="5252" y="992"/>
                    <a:pt x="3610" y="1067"/>
                    <a:pt x="3618" y="1239"/>
                  </a:cubicBezTo>
                  <a:cubicBezTo>
                    <a:pt x="3622" y="1333"/>
                    <a:pt x="4587" y="1398"/>
                    <a:pt x="5543" y="1398"/>
                  </a:cubicBezTo>
                  <a:cubicBezTo>
                    <a:pt x="6346" y="1398"/>
                    <a:pt x="7142" y="1352"/>
                    <a:pt x="7354" y="1239"/>
                  </a:cubicBezTo>
                  <a:cubicBezTo>
                    <a:pt x="7816" y="992"/>
                    <a:pt x="6929" y="1158"/>
                    <a:pt x="7126" y="842"/>
                  </a:cubicBezTo>
                  <a:cubicBezTo>
                    <a:pt x="7324" y="524"/>
                    <a:pt x="26744" y="483"/>
                    <a:pt x="26924" y="401"/>
                  </a:cubicBezTo>
                  <a:cubicBezTo>
                    <a:pt x="27525" y="127"/>
                    <a:pt x="24227" y="1"/>
                    <a:pt x="205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097337" y="-2698497"/>
              <a:ext cx="353392" cy="15890"/>
            </a:xfrm>
            <a:custGeom>
              <a:avLst/>
              <a:gdLst/>
              <a:ahLst/>
              <a:cxnLst/>
              <a:rect l="l" t="t" r="r" b="b"/>
              <a:pathLst>
                <a:path w="9385" h="422" extrusionOk="0">
                  <a:moveTo>
                    <a:pt x="7509" y="1"/>
                  </a:moveTo>
                  <a:cubicBezTo>
                    <a:pt x="6905" y="1"/>
                    <a:pt x="6362" y="13"/>
                    <a:pt x="6362" y="13"/>
                  </a:cubicBezTo>
                  <a:cubicBezTo>
                    <a:pt x="6362" y="13"/>
                    <a:pt x="1" y="34"/>
                    <a:pt x="99" y="294"/>
                  </a:cubicBezTo>
                  <a:cubicBezTo>
                    <a:pt x="133" y="385"/>
                    <a:pt x="1160" y="422"/>
                    <a:pt x="2509" y="422"/>
                  </a:cubicBezTo>
                  <a:cubicBezTo>
                    <a:pt x="5032" y="422"/>
                    <a:pt x="8680" y="294"/>
                    <a:pt x="9050" y="154"/>
                  </a:cubicBezTo>
                  <a:cubicBezTo>
                    <a:pt x="9385" y="27"/>
                    <a:pt x="8383" y="1"/>
                    <a:pt x="75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741355" y="-2666378"/>
              <a:ext cx="245322" cy="67214"/>
            </a:xfrm>
            <a:custGeom>
              <a:avLst/>
              <a:gdLst/>
              <a:ahLst/>
              <a:cxnLst/>
              <a:rect l="l" t="t" r="r" b="b"/>
              <a:pathLst>
                <a:path w="6515" h="1785" extrusionOk="0">
                  <a:moveTo>
                    <a:pt x="3637" y="257"/>
                  </a:moveTo>
                  <a:cubicBezTo>
                    <a:pt x="3637" y="257"/>
                    <a:pt x="3639" y="311"/>
                    <a:pt x="3640" y="349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38" y="281"/>
                    <a:pt x="3637" y="257"/>
                    <a:pt x="3637" y="257"/>
                  </a:cubicBezTo>
                  <a:close/>
                  <a:moveTo>
                    <a:pt x="2610" y="1"/>
                  </a:moveTo>
                  <a:cubicBezTo>
                    <a:pt x="2486" y="1"/>
                    <a:pt x="2377" y="2"/>
                    <a:pt x="2290" y="6"/>
                  </a:cubicBezTo>
                  <a:cubicBezTo>
                    <a:pt x="1584" y="35"/>
                    <a:pt x="880" y="91"/>
                    <a:pt x="177" y="176"/>
                  </a:cubicBezTo>
                  <a:cubicBezTo>
                    <a:pt x="104" y="185"/>
                    <a:pt x="15" y="210"/>
                    <a:pt x="0" y="282"/>
                  </a:cubicBezTo>
                  <a:cubicBezTo>
                    <a:pt x="135" y="341"/>
                    <a:pt x="286" y="346"/>
                    <a:pt x="433" y="349"/>
                  </a:cubicBezTo>
                  <a:cubicBezTo>
                    <a:pt x="855" y="358"/>
                    <a:pt x="1278" y="363"/>
                    <a:pt x="1700" y="363"/>
                  </a:cubicBezTo>
                  <a:cubicBezTo>
                    <a:pt x="1887" y="363"/>
                    <a:pt x="2074" y="362"/>
                    <a:pt x="2261" y="360"/>
                  </a:cubicBezTo>
                  <a:lnTo>
                    <a:pt x="2261" y="360"/>
                  </a:lnTo>
                  <a:cubicBezTo>
                    <a:pt x="2055" y="445"/>
                    <a:pt x="1573" y="382"/>
                    <a:pt x="1606" y="451"/>
                  </a:cubicBezTo>
                  <a:cubicBezTo>
                    <a:pt x="1602" y="539"/>
                    <a:pt x="1683" y="621"/>
                    <a:pt x="1770" y="622"/>
                  </a:cubicBezTo>
                  <a:lnTo>
                    <a:pt x="1770" y="622"/>
                  </a:lnTo>
                  <a:cubicBezTo>
                    <a:pt x="1359" y="643"/>
                    <a:pt x="944" y="768"/>
                    <a:pt x="551" y="893"/>
                  </a:cubicBezTo>
                  <a:cubicBezTo>
                    <a:pt x="402" y="940"/>
                    <a:pt x="430" y="1104"/>
                    <a:pt x="585" y="1127"/>
                  </a:cubicBezTo>
                  <a:cubicBezTo>
                    <a:pt x="902" y="1173"/>
                    <a:pt x="1225" y="1186"/>
                    <a:pt x="1549" y="1186"/>
                  </a:cubicBezTo>
                  <a:cubicBezTo>
                    <a:pt x="1826" y="1186"/>
                    <a:pt x="2105" y="1177"/>
                    <a:pt x="2381" y="1170"/>
                  </a:cubicBezTo>
                  <a:cubicBezTo>
                    <a:pt x="2419" y="1170"/>
                    <a:pt x="2457" y="1169"/>
                    <a:pt x="2494" y="1169"/>
                  </a:cubicBezTo>
                  <a:cubicBezTo>
                    <a:pt x="2638" y="1169"/>
                    <a:pt x="2783" y="1178"/>
                    <a:pt x="2916" y="1229"/>
                  </a:cubicBezTo>
                  <a:cubicBezTo>
                    <a:pt x="2840" y="1327"/>
                    <a:pt x="2707" y="1337"/>
                    <a:pt x="2577" y="1337"/>
                  </a:cubicBezTo>
                  <a:cubicBezTo>
                    <a:pt x="2546" y="1337"/>
                    <a:pt x="2515" y="1336"/>
                    <a:pt x="2485" y="1336"/>
                  </a:cubicBezTo>
                  <a:cubicBezTo>
                    <a:pt x="2476" y="1336"/>
                    <a:pt x="2467" y="1336"/>
                    <a:pt x="2459" y="1336"/>
                  </a:cubicBezTo>
                  <a:cubicBezTo>
                    <a:pt x="2202" y="1340"/>
                    <a:pt x="1956" y="1440"/>
                    <a:pt x="1768" y="1615"/>
                  </a:cubicBezTo>
                  <a:cubicBezTo>
                    <a:pt x="1708" y="1747"/>
                    <a:pt x="1860" y="1785"/>
                    <a:pt x="2095" y="1785"/>
                  </a:cubicBezTo>
                  <a:cubicBezTo>
                    <a:pt x="2415" y="1785"/>
                    <a:pt x="2889" y="1715"/>
                    <a:pt x="3194" y="1715"/>
                  </a:cubicBezTo>
                  <a:cubicBezTo>
                    <a:pt x="3219" y="1715"/>
                    <a:pt x="3242" y="1715"/>
                    <a:pt x="3265" y="1716"/>
                  </a:cubicBezTo>
                  <a:lnTo>
                    <a:pt x="4750" y="1783"/>
                  </a:lnTo>
                  <a:cubicBezTo>
                    <a:pt x="4774" y="1784"/>
                    <a:pt x="4798" y="1785"/>
                    <a:pt x="4822" y="1785"/>
                  </a:cubicBezTo>
                  <a:cubicBezTo>
                    <a:pt x="4889" y="1785"/>
                    <a:pt x="4956" y="1777"/>
                    <a:pt x="5013" y="1742"/>
                  </a:cubicBezTo>
                  <a:cubicBezTo>
                    <a:pt x="5060" y="1713"/>
                    <a:pt x="5099" y="1665"/>
                    <a:pt x="5153" y="1653"/>
                  </a:cubicBezTo>
                  <a:cubicBezTo>
                    <a:pt x="5215" y="1639"/>
                    <a:pt x="5301" y="1665"/>
                    <a:pt x="5327" y="1607"/>
                  </a:cubicBezTo>
                  <a:cubicBezTo>
                    <a:pt x="5350" y="1553"/>
                    <a:pt x="5282" y="1506"/>
                    <a:pt x="5226" y="1489"/>
                  </a:cubicBezTo>
                  <a:cubicBezTo>
                    <a:pt x="5060" y="1442"/>
                    <a:pt x="4885" y="1436"/>
                    <a:pt x="4711" y="1431"/>
                  </a:cubicBezTo>
                  <a:lnTo>
                    <a:pt x="3712" y="1403"/>
                  </a:lnTo>
                  <a:cubicBezTo>
                    <a:pt x="2968" y="1168"/>
                    <a:pt x="6501" y="1226"/>
                    <a:pt x="6499" y="1005"/>
                  </a:cubicBezTo>
                  <a:cubicBezTo>
                    <a:pt x="6514" y="945"/>
                    <a:pt x="6437" y="904"/>
                    <a:pt x="6375" y="890"/>
                  </a:cubicBezTo>
                  <a:cubicBezTo>
                    <a:pt x="6230" y="861"/>
                    <a:pt x="6083" y="851"/>
                    <a:pt x="5936" y="851"/>
                  </a:cubicBezTo>
                  <a:cubicBezTo>
                    <a:pt x="5703" y="851"/>
                    <a:pt x="5468" y="875"/>
                    <a:pt x="5235" y="883"/>
                  </a:cubicBezTo>
                  <a:cubicBezTo>
                    <a:pt x="5178" y="884"/>
                    <a:pt x="5122" y="885"/>
                    <a:pt x="5066" y="885"/>
                  </a:cubicBezTo>
                  <a:cubicBezTo>
                    <a:pt x="4567" y="885"/>
                    <a:pt x="4070" y="819"/>
                    <a:pt x="3574" y="752"/>
                  </a:cubicBezTo>
                  <a:cubicBezTo>
                    <a:pt x="4106" y="621"/>
                    <a:pt x="4651" y="556"/>
                    <a:pt x="5199" y="556"/>
                  </a:cubicBezTo>
                  <a:cubicBezTo>
                    <a:pt x="5221" y="556"/>
                    <a:pt x="5244" y="556"/>
                    <a:pt x="5266" y="556"/>
                  </a:cubicBezTo>
                  <a:cubicBezTo>
                    <a:pt x="5306" y="556"/>
                    <a:pt x="5346" y="557"/>
                    <a:pt x="5387" y="557"/>
                  </a:cubicBezTo>
                  <a:cubicBezTo>
                    <a:pt x="5554" y="557"/>
                    <a:pt x="5724" y="546"/>
                    <a:pt x="5862" y="456"/>
                  </a:cubicBezTo>
                  <a:cubicBezTo>
                    <a:pt x="5767" y="373"/>
                    <a:pt x="5629" y="368"/>
                    <a:pt x="5503" y="367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40" y="335"/>
                    <a:pt x="3639" y="317"/>
                    <a:pt x="3639" y="293"/>
                  </a:cubicBezTo>
                  <a:cubicBezTo>
                    <a:pt x="5514" y="112"/>
                    <a:pt x="3603" y="1"/>
                    <a:pt x="2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859024" y="-2588961"/>
              <a:ext cx="121889" cy="10882"/>
            </a:xfrm>
            <a:custGeom>
              <a:avLst/>
              <a:gdLst/>
              <a:ahLst/>
              <a:cxnLst/>
              <a:rect l="l" t="t" r="r" b="b"/>
              <a:pathLst>
                <a:path w="3237" h="289" extrusionOk="0">
                  <a:moveTo>
                    <a:pt x="913" y="0"/>
                  </a:moveTo>
                  <a:cubicBezTo>
                    <a:pt x="454" y="0"/>
                    <a:pt x="1" y="31"/>
                    <a:pt x="52" y="157"/>
                  </a:cubicBezTo>
                  <a:cubicBezTo>
                    <a:pt x="98" y="266"/>
                    <a:pt x="235" y="288"/>
                    <a:pt x="357" y="288"/>
                  </a:cubicBezTo>
                  <a:cubicBezTo>
                    <a:pt x="370" y="288"/>
                    <a:pt x="382" y="288"/>
                    <a:pt x="394" y="288"/>
                  </a:cubicBezTo>
                  <a:lnTo>
                    <a:pt x="2890" y="215"/>
                  </a:lnTo>
                  <a:cubicBezTo>
                    <a:pt x="3237" y="114"/>
                    <a:pt x="2419" y="114"/>
                    <a:pt x="2201" y="93"/>
                  </a:cubicBezTo>
                  <a:cubicBezTo>
                    <a:pt x="1983" y="72"/>
                    <a:pt x="1779" y="25"/>
                    <a:pt x="1557" y="15"/>
                  </a:cubicBezTo>
                  <a:cubicBezTo>
                    <a:pt x="1386" y="8"/>
                    <a:pt x="1149" y="0"/>
                    <a:pt x="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981626" y="-2671236"/>
              <a:ext cx="534362" cy="61528"/>
            </a:xfrm>
            <a:custGeom>
              <a:avLst/>
              <a:gdLst/>
              <a:ahLst/>
              <a:cxnLst/>
              <a:rect l="l" t="t" r="r" b="b"/>
              <a:pathLst>
                <a:path w="14191" h="1634" extrusionOk="0">
                  <a:moveTo>
                    <a:pt x="6966" y="0"/>
                  </a:moveTo>
                  <a:cubicBezTo>
                    <a:pt x="6937" y="0"/>
                    <a:pt x="6907" y="1"/>
                    <a:pt x="6878" y="1"/>
                  </a:cubicBezTo>
                  <a:cubicBezTo>
                    <a:pt x="6415" y="8"/>
                    <a:pt x="5952" y="87"/>
                    <a:pt x="5489" y="127"/>
                  </a:cubicBezTo>
                  <a:lnTo>
                    <a:pt x="2293" y="406"/>
                  </a:lnTo>
                  <a:lnTo>
                    <a:pt x="498" y="562"/>
                  </a:lnTo>
                  <a:lnTo>
                    <a:pt x="6002" y="593"/>
                  </a:lnTo>
                  <a:cubicBezTo>
                    <a:pt x="6043" y="751"/>
                    <a:pt x="5819" y="825"/>
                    <a:pt x="5654" y="825"/>
                  </a:cubicBezTo>
                  <a:cubicBezTo>
                    <a:pt x="5650" y="825"/>
                    <a:pt x="5646" y="825"/>
                    <a:pt x="5643" y="825"/>
                  </a:cubicBezTo>
                  <a:cubicBezTo>
                    <a:pt x="5522" y="822"/>
                    <a:pt x="5402" y="821"/>
                    <a:pt x="5281" y="821"/>
                  </a:cubicBezTo>
                  <a:cubicBezTo>
                    <a:pt x="4395" y="821"/>
                    <a:pt x="3510" y="882"/>
                    <a:pt x="2632" y="1004"/>
                  </a:cubicBezTo>
                  <a:cubicBezTo>
                    <a:pt x="2799" y="1038"/>
                    <a:pt x="2969" y="1048"/>
                    <a:pt x="3140" y="1048"/>
                  </a:cubicBezTo>
                  <a:cubicBezTo>
                    <a:pt x="3254" y="1048"/>
                    <a:pt x="3369" y="1044"/>
                    <a:pt x="3483" y="1039"/>
                  </a:cubicBezTo>
                  <a:lnTo>
                    <a:pt x="6139" y="935"/>
                  </a:lnTo>
                  <a:cubicBezTo>
                    <a:pt x="6140" y="935"/>
                    <a:pt x="6141" y="935"/>
                    <a:pt x="6143" y="935"/>
                  </a:cubicBezTo>
                  <a:cubicBezTo>
                    <a:pt x="6203" y="935"/>
                    <a:pt x="6237" y="1006"/>
                    <a:pt x="6200" y="1055"/>
                  </a:cubicBezTo>
                  <a:cubicBezTo>
                    <a:pt x="6132" y="1138"/>
                    <a:pt x="5999" y="1183"/>
                    <a:pt x="5885" y="1203"/>
                  </a:cubicBezTo>
                  <a:cubicBezTo>
                    <a:pt x="5120" y="1340"/>
                    <a:pt x="4342" y="1362"/>
                    <a:pt x="3563" y="1362"/>
                  </a:cubicBezTo>
                  <a:cubicBezTo>
                    <a:pt x="3201" y="1362"/>
                    <a:pt x="2839" y="1357"/>
                    <a:pt x="2477" y="1357"/>
                  </a:cubicBezTo>
                  <a:cubicBezTo>
                    <a:pt x="1644" y="1357"/>
                    <a:pt x="815" y="1382"/>
                    <a:pt x="1" y="1545"/>
                  </a:cubicBezTo>
                  <a:cubicBezTo>
                    <a:pt x="1854" y="1604"/>
                    <a:pt x="3709" y="1633"/>
                    <a:pt x="5564" y="1633"/>
                  </a:cubicBezTo>
                  <a:cubicBezTo>
                    <a:pt x="6407" y="1633"/>
                    <a:pt x="7250" y="1627"/>
                    <a:pt x="8093" y="1615"/>
                  </a:cubicBezTo>
                  <a:cubicBezTo>
                    <a:pt x="8414" y="1610"/>
                    <a:pt x="8736" y="1605"/>
                    <a:pt x="9057" y="1599"/>
                  </a:cubicBezTo>
                  <a:lnTo>
                    <a:pt x="10818" y="1569"/>
                  </a:lnTo>
                  <a:lnTo>
                    <a:pt x="12817" y="1534"/>
                  </a:lnTo>
                  <a:cubicBezTo>
                    <a:pt x="13243" y="1527"/>
                    <a:pt x="13681" y="1517"/>
                    <a:pt x="14082" y="1381"/>
                  </a:cubicBezTo>
                  <a:cubicBezTo>
                    <a:pt x="14148" y="1359"/>
                    <a:pt x="14190" y="1301"/>
                    <a:pt x="14125" y="1279"/>
                  </a:cubicBezTo>
                  <a:cubicBezTo>
                    <a:pt x="13969" y="1229"/>
                    <a:pt x="13692" y="1221"/>
                    <a:pt x="13447" y="1221"/>
                  </a:cubicBezTo>
                  <a:cubicBezTo>
                    <a:pt x="13323" y="1221"/>
                    <a:pt x="13207" y="1223"/>
                    <a:pt x="13118" y="1223"/>
                  </a:cubicBezTo>
                  <a:cubicBezTo>
                    <a:pt x="13111" y="1223"/>
                    <a:pt x="13105" y="1223"/>
                    <a:pt x="13098" y="1223"/>
                  </a:cubicBezTo>
                  <a:cubicBezTo>
                    <a:pt x="11523" y="1217"/>
                    <a:pt x="10168" y="1149"/>
                    <a:pt x="8593" y="1143"/>
                  </a:cubicBezTo>
                  <a:cubicBezTo>
                    <a:pt x="8350" y="1040"/>
                    <a:pt x="8792" y="1026"/>
                    <a:pt x="9488" y="1026"/>
                  </a:cubicBezTo>
                  <a:cubicBezTo>
                    <a:pt x="9754" y="1026"/>
                    <a:pt x="10057" y="1028"/>
                    <a:pt x="10374" y="1028"/>
                  </a:cubicBezTo>
                  <a:cubicBezTo>
                    <a:pt x="11102" y="1028"/>
                    <a:pt x="11900" y="1017"/>
                    <a:pt x="12478" y="944"/>
                  </a:cubicBezTo>
                  <a:cubicBezTo>
                    <a:pt x="12558" y="933"/>
                    <a:pt x="12526" y="880"/>
                    <a:pt x="12448" y="858"/>
                  </a:cubicBezTo>
                  <a:cubicBezTo>
                    <a:pt x="12192" y="787"/>
                    <a:pt x="11924" y="770"/>
                    <a:pt x="11651" y="770"/>
                  </a:cubicBezTo>
                  <a:cubicBezTo>
                    <a:pt x="11388" y="770"/>
                    <a:pt x="11121" y="786"/>
                    <a:pt x="10857" y="786"/>
                  </a:cubicBezTo>
                  <a:cubicBezTo>
                    <a:pt x="10532" y="786"/>
                    <a:pt x="10212" y="762"/>
                    <a:pt x="9910" y="654"/>
                  </a:cubicBezTo>
                  <a:cubicBezTo>
                    <a:pt x="9812" y="568"/>
                    <a:pt x="10253" y="553"/>
                    <a:pt x="10802" y="553"/>
                  </a:cubicBezTo>
                  <a:cubicBezTo>
                    <a:pt x="11028" y="553"/>
                    <a:pt x="11273" y="556"/>
                    <a:pt x="11505" y="557"/>
                  </a:cubicBezTo>
                  <a:cubicBezTo>
                    <a:pt x="11506" y="557"/>
                    <a:pt x="11506" y="557"/>
                    <a:pt x="11507" y="557"/>
                  </a:cubicBezTo>
                  <a:cubicBezTo>
                    <a:pt x="11707" y="557"/>
                    <a:pt x="11766" y="389"/>
                    <a:pt x="11566" y="368"/>
                  </a:cubicBezTo>
                  <a:cubicBezTo>
                    <a:pt x="11493" y="361"/>
                    <a:pt x="11144" y="340"/>
                    <a:pt x="11072" y="335"/>
                  </a:cubicBezTo>
                  <a:cubicBezTo>
                    <a:pt x="10776" y="318"/>
                    <a:pt x="10487" y="311"/>
                    <a:pt x="10203" y="311"/>
                  </a:cubicBezTo>
                  <a:cubicBezTo>
                    <a:pt x="9226" y="311"/>
                    <a:pt x="8306" y="390"/>
                    <a:pt x="7332" y="390"/>
                  </a:cubicBezTo>
                  <a:cubicBezTo>
                    <a:pt x="7020" y="390"/>
                    <a:pt x="6703" y="382"/>
                    <a:pt x="6377" y="361"/>
                  </a:cubicBezTo>
                  <a:cubicBezTo>
                    <a:pt x="6567" y="241"/>
                    <a:pt x="6783" y="209"/>
                    <a:pt x="7009" y="209"/>
                  </a:cubicBezTo>
                  <a:cubicBezTo>
                    <a:pt x="7255" y="209"/>
                    <a:pt x="7512" y="247"/>
                    <a:pt x="7761" y="247"/>
                  </a:cubicBezTo>
                  <a:cubicBezTo>
                    <a:pt x="7959" y="247"/>
                    <a:pt x="8152" y="223"/>
                    <a:pt x="8328" y="137"/>
                  </a:cubicBezTo>
                  <a:lnTo>
                    <a:pt x="8328" y="137"/>
                  </a:lnTo>
                  <a:cubicBezTo>
                    <a:pt x="8310" y="146"/>
                    <a:pt x="8283" y="150"/>
                    <a:pt x="8252" y="150"/>
                  </a:cubicBezTo>
                  <a:cubicBezTo>
                    <a:pt x="8082" y="150"/>
                    <a:pt x="7756" y="45"/>
                    <a:pt x="7636" y="33"/>
                  </a:cubicBezTo>
                  <a:cubicBezTo>
                    <a:pt x="7413" y="12"/>
                    <a:pt x="7190" y="0"/>
                    <a:pt x="69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170158" y="-2449679"/>
              <a:ext cx="156268" cy="13029"/>
            </a:xfrm>
            <a:custGeom>
              <a:avLst/>
              <a:gdLst/>
              <a:ahLst/>
              <a:cxnLst/>
              <a:rect l="l" t="t" r="r" b="b"/>
              <a:pathLst>
                <a:path w="4150" h="346" extrusionOk="0">
                  <a:moveTo>
                    <a:pt x="3322" y="0"/>
                  </a:moveTo>
                  <a:cubicBezTo>
                    <a:pt x="3231" y="0"/>
                    <a:pt x="3130" y="1"/>
                    <a:pt x="3020" y="4"/>
                  </a:cubicBezTo>
                  <a:cubicBezTo>
                    <a:pt x="3020" y="4"/>
                    <a:pt x="2880" y="2"/>
                    <a:pt x="2662" y="2"/>
                  </a:cubicBezTo>
                  <a:cubicBezTo>
                    <a:pt x="1913" y="2"/>
                    <a:pt x="240" y="17"/>
                    <a:pt x="114" y="146"/>
                  </a:cubicBezTo>
                  <a:cubicBezTo>
                    <a:pt x="1" y="264"/>
                    <a:pt x="328" y="346"/>
                    <a:pt x="1434" y="346"/>
                  </a:cubicBezTo>
                  <a:cubicBezTo>
                    <a:pt x="1509" y="346"/>
                    <a:pt x="1588" y="345"/>
                    <a:pt x="1670" y="345"/>
                  </a:cubicBezTo>
                  <a:cubicBezTo>
                    <a:pt x="1924" y="342"/>
                    <a:pt x="2161" y="341"/>
                    <a:pt x="2379" y="341"/>
                  </a:cubicBezTo>
                  <a:cubicBezTo>
                    <a:pt x="2494" y="341"/>
                    <a:pt x="2604" y="342"/>
                    <a:pt x="2709" y="342"/>
                  </a:cubicBezTo>
                  <a:cubicBezTo>
                    <a:pt x="3455" y="342"/>
                    <a:pt x="3922" y="335"/>
                    <a:pt x="4016" y="226"/>
                  </a:cubicBezTo>
                  <a:cubicBezTo>
                    <a:pt x="4149" y="70"/>
                    <a:pt x="4030" y="0"/>
                    <a:pt x="3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2"/>
          <p:cNvGrpSpPr/>
          <p:nvPr/>
        </p:nvGrpSpPr>
        <p:grpSpPr>
          <a:xfrm>
            <a:off x="-152395" y="4152589"/>
            <a:ext cx="3204756" cy="1119514"/>
            <a:chOff x="-2448845" y="2350151"/>
            <a:chExt cx="3204756" cy="1119514"/>
          </a:xfrm>
        </p:grpSpPr>
        <p:sp>
          <p:nvSpPr>
            <p:cNvPr id="30" name="Google Shape;30;p2"/>
            <p:cNvSpPr/>
            <p:nvPr/>
          </p:nvSpPr>
          <p:spPr>
            <a:xfrm>
              <a:off x="-1409360" y="2812283"/>
              <a:ext cx="1027521" cy="637699"/>
            </a:xfrm>
            <a:custGeom>
              <a:avLst/>
              <a:gdLst/>
              <a:ahLst/>
              <a:cxnLst/>
              <a:rect l="l" t="t" r="r" b="b"/>
              <a:pathLst>
                <a:path w="15079" h="9359" extrusionOk="0">
                  <a:moveTo>
                    <a:pt x="3493" y="0"/>
                  </a:moveTo>
                  <a:lnTo>
                    <a:pt x="2347" y="174"/>
                  </a:lnTo>
                  <a:cubicBezTo>
                    <a:pt x="2159" y="134"/>
                    <a:pt x="1966" y="111"/>
                    <a:pt x="1772" y="111"/>
                  </a:cubicBezTo>
                  <a:cubicBezTo>
                    <a:pt x="1466" y="111"/>
                    <a:pt x="1162" y="168"/>
                    <a:pt x="887" y="300"/>
                  </a:cubicBezTo>
                  <a:cubicBezTo>
                    <a:pt x="439" y="516"/>
                    <a:pt x="84" y="956"/>
                    <a:pt x="47" y="1451"/>
                  </a:cubicBezTo>
                  <a:cubicBezTo>
                    <a:pt x="1" y="2078"/>
                    <a:pt x="455" y="2647"/>
                    <a:pt x="996" y="2965"/>
                  </a:cubicBezTo>
                  <a:cubicBezTo>
                    <a:pt x="1537" y="3282"/>
                    <a:pt x="2165" y="3412"/>
                    <a:pt x="2759" y="3610"/>
                  </a:cubicBezTo>
                  <a:cubicBezTo>
                    <a:pt x="4101" y="4057"/>
                    <a:pt x="5336" y="4905"/>
                    <a:pt x="6087" y="6104"/>
                  </a:cubicBezTo>
                  <a:cubicBezTo>
                    <a:pt x="6417" y="6631"/>
                    <a:pt x="6658" y="7230"/>
                    <a:pt x="7114" y="7651"/>
                  </a:cubicBezTo>
                  <a:cubicBezTo>
                    <a:pt x="7444" y="7957"/>
                    <a:pt x="7860" y="8147"/>
                    <a:pt x="8268" y="8332"/>
                  </a:cubicBezTo>
                  <a:cubicBezTo>
                    <a:pt x="9392" y="8840"/>
                    <a:pt x="10561" y="9359"/>
                    <a:pt x="11793" y="9359"/>
                  </a:cubicBezTo>
                  <a:cubicBezTo>
                    <a:pt x="11818" y="9359"/>
                    <a:pt x="11844" y="9359"/>
                    <a:pt x="11869" y="9358"/>
                  </a:cubicBezTo>
                  <a:cubicBezTo>
                    <a:pt x="12189" y="9354"/>
                    <a:pt x="12536" y="9300"/>
                    <a:pt x="12760" y="9072"/>
                  </a:cubicBezTo>
                  <a:cubicBezTo>
                    <a:pt x="12986" y="8844"/>
                    <a:pt x="12995" y="8393"/>
                    <a:pt x="12709" y="8247"/>
                  </a:cubicBezTo>
                  <a:cubicBezTo>
                    <a:pt x="12506" y="8384"/>
                    <a:pt x="12264" y="8450"/>
                    <a:pt x="12020" y="8450"/>
                  </a:cubicBezTo>
                  <a:cubicBezTo>
                    <a:pt x="11643" y="8450"/>
                    <a:pt x="11263" y="8292"/>
                    <a:pt x="11022" y="7998"/>
                  </a:cubicBezTo>
                  <a:cubicBezTo>
                    <a:pt x="10809" y="7737"/>
                    <a:pt x="10737" y="7292"/>
                    <a:pt x="11010" y="7095"/>
                  </a:cubicBezTo>
                  <a:lnTo>
                    <a:pt x="11010" y="7095"/>
                  </a:lnTo>
                  <a:cubicBezTo>
                    <a:pt x="11515" y="7201"/>
                    <a:pt x="12028" y="7254"/>
                    <a:pt x="12542" y="7254"/>
                  </a:cubicBezTo>
                  <a:cubicBezTo>
                    <a:pt x="12779" y="7254"/>
                    <a:pt x="13017" y="7242"/>
                    <a:pt x="13254" y="7220"/>
                  </a:cubicBezTo>
                  <a:cubicBezTo>
                    <a:pt x="13055" y="6891"/>
                    <a:pt x="12941" y="6518"/>
                    <a:pt x="12922" y="6135"/>
                  </a:cubicBezTo>
                  <a:lnTo>
                    <a:pt x="12922" y="6135"/>
                  </a:lnTo>
                  <a:cubicBezTo>
                    <a:pt x="13397" y="6235"/>
                    <a:pt x="13880" y="6284"/>
                    <a:pt x="14364" y="6284"/>
                  </a:cubicBezTo>
                  <a:cubicBezTo>
                    <a:pt x="14589" y="6284"/>
                    <a:pt x="14814" y="6274"/>
                    <a:pt x="15038" y="6252"/>
                  </a:cubicBezTo>
                  <a:cubicBezTo>
                    <a:pt x="15078" y="6144"/>
                    <a:pt x="14968" y="6030"/>
                    <a:pt x="14854" y="6010"/>
                  </a:cubicBezTo>
                  <a:cubicBezTo>
                    <a:pt x="14830" y="6005"/>
                    <a:pt x="14806" y="6004"/>
                    <a:pt x="14783" y="6004"/>
                  </a:cubicBezTo>
                  <a:cubicBezTo>
                    <a:pt x="14692" y="6004"/>
                    <a:pt x="14600" y="6030"/>
                    <a:pt x="14508" y="6040"/>
                  </a:cubicBezTo>
                  <a:cubicBezTo>
                    <a:pt x="14479" y="6043"/>
                    <a:pt x="14449" y="6044"/>
                    <a:pt x="14420" y="6044"/>
                  </a:cubicBezTo>
                  <a:cubicBezTo>
                    <a:pt x="13840" y="6044"/>
                    <a:pt x="13356" y="5438"/>
                    <a:pt x="12768" y="5438"/>
                  </a:cubicBezTo>
                  <a:cubicBezTo>
                    <a:pt x="12753" y="5438"/>
                    <a:pt x="12739" y="5438"/>
                    <a:pt x="12724" y="5439"/>
                  </a:cubicBezTo>
                  <a:cubicBezTo>
                    <a:pt x="12458" y="5452"/>
                    <a:pt x="12219" y="5595"/>
                    <a:pt x="11966" y="5676"/>
                  </a:cubicBezTo>
                  <a:cubicBezTo>
                    <a:pt x="11816" y="5724"/>
                    <a:pt x="11660" y="5746"/>
                    <a:pt x="11505" y="5746"/>
                  </a:cubicBezTo>
                  <a:cubicBezTo>
                    <a:pt x="10722" y="5746"/>
                    <a:pt x="9938" y="5170"/>
                    <a:pt x="9784" y="4389"/>
                  </a:cubicBezTo>
                  <a:cubicBezTo>
                    <a:pt x="9676" y="4443"/>
                    <a:pt x="9558" y="4469"/>
                    <a:pt x="9439" y="4469"/>
                  </a:cubicBezTo>
                  <a:cubicBezTo>
                    <a:pt x="9077" y="4469"/>
                    <a:pt x="8709" y="4236"/>
                    <a:pt x="8599" y="3886"/>
                  </a:cubicBezTo>
                  <a:cubicBezTo>
                    <a:pt x="8527" y="3653"/>
                    <a:pt x="8556" y="3394"/>
                    <a:pt x="8452" y="3174"/>
                  </a:cubicBezTo>
                  <a:cubicBezTo>
                    <a:pt x="8201" y="2643"/>
                    <a:pt x="7380" y="2671"/>
                    <a:pt x="7020" y="2205"/>
                  </a:cubicBezTo>
                  <a:cubicBezTo>
                    <a:pt x="6879" y="2024"/>
                    <a:pt x="6822" y="1779"/>
                    <a:pt x="6647" y="1631"/>
                  </a:cubicBezTo>
                  <a:cubicBezTo>
                    <a:pt x="6477" y="1487"/>
                    <a:pt x="6249" y="1471"/>
                    <a:pt x="6021" y="1471"/>
                  </a:cubicBezTo>
                  <a:cubicBezTo>
                    <a:pt x="5955" y="1471"/>
                    <a:pt x="5889" y="1473"/>
                    <a:pt x="5824" y="1473"/>
                  </a:cubicBezTo>
                  <a:cubicBezTo>
                    <a:pt x="5810" y="1473"/>
                    <a:pt x="5796" y="1473"/>
                    <a:pt x="5782" y="1472"/>
                  </a:cubicBezTo>
                  <a:cubicBezTo>
                    <a:pt x="4826" y="1463"/>
                    <a:pt x="3899" y="866"/>
                    <a:pt x="34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-2448845" y="2961418"/>
              <a:ext cx="648171" cy="283043"/>
            </a:xfrm>
            <a:custGeom>
              <a:avLst/>
              <a:gdLst/>
              <a:ahLst/>
              <a:cxnLst/>
              <a:rect l="l" t="t" r="r" b="b"/>
              <a:pathLst>
                <a:path w="9512" h="4154" extrusionOk="0">
                  <a:moveTo>
                    <a:pt x="2427" y="0"/>
                  </a:moveTo>
                  <a:cubicBezTo>
                    <a:pt x="2405" y="0"/>
                    <a:pt x="2382" y="1"/>
                    <a:pt x="2359" y="2"/>
                  </a:cubicBezTo>
                  <a:cubicBezTo>
                    <a:pt x="1975" y="19"/>
                    <a:pt x="1615" y="188"/>
                    <a:pt x="1268" y="353"/>
                  </a:cubicBezTo>
                  <a:cubicBezTo>
                    <a:pt x="740" y="603"/>
                    <a:pt x="142" y="947"/>
                    <a:pt x="76" y="1528"/>
                  </a:cubicBezTo>
                  <a:cubicBezTo>
                    <a:pt x="18" y="2035"/>
                    <a:pt x="409" y="2517"/>
                    <a:pt x="343" y="3022"/>
                  </a:cubicBezTo>
                  <a:cubicBezTo>
                    <a:pt x="310" y="3279"/>
                    <a:pt x="0" y="3795"/>
                    <a:pt x="242" y="4034"/>
                  </a:cubicBezTo>
                  <a:cubicBezTo>
                    <a:pt x="325" y="4118"/>
                    <a:pt x="388" y="4153"/>
                    <a:pt x="441" y="4153"/>
                  </a:cubicBezTo>
                  <a:cubicBezTo>
                    <a:pt x="535" y="4153"/>
                    <a:pt x="597" y="4041"/>
                    <a:pt x="689" y="3890"/>
                  </a:cubicBezTo>
                  <a:cubicBezTo>
                    <a:pt x="1028" y="3339"/>
                    <a:pt x="591" y="2170"/>
                    <a:pt x="434" y="1616"/>
                  </a:cubicBezTo>
                  <a:cubicBezTo>
                    <a:pt x="640" y="1569"/>
                    <a:pt x="851" y="1546"/>
                    <a:pt x="1061" y="1546"/>
                  </a:cubicBezTo>
                  <a:cubicBezTo>
                    <a:pt x="1258" y="1546"/>
                    <a:pt x="1456" y="1567"/>
                    <a:pt x="1650" y="1607"/>
                  </a:cubicBezTo>
                  <a:cubicBezTo>
                    <a:pt x="1747" y="1627"/>
                    <a:pt x="1846" y="1653"/>
                    <a:pt x="1945" y="1653"/>
                  </a:cubicBezTo>
                  <a:cubicBezTo>
                    <a:pt x="1971" y="1653"/>
                    <a:pt x="1997" y="1651"/>
                    <a:pt x="2023" y="1647"/>
                  </a:cubicBezTo>
                  <a:cubicBezTo>
                    <a:pt x="2148" y="1627"/>
                    <a:pt x="2260" y="1554"/>
                    <a:pt x="2377" y="1504"/>
                  </a:cubicBezTo>
                  <a:cubicBezTo>
                    <a:pt x="2549" y="1430"/>
                    <a:pt x="2733" y="1405"/>
                    <a:pt x="2920" y="1405"/>
                  </a:cubicBezTo>
                  <a:cubicBezTo>
                    <a:pt x="3104" y="1405"/>
                    <a:pt x="3292" y="1429"/>
                    <a:pt x="3474" y="1454"/>
                  </a:cubicBezTo>
                  <a:lnTo>
                    <a:pt x="5456" y="1720"/>
                  </a:lnTo>
                  <a:lnTo>
                    <a:pt x="5576" y="1191"/>
                  </a:lnTo>
                  <a:cubicBezTo>
                    <a:pt x="5636" y="1178"/>
                    <a:pt x="5696" y="1173"/>
                    <a:pt x="5755" y="1173"/>
                  </a:cubicBezTo>
                  <a:cubicBezTo>
                    <a:pt x="6065" y="1173"/>
                    <a:pt x="6371" y="1318"/>
                    <a:pt x="6673" y="1416"/>
                  </a:cubicBezTo>
                  <a:cubicBezTo>
                    <a:pt x="6986" y="1518"/>
                    <a:pt x="7315" y="1568"/>
                    <a:pt x="7644" y="1568"/>
                  </a:cubicBezTo>
                  <a:cubicBezTo>
                    <a:pt x="8307" y="1568"/>
                    <a:pt x="8971" y="1366"/>
                    <a:pt x="9511" y="981"/>
                  </a:cubicBezTo>
                  <a:lnTo>
                    <a:pt x="9511" y="981"/>
                  </a:lnTo>
                  <a:cubicBezTo>
                    <a:pt x="9270" y="989"/>
                    <a:pt x="9026" y="996"/>
                    <a:pt x="8783" y="996"/>
                  </a:cubicBezTo>
                  <a:cubicBezTo>
                    <a:pt x="8154" y="996"/>
                    <a:pt x="7527" y="948"/>
                    <a:pt x="6941" y="733"/>
                  </a:cubicBezTo>
                  <a:cubicBezTo>
                    <a:pt x="6694" y="644"/>
                    <a:pt x="6456" y="524"/>
                    <a:pt x="6198" y="477"/>
                  </a:cubicBezTo>
                  <a:cubicBezTo>
                    <a:pt x="6101" y="459"/>
                    <a:pt x="6005" y="452"/>
                    <a:pt x="5907" y="452"/>
                  </a:cubicBezTo>
                  <a:cubicBezTo>
                    <a:pt x="5500" y="452"/>
                    <a:pt x="5087" y="577"/>
                    <a:pt x="4676" y="577"/>
                  </a:cubicBezTo>
                  <a:cubicBezTo>
                    <a:pt x="4635" y="577"/>
                    <a:pt x="4594" y="576"/>
                    <a:pt x="4553" y="573"/>
                  </a:cubicBezTo>
                  <a:cubicBezTo>
                    <a:pt x="3817" y="523"/>
                    <a:pt x="3160" y="0"/>
                    <a:pt x="24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-2340974" y="2397342"/>
              <a:ext cx="290051" cy="281154"/>
            </a:xfrm>
            <a:custGeom>
              <a:avLst/>
              <a:gdLst/>
              <a:ahLst/>
              <a:cxnLst/>
              <a:rect l="l" t="t" r="r" b="b"/>
              <a:pathLst>
                <a:path w="4499" h="4361" extrusionOk="0">
                  <a:moveTo>
                    <a:pt x="3007" y="0"/>
                  </a:moveTo>
                  <a:cubicBezTo>
                    <a:pt x="2873" y="1134"/>
                    <a:pt x="3134" y="2273"/>
                    <a:pt x="3393" y="3384"/>
                  </a:cubicBezTo>
                  <a:cubicBezTo>
                    <a:pt x="2989" y="2881"/>
                    <a:pt x="2477" y="2474"/>
                    <a:pt x="1893" y="2197"/>
                  </a:cubicBezTo>
                  <a:lnTo>
                    <a:pt x="1893" y="2197"/>
                  </a:lnTo>
                  <a:cubicBezTo>
                    <a:pt x="1992" y="2408"/>
                    <a:pt x="2191" y="2551"/>
                    <a:pt x="2370" y="2701"/>
                  </a:cubicBezTo>
                  <a:cubicBezTo>
                    <a:pt x="2550" y="2851"/>
                    <a:pt x="2725" y="3040"/>
                    <a:pt x="2741" y="3272"/>
                  </a:cubicBezTo>
                  <a:cubicBezTo>
                    <a:pt x="2271" y="3136"/>
                    <a:pt x="1846" y="2883"/>
                    <a:pt x="1405" y="2669"/>
                  </a:cubicBezTo>
                  <a:cubicBezTo>
                    <a:pt x="998" y="2471"/>
                    <a:pt x="559" y="2304"/>
                    <a:pt x="109" y="2304"/>
                  </a:cubicBezTo>
                  <a:cubicBezTo>
                    <a:pt x="73" y="2304"/>
                    <a:pt x="37" y="2305"/>
                    <a:pt x="1" y="2307"/>
                  </a:cubicBezTo>
                  <a:cubicBezTo>
                    <a:pt x="392" y="2325"/>
                    <a:pt x="758" y="2498"/>
                    <a:pt x="1104" y="2680"/>
                  </a:cubicBezTo>
                  <a:cubicBezTo>
                    <a:pt x="2022" y="3161"/>
                    <a:pt x="2894" y="3724"/>
                    <a:pt x="3711" y="4361"/>
                  </a:cubicBezTo>
                  <a:lnTo>
                    <a:pt x="4392" y="4262"/>
                  </a:lnTo>
                  <a:cubicBezTo>
                    <a:pt x="4314" y="3658"/>
                    <a:pt x="4364" y="3044"/>
                    <a:pt x="4415" y="2438"/>
                  </a:cubicBezTo>
                  <a:cubicBezTo>
                    <a:pt x="4443" y="2106"/>
                    <a:pt x="4470" y="1775"/>
                    <a:pt x="4498" y="1443"/>
                  </a:cubicBezTo>
                  <a:lnTo>
                    <a:pt x="4498" y="1443"/>
                  </a:lnTo>
                  <a:cubicBezTo>
                    <a:pt x="4065" y="1860"/>
                    <a:pt x="4160" y="2581"/>
                    <a:pt x="3881" y="3113"/>
                  </a:cubicBezTo>
                  <a:cubicBezTo>
                    <a:pt x="3867" y="2440"/>
                    <a:pt x="3722" y="1777"/>
                    <a:pt x="3455" y="1160"/>
                  </a:cubicBezTo>
                  <a:cubicBezTo>
                    <a:pt x="3289" y="779"/>
                    <a:pt x="3077" y="411"/>
                    <a:pt x="30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602668" y="2429253"/>
              <a:ext cx="659399" cy="621942"/>
            </a:xfrm>
            <a:custGeom>
              <a:avLst/>
              <a:gdLst/>
              <a:ahLst/>
              <a:cxnLst/>
              <a:rect l="l" t="t" r="r" b="b"/>
              <a:pathLst>
                <a:path w="10228" h="9647" extrusionOk="0">
                  <a:moveTo>
                    <a:pt x="1909" y="0"/>
                  </a:moveTo>
                  <a:lnTo>
                    <a:pt x="1909" y="0"/>
                  </a:lnTo>
                  <a:cubicBezTo>
                    <a:pt x="2490" y="1985"/>
                    <a:pt x="2248" y="4117"/>
                    <a:pt x="2321" y="6201"/>
                  </a:cubicBezTo>
                  <a:cubicBezTo>
                    <a:pt x="2155" y="5981"/>
                    <a:pt x="1953" y="5791"/>
                    <a:pt x="1723" y="5638"/>
                  </a:cubicBezTo>
                  <a:cubicBezTo>
                    <a:pt x="1209" y="5299"/>
                    <a:pt x="610" y="5162"/>
                    <a:pt x="0" y="5042"/>
                  </a:cubicBezTo>
                  <a:lnTo>
                    <a:pt x="0" y="5042"/>
                  </a:lnTo>
                  <a:cubicBezTo>
                    <a:pt x="377" y="5316"/>
                    <a:pt x="721" y="5629"/>
                    <a:pt x="1028" y="5979"/>
                  </a:cubicBezTo>
                  <a:cubicBezTo>
                    <a:pt x="1696" y="6746"/>
                    <a:pt x="2155" y="7673"/>
                    <a:pt x="2359" y="8671"/>
                  </a:cubicBezTo>
                  <a:lnTo>
                    <a:pt x="2610" y="8562"/>
                  </a:lnTo>
                  <a:cubicBezTo>
                    <a:pt x="2611" y="8567"/>
                    <a:pt x="2612" y="8572"/>
                    <a:pt x="2613" y="8578"/>
                  </a:cubicBezTo>
                  <a:lnTo>
                    <a:pt x="3892" y="9646"/>
                  </a:lnTo>
                  <a:cubicBezTo>
                    <a:pt x="4720" y="8990"/>
                    <a:pt x="5706" y="8560"/>
                    <a:pt x="6751" y="8403"/>
                  </a:cubicBezTo>
                  <a:cubicBezTo>
                    <a:pt x="7924" y="8227"/>
                    <a:pt x="9196" y="8383"/>
                    <a:pt x="10227" y="7800"/>
                  </a:cubicBezTo>
                  <a:lnTo>
                    <a:pt x="4238" y="7735"/>
                  </a:lnTo>
                  <a:cubicBezTo>
                    <a:pt x="5489" y="7533"/>
                    <a:pt x="6305" y="6014"/>
                    <a:pt x="7559" y="6014"/>
                  </a:cubicBezTo>
                  <a:cubicBezTo>
                    <a:pt x="7577" y="6014"/>
                    <a:pt x="7596" y="6015"/>
                    <a:pt x="7615" y="6015"/>
                  </a:cubicBezTo>
                  <a:cubicBezTo>
                    <a:pt x="7340" y="5969"/>
                    <a:pt x="7061" y="5946"/>
                    <a:pt x="6783" y="5946"/>
                  </a:cubicBezTo>
                  <a:cubicBezTo>
                    <a:pt x="5567" y="5946"/>
                    <a:pt x="4350" y="6378"/>
                    <a:pt x="3418" y="7162"/>
                  </a:cubicBezTo>
                  <a:cubicBezTo>
                    <a:pt x="3899" y="5874"/>
                    <a:pt x="4380" y="4584"/>
                    <a:pt x="4861" y="3296"/>
                  </a:cubicBezTo>
                  <a:lnTo>
                    <a:pt x="4861" y="3296"/>
                  </a:lnTo>
                  <a:cubicBezTo>
                    <a:pt x="4177" y="3760"/>
                    <a:pt x="3873" y="4607"/>
                    <a:pt x="3685" y="5413"/>
                  </a:cubicBezTo>
                  <a:cubicBezTo>
                    <a:pt x="3498" y="6218"/>
                    <a:pt x="3374" y="7069"/>
                    <a:pt x="2905" y="7750"/>
                  </a:cubicBezTo>
                  <a:cubicBezTo>
                    <a:pt x="3070" y="5822"/>
                    <a:pt x="3626" y="2749"/>
                    <a:pt x="2831" y="1954"/>
                  </a:cubicBezTo>
                  <a:cubicBezTo>
                    <a:pt x="2598" y="1721"/>
                    <a:pt x="2750" y="1294"/>
                    <a:pt x="2600" y="1002"/>
                  </a:cubicBezTo>
                  <a:cubicBezTo>
                    <a:pt x="2415" y="642"/>
                    <a:pt x="2075" y="357"/>
                    <a:pt x="19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2252137" y="2647154"/>
              <a:ext cx="242923" cy="43130"/>
            </a:xfrm>
            <a:custGeom>
              <a:avLst/>
              <a:gdLst/>
              <a:ahLst/>
              <a:cxnLst/>
              <a:rect l="l" t="t" r="r" b="b"/>
              <a:pathLst>
                <a:path w="3768" h="669" extrusionOk="0">
                  <a:moveTo>
                    <a:pt x="2022" y="1"/>
                  </a:moveTo>
                  <a:cubicBezTo>
                    <a:pt x="1952" y="1"/>
                    <a:pt x="1882" y="4"/>
                    <a:pt x="1814" y="20"/>
                  </a:cubicBezTo>
                  <a:cubicBezTo>
                    <a:pt x="1719" y="41"/>
                    <a:pt x="1631" y="84"/>
                    <a:pt x="1540" y="118"/>
                  </a:cubicBezTo>
                  <a:cubicBezTo>
                    <a:pt x="1267" y="225"/>
                    <a:pt x="975" y="258"/>
                    <a:pt x="679" y="274"/>
                  </a:cubicBezTo>
                  <a:cubicBezTo>
                    <a:pt x="56" y="310"/>
                    <a:pt x="1" y="500"/>
                    <a:pt x="658" y="537"/>
                  </a:cubicBezTo>
                  <a:cubicBezTo>
                    <a:pt x="1024" y="611"/>
                    <a:pt x="1393" y="668"/>
                    <a:pt x="1766" y="668"/>
                  </a:cubicBezTo>
                  <a:cubicBezTo>
                    <a:pt x="1769" y="668"/>
                    <a:pt x="1773" y="668"/>
                    <a:pt x="1776" y="668"/>
                  </a:cubicBezTo>
                  <a:cubicBezTo>
                    <a:pt x="2281" y="668"/>
                    <a:pt x="2784" y="564"/>
                    <a:pt x="3288" y="564"/>
                  </a:cubicBezTo>
                  <a:cubicBezTo>
                    <a:pt x="3371" y="564"/>
                    <a:pt x="3454" y="566"/>
                    <a:pt x="3536" y="573"/>
                  </a:cubicBezTo>
                  <a:lnTo>
                    <a:pt x="3768" y="27"/>
                  </a:lnTo>
                  <a:lnTo>
                    <a:pt x="2102" y="2"/>
                  </a:lnTo>
                  <a:cubicBezTo>
                    <a:pt x="2075" y="1"/>
                    <a:pt x="2048" y="1"/>
                    <a:pt x="2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2442124" y="2567343"/>
              <a:ext cx="3198034" cy="902322"/>
            </a:xfrm>
            <a:custGeom>
              <a:avLst/>
              <a:gdLst/>
              <a:ahLst/>
              <a:cxnLst/>
              <a:rect l="l" t="t" r="r" b="b"/>
              <a:pathLst>
                <a:path w="49605" h="13996" extrusionOk="0">
                  <a:moveTo>
                    <a:pt x="8676" y="2895"/>
                  </a:moveTo>
                  <a:cubicBezTo>
                    <a:pt x="9021" y="2895"/>
                    <a:pt x="9231" y="3057"/>
                    <a:pt x="9574" y="3119"/>
                  </a:cubicBezTo>
                  <a:cubicBezTo>
                    <a:pt x="9827" y="3166"/>
                    <a:pt x="10083" y="3189"/>
                    <a:pt x="10340" y="3189"/>
                  </a:cubicBezTo>
                  <a:cubicBezTo>
                    <a:pt x="10612" y="3189"/>
                    <a:pt x="10885" y="3163"/>
                    <a:pt x="11155" y="3111"/>
                  </a:cubicBezTo>
                  <a:cubicBezTo>
                    <a:pt x="11213" y="3099"/>
                    <a:pt x="11273" y="3087"/>
                    <a:pt x="11333" y="3087"/>
                  </a:cubicBezTo>
                  <a:cubicBezTo>
                    <a:pt x="11371" y="3087"/>
                    <a:pt x="11408" y="3092"/>
                    <a:pt x="11443" y="3105"/>
                  </a:cubicBezTo>
                  <a:cubicBezTo>
                    <a:pt x="11534" y="3140"/>
                    <a:pt x="11598" y="3259"/>
                    <a:pt x="11542" y="3339"/>
                  </a:cubicBezTo>
                  <a:cubicBezTo>
                    <a:pt x="11515" y="3387"/>
                    <a:pt x="11377" y="3398"/>
                    <a:pt x="11206" y="3398"/>
                  </a:cubicBezTo>
                  <a:cubicBezTo>
                    <a:pt x="11058" y="3398"/>
                    <a:pt x="10887" y="3390"/>
                    <a:pt x="10740" y="3390"/>
                  </a:cubicBezTo>
                  <a:cubicBezTo>
                    <a:pt x="10693" y="3390"/>
                    <a:pt x="10647" y="3391"/>
                    <a:pt x="10607" y="3393"/>
                  </a:cubicBezTo>
                  <a:cubicBezTo>
                    <a:pt x="10526" y="3396"/>
                    <a:pt x="10443" y="3402"/>
                    <a:pt x="10366" y="3432"/>
                  </a:cubicBezTo>
                  <a:cubicBezTo>
                    <a:pt x="10240" y="3480"/>
                    <a:pt x="10147" y="3592"/>
                    <a:pt x="10019" y="3637"/>
                  </a:cubicBezTo>
                  <a:cubicBezTo>
                    <a:pt x="9973" y="3654"/>
                    <a:pt x="9927" y="3661"/>
                    <a:pt x="9881" y="3661"/>
                  </a:cubicBezTo>
                  <a:cubicBezTo>
                    <a:pt x="9516" y="3661"/>
                    <a:pt x="9152" y="3206"/>
                    <a:pt x="8802" y="3140"/>
                  </a:cubicBezTo>
                  <a:cubicBezTo>
                    <a:pt x="8276" y="3041"/>
                    <a:pt x="7100" y="3132"/>
                    <a:pt x="7195" y="2973"/>
                  </a:cubicBezTo>
                  <a:cubicBezTo>
                    <a:pt x="7195" y="2907"/>
                    <a:pt x="8192" y="2901"/>
                    <a:pt x="8662" y="2895"/>
                  </a:cubicBezTo>
                  <a:cubicBezTo>
                    <a:pt x="8666" y="2895"/>
                    <a:pt x="8671" y="2895"/>
                    <a:pt x="8676" y="2895"/>
                  </a:cubicBezTo>
                  <a:close/>
                  <a:moveTo>
                    <a:pt x="15630" y="8317"/>
                  </a:moveTo>
                  <a:cubicBezTo>
                    <a:pt x="15639" y="8317"/>
                    <a:pt x="15647" y="8317"/>
                    <a:pt x="15656" y="8318"/>
                  </a:cubicBezTo>
                  <a:cubicBezTo>
                    <a:pt x="15832" y="8324"/>
                    <a:pt x="16002" y="8386"/>
                    <a:pt x="16173" y="8436"/>
                  </a:cubicBezTo>
                  <a:cubicBezTo>
                    <a:pt x="16554" y="8549"/>
                    <a:pt x="16947" y="8613"/>
                    <a:pt x="17345" y="8626"/>
                  </a:cubicBezTo>
                  <a:cubicBezTo>
                    <a:pt x="17369" y="8705"/>
                    <a:pt x="17388" y="8802"/>
                    <a:pt x="17326" y="8856"/>
                  </a:cubicBezTo>
                  <a:cubicBezTo>
                    <a:pt x="17296" y="8883"/>
                    <a:pt x="17254" y="8890"/>
                    <a:pt x="17213" y="8890"/>
                  </a:cubicBezTo>
                  <a:cubicBezTo>
                    <a:pt x="17197" y="8890"/>
                    <a:pt x="17181" y="8889"/>
                    <a:pt x="17166" y="8888"/>
                  </a:cubicBezTo>
                  <a:cubicBezTo>
                    <a:pt x="16821" y="8862"/>
                    <a:pt x="16478" y="8820"/>
                    <a:pt x="16137" y="8762"/>
                  </a:cubicBezTo>
                  <a:cubicBezTo>
                    <a:pt x="16019" y="8741"/>
                    <a:pt x="15893" y="8721"/>
                    <a:pt x="15771" y="8721"/>
                  </a:cubicBezTo>
                  <a:cubicBezTo>
                    <a:pt x="15633" y="8721"/>
                    <a:pt x="15501" y="8747"/>
                    <a:pt x="15393" y="8830"/>
                  </a:cubicBezTo>
                  <a:cubicBezTo>
                    <a:pt x="15364" y="8853"/>
                    <a:pt x="15337" y="8880"/>
                    <a:pt x="15302" y="8894"/>
                  </a:cubicBezTo>
                  <a:cubicBezTo>
                    <a:pt x="15278" y="8905"/>
                    <a:pt x="15253" y="8909"/>
                    <a:pt x="15228" y="8909"/>
                  </a:cubicBezTo>
                  <a:cubicBezTo>
                    <a:pt x="15179" y="8909"/>
                    <a:pt x="15128" y="8894"/>
                    <a:pt x="15082" y="8878"/>
                  </a:cubicBezTo>
                  <a:cubicBezTo>
                    <a:pt x="15029" y="8860"/>
                    <a:pt x="14969" y="8832"/>
                    <a:pt x="14961" y="8778"/>
                  </a:cubicBezTo>
                  <a:cubicBezTo>
                    <a:pt x="14955" y="8734"/>
                    <a:pt x="14989" y="8695"/>
                    <a:pt x="15019" y="8662"/>
                  </a:cubicBezTo>
                  <a:cubicBezTo>
                    <a:pt x="15196" y="8479"/>
                    <a:pt x="15362" y="8317"/>
                    <a:pt x="15630" y="8317"/>
                  </a:cubicBezTo>
                  <a:close/>
                  <a:moveTo>
                    <a:pt x="9715" y="1"/>
                  </a:moveTo>
                  <a:cubicBezTo>
                    <a:pt x="9561" y="1"/>
                    <a:pt x="9406" y="31"/>
                    <a:pt x="9255" y="68"/>
                  </a:cubicBezTo>
                  <a:cubicBezTo>
                    <a:pt x="7706" y="445"/>
                    <a:pt x="6333" y="1368"/>
                    <a:pt x="4832" y="1891"/>
                  </a:cubicBezTo>
                  <a:cubicBezTo>
                    <a:pt x="4023" y="2173"/>
                    <a:pt x="1556" y="2102"/>
                    <a:pt x="1059" y="2856"/>
                  </a:cubicBezTo>
                  <a:cubicBezTo>
                    <a:pt x="679" y="3282"/>
                    <a:pt x="1815" y="3385"/>
                    <a:pt x="3160" y="3385"/>
                  </a:cubicBezTo>
                  <a:cubicBezTo>
                    <a:pt x="4428" y="3385"/>
                    <a:pt x="5881" y="3293"/>
                    <a:pt x="6424" y="3293"/>
                  </a:cubicBezTo>
                  <a:cubicBezTo>
                    <a:pt x="6426" y="3293"/>
                    <a:pt x="6427" y="3293"/>
                    <a:pt x="6429" y="3293"/>
                  </a:cubicBezTo>
                  <a:cubicBezTo>
                    <a:pt x="7569" y="3294"/>
                    <a:pt x="9006" y="3506"/>
                    <a:pt x="9320" y="4602"/>
                  </a:cubicBezTo>
                  <a:cubicBezTo>
                    <a:pt x="9372" y="4859"/>
                    <a:pt x="8884" y="4945"/>
                    <a:pt x="8125" y="4945"/>
                  </a:cubicBezTo>
                  <a:cubicBezTo>
                    <a:pt x="6580" y="4945"/>
                    <a:pt x="3910" y="4588"/>
                    <a:pt x="2354" y="4580"/>
                  </a:cubicBezTo>
                  <a:cubicBezTo>
                    <a:pt x="2125" y="4571"/>
                    <a:pt x="1920" y="4566"/>
                    <a:pt x="1738" y="4566"/>
                  </a:cubicBezTo>
                  <a:cubicBezTo>
                    <a:pt x="0" y="4566"/>
                    <a:pt x="330" y="4945"/>
                    <a:pt x="369" y="5160"/>
                  </a:cubicBezTo>
                  <a:cubicBezTo>
                    <a:pt x="383" y="5237"/>
                    <a:pt x="677" y="5331"/>
                    <a:pt x="1261" y="5331"/>
                  </a:cubicBezTo>
                  <a:cubicBezTo>
                    <a:pt x="1627" y="5331"/>
                    <a:pt x="2107" y="5294"/>
                    <a:pt x="2703" y="5193"/>
                  </a:cubicBezTo>
                  <a:cubicBezTo>
                    <a:pt x="2752" y="5184"/>
                    <a:pt x="2798" y="5180"/>
                    <a:pt x="2841" y="5180"/>
                  </a:cubicBezTo>
                  <a:cubicBezTo>
                    <a:pt x="3395" y="5180"/>
                    <a:pt x="3442" y="5830"/>
                    <a:pt x="2601" y="5972"/>
                  </a:cubicBezTo>
                  <a:cubicBezTo>
                    <a:pt x="2542" y="5952"/>
                    <a:pt x="2475" y="5943"/>
                    <a:pt x="2402" y="5943"/>
                  </a:cubicBezTo>
                  <a:cubicBezTo>
                    <a:pt x="1645" y="5943"/>
                    <a:pt x="289" y="6931"/>
                    <a:pt x="1289" y="7267"/>
                  </a:cubicBezTo>
                  <a:cubicBezTo>
                    <a:pt x="1343" y="7417"/>
                    <a:pt x="2038" y="7471"/>
                    <a:pt x="2716" y="7471"/>
                  </a:cubicBezTo>
                  <a:cubicBezTo>
                    <a:pt x="3198" y="7471"/>
                    <a:pt x="3673" y="7443"/>
                    <a:pt x="3903" y="7403"/>
                  </a:cubicBezTo>
                  <a:cubicBezTo>
                    <a:pt x="4413" y="7314"/>
                    <a:pt x="3169" y="6824"/>
                    <a:pt x="4404" y="6824"/>
                  </a:cubicBezTo>
                  <a:cubicBezTo>
                    <a:pt x="4410" y="6824"/>
                    <a:pt x="4415" y="6824"/>
                    <a:pt x="4421" y="6824"/>
                  </a:cubicBezTo>
                  <a:cubicBezTo>
                    <a:pt x="5539" y="6828"/>
                    <a:pt x="6935" y="6915"/>
                    <a:pt x="8224" y="7057"/>
                  </a:cubicBezTo>
                  <a:cubicBezTo>
                    <a:pt x="8410" y="7063"/>
                    <a:pt x="8595" y="7067"/>
                    <a:pt x="8781" y="7067"/>
                  </a:cubicBezTo>
                  <a:cubicBezTo>
                    <a:pt x="9604" y="7067"/>
                    <a:pt x="10426" y="7002"/>
                    <a:pt x="11240" y="6874"/>
                  </a:cubicBezTo>
                  <a:cubicBezTo>
                    <a:pt x="11363" y="6855"/>
                    <a:pt x="11488" y="6835"/>
                    <a:pt x="11612" y="6835"/>
                  </a:cubicBezTo>
                  <a:cubicBezTo>
                    <a:pt x="11662" y="6835"/>
                    <a:pt x="11713" y="6838"/>
                    <a:pt x="11763" y="6847"/>
                  </a:cubicBezTo>
                  <a:cubicBezTo>
                    <a:pt x="11887" y="6869"/>
                    <a:pt x="12005" y="6918"/>
                    <a:pt x="12115" y="6978"/>
                  </a:cubicBezTo>
                  <a:cubicBezTo>
                    <a:pt x="12855" y="7370"/>
                    <a:pt x="13412" y="8149"/>
                    <a:pt x="14241" y="8261"/>
                  </a:cubicBezTo>
                  <a:cubicBezTo>
                    <a:pt x="14427" y="8287"/>
                    <a:pt x="14655" y="8299"/>
                    <a:pt x="14738" y="8466"/>
                  </a:cubicBezTo>
                  <a:cubicBezTo>
                    <a:pt x="14809" y="8612"/>
                    <a:pt x="14710" y="8795"/>
                    <a:pt x="14567" y="8868"/>
                  </a:cubicBezTo>
                  <a:cubicBezTo>
                    <a:pt x="14484" y="8910"/>
                    <a:pt x="14392" y="8925"/>
                    <a:pt x="14298" y="8925"/>
                  </a:cubicBezTo>
                  <a:cubicBezTo>
                    <a:pt x="14230" y="8925"/>
                    <a:pt x="14161" y="8917"/>
                    <a:pt x="14093" y="8907"/>
                  </a:cubicBezTo>
                  <a:cubicBezTo>
                    <a:pt x="13558" y="8824"/>
                    <a:pt x="13012" y="8596"/>
                    <a:pt x="12487" y="8596"/>
                  </a:cubicBezTo>
                  <a:cubicBezTo>
                    <a:pt x="12318" y="8596"/>
                    <a:pt x="12152" y="8619"/>
                    <a:pt x="11988" y="8679"/>
                  </a:cubicBezTo>
                  <a:cubicBezTo>
                    <a:pt x="11850" y="8728"/>
                    <a:pt x="11719" y="8802"/>
                    <a:pt x="11580" y="8856"/>
                  </a:cubicBezTo>
                  <a:cubicBezTo>
                    <a:pt x="11376" y="8932"/>
                    <a:pt x="11164" y="8959"/>
                    <a:pt x="10948" y="8959"/>
                  </a:cubicBezTo>
                  <a:cubicBezTo>
                    <a:pt x="10662" y="8959"/>
                    <a:pt x="10371" y="8913"/>
                    <a:pt x="10087" y="8876"/>
                  </a:cubicBezTo>
                  <a:cubicBezTo>
                    <a:pt x="9879" y="8848"/>
                    <a:pt x="9671" y="8826"/>
                    <a:pt x="9463" y="8810"/>
                  </a:cubicBezTo>
                  <a:cubicBezTo>
                    <a:pt x="8643" y="8976"/>
                    <a:pt x="8175" y="9193"/>
                    <a:pt x="9199" y="9658"/>
                  </a:cubicBezTo>
                  <a:cubicBezTo>
                    <a:pt x="9815" y="9785"/>
                    <a:pt x="10444" y="10109"/>
                    <a:pt x="11069" y="10173"/>
                  </a:cubicBezTo>
                  <a:cubicBezTo>
                    <a:pt x="11385" y="10205"/>
                    <a:pt x="11440" y="10415"/>
                    <a:pt x="11143" y="10526"/>
                  </a:cubicBezTo>
                  <a:cubicBezTo>
                    <a:pt x="10557" y="10748"/>
                    <a:pt x="9929" y="10861"/>
                    <a:pt x="9301" y="10861"/>
                  </a:cubicBezTo>
                  <a:cubicBezTo>
                    <a:pt x="8729" y="10861"/>
                    <a:pt x="8157" y="10766"/>
                    <a:pt x="7617" y="10575"/>
                  </a:cubicBezTo>
                  <a:cubicBezTo>
                    <a:pt x="7257" y="10448"/>
                    <a:pt x="6897" y="10278"/>
                    <a:pt x="6520" y="10278"/>
                  </a:cubicBezTo>
                  <a:cubicBezTo>
                    <a:pt x="6494" y="10278"/>
                    <a:pt x="6469" y="10279"/>
                    <a:pt x="6443" y="10280"/>
                  </a:cubicBezTo>
                  <a:cubicBezTo>
                    <a:pt x="6069" y="10304"/>
                    <a:pt x="5735" y="10502"/>
                    <a:pt x="5407" y="10681"/>
                  </a:cubicBezTo>
                  <a:cubicBezTo>
                    <a:pt x="4039" y="11435"/>
                    <a:pt x="57" y="11409"/>
                    <a:pt x="1008" y="12224"/>
                  </a:cubicBezTo>
                  <a:cubicBezTo>
                    <a:pt x="1043" y="12223"/>
                    <a:pt x="1084" y="12222"/>
                    <a:pt x="1130" y="12222"/>
                  </a:cubicBezTo>
                  <a:cubicBezTo>
                    <a:pt x="1605" y="12222"/>
                    <a:pt x="2589" y="12287"/>
                    <a:pt x="2930" y="12432"/>
                  </a:cubicBezTo>
                  <a:cubicBezTo>
                    <a:pt x="3138" y="12656"/>
                    <a:pt x="2024" y="12887"/>
                    <a:pt x="1941" y="13107"/>
                  </a:cubicBezTo>
                  <a:cubicBezTo>
                    <a:pt x="1844" y="13621"/>
                    <a:pt x="2514" y="13798"/>
                    <a:pt x="3571" y="13798"/>
                  </a:cubicBezTo>
                  <a:cubicBezTo>
                    <a:pt x="5692" y="13798"/>
                    <a:pt x="9368" y="13087"/>
                    <a:pt x="11504" y="12969"/>
                  </a:cubicBezTo>
                  <a:cubicBezTo>
                    <a:pt x="12029" y="12940"/>
                    <a:pt x="12553" y="12929"/>
                    <a:pt x="13078" y="12929"/>
                  </a:cubicBezTo>
                  <a:cubicBezTo>
                    <a:pt x="14012" y="12929"/>
                    <a:pt x="14947" y="12964"/>
                    <a:pt x="15880" y="12994"/>
                  </a:cubicBezTo>
                  <a:cubicBezTo>
                    <a:pt x="17250" y="13041"/>
                    <a:pt x="18999" y="13177"/>
                    <a:pt x="20863" y="13335"/>
                  </a:cubicBezTo>
                  <a:cubicBezTo>
                    <a:pt x="20302" y="13366"/>
                    <a:pt x="19789" y="13385"/>
                    <a:pt x="19400" y="13385"/>
                  </a:cubicBezTo>
                  <a:cubicBezTo>
                    <a:pt x="19264" y="13385"/>
                    <a:pt x="19144" y="13382"/>
                    <a:pt x="19041" y="13377"/>
                  </a:cubicBezTo>
                  <a:cubicBezTo>
                    <a:pt x="18622" y="13358"/>
                    <a:pt x="18102" y="13351"/>
                    <a:pt x="17542" y="13351"/>
                  </a:cubicBezTo>
                  <a:cubicBezTo>
                    <a:pt x="16280" y="13351"/>
                    <a:pt x="14816" y="13386"/>
                    <a:pt x="13860" y="13386"/>
                  </a:cubicBezTo>
                  <a:cubicBezTo>
                    <a:pt x="13810" y="13386"/>
                    <a:pt x="13763" y="13385"/>
                    <a:pt x="13716" y="13385"/>
                  </a:cubicBezTo>
                  <a:cubicBezTo>
                    <a:pt x="13674" y="13385"/>
                    <a:pt x="13630" y="13385"/>
                    <a:pt x="13586" y="13385"/>
                  </a:cubicBezTo>
                  <a:cubicBezTo>
                    <a:pt x="12233" y="13385"/>
                    <a:pt x="10198" y="13484"/>
                    <a:pt x="10262" y="13707"/>
                  </a:cubicBezTo>
                  <a:cubicBezTo>
                    <a:pt x="10299" y="13833"/>
                    <a:pt x="15319" y="13862"/>
                    <a:pt x="19856" y="13862"/>
                  </a:cubicBezTo>
                  <a:cubicBezTo>
                    <a:pt x="23607" y="13862"/>
                    <a:pt x="27028" y="13842"/>
                    <a:pt x="27028" y="13842"/>
                  </a:cubicBezTo>
                  <a:cubicBezTo>
                    <a:pt x="28385" y="13935"/>
                    <a:pt x="29640" y="13995"/>
                    <a:pt x="30681" y="13995"/>
                  </a:cubicBezTo>
                  <a:cubicBezTo>
                    <a:pt x="32354" y="13995"/>
                    <a:pt x="33466" y="13837"/>
                    <a:pt x="33539" y="13394"/>
                  </a:cubicBezTo>
                  <a:cubicBezTo>
                    <a:pt x="32870" y="12626"/>
                    <a:pt x="31196" y="12299"/>
                    <a:pt x="29911" y="12299"/>
                  </a:cubicBezTo>
                  <a:cubicBezTo>
                    <a:pt x="29592" y="12299"/>
                    <a:pt x="29297" y="12319"/>
                    <a:pt x="29047" y="12358"/>
                  </a:cubicBezTo>
                  <a:cubicBezTo>
                    <a:pt x="28835" y="12391"/>
                    <a:pt x="28625" y="12405"/>
                    <a:pt x="28416" y="12405"/>
                  </a:cubicBezTo>
                  <a:cubicBezTo>
                    <a:pt x="27911" y="12405"/>
                    <a:pt x="27414" y="12320"/>
                    <a:pt x="26918" y="12196"/>
                  </a:cubicBezTo>
                  <a:cubicBezTo>
                    <a:pt x="25889" y="11941"/>
                    <a:pt x="25373" y="10776"/>
                    <a:pt x="25864" y="9835"/>
                  </a:cubicBezTo>
                  <a:cubicBezTo>
                    <a:pt x="25869" y="9828"/>
                    <a:pt x="25873" y="9819"/>
                    <a:pt x="25878" y="9811"/>
                  </a:cubicBezTo>
                  <a:cubicBezTo>
                    <a:pt x="26107" y="9375"/>
                    <a:pt x="25864" y="8846"/>
                    <a:pt x="25389" y="8715"/>
                  </a:cubicBezTo>
                  <a:cubicBezTo>
                    <a:pt x="25024" y="8615"/>
                    <a:pt x="24674" y="8476"/>
                    <a:pt x="24341" y="8297"/>
                  </a:cubicBezTo>
                  <a:cubicBezTo>
                    <a:pt x="23359" y="8012"/>
                    <a:pt x="23391" y="7862"/>
                    <a:pt x="23908" y="7796"/>
                  </a:cubicBezTo>
                  <a:cubicBezTo>
                    <a:pt x="24015" y="7782"/>
                    <a:pt x="24408" y="7761"/>
                    <a:pt x="24334" y="7682"/>
                  </a:cubicBezTo>
                  <a:cubicBezTo>
                    <a:pt x="24327" y="7675"/>
                    <a:pt x="23974" y="7562"/>
                    <a:pt x="23967" y="7554"/>
                  </a:cubicBezTo>
                  <a:cubicBezTo>
                    <a:pt x="23808" y="7367"/>
                    <a:pt x="23786" y="7104"/>
                    <a:pt x="23715" y="6870"/>
                  </a:cubicBezTo>
                  <a:cubicBezTo>
                    <a:pt x="23535" y="6268"/>
                    <a:pt x="22967" y="5803"/>
                    <a:pt x="22341" y="5743"/>
                  </a:cubicBezTo>
                  <a:cubicBezTo>
                    <a:pt x="22041" y="5715"/>
                    <a:pt x="21694" y="5756"/>
                    <a:pt x="21486" y="5537"/>
                  </a:cubicBezTo>
                  <a:cubicBezTo>
                    <a:pt x="21434" y="5483"/>
                    <a:pt x="21390" y="5413"/>
                    <a:pt x="21321" y="5385"/>
                  </a:cubicBezTo>
                  <a:cubicBezTo>
                    <a:pt x="21298" y="5376"/>
                    <a:pt x="21273" y="5373"/>
                    <a:pt x="21248" y="5373"/>
                  </a:cubicBezTo>
                  <a:cubicBezTo>
                    <a:pt x="21209" y="5373"/>
                    <a:pt x="21168" y="5382"/>
                    <a:pt x="21129" y="5390"/>
                  </a:cubicBezTo>
                  <a:cubicBezTo>
                    <a:pt x="20687" y="5489"/>
                    <a:pt x="20267" y="5521"/>
                    <a:pt x="19844" y="5521"/>
                  </a:cubicBezTo>
                  <a:cubicBezTo>
                    <a:pt x="19447" y="5521"/>
                    <a:pt x="19047" y="5492"/>
                    <a:pt x="18622" y="5463"/>
                  </a:cubicBezTo>
                  <a:cubicBezTo>
                    <a:pt x="17375" y="5392"/>
                    <a:pt x="17256" y="5166"/>
                    <a:pt x="18252" y="5166"/>
                  </a:cubicBezTo>
                  <a:cubicBezTo>
                    <a:pt x="18299" y="5166"/>
                    <a:pt x="18349" y="5166"/>
                    <a:pt x="18401" y="5167"/>
                  </a:cubicBezTo>
                  <a:cubicBezTo>
                    <a:pt x="18659" y="5187"/>
                    <a:pt x="19042" y="5203"/>
                    <a:pt x="19401" y="5203"/>
                  </a:cubicBezTo>
                  <a:cubicBezTo>
                    <a:pt x="19948" y="5203"/>
                    <a:pt x="20441" y="5166"/>
                    <a:pt x="20357" y="5052"/>
                  </a:cubicBezTo>
                  <a:cubicBezTo>
                    <a:pt x="20177" y="4826"/>
                    <a:pt x="19841" y="4841"/>
                    <a:pt x="19557" y="4785"/>
                  </a:cubicBezTo>
                  <a:cubicBezTo>
                    <a:pt x="19077" y="4691"/>
                    <a:pt x="18929" y="4185"/>
                    <a:pt x="19390" y="4185"/>
                  </a:cubicBezTo>
                  <a:cubicBezTo>
                    <a:pt x="19436" y="4185"/>
                    <a:pt x="19490" y="4191"/>
                    <a:pt x="19550" y="4202"/>
                  </a:cubicBezTo>
                  <a:cubicBezTo>
                    <a:pt x="19921" y="4273"/>
                    <a:pt x="20203" y="4414"/>
                    <a:pt x="20514" y="4414"/>
                  </a:cubicBezTo>
                  <a:cubicBezTo>
                    <a:pt x="20709" y="4414"/>
                    <a:pt x="20915" y="4358"/>
                    <a:pt x="21162" y="4195"/>
                  </a:cubicBezTo>
                  <a:cubicBezTo>
                    <a:pt x="21285" y="4116"/>
                    <a:pt x="21399" y="4016"/>
                    <a:pt x="21542" y="3980"/>
                  </a:cubicBezTo>
                  <a:cubicBezTo>
                    <a:pt x="21582" y="3969"/>
                    <a:pt x="21622" y="3965"/>
                    <a:pt x="21663" y="3965"/>
                  </a:cubicBezTo>
                  <a:cubicBezTo>
                    <a:pt x="21849" y="3965"/>
                    <a:pt x="22035" y="4065"/>
                    <a:pt x="22188" y="4180"/>
                  </a:cubicBezTo>
                  <a:cubicBezTo>
                    <a:pt x="22466" y="4388"/>
                    <a:pt x="22702" y="4646"/>
                    <a:pt x="22883" y="4943"/>
                  </a:cubicBezTo>
                  <a:cubicBezTo>
                    <a:pt x="22988" y="5115"/>
                    <a:pt x="23080" y="5308"/>
                    <a:pt x="23249" y="5419"/>
                  </a:cubicBezTo>
                  <a:cubicBezTo>
                    <a:pt x="23329" y="5472"/>
                    <a:pt x="23421" y="5496"/>
                    <a:pt x="23514" y="5496"/>
                  </a:cubicBezTo>
                  <a:cubicBezTo>
                    <a:pt x="23785" y="5496"/>
                    <a:pt x="24067" y="5293"/>
                    <a:pt x="24095" y="5016"/>
                  </a:cubicBezTo>
                  <a:cubicBezTo>
                    <a:pt x="24639" y="5029"/>
                    <a:pt x="25071" y="5471"/>
                    <a:pt x="25391" y="5910"/>
                  </a:cubicBezTo>
                  <a:cubicBezTo>
                    <a:pt x="25712" y="6351"/>
                    <a:pt x="26015" y="6848"/>
                    <a:pt x="26512" y="7072"/>
                  </a:cubicBezTo>
                  <a:cubicBezTo>
                    <a:pt x="26670" y="7144"/>
                    <a:pt x="26846" y="7185"/>
                    <a:pt x="26982" y="7295"/>
                  </a:cubicBezTo>
                  <a:cubicBezTo>
                    <a:pt x="27117" y="7404"/>
                    <a:pt x="27514" y="7649"/>
                    <a:pt x="27194" y="7690"/>
                  </a:cubicBezTo>
                  <a:cubicBezTo>
                    <a:pt x="27141" y="7697"/>
                    <a:pt x="25781" y="7682"/>
                    <a:pt x="26224" y="7855"/>
                  </a:cubicBezTo>
                  <a:cubicBezTo>
                    <a:pt x="26391" y="7966"/>
                    <a:pt x="26907" y="7985"/>
                    <a:pt x="27410" y="7985"/>
                  </a:cubicBezTo>
                  <a:cubicBezTo>
                    <a:pt x="27676" y="7985"/>
                    <a:pt x="27938" y="7980"/>
                    <a:pt x="28143" y="7980"/>
                  </a:cubicBezTo>
                  <a:cubicBezTo>
                    <a:pt x="28296" y="7980"/>
                    <a:pt x="28417" y="7983"/>
                    <a:pt x="28484" y="7993"/>
                  </a:cubicBezTo>
                  <a:cubicBezTo>
                    <a:pt x="28891" y="8058"/>
                    <a:pt x="29328" y="8169"/>
                    <a:pt x="29582" y="8494"/>
                  </a:cubicBezTo>
                  <a:cubicBezTo>
                    <a:pt x="29720" y="8667"/>
                    <a:pt x="29793" y="8891"/>
                    <a:pt x="29956" y="9042"/>
                  </a:cubicBezTo>
                  <a:cubicBezTo>
                    <a:pt x="30155" y="9227"/>
                    <a:pt x="30421" y="9258"/>
                    <a:pt x="30703" y="9258"/>
                  </a:cubicBezTo>
                  <a:cubicBezTo>
                    <a:pt x="30840" y="9258"/>
                    <a:pt x="30981" y="9250"/>
                    <a:pt x="31119" y="9250"/>
                  </a:cubicBezTo>
                  <a:cubicBezTo>
                    <a:pt x="31377" y="9250"/>
                    <a:pt x="31627" y="9276"/>
                    <a:pt x="31829" y="9420"/>
                  </a:cubicBezTo>
                  <a:cubicBezTo>
                    <a:pt x="32323" y="9564"/>
                    <a:pt x="31658" y="10321"/>
                    <a:pt x="31723" y="10772"/>
                  </a:cubicBezTo>
                  <a:cubicBezTo>
                    <a:pt x="31922" y="10796"/>
                    <a:pt x="32098" y="11014"/>
                    <a:pt x="32220" y="11240"/>
                  </a:cubicBezTo>
                  <a:cubicBezTo>
                    <a:pt x="32311" y="11410"/>
                    <a:pt x="32464" y="11540"/>
                    <a:pt x="32647" y="11605"/>
                  </a:cubicBezTo>
                  <a:cubicBezTo>
                    <a:pt x="32186" y="11641"/>
                    <a:pt x="31806" y="11698"/>
                    <a:pt x="31715" y="11790"/>
                  </a:cubicBezTo>
                  <a:cubicBezTo>
                    <a:pt x="31512" y="11992"/>
                    <a:pt x="31379" y="12058"/>
                    <a:pt x="31872" y="12058"/>
                  </a:cubicBezTo>
                  <a:cubicBezTo>
                    <a:pt x="32042" y="12058"/>
                    <a:pt x="32286" y="12050"/>
                    <a:pt x="32628" y="12037"/>
                  </a:cubicBezTo>
                  <a:cubicBezTo>
                    <a:pt x="32830" y="12030"/>
                    <a:pt x="33039" y="12027"/>
                    <a:pt x="33253" y="12027"/>
                  </a:cubicBezTo>
                  <a:cubicBezTo>
                    <a:pt x="34012" y="12027"/>
                    <a:pt x="34836" y="12063"/>
                    <a:pt x="35657" y="12063"/>
                  </a:cubicBezTo>
                  <a:cubicBezTo>
                    <a:pt x="36131" y="12063"/>
                    <a:pt x="36605" y="12051"/>
                    <a:pt x="37065" y="12013"/>
                  </a:cubicBezTo>
                  <a:cubicBezTo>
                    <a:pt x="37583" y="11970"/>
                    <a:pt x="38102" y="11960"/>
                    <a:pt x="38612" y="11960"/>
                  </a:cubicBezTo>
                  <a:cubicBezTo>
                    <a:pt x="39046" y="11960"/>
                    <a:pt x="39472" y="11967"/>
                    <a:pt x="39885" y="11967"/>
                  </a:cubicBezTo>
                  <a:cubicBezTo>
                    <a:pt x="40374" y="11967"/>
                    <a:pt x="40843" y="11957"/>
                    <a:pt x="41282" y="11914"/>
                  </a:cubicBezTo>
                  <a:cubicBezTo>
                    <a:pt x="41781" y="11865"/>
                    <a:pt x="42297" y="11837"/>
                    <a:pt x="42736" y="11821"/>
                  </a:cubicBezTo>
                  <a:cubicBezTo>
                    <a:pt x="43833" y="11991"/>
                    <a:pt x="44810" y="12289"/>
                    <a:pt x="45886" y="12289"/>
                  </a:cubicBezTo>
                  <a:cubicBezTo>
                    <a:pt x="45950" y="12289"/>
                    <a:pt x="46013" y="12288"/>
                    <a:pt x="46077" y="12286"/>
                  </a:cubicBezTo>
                  <a:lnTo>
                    <a:pt x="46077" y="12286"/>
                  </a:lnTo>
                  <a:lnTo>
                    <a:pt x="46073" y="12288"/>
                  </a:lnTo>
                  <a:cubicBezTo>
                    <a:pt x="46073" y="12288"/>
                    <a:pt x="47039" y="12264"/>
                    <a:pt x="47684" y="12264"/>
                  </a:cubicBezTo>
                  <a:cubicBezTo>
                    <a:pt x="47693" y="12264"/>
                    <a:pt x="47702" y="12264"/>
                    <a:pt x="47711" y="12264"/>
                  </a:cubicBezTo>
                  <a:cubicBezTo>
                    <a:pt x="48491" y="12264"/>
                    <a:pt x="49204" y="12174"/>
                    <a:pt x="49372" y="12174"/>
                  </a:cubicBezTo>
                  <a:cubicBezTo>
                    <a:pt x="49375" y="12174"/>
                    <a:pt x="49378" y="12174"/>
                    <a:pt x="49380" y="12174"/>
                  </a:cubicBezTo>
                  <a:cubicBezTo>
                    <a:pt x="49383" y="12174"/>
                    <a:pt x="49385" y="12174"/>
                    <a:pt x="49387" y="12174"/>
                  </a:cubicBezTo>
                  <a:cubicBezTo>
                    <a:pt x="49605" y="12174"/>
                    <a:pt x="49539" y="11962"/>
                    <a:pt x="49179" y="11923"/>
                  </a:cubicBezTo>
                  <a:cubicBezTo>
                    <a:pt x="49123" y="11917"/>
                    <a:pt x="49052" y="11915"/>
                    <a:pt x="48969" y="11915"/>
                  </a:cubicBezTo>
                  <a:cubicBezTo>
                    <a:pt x="48556" y="11915"/>
                    <a:pt x="47874" y="11978"/>
                    <a:pt x="47586" y="11997"/>
                  </a:cubicBezTo>
                  <a:cubicBezTo>
                    <a:pt x="47541" y="12000"/>
                    <a:pt x="47499" y="12003"/>
                    <a:pt x="47460" y="12005"/>
                  </a:cubicBezTo>
                  <a:cubicBezTo>
                    <a:pt x="47454" y="12005"/>
                    <a:pt x="47448" y="12005"/>
                    <a:pt x="47442" y="12005"/>
                  </a:cubicBezTo>
                  <a:cubicBezTo>
                    <a:pt x="47267" y="12005"/>
                    <a:pt x="47101" y="11895"/>
                    <a:pt x="47060" y="11725"/>
                  </a:cubicBezTo>
                  <a:cubicBezTo>
                    <a:pt x="46729" y="10318"/>
                    <a:pt x="40243" y="11719"/>
                    <a:pt x="37677" y="10313"/>
                  </a:cubicBezTo>
                  <a:cubicBezTo>
                    <a:pt x="37567" y="10254"/>
                    <a:pt x="37455" y="10186"/>
                    <a:pt x="37396" y="10077"/>
                  </a:cubicBezTo>
                  <a:cubicBezTo>
                    <a:pt x="37283" y="9871"/>
                    <a:pt x="37389" y="9580"/>
                    <a:pt x="37236" y="9401"/>
                  </a:cubicBezTo>
                  <a:cubicBezTo>
                    <a:pt x="37117" y="9263"/>
                    <a:pt x="36906" y="9271"/>
                    <a:pt x="36727" y="9234"/>
                  </a:cubicBezTo>
                  <a:cubicBezTo>
                    <a:pt x="36058" y="9096"/>
                    <a:pt x="35777" y="8325"/>
                    <a:pt x="35401" y="7753"/>
                  </a:cubicBezTo>
                  <a:cubicBezTo>
                    <a:pt x="34550" y="6456"/>
                    <a:pt x="32886" y="5990"/>
                    <a:pt x="31348" y="5776"/>
                  </a:cubicBezTo>
                  <a:cubicBezTo>
                    <a:pt x="30342" y="5638"/>
                    <a:pt x="29259" y="5533"/>
                    <a:pt x="28491" y="4868"/>
                  </a:cubicBezTo>
                  <a:cubicBezTo>
                    <a:pt x="28159" y="4581"/>
                    <a:pt x="27912" y="4206"/>
                    <a:pt x="27594" y="3905"/>
                  </a:cubicBezTo>
                  <a:cubicBezTo>
                    <a:pt x="26774" y="3128"/>
                    <a:pt x="25573" y="2912"/>
                    <a:pt x="24441" y="2912"/>
                  </a:cubicBezTo>
                  <a:cubicBezTo>
                    <a:pt x="24424" y="2912"/>
                    <a:pt x="24406" y="2912"/>
                    <a:pt x="24389" y="2912"/>
                  </a:cubicBezTo>
                  <a:cubicBezTo>
                    <a:pt x="23577" y="2917"/>
                    <a:pt x="22763" y="3011"/>
                    <a:pt x="21954" y="3011"/>
                  </a:cubicBezTo>
                  <a:cubicBezTo>
                    <a:pt x="21620" y="3011"/>
                    <a:pt x="21286" y="2995"/>
                    <a:pt x="20954" y="2950"/>
                  </a:cubicBezTo>
                  <a:cubicBezTo>
                    <a:pt x="19618" y="2770"/>
                    <a:pt x="18394" y="2133"/>
                    <a:pt x="17157" y="1593"/>
                  </a:cubicBezTo>
                  <a:cubicBezTo>
                    <a:pt x="16737" y="1408"/>
                    <a:pt x="16289" y="1232"/>
                    <a:pt x="15839" y="1232"/>
                  </a:cubicBezTo>
                  <a:cubicBezTo>
                    <a:pt x="15741" y="1232"/>
                    <a:pt x="15643" y="1240"/>
                    <a:pt x="15546" y="1259"/>
                  </a:cubicBezTo>
                  <a:cubicBezTo>
                    <a:pt x="15161" y="1333"/>
                    <a:pt x="14822" y="1555"/>
                    <a:pt x="14460" y="1707"/>
                  </a:cubicBezTo>
                  <a:cubicBezTo>
                    <a:pt x="14095" y="1861"/>
                    <a:pt x="13701" y="1935"/>
                    <a:pt x="13306" y="1935"/>
                  </a:cubicBezTo>
                  <a:cubicBezTo>
                    <a:pt x="12428" y="1935"/>
                    <a:pt x="11545" y="1570"/>
                    <a:pt x="10961" y="911"/>
                  </a:cubicBezTo>
                  <a:cubicBezTo>
                    <a:pt x="10661" y="572"/>
                    <a:pt x="10398" y="144"/>
                    <a:pt x="9961" y="31"/>
                  </a:cubicBezTo>
                  <a:cubicBezTo>
                    <a:pt x="9880" y="10"/>
                    <a:pt x="9798" y="1"/>
                    <a:pt x="9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-2364053" y="2350151"/>
              <a:ext cx="520015" cy="343109"/>
            </a:xfrm>
            <a:custGeom>
              <a:avLst/>
              <a:gdLst/>
              <a:ahLst/>
              <a:cxnLst/>
              <a:rect l="l" t="t" r="r" b="b"/>
              <a:pathLst>
                <a:path w="8066" h="5322" extrusionOk="0">
                  <a:moveTo>
                    <a:pt x="4461" y="1"/>
                  </a:moveTo>
                  <a:cubicBezTo>
                    <a:pt x="4443" y="36"/>
                    <a:pt x="4427" y="72"/>
                    <a:pt x="4414" y="109"/>
                  </a:cubicBezTo>
                  <a:lnTo>
                    <a:pt x="4414" y="109"/>
                  </a:lnTo>
                  <a:cubicBezTo>
                    <a:pt x="4429" y="73"/>
                    <a:pt x="4445" y="37"/>
                    <a:pt x="4461" y="1"/>
                  </a:cubicBezTo>
                  <a:close/>
                  <a:moveTo>
                    <a:pt x="1939" y="290"/>
                  </a:moveTo>
                  <a:cubicBezTo>
                    <a:pt x="1962" y="329"/>
                    <a:pt x="1987" y="368"/>
                    <a:pt x="2014" y="407"/>
                  </a:cubicBezTo>
                  <a:lnTo>
                    <a:pt x="2014" y="407"/>
                  </a:lnTo>
                  <a:cubicBezTo>
                    <a:pt x="1989" y="368"/>
                    <a:pt x="1964" y="329"/>
                    <a:pt x="1939" y="290"/>
                  </a:cubicBezTo>
                  <a:close/>
                  <a:moveTo>
                    <a:pt x="1" y="583"/>
                  </a:moveTo>
                  <a:lnTo>
                    <a:pt x="1" y="583"/>
                  </a:lnTo>
                  <a:cubicBezTo>
                    <a:pt x="36" y="590"/>
                    <a:pt x="71" y="598"/>
                    <a:pt x="106" y="607"/>
                  </a:cubicBezTo>
                  <a:lnTo>
                    <a:pt x="106" y="607"/>
                  </a:lnTo>
                  <a:cubicBezTo>
                    <a:pt x="73" y="595"/>
                    <a:pt x="38" y="587"/>
                    <a:pt x="1" y="583"/>
                  </a:cubicBezTo>
                  <a:close/>
                  <a:moveTo>
                    <a:pt x="106" y="607"/>
                  </a:moveTo>
                  <a:cubicBezTo>
                    <a:pt x="270" y="664"/>
                    <a:pt x="402" y="805"/>
                    <a:pt x="522" y="937"/>
                  </a:cubicBezTo>
                  <a:cubicBezTo>
                    <a:pt x="825" y="1267"/>
                    <a:pt x="1149" y="1586"/>
                    <a:pt x="1545" y="1794"/>
                  </a:cubicBezTo>
                  <a:cubicBezTo>
                    <a:pt x="1811" y="1933"/>
                    <a:pt x="2103" y="2019"/>
                    <a:pt x="2383" y="2127"/>
                  </a:cubicBezTo>
                  <a:lnTo>
                    <a:pt x="2383" y="2127"/>
                  </a:lnTo>
                  <a:cubicBezTo>
                    <a:pt x="1740" y="1461"/>
                    <a:pt x="1000" y="826"/>
                    <a:pt x="106" y="607"/>
                  </a:cubicBezTo>
                  <a:close/>
                  <a:moveTo>
                    <a:pt x="4414" y="109"/>
                  </a:moveTo>
                  <a:cubicBezTo>
                    <a:pt x="4231" y="529"/>
                    <a:pt x="4056" y="959"/>
                    <a:pt x="4006" y="1413"/>
                  </a:cubicBezTo>
                  <a:cubicBezTo>
                    <a:pt x="3932" y="2092"/>
                    <a:pt x="4139" y="2792"/>
                    <a:pt x="3964" y="3452"/>
                  </a:cubicBezTo>
                  <a:cubicBezTo>
                    <a:pt x="3813" y="2884"/>
                    <a:pt x="3769" y="2294"/>
                    <a:pt x="3419" y="1823"/>
                  </a:cubicBezTo>
                  <a:cubicBezTo>
                    <a:pt x="3044" y="1316"/>
                    <a:pt x="2377" y="931"/>
                    <a:pt x="2014" y="407"/>
                  </a:cubicBezTo>
                  <a:lnTo>
                    <a:pt x="2014" y="407"/>
                  </a:lnTo>
                  <a:cubicBezTo>
                    <a:pt x="2693" y="1470"/>
                    <a:pt x="3270" y="2251"/>
                    <a:pt x="3777" y="3431"/>
                  </a:cubicBezTo>
                  <a:cubicBezTo>
                    <a:pt x="3533" y="2920"/>
                    <a:pt x="3384" y="2722"/>
                    <a:pt x="2919" y="2397"/>
                  </a:cubicBezTo>
                  <a:cubicBezTo>
                    <a:pt x="2754" y="2282"/>
                    <a:pt x="2571" y="2200"/>
                    <a:pt x="2383" y="2127"/>
                  </a:cubicBezTo>
                  <a:lnTo>
                    <a:pt x="2383" y="2127"/>
                  </a:lnTo>
                  <a:cubicBezTo>
                    <a:pt x="2395" y="2139"/>
                    <a:pt x="2406" y="2151"/>
                    <a:pt x="2417" y="2163"/>
                  </a:cubicBezTo>
                  <a:cubicBezTo>
                    <a:pt x="3283" y="3067"/>
                    <a:pt x="4076" y="4103"/>
                    <a:pt x="4359" y="5322"/>
                  </a:cubicBezTo>
                  <a:lnTo>
                    <a:pt x="6069" y="4828"/>
                  </a:lnTo>
                  <a:cubicBezTo>
                    <a:pt x="5946" y="4407"/>
                    <a:pt x="6079" y="3940"/>
                    <a:pt x="6347" y="3593"/>
                  </a:cubicBezTo>
                  <a:cubicBezTo>
                    <a:pt x="6615" y="3246"/>
                    <a:pt x="7002" y="3008"/>
                    <a:pt x="7410" y="2845"/>
                  </a:cubicBezTo>
                  <a:lnTo>
                    <a:pt x="7410" y="2845"/>
                  </a:lnTo>
                  <a:cubicBezTo>
                    <a:pt x="6835" y="2948"/>
                    <a:pt x="6345" y="3309"/>
                    <a:pt x="5878" y="3659"/>
                  </a:cubicBezTo>
                  <a:cubicBezTo>
                    <a:pt x="6206" y="3272"/>
                    <a:pt x="6522" y="2873"/>
                    <a:pt x="6823" y="2465"/>
                  </a:cubicBezTo>
                  <a:cubicBezTo>
                    <a:pt x="7172" y="1993"/>
                    <a:pt x="7527" y="1484"/>
                    <a:pt x="8065" y="1249"/>
                  </a:cubicBezTo>
                  <a:lnTo>
                    <a:pt x="8065" y="1249"/>
                  </a:lnTo>
                  <a:cubicBezTo>
                    <a:pt x="7690" y="1336"/>
                    <a:pt x="7311" y="1423"/>
                    <a:pt x="6960" y="1582"/>
                  </a:cubicBezTo>
                  <a:cubicBezTo>
                    <a:pt x="6609" y="1742"/>
                    <a:pt x="6285" y="1981"/>
                    <a:pt x="6086" y="2311"/>
                  </a:cubicBezTo>
                  <a:cubicBezTo>
                    <a:pt x="5947" y="2541"/>
                    <a:pt x="5876" y="2805"/>
                    <a:pt x="5770" y="3051"/>
                  </a:cubicBezTo>
                  <a:cubicBezTo>
                    <a:pt x="5665" y="3299"/>
                    <a:pt x="5512" y="3543"/>
                    <a:pt x="5272" y="3664"/>
                  </a:cubicBezTo>
                  <a:cubicBezTo>
                    <a:pt x="5480" y="3184"/>
                    <a:pt x="5629" y="2681"/>
                    <a:pt x="5716" y="2165"/>
                  </a:cubicBezTo>
                  <a:lnTo>
                    <a:pt x="5716" y="2165"/>
                  </a:lnTo>
                  <a:cubicBezTo>
                    <a:pt x="5214" y="2672"/>
                    <a:pt x="4875" y="3318"/>
                    <a:pt x="4745" y="4020"/>
                  </a:cubicBezTo>
                  <a:cubicBezTo>
                    <a:pt x="4667" y="3627"/>
                    <a:pt x="4588" y="3232"/>
                    <a:pt x="4558" y="2832"/>
                  </a:cubicBezTo>
                  <a:cubicBezTo>
                    <a:pt x="4528" y="2439"/>
                    <a:pt x="4546" y="2042"/>
                    <a:pt x="4493" y="1650"/>
                  </a:cubicBezTo>
                  <a:cubicBezTo>
                    <a:pt x="4423" y="1135"/>
                    <a:pt x="4237" y="586"/>
                    <a:pt x="4414" y="1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1118345" y="2629683"/>
              <a:ext cx="218747" cy="154599"/>
            </a:xfrm>
            <a:custGeom>
              <a:avLst/>
              <a:gdLst/>
              <a:ahLst/>
              <a:cxnLst/>
              <a:rect l="l" t="t" r="r" b="b"/>
              <a:pathLst>
                <a:path w="3393" h="2398" extrusionOk="0">
                  <a:moveTo>
                    <a:pt x="3392" y="1"/>
                  </a:moveTo>
                  <a:cubicBezTo>
                    <a:pt x="2624" y="235"/>
                    <a:pt x="2019" y="931"/>
                    <a:pt x="1890" y="1724"/>
                  </a:cubicBezTo>
                  <a:cubicBezTo>
                    <a:pt x="1863" y="1398"/>
                    <a:pt x="1834" y="1071"/>
                    <a:pt x="1806" y="744"/>
                  </a:cubicBezTo>
                  <a:cubicBezTo>
                    <a:pt x="1754" y="1078"/>
                    <a:pt x="1702" y="1412"/>
                    <a:pt x="1651" y="1745"/>
                  </a:cubicBezTo>
                  <a:cubicBezTo>
                    <a:pt x="1386" y="1054"/>
                    <a:pt x="732" y="526"/>
                    <a:pt x="1" y="412"/>
                  </a:cubicBezTo>
                  <a:lnTo>
                    <a:pt x="1" y="412"/>
                  </a:lnTo>
                  <a:cubicBezTo>
                    <a:pt x="643" y="965"/>
                    <a:pt x="1259" y="1598"/>
                    <a:pt x="1538" y="2397"/>
                  </a:cubicBezTo>
                  <a:lnTo>
                    <a:pt x="2499" y="2244"/>
                  </a:lnTo>
                  <a:cubicBezTo>
                    <a:pt x="2560" y="1922"/>
                    <a:pt x="2893" y="1703"/>
                    <a:pt x="2947" y="1380"/>
                  </a:cubicBezTo>
                  <a:lnTo>
                    <a:pt x="2947" y="1380"/>
                  </a:lnTo>
                  <a:cubicBezTo>
                    <a:pt x="2725" y="1438"/>
                    <a:pt x="2530" y="1575"/>
                    <a:pt x="2398" y="1764"/>
                  </a:cubicBezTo>
                  <a:cubicBezTo>
                    <a:pt x="2448" y="1068"/>
                    <a:pt x="2823" y="402"/>
                    <a:pt x="339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flipH="1">
            <a:off x="4701129" y="108992"/>
            <a:ext cx="4528721" cy="1227114"/>
            <a:chOff x="-2134764" y="-1617259"/>
            <a:chExt cx="3222601" cy="873204"/>
          </a:xfrm>
        </p:grpSpPr>
        <p:sp>
          <p:nvSpPr>
            <p:cNvPr id="39" name="Google Shape;39;p2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2"/>
          <p:cNvGrpSpPr/>
          <p:nvPr/>
        </p:nvGrpSpPr>
        <p:grpSpPr>
          <a:xfrm>
            <a:off x="7377586" y="198440"/>
            <a:ext cx="1435892" cy="1200609"/>
            <a:chOff x="-2325520" y="774005"/>
            <a:chExt cx="838673" cy="701249"/>
          </a:xfrm>
        </p:grpSpPr>
        <p:sp>
          <p:nvSpPr>
            <p:cNvPr id="46" name="Google Shape;46;p2"/>
            <p:cNvSpPr/>
            <p:nvPr/>
          </p:nvSpPr>
          <p:spPr>
            <a:xfrm>
              <a:off x="-2325520" y="774005"/>
              <a:ext cx="831611" cy="701249"/>
            </a:xfrm>
            <a:custGeom>
              <a:avLst/>
              <a:gdLst/>
              <a:ahLst/>
              <a:cxnLst/>
              <a:rect l="l" t="t" r="r" b="b"/>
              <a:pathLst>
                <a:path w="22085" h="18623" extrusionOk="0">
                  <a:moveTo>
                    <a:pt x="14086" y="4890"/>
                  </a:moveTo>
                  <a:cubicBezTo>
                    <a:pt x="14453" y="4890"/>
                    <a:pt x="14688" y="4911"/>
                    <a:pt x="14681" y="4986"/>
                  </a:cubicBezTo>
                  <a:cubicBezTo>
                    <a:pt x="14673" y="5063"/>
                    <a:pt x="14552" y="5088"/>
                    <a:pt x="14042" y="5126"/>
                  </a:cubicBezTo>
                  <a:cubicBezTo>
                    <a:pt x="12884" y="5212"/>
                    <a:pt x="12094" y="5187"/>
                    <a:pt x="11528" y="5224"/>
                  </a:cubicBezTo>
                  <a:cubicBezTo>
                    <a:pt x="11438" y="5230"/>
                    <a:pt x="11360" y="5233"/>
                    <a:pt x="11294" y="5233"/>
                  </a:cubicBezTo>
                  <a:cubicBezTo>
                    <a:pt x="10944" y="5233"/>
                    <a:pt x="10916" y="5156"/>
                    <a:pt x="11071" y="5052"/>
                  </a:cubicBezTo>
                  <a:cubicBezTo>
                    <a:pt x="11255" y="4928"/>
                    <a:pt x="13392" y="4903"/>
                    <a:pt x="13392" y="4903"/>
                  </a:cubicBezTo>
                  <a:cubicBezTo>
                    <a:pt x="13650" y="4896"/>
                    <a:pt x="13887" y="4890"/>
                    <a:pt x="14086" y="4890"/>
                  </a:cubicBezTo>
                  <a:close/>
                  <a:moveTo>
                    <a:pt x="11825" y="0"/>
                  </a:moveTo>
                  <a:cubicBezTo>
                    <a:pt x="9270" y="0"/>
                    <a:pt x="6402" y="826"/>
                    <a:pt x="4078" y="3434"/>
                  </a:cubicBezTo>
                  <a:cubicBezTo>
                    <a:pt x="2428" y="5287"/>
                    <a:pt x="1" y="11410"/>
                    <a:pt x="4500" y="16071"/>
                  </a:cubicBezTo>
                  <a:cubicBezTo>
                    <a:pt x="6429" y="18070"/>
                    <a:pt x="9487" y="18621"/>
                    <a:pt x="12220" y="18623"/>
                  </a:cubicBezTo>
                  <a:cubicBezTo>
                    <a:pt x="12222" y="18623"/>
                    <a:pt x="12224" y="18623"/>
                    <a:pt x="12226" y="18623"/>
                  </a:cubicBezTo>
                  <a:cubicBezTo>
                    <a:pt x="13351" y="18623"/>
                    <a:pt x="14977" y="18313"/>
                    <a:pt x="15666" y="17926"/>
                  </a:cubicBezTo>
                  <a:cubicBezTo>
                    <a:pt x="15823" y="17839"/>
                    <a:pt x="15913" y="17739"/>
                    <a:pt x="15586" y="17739"/>
                  </a:cubicBezTo>
                  <a:cubicBezTo>
                    <a:pt x="15558" y="17739"/>
                    <a:pt x="15526" y="17740"/>
                    <a:pt x="15490" y="17742"/>
                  </a:cubicBezTo>
                  <a:cubicBezTo>
                    <a:pt x="14798" y="17773"/>
                    <a:pt x="13609" y="17837"/>
                    <a:pt x="12829" y="17837"/>
                  </a:cubicBezTo>
                  <a:cubicBezTo>
                    <a:pt x="12815" y="17837"/>
                    <a:pt x="12802" y="17837"/>
                    <a:pt x="12789" y="17837"/>
                  </a:cubicBezTo>
                  <a:cubicBezTo>
                    <a:pt x="11149" y="17833"/>
                    <a:pt x="10125" y="17694"/>
                    <a:pt x="10599" y="17441"/>
                  </a:cubicBezTo>
                  <a:cubicBezTo>
                    <a:pt x="11018" y="17398"/>
                    <a:pt x="11392" y="17390"/>
                    <a:pt x="11790" y="17390"/>
                  </a:cubicBezTo>
                  <a:cubicBezTo>
                    <a:pt x="12004" y="17390"/>
                    <a:pt x="12224" y="17392"/>
                    <a:pt x="12462" y="17392"/>
                  </a:cubicBezTo>
                  <a:cubicBezTo>
                    <a:pt x="12661" y="17392"/>
                    <a:pt x="12873" y="17391"/>
                    <a:pt x="13103" y="17385"/>
                  </a:cubicBezTo>
                  <a:cubicBezTo>
                    <a:pt x="14176" y="17361"/>
                    <a:pt x="14872" y="17319"/>
                    <a:pt x="15945" y="17299"/>
                  </a:cubicBezTo>
                  <a:cubicBezTo>
                    <a:pt x="18369" y="17255"/>
                    <a:pt x="18950" y="17085"/>
                    <a:pt x="18382" y="17023"/>
                  </a:cubicBezTo>
                  <a:cubicBezTo>
                    <a:pt x="18070" y="17017"/>
                    <a:pt x="17716" y="17014"/>
                    <a:pt x="17332" y="17014"/>
                  </a:cubicBezTo>
                  <a:cubicBezTo>
                    <a:pt x="15740" y="17014"/>
                    <a:pt x="13625" y="17058"/>
                    <a:pt x="11841" y="17058"/>
                  </a:cubicBezTo>
                  <a:cubicBezTo>
                    <a:pt x="9872" y="17058"/>
                    <a:pt x="8307" y="17005"/>
                    <a:pt x="8299" y="16783"/>
                  </a:cubicBezTo>
                  <a:cubicBezTo>
                    <a:pt x="8287" y="16630"/>
                    <a:pt x="8492" y="16574"/>
                    <a:pt x="8646" y="16570"/>
                  </a:cubicBezTo>
                  <a:cubicBezTo>
                    <a:pt x="8985" y="16564"/>
                    <a:pt x="9348" y="16561"/>
                    <a:pt x="9729" y="16561"/>
                  </a:cubicBezTo>
                  <a:cubicBezTo>
                    <a:pt x="11659" y="16561"/>
                    <a:pt x="14050" y="16635"/>
                    <a:pt x="16060" y="16635"/>
                  </a:cubicBezTo>
                  <a:cubicBezTo>
                    <a:pt x="17340" y="16635"/>
                    <a:pt x="18466" y="16605"/>
                    <a:pt x="19220" y="16506"/>
                  </a:cubicBezTo>
                  <a:cubicBezTo>
                    <a:pt x="19403" y="16389"/>
                    <a:pt x="18762" y="16365"/>
                    <a:pt x="17891" y="16365"/>
                  </a:cubicBezTo>
                  <a:cubicBezTo>
                    <a:pt x="17300" y="16365"/>
                    <a:pt x="16604" y="16376"/>
                    <a:pt x="15987" y="16376"/>
                  </a:cubicBezTo>
                  <a:cubicBezTo>
                    <a:pt x="15687" y="16376"/>
                    <a:pt x="15405" y="16373"/>
                    <a:pt x="15164" y="16366"/>
                  </a:cubicBezTo>
                  <a:cubicBezTo>
                    <a:pt x="14708" y="16351"/>
                    <a:pt x="13883" y="16324"/>
                    <a:pt x="13857" y="16204"/>
                  </a:cubicBezTo>
                  <a:cubicBezTo>
                    <a:pt x="13830" y="16138"/>
                    <a:pt x="14020" y="16122"/>
                    <a:pt x="14280" y="16122"/>
                  </a:cubicBezTo>
                  <a:cubicBezTo>
                    <a:pt x="14540" y="16122"/>
                    <a:pt x="14869" y="16138"/>
                    <a:pt x="15121" y="16138"/>
                  </a:cubicBezTo>
                  <a:cubicBezTo>
                    <a:pt x="15146" y="16138"/>
                    <a:pt x="15171" y="16138"/>
                    <a:pt x="15195" y="16138"/>
                  </a:cubicBezTo>
                  <a:cubicBezTo>
                    <a:pt x="15563" y="16131"/>
                    <a:pt x="15963" y="16121"/>
                    <a:pt x="16172" y="16077"/>
                  </a:cubicBezTo>
                  <a:cubicBezTo>
                    <a:pt x="16314" y="16046"/>
                    <a:pt x="16397" y="15871"/>
                    <a:pt x="16197" y="15871"/>
                  </a:cubicBezTo>
                  <a:cubicBezTo>
                    <a:pt x="16193" y="15871"/>
                    <a:pt x="16189" y="15871"/>
                    <a:pt x="16186" y="15871"/>
                  </a:cubicBezTo>
                  <a:cubicBezTo>
                    <a:pt x="14773" y="15870"/>
                    <a:pt x="13361" y="15865"/>
                    <a:pt x="11949" y="15865"/>
                  </a:cubicBezTo>
                  <a:cubicBezTo>
                    <a:pt x="11411" y="15865"/>
                    <a:pt x="10873" y="15865"/>
                    <a:pt x="10335" y="15868"/>
                  </a:cubicBezTo>
                  <a:cubicBezTo>
                    <a:pt x="10334" y="15868"/>
                    <a:pt x="10332" y="15868"/>
                    <a:pt x="10330" y="15868"/>
                  </a:cubicBezTo>
                  <a:cubicBezTo>
                    <a:pt x="9835" y="15868"/>
                    <a:pt x="9364" y="15534"/>
                    <a:pt x="10438" y="15479"/>
                  </a:cubicBezTo>
                  <a:cubicBezTo>
                    <a:pt x="12197" y="15388"/>
                    <a:pt x="16121" y="15341"/>
                    <a:pt x="17786" y="15272"/>
                  </a:cubicBezTo>
                  <a:cubicBezTo>
                    <a:pt x="18188" y="15257"/>
                    <a:pt x="18501" y="15223"/>
                    <a:pt x="18533" y="15058"/>
                  </a:cubicBezTo>
                  <a:cubicBezTo>
                    <a:pt x="18469" y="14805"/>
                    <a:pt x="18093" y="14845"/>
                    <a:pt x="17830" y="14837"/>
                  </a:cubicBezTo>
                  <a:cubicBezTo>
                    <a:pt x="17073" y="14813"/>
                    <a:pt x="16325" y="14803"/>
                    <a:pt x="15580" y="14803"/>
                  </a:cubicBezTo>
                  <a:cubicBezTo>
                    <a:pt x="13732" y="14803"/>
                    <a:pt x="11907" y="14864"/>
                    <a:pt x="10028" y="14920"/>
                  </a:cubicBezTo>
                  <a:cubicBezTo>
                    <a:pt x="10002" y="14921"/>
                    <a:pt x="9976" y="14921"/>
                    <a:pt x="9950" y="14921"/>
                  </a:cubicBezTo>
                  <a:cubicBezTo>
                    <a:pt x="9570" y="14921"/>
                    <a:pt x="9096" y="14840"/>
                    <a:pt x="8757" y="14700"/>
                  </a:cubicBezTo>
                  <a:cubicBezTo>
                    <a:pt x="8018" y="14283"/>
                    <a:pt x="11048" y="14132"/>
                    <a:pt x="13729" y="14132"/>
                  </a:cubicBezTo>
                  <a:cubicBezTo>
                    <a:pt x="14726" y="14132"/>
                    <a:pt x="15674" y="14153"/>
                    <a:pt x="16364" y="14188"/>
                  </a:cubicBezTo>
                  <a:cubicBezTo>
                    <a:pt x="16686" y="14205"/>
                    <a:pt x="17010" y="14226"/>
                    <a:pt x="17334" y="14226"/>
                  </a:cubicBezTo>
                  <a:cubicBezTo>
                    <a:pt x="17686" y="14226"/>
                    <a:pt x="18037" y="14201"/>
                    <a:pt x="18379" y="14116"/>
                  </a:cubicBezTo>
                  <a:cubicBezTo>
                    <a:pt x="18444" y="14100"/>
                    <a:pt x="18516" y="14074"/>
                    <a:pt x="18546" y="14016"/>
                  </a:cubicBezTo>
                  <a:cubicBezTo>
                    <a:pt x="18616" y="13875"/>
                    <a:pt x="18402" y="13770"/>
                    <a:pt x="18246" y="13757"/>
                  </a:cubicBezTo>
                  <a:cubicBezTo>
                    <a:pt x="17847" y="13723"/>
                    <a:pt x="17331" y="13719"/>
                    <a:pt x="16798" y="13719"/>
                  </a:cubicBezTo>
                  <a:cubicBezTo>
                    <a:pt x="16625" y="13719"/>
                    <a:pt x="16450" y="13719"/>
                    <a:pt x="16277" y="13719"/>
                  </a:cubicBezTo>
                  <a:cubicBezTo>
                    <a:pt x="15128" y="13719"/>
                    <a:pt x="14056" y="13700"/>
                    <a:pt x="14078" y="13406"/>
                  </a:cubicBezTo>
                  <a:cubicBezTo>
                    <a:pt x="14125" y="13178"/>
                    <a:pt x="15237" y="13153"/>
                    <a:pt x="16471" y="13153"/>
                  </a:cubicBezTo>
                  <a:cubicBezTo>
                    <a:pt x="16816" y="13153"/>
                    <a:pt x="17170" y="13155"/>
                    <a:pt x="17513" y="13155"/>
                  </a:cubicBezTo>
                  <a:cubicBezTo>
                    <a:pt x="18229" y="13155"/>
                    <a:pt x="18897" y="13147"/>
                    <a:pt x="19333" y="13095"/>
                  </a:cubicBezTo>
                  <a:cubicBezTo>
                    <a:pt x="19608" y="13061"/>
                    <a:pt x="19950" y="12972"/>
                    <a:pt x="19997" y="12697"/>
                  </a:cubicBezTo>
                  <a:cubicBezTo>
                    <a:pt x="19949" y="12506"/>
                    <a:pt x="19523" y="12458"/>
                    <a:pt x="19032" y="12458"/>
                  </a:cubicBezTo>
                  <a:cubicBezTo>
                    <a:pt x="18639" y="12458"/>
                    <a:pt x="18203" y="12489"/>
                    <a:pt x="17887" y="12499"/>
                  </a:cubicBezTo>
                  <a:cubicBezTo>
                    <a:pt x="17053" y="12526"/>
                    <a:pt x="15669" y="12562"/>
                    <a:pt x="14359" y="12562"/>
                  </a:cubicBezTo>
                  <a:cubicBezTo>
                    <a:pt x="12619" y="12562"/>
                    <a:pt x="11010" y="12498"/>
                    <a:pt x="10994" y="12267"/>
                  </a:cubicBezTo>
                  <a:cubicBezTo>
                    <a:pt x="10955" y="12029"/>
                    <a:pt x="11427" y="11996"/>
                    <a:pt x="11845" y="11996"/>
                  </a:cubicBezTo>
                  <a:cubicBezTo>
                    <a:pt x="11983" y="11996"/>
                    <a:pt x="12115" y="12000"/>
                    <a:pt x="12222" y="12001"/>
                  </a:cubicBezTo>
                  <a:cubicBezTo>
                    <a:pt x="12738" y="12006"/>
                    <a:pt x="13252" y="12009"/>
                    <a:pt x="13765" y="12009"/>
                  </a:cubicBezTo>
                  <a:cubicBezTo>
                    <a:pt x="15029" y="12009"/>
                    <a:pt x="16288" y="11989"/>
                    <a:pt x="17556" y="11921"/>
                  </a:cubicBezTo>
                  <a:cubicBezTo>
                    <a:pt x="18839" y="11853"/>
                    <a:pt x="19091" y="11717"/>
                    <a:pt x="18418" y="11614"/>
                  </a:cubicBezTo>
                  <a:cubicBezTo>
                    <a:pt x="16992" y="11530"/>
                    <a:pt x="15730" y="11448"/>
                    <a:pt x="14339" y="11448"/>
                  </a:cubicBezTo>
                  <a:cubicBezTo>
                    <a:pt x="14160" y="11448"/>
                    <a:pt x="13979" y="11449"/>
                    <a:pt x="13796" y="11452"/>
                  </a:cubicBezTo>
                  <a:cubicBezTo>
                    <a:pt x="13734" y="11453"/>
                    <a:pt x="13669" y="11454"/>
                    <a:pt x="13601" y="11454"/>
                  </a:cubicBezTo>
                  <a:cubicBezTo>
                    <a:pt x="13204" y="11454"/>
                    <a:pt x="12715" y="11423"/>
                    <a:pt x="12414" y="11231"/>
                  </a:cubicBezTo>
                  <a:cubicBezTo>
                    <a:pt x="12032" y="10873"/>
                    <a:pt x="16617" y="11066"/>
                    <a:pt x="18722" y="10911"/>
                  </a:cubicBezTo>
                  <a:cubicBezTo>
                    <a:pt x="19141" y="10880"/>
                    <a:pt x="19565" y="10848"/>
                    <a:pt x="19973" y="10747"/>
                  </a:cubicBezTo>
                  <a:cubicBezTo>
                    <a:pt x="20065" y="10617"/>
                    <a:pt x="19849" y="10493"/>
                    <a:pt x="19691" y="10480"/>
                  </a:cubicBezTo>
                  <a:cubicBezTo>
                    <a:pt x="19629" y="10475"/>
                    <a:pt x="19540" y="10473"/>
                    <a:pt x="19432" y="10473"/>
                  </a:cubicBezTo>
                  <a:cubicBezTo>
                    <a:pt x="18901" y="10473"/>
                    <a:pt x="17897" y="10525"/>
                    <a:pt x="17187" y="10525"/>
                  </a:cubicBezTo>
                  <a:cubicBezTo>
                    <a:pt x="16726" y="10525"/>
                    <a:pt x="16389" y="10503"/>
                    <a:pt x="16384" y="10430"/>
                  </a:cubicBezTo>
                  <a:cubicBezTo>
                    <a:pt x="16076" y="10109"/>
                    <a:pt x="18520" y="10196"/>
                    <a:pt x="18812" y="10159"/>
                  </a:cubicBezTo>
                  <a:cubicBezTo>
                    <a:pt x="19264" y="10104"/>
                    <a:pt x="19600" y="10047"/>
                    <a:pt x="19499" y="9763"/>
                  </a:cubicBezTo>
                  <a:cubicBezTo>
                    <a:pt x="19378" y="9604"/>
                    <a:pt x="18396" y="9559"/>
                    <a:pt x="17007" y="9559"/>
                  </a:cubicBezTo>
                  <a:cubicBezTo>
                    <a:pt x="15129" y="9559"/>
                    <a:pt x="12506" y="9642"/>
                    <a:pt x="10268" y="9642"/>
                  </a:cubicBezTo>
                  <a:cubicBezTo>
                    <a:pt x="9465" y="9642"/>
                    <a:pt x="8711" y="9631"/>
                    <a:pt x="8058" y="9602"/>
                  </a:cubicBezTo>
                  <a:cubicBezTo>
                    <a:pt x="7916" y="9597"/>
                    <a:pt x="7717" y="9477"/>
                    <a:pt x="7809" y="9369"/>
                  </a:cubicBezTo>
                  <a:cubicBezTo>
                    <a:pt x="11904" y="9247"/>
                    <a:pt x="15997" y="9125"/>
                    <a:pt x="20091" y="9004"/>
                  </a:cubicBezTo>
                  <a:cubicBezTo>
                    <a:pt x="20287" y="8999"/>
                    <a:pt x="20495" y="8989"/>
                    <a:pt x="20659" y="8883"/>
                  </a:cubicBezTo>
                  <a:cubicBezTo>
                    <a:pt x="20822" y="8775"/>
                    <a:pt x="20913" y="8530"/>
                    <a:pt x="20793" y="8375"/>
                  </a:cubicBezTo>
                  <a:cubicBezTo>
                    <a:pt x="20701" y="8260"/>
                    <a:pt x="20536" y="8240"/>
                    <a:pt x="20390" y="8229"/>
                  </a:cubicBezTo>
                  <a:cubicBezTo>
                    <a:pt x="20330" y="8224"/>
                    <a:pt x="20244" y="8222"/>
                    <a:pt x="20136" y="8222"/>
                  </a:cubicBezTo>
                  <a:cubicBezTo>
                    <a:pt x="19403" y="8222"/>
                    <a:pt x="17657" y="8315"/>
                    <a:pt x="16347" y="8315"/>
                  </a:cubicBezTo>
                  <a:cubicBezTo>
                    <a:pt x="15385" y="8315"/>
                    <a:pt x="14658" y="8265"/>
                    <a:pt x="14740" y="8091"/>
                  </a:cubicBezTo>
                  <a:cubicBezTo>
                    <a:pt x="14740" y="7937"/>
                    <a:pt x="17096" y="7878"/>
                    <a:pt x="18451" y="7878"/>
                  </a:cubicBezTo>
                  <a:cubicBezTo>
                    <a:pt x="18902" y="7878"/>
                    <a:pt x="19242" y="7885"/>
                    <a:pt x="19347" y="7896"/>
                  </a:cubicBezTo>
                  <a:cubicBezTo>
                    <a:pt x="19468" y="7909"/>
                    <a:pt x="19589" y="7915"/>
                    <a:pt x="19710" y="7915"/>
                  </a:cubicBezTo>
                  <a:cubicBezTo>
                    <a:pt x="19761" y="7915"/>
                    <a:pt x="19812" y="7914"/>
                    <a:pt x="19863" y="7912"/>
                  </a:cubicBezTo>
                  <a:cubicBezTo>
                    <a:pt x="20982" y="7856"/>
                    <a:pt x="20862" y="7559"/>
                    <a:pt x="20267" y="7559"/>
                  </a:cubicBezTo>
                  <a:cubicBezTo>
                    <a:pt x="20241" y="7559"/>
                    <a:pt x="20214" y="7560"/>
                    <a:pt x="20187" y="7561"/>
                  </a:cubicBezTo>
                  <a:cubicBezTo>
                    <a:pt x="19649" y="7535"/>
                    <a:pt x="19025" y="7525"/>
                    <a:pt x="18357" y="7525"/>
                  </a:cubicBezTo>
                  <a:cubicBezTo>
                    <a:pt x="16200" y="7525"/>
                    <a:pt x="13578" y="7629"/>
                    <a:pt x="11873" y="7629"/>
                  </a:cubicBezTo>
                  <a:cubicBezTo>
                    <a:pt x="10803" y="7629"/>
                    <a:pt x="10094" y="7588"/>
                    <a:pt x="10087" y="7454"/>
                  </a:cubicBezTo>
                  <a:cubicBezTo>
                    <a:pt x="9969" y="7210"/>
                    <a:pt x="10580" y="7210"/>
                    <a:pt x="10856" y="7198"/>
                  </a:cubicBezTo>
                  <a:cubicBezTo>
                    <a:pt x="12923" y="7117"/>
                    <a:pt x="14693" y="7036"/>
                    <a:pt x="16544" y="7036"/>
                  </a:cubicBezTo>
                  <a:cubicBezTo>
                    <a:pt x="17237" y="7036"/>
                    <a:pt x="17941" y="7047"/>
                    <a:pt x="18677" y="7074"/>
                  </a:cubicBezTo>
                  <a:cubicBezTo>
                    <a:pt x="18710" y="7075"/>
                    <a:pt x="18757" y="7076"/>
                    <a:pt x="18815" y="7076"/>
                  </a:cubicBezTo>
                  <a:cubicBezTo>
                    <a:pt x="19542" y="7076"/>
                    <a:pt x="22050" y="6983"/>
                    <a:pt x="22084" y="6732"/>
                  </a:cubicBezTo>
                  <a:cubicBezTo>
                    <a:pt x="22039" y="6379"/>
                    <a:pt x="17186" y="6667"/>
                    <a:pt x="17083" y="6331"/>
                  </a:cubicBezTo>
                  <a:cubicBezTo>
                    <a:pt x="17038" y="6218"/>
                    <a:pt x="17293" y="6194"/>
                    <a:pt x="17652" y="6194"/>
                  </a:cubicBezTo>
                  <a:cubicBezTo>
                    <a:pt x="17921" y="6194"/>
                    <a:pt x="18249" y="6208"/>
                    <a:pt x="18551" y="6208"/>
                  </a:cubicBezTo>
                  <a:cubicBezTo>
                    <a:pt x="19051" y="6208"/>
                    <a:pt x="19483" y="6171"/>
                    <a:pt x="19468" y="5973"/>
                  </a:cubicBezTo>
                  <a:cubicBezTo>
                    <a:pt x="19505" y="5942"/>
                    <a:pt x="19244" y="5931"/>
                    <a:pt x="18806" y="5931"/>
                  </a:cubicBezTo>
                  <a:cubicBezTo>
                    <a:pt x="17712" y="5931"/>
                    <a:pt x="15507" y="5999"/>
                    <a:pt x="14056" y="5999"/>
                  </a:cubicBezTo>
                  <a:cubicBezTo>
                    <a:pt x="13220" y="5999"/>
                    <a:pt x="12635" y="5977"/>
                    <a:pt x="12655" y="5905"/>
                  </a:cubicBezTo>
                  <a:cubicBezTo>
                    <a:pt x="12605" y="5757"/>
                    <a:pt x="12824" y="5675"/>
                    <a:pt x="12981" y="5671"/>
                  </a:cubicBezTo>
                  <a:cubicBezTo>
                    <a:pt x="13863" y="5660"/>
                    <a:pt x="14744" y="5648"/>
                    <a:pt x="15625" y="5636"/>
                  </a:cubicBezTo>
                  <a:cubicBezTo>
                    <a:pt x="17213" y="5615"/>
                    <a:pt x="18800" y="5594"/>
                    <a:pt x="20387" y="5572"/>
                  </a:cubicBezTo>
                  <a:cubicBezTo>
                    <a:pt x="20692" y="5567"/>
                    <a:pt x="20980" y="5576"/>
                    <a:pt x="20974" y="5493"/>
                  </a:cubicBezTo>
                  <a:cubicBezTo>
                    <a:pt x="20238" y="3738"/>
                    <a:pt x="19138" y="2394"/>
                    <a:pt x="17561" y="1439"/>
                  </a:cubicBezTo>
                  <a:cubicBezTo>
                    <a:pt x="16442" y="761"/>
                    <a:pt x="14278" y="0"/>
                    <a:pt x="118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1643226" y="1274354"/>
              <a:ext cx="131943" cy="11297"/>
            </a:xfrm>
            <a:custGeom>
              <a:avLst/>
              <a:gdLst/>
              <a:ahLst/>
              <a:cxnLst/>
              <a:rect l="l" t="t" r="r" b="b"/>
              <a:pathLst>
                <a:path w="3504" h="300" extrusionOk="0">
                  <a:moveTo>
                    <a:pt x="1884" y="0"/>
                  </a:moveTo>
                  <a:cubicBezTo>
                    <a:pt x="1346" y="0"/>
                    <a:pt x="560" y="7"/>
                    <a:pt x="331" y="45"/>
                  </a:cubicBezTo>
                  <a:cubicBezTo>
                    <a:pt x="0" y="98"/>
                    <a:pt x="166" y="299"/>
                    <a:pt x="553" y="299"/>
                  </a:cubicBezTo>
                  <a:cubicBezTo>
                    <a:pt x="938" y="299"/>
                    <a:pt x="1801" y="266"/>
                    <a:pt x="2377" y="266"/>
                  </a:cubicBezTo>
                  <a:cubicBezTo>
                    <a:pt x="2953" y="266"/>
                    <a:pt x="3483" y="225"/>
                    <a:pt x="3491" y="152"/>
                  </a:cubicBezTo>
                  <a:cubicBezTo>
                    <a:pt x="3503" y="41"/>
                    <a:pt x="3073" y="2"/>
                    <a:pt x="2510" y="2"/>
                  </a:cubicBezTo>
                  <a:cubicBezTo>
                    <a:pt x="2478" y="2"/>
                    <a:pt x="2447" y="2"/>
                    <a:pt x="2415" y="3"/>
                  </a:cubicBezTo>
                  <a:cubicBezTo>
                    <a:pt x="2415" y="3"/>
                    <a:pt x="218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1711042" y="1457202"/>
              <a:ext cx="51098" cy="5648"/>
            </a:xfrm>
            <a:custGeom>
              <a:avLst/>
              <a:gdLst/>
              <a:ahLst/>
              <a:cxnLst/>
              <a:rect l="l" t="t" r="r" b="b"/>
              <a:pathLst>
                <a:path w="1357" h="150" extrusionOk="0">
                  <a:moveTo>
                    <a:pt x="719" y="0"/>
                  </a:moveTo>
                  <a:cubicBezTo>
                    <a:pt x="511" y="0"/>
                    <a:pt x="216" y="4"/>
                    <a:pt x="129" y="23"/>
                  </a:cubicBezTo>
                  <a:cubicBezTo>
                    <a:pt x="0" y="49"/>
                    <a:pt x="66" y="150"/>
                    <a:pt x="215" y="150"/>
                  </a:cubicBezTo>
                  <a:cubicBezTo>
                    <a:pt x="365" y="150"/>
                    <a:pt x="698" y="133"/>
                    <a:pt x="920" y="133"/>
                  </a:cubicBezTo>
                  <a:cubicBezTo>
                    <a:pt x="1143" y="133"/>
                    <a:pt x="1349" y="112"/>
                    <a:pt x="1351" y="76"/>
                  </a:cubicBezTo>
                  <a:cubicBezTo>
                    <a:pt x="1356" y="20"/>
                    <a:pt x="1190" y="1"/>
                    <a:pt x="972" y="1"/>
                  </a:cubicBezTo>
                  <a:cubicBezTo>
                    <a:pt x="960" y="1"/>
                    <a:pt x="947" y="2"/>
                    <a:pt x="935" y="2"/>
                  </a:cubicBezTo>
                  <a:cubicBezTo>
                    <a:pt x="935" y="2"/>
                    <a:pt x="842" y="0"/>
                    <a:pt x="7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1567880" y="994320"/>
              <a:ext cx="81034" cy="11297"/>
            </a:xfrm>
            <a:custGeom>
              <a:avLst/>
              <a:gdLst/>
              <a:ahLst/>
              <a:cxnLst/>
              <a:rect l="l" t="t" r="r" b="b"/>
              <a:pathLst>
                <a:path w="2152" h="300" extrusionOk="0">
                  <a:moveTo>
                    <a:pt x="1157" y="1"/>
                  </a:moveTo>
                  <a:cubicBezTo>
                    <a:pt x="826" y="1"/>
                    <a:pt x="343" y="8"/>
                    <a:pt x="203" y="45"/>
                  </a:cubicBezTo>
                  <a:cubicBezTo>
                    <a:pt x="1" y="98"/>
                    <a:pt x="103" y="300"/>
                    <a:pt x="340" y="300"/>
                  </a:cubicBezTo>
                  <a:cubicBezTo>
                    <a:pt x="577" y="300"/>
                    <a:pt x="1107" y="267"/>
                    <a:pt x="1460" y="267"/>
                  </a:cubicBezTo>
                  <a:cubicBezTo>
                    <a:pt x="1813" y="267"/>
                    <a:pt x="2138" y="226"/>
                    <a:pt x="2144" y="151"/>
                  </a:cubicBezTo>
                  <a:cubicBezTo>
                    <a:pt x="2151" y="41"/>
                    <a:pt x="1886" y="3"/>
                    <a:pt x="1541" y="3"/>
                  </a:cubicBezTo>
                  <a:cubicBezTo>
                    <a:pt x="1522" y="3"/>
                    <a:pt x="1503" y="3"/>
                    <a:pt x="1483" y="3"/>
                  </a:cubicBezTo>
                  <a:cubicBezTo>
                    <a:pt x="1483" y="3"/>
                    <a:pt x="1344" y="1"/>
                    <a:pt x="11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 flipH="1">
            <a:off x="-260996" y="160492"/>
            <a:ext cx="4528721" cy="1227114"/>
            <a:chOff x="-2134764" y="-1617259"/>
            <a:chExt cx="3222601" cy="873204"/>
          </a:xfrm>
        </p:grpSpPr>
        <p:sp>
          <p:nvSpPr>
            <p:cNvPr id="51" name="Google Shape;51;p2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57;p2"/>
          <p:cNvGrpSpPr/>
          <p:nvPr/>
        </p:nvGrpSpPr>
        <p:grpSpPr>
          <a:xfrm flipH="1">
            <a:off x="4701123" y="4137738"/>
            <a:ext cx="5887230" cy="575117"/>
            <a:chOff x="-170158" y="-2764241"/>
            <a:chExt cx="3438602" cy="335913"/>
          </a:xfrm>
        </p:grpSpPr>
        <p:sp>
          <p:nvSpPr>
            <p:cNvPr id="58" name="Google Shape;58;p2"/>
            <p:cNvSpPr/>
            <p:nvPr/>
          </p:nvSpPr>
          <p:spPr>
            <a:xfrm>
              <a:off x="62544" y="-2490835"/>
              <a:ext cx="586816" cy="55466"/>
            </a:xfrm>
            <a:custGeom>
              <a:avLst/>
              <a:gdLst/>
              <a:ahLst/>
              <a:cxnLst/>
              <a:rect l="l" t="t" r="r" b="b"/>
              <a:pathLst>
                <a:path w="15584" h="1473" extrusionOk="0">
                  <a:moveTo>
                    <a:pt x="7814" y="0"/>
                  </a:moveTo>
                  <a:cubicBezTo>
                    <a:pt x="6735" y="0"/>
                    <a:pt x="5699" y="15"/>
                    <a:pt x="5699" y="15"/>
                  </a:cubicBezTo>
                  <a:cubicBezTo>
                    <a:pt x="5699" y="15"/>
                    <a:pt x="5189" y="9"/>
                    <a:pt x="4480" y="9"/>
                  </a:cubicBezTo>
                  <a:cubicBezTo>
                    <a:pt x="2901" y="9"/>
                    <a:pt x="334" y="40"/>
                    <a:pt x="198" y="244"/>
                  </a:cubicBezTo>
                  <a:cubicBezTo>
                    <a:pt x="1" y="541"/>
                    <a:pt x="4833" y="409"/>
                    <a:pt x="6970" y="508"/>
                  </a:cubicBezTo>
                  <a:cubicBezTo>
                    <a:pt x="9107" y="606"/>
                    <a:pt x="9204" y="705"/>
                    <a:pt x="9040" y="935"/>
                  </a:cubicBezTo>
                  <a:cubicBezTo>
                    <a:pt x="8876" y="1165"/>
                    <a:pt x="4493" y="1067"/>
                    <a:pt x="4400" y="1132"/>
                  </a:cubicBezTo>
                  <a:cubicBezTo>
                    <a:pt x="4307" y="1199"/>
                    <a:pt x="4143" y="1329"/>
                    <a:pt x="7101" y="1362"/>
                  </a:cubicBezTo>
                  <a:cubicBezTo>
                    <a:pt x="9000" y="1384"/>
                    <a:pt x="11441" y="1472"/>
                    <a:pt x="13093" y="1472"/>
                  </a:cubicBezTo>
                  <a:cubicBezTo>
                    <a:pt x="14016" y="1472"/>
                    <a:pt x="14692" y="1445"/>
                    <a:pt x="14893" y="1362"/>
                  </a:cubicBezTo>
                  <a:cubicBezTo>
                    <a:pt x="15452" y="1132"/>
                    <a:pt x="15583" y="968"/>
                    <a:pt x="13775" y="902"/>
                  </a:cubicBezTo>
                  <a:cubicBezTo>
                    <a:pt x="11967" y="837"/>
                    <a:pt x="10320" y="941"/>
                    <a:pt x="10025" y="740"/>
                  </a:cubicBezTo>
                  <a:cubicBezTo>
                    <a:pt x="9731" y="541"/>
                    <a:pt x="12723" y="672"/>
                    <a:pt x="13052" y="573"/>
                  </a:cubicBezTo>
                  <a:cubicBezTo>
                    <a:pt x="13366" y="479"/>
                    <a:pt x="12008" y="310"/>
                    <a:pt x="10265" y="310"/>
                  </a:cubicBezTo>
                  <a:cubicBezTo>
                    <a:pt x="10186" y="310"/>
                    <a:pt x="10106" y="310"/>
                    <a:pt x="10025" y="311"/>
                  </a:cubicBezTo>
                  <a:cubicBezTo>
                    <a:pt x="8929" y="321"/>
                    <a:pt x="8177" y="347"/>
                    <a:pt x="7741" y="347"/>
                  </a:cubicBezTo>
                  <a:cubicBezTo>
                    <a:pt x="7439" y="347"/>
                    <a:pt x="7289" y="334"/>
                    <a:pt x="7282" y="294"/>
                  </a:cubicBezTo>
                  <a:cubicBezTo>
                    <a:pt x="7266" y="196"/>
                    <a:pt x="10083" y="244"/>
                    <a:pt x="10211" y="97"/>
                  </a:cubicBezTo>
                  <a:cubicBezTo>
                    <a:pt x="10279" y="19"/>
                    <a:pt x="9020" y="0"/>
                    <a:pt x="78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90691" y="-2490985"/>
              <a:ext cx="224424" cy="16606"/>
            </a:xfrm>
            <a:custGeom>
              <a:avLst/>
              <a:gdLst/>
              <a:ahLst/>
              <a:cxnLst/>
              <a:rect l="l" t="t" r="r" b="b"/>
              <a:pathLst>
                <a:path w="5960" h="441" extrusionOk="0">
                  <a:moveTo>
                    <a:pt x="4736" y="0"/>
                  </a:moveTo>
                  <a:cubicBezTo>
                    <a:pt x="4607" y="0"/>
                    <a:pt x="4465" y="1"/>
                    <a:pt x="4309" y="4"/>
                  </a:cubicBezTo>
                  <a:cubicBezTo>
                    <a:pt x="4309" y="4"/>
                    <a:pt x="43" y="35"/>
                    <a:pt x="19" y="207"/>
                  </a:cubicBezTo>
                  <a:cubicBezTo>
                    <a:pt x="1" y="338"/>
                    <a:pt x="235" y="440"/>
                    <a:pt x="1179" y="440"/>
                  </a:cubicBezTo>
                  <a:cubicBezTo>
                    <a:pt x="1486" y="440"/>
                    <a:pt x="1866" y="430"/>
                    <a:pt x="2337" y="406"/>
                  </a:cubicBezTo>
                  <a:cubicBezTo>
                    <a:pt x="4260" y="307"/>
                    <a:pt x="5492" y="384"/>
                    <a:pt x="5739" y="222"/>
                  </a:cubicBezTo>
                  <a:cubicBezTo>
                    <a:pt x="5959" y="78"/>
                    <a:pt x="5805" y="0"/>
                    <a:pt x="47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821690" y="-2763187"/>
              <a:ext cx="1964198" cy="37693"/>
            </a:xfrm>
            <a:custGeom>
              <a:avLst/>
              <a:gdLst/>
              <a:ahLst/>
              <a:cxnLst/>
              <a:rect l="l" t="t" r="r" b="b"/>
              <a:pathLst>
                <a:path w="52163" h="1001" extrusionOk="0">
                  <a:moveTo>
                    <a:pt x="44726" y="1"/>
                  </a:moveTo>
                  <a:cubicBezTo>
                    <a:pt x="30567" y="1"/>
                    <a:pt x="1" y="387"/>
                    <a:pt x="1" y="387"/>
                  </a:cubicBezTo>
                  <a:lnTo>
                    <a:pt x="1404" y="1001"/>
                  </a:lnTo>
                  <a:cubicBezTo>
                    <a:pt x="1404" y="1001"/>
                    <a:pt x="52163" y="508"/>
                    <a:pt x="51769" y="123"/>
                  </a:cubicBezTo>
                  <a:cubicBezTo>
                    <a:pt x="51679" y="35"/>
                    <a:pt x="48923" y="1"/>
                    <a:pt x="44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2166357" y="-2444821"/>
              <a:ext cx="1102087" cy="16493"/>
            </a:xfrm>
            <a:custGeom>
              <a:avLst/>
              <a:gdLst/>
              <a:ahLst/>
              <a:cxnLst/>
              <a:rect l="l" t="t" r="r" b="b"/>
              <a:pathLst>
                <a:path w="29268" h="438" extrusionOk="0">
                  <a:moveTo>
                    <a:pt x="25229" y="0"/>
                  </a:moveTo>
                  <a:cubicBezTo>
                    <a:pt x="24916" y="0"/>
                    <a:pt x="24552" y="2"/>
                    <a:pt x="24131" y="5"/>
                  </a:cubicBezTo>
                  <a:cubicBezTo>
                    <a:pt x="24131" y="5"/>
                    <a:pt x="1202" y="75"/>
                    <a:pt x="462" y="277"/>
                  </a:cubicBezTo>
                  <a:cubicBezTo>
                    <a:pt x="0" y="403"/>
                    <a:pt x="957" y="437"/>
                    <a:pt x="2615" y="437"/>
                  </a:cubicBezTo>
                  <a:cubicBezTo>
                    <a:pt x="4623" y="437"/>
                    <a:pt x="7661" y="387"/>
                    <a:pt x="10457" y="387"/>
                  </a:cubicBezTo>
                  <a:cubicBezTo>
                    <a:pt x="10611" y="387"/>
                    <a:pt x="10764" y="387"/>
                    <a:pt x="10916" y="387"/>
                  </a:cubicBezTo>
                  <a:cubicBezTo>
                    <a:pt x="11141" y="388"/>
                    <a:pt x="11366" y="388"/>
                    <a:pt x="11594" y="388"/>
                  </a:cubicBezTo>
                  <a:cubicBezTo>
                    <a:pt x="16632" y="388"/>
                    <a:pt x="22243" y="264"/>
                    <a:pt x="23564" y="264"/>
                  </a:cubicBezTo>
                  <a:cubicBezTo>
                    <a:pt x="24846" y="264"/>
                    <a:pt x="29268" y="0"/>
                    <a:pt x="25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734690" y="-2472384"/>
              <a:ext cx="278911" cy="12388"/>
            </a:xfrm>
            <a:custGeom>
              <a:avLst/>
              <a:gdLst/>
              <a:ahLst/>
              <a:cxnLst/>
              <a:rect l="l" t="t" r="r" b="b"/>
              <a:pathLst>
                <a:path w="7407" h="329" extrusionOk="0">
                  <a:moveTo>
                    <a:pt x="5793" y="1"/>
                  </a:moveTo>
                  <a:cubicBezTo>
                    <a:pt x="4176" y="1"/>
                    <a:pt x="1824" y="81"/>
                    <a:pt x="1824" y="81"/>
                  </a:cubicBezTo>
                  <a:cubicBezTo>
                    <a:pt x="1824" y="81"/>
                    <a:pt x="0" y="196"/>
                    <a:pt x="784" y="295"/>
                  </a:cubicBezTo>
                  <a:cubicBezTo>
                    <a:pt x="970" y="318"/>
                    <a:pt x="1443" y="329"/>
                    <a:pt x="2055" y="329"/>
                  </a:cubicBezTo>
                  <a:cubicBezTo>
                    <a:pt x="4019" y="329"/>
                    <a:pt x="7406" y="219"/>
                    <a:pt x="7281" y="81"/>
                  </a:cubicBezTo>
                  <a:cubicBezTo>
                    <a:pt x="7226" y="21"/>
                    <a:pt x="6602" y="1"/>
                    <a:pt x="5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268042" y="-2553190"/>
              <a:ext cx="632905" cy="53847"/>
            </a:xfrm>
            <a:custGeom>
              <a:avLst/>
              <a:gdLst/>
              <a:ahLst/>
              <a:cxnLst/>
              <a:rect l="l" t="t" r="r" b="b"/>
              <a:pathLst>
                <a:path w="16808" h="1430" extrusionOk="0">
                  <a:moveTo>
                    <a:pt x="13182" y="1"/>
                  </a:moveTo>
                  <a:cubicBezTo>
                    <a:pt x="11159" y="1"/>
                    <a:pt x="9012" y="27"/>
                    <a:pt x="9012" y="27"/>
                  </a:cubicBezTo>
                  <a:cubicBezTo>
                    <a:pt x="9012" y="27"/>
                    <a:pt x="8474" y="25"/>
                    <a:pt x="7664" y="25"/>
                  </a:cubicBezTo>
                  <a:cubicBezTo>
                    <a:pt x="5262" y="25"/>
                    <a:pt x="465" y="44"/>
                    <a:pt x="219" y="191"/>
                  </a:cubicBezTo>
                  <a:cubicBezTo>
                    <a:pt x="0" y="323"/>
                    <a:pt x="4242" y="343"/>
                    <a:pt x="7159" y="343"/>
                  </a:cubicBezTo>
                  <a:cubicBezTo>
                    <a:pt x="8396" y="343"/>
                    <a:pt x="9395" y="339"/>
                    <a:pt x="9714" y="339"/>
                  </a:cubicBezTo>
                  <a:cubicBezTo>
                    <a:pt x="9773" y="339"/>
                    <a:pt x="9809" y="339"/>
                    <a:pt x="9818" y="340"/>
                  </a:cubicBezTo>
                  <a:cubicBezTo>
                    <a:pt x="9981" y="345"/>
                    <a:pt x="10134" y="483"/>
                    <a:pt x="9855" y="558"/>
                  </a:cubicBezTo>
                  <a:cubicBezTo>
                    <a:pt x="9700" y="599"/>
                    <a:pt x="9366" y="579"/>
                    <a:pt x="8931" y="603"/>
                  </a:cubicBezTo>
                  <a:cubicBezTo>
                    <a:pt x="7714" y="668"/>
                    <a:pt x="4328" y="652"/>
                    <a:pt x="4295" y="817"/>
                  </a:cubicBezTo>
                  <a:cubicBezTo>
                    <a:pt x="4284" y="872"/>
                    <a:pt x="4874" y="889"/>
                    <a:pt x="5694" y="889"/>
                  </a:cubicBezTo>
                  <a:cubicBezTo>
                    <a:pt x="6968" y="889"/>
                    <a:pt x="8796" y="848"/>
                    <a:pt x="9779" y="848"/>
                  </a:cubicBezTo>
                  <a:cubicBezTo>
                    <a:pt x="10031" y="848"/>
                    <a:pt x="10227" y="851"/>
                    <a:pt x="10344" y="858"/>
                  </a:cubicBezTo>
                  <a:cubicBezTo>
                    <a:pt x="11215" y="907"/>
                    <a:pt x="10985" y="1129"/>
                    <a:pt x="10064" y="1129"/>
                  </a:cubicBezTo>
                  <a:cubicBezTo>
                    <a:pt x="9744" y="1129"/>
                    <a:pt x="9260" y="1121"/>
                    <a:pt x="8779" y="1121"/>
                  </a:cubicBezTo>
                  <a:cubicBezTo>
                    <a:pt x="7876" y="1121"/>
                    <a:pt x="6985" y="1148"/>
                    <a:pt x="7220" y="1303"/>
                  </a:cubicBezTo>
                  <a:cubicBezTo>
                    <a:pt x="7370" y="1400"/>
                    <a:pt x="8522" y="1430"/>
                    <a:pt x="9845" y="1430"/>
                  </a:cubicBezTo>
                  <a:cubicBezTo>
                    <a:pt x="11730" y="1430"/>
                    <a:pt x="13960" y="1370"/>
                    <a:pt x="14120" y="1363"/>
                  </a:cubicBezTo>
                  <a:cubicBezTo>
                    <a:pt x="14289" y="1356"/>
                    <a:pt x="15197" y="1371"/>
                    <a:pt x="15209" y="1256"/>
                  </a:cubicBezTo>
                  <a:cubicBezTo>
                    <a:pt x="15221" y="1145"/>
                    <a:pt x="14384" y="1186"/>
                    <a:pt x="14006" y="1170"/>
                  </a:cubicBezTo>
                  <a:cubicBezTo>
                    <a:pt x="13300" y="1140"/>
                    <a:pt x="11916" y="1148"/>
                    <a:pt x="11823" y="1063"/>
                  </a:cubicBezTo>
                  <a:cubicBezTo>
                    <a:pt x="11643" y="899"/>
                    <a:pt x="14059" y="986"/>
                    <a:pt x="14124" y="833"/>
                  </a:cubicBezTo>
                  <a:cubicBezTo>
                    <a:pt x="14162" y="748"/>
                    <a:pt x="14099" y="694"/>
                    <a:pt x="13651" y="677"/>
                  </a:cubicBezTo>
                  <a:cubicBezTo>
                    <a:pt x="12985" y="652"/>
                    <a:pt x="11732" y="683"/>
                    <a:pt x="11101" y="617"/>
                  </a:cubicBezTo>
                  <a:cubicBezTo>
                    <a:pt x="10702" y="576"/>
                    <a:pt x="10654" y="545"/>
                    <a:pt x="10656" y="455"/>
                  </a:cubicBezTo>
                  <a:cubicBezTo>
                    <a:pt x="10663" y="198"/>
                    <a:pt x="16442" y="291"/>
                    <a:pt x="16689" y="110"/>
                  </a:cubicBezTo>
                  <a:cubicBezTo>
                    <a:pt x="16807" y="23"/>
                    <a:pt x="15047" y="1"/>
                    <a:pt x="13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045544" y="-2451712"/>
              <a:ext cx="382123" cy="18940"/>
            </a:xfrm>
            <a:custGeom>
              <a:avLst/>
              <a:gdLst/>
              <a:ahLst/>
              <a:cxnLst/>
              <a:rect l="l" t="t" r="r" b="b"/>
              <a:pathLst>
                <a:path w="10148" h="503" extrusionOk="0">
                  <a:moveTo>
                    <a:pt x="4360" y="0"/>
                  </a:moveTo>
                  <a:cubicBezTo>
                    <a:pt x="2234" y="0"/>
                    <a:pt x="0" y="34"/>
                    <a:pt x="13" y="176"/>
                  </a:cubicBezTo>
                  <a:cubicBezTo>
                    <a:pt x="29" y="356"/>
                    <a:pt x="3692" y="503"/>
                    <a:pt x="6421" y="503"/>
                  </a:cubicBezTo>
                  <a:cubicBezTo>
                    <a:pt x="7812" y="503"/>
                    <a:pt x="8960" y="465"/>
                    <a:pt x="9259" y="373"/>
                  </a:cubicBezTo>
                  <a:cubicBezTo>
                    <a:pt x="10147" y="102"/>
                    <a:pt x="8125" y="28"/>
                    <a:pt x="8125" y="28"/>
                  </a:cubicBezTo>
                  <a:cubicBezTo>
                    <a:pt x="8125" y="28"/>
                    <a:pt x="628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732600" y="-2607713"/>
              <a:ext cx="355049" cy="10732"/>
            </a:xfrm>
            <a:custGeom>
              <a:avLst/>
              <a:gdLst/>
              <a:ahLst/>
              <a:cxnLst/>
              <a:rect l="l" t="t" r="r" b="b"/>
              <a:pathLst>
                <a:path w="9429" h="285" extrusionOk="0">
                  <a:moveTo>
                    <a:pt x="7320" y="0"/>
                  </a:moveTo>
                  <a:cubicBezTo>
                    <a:pt x="7260" y="0"/>
                    <a:pt x="7198" y="1"/>
                    <a:pt x="7135" y="1"/>
                  </a:cubicBezTo>
                  <a:cubicBezTo>
                    <a:pt x="7135" y="1"/>
                    <a:pt x="0" y="14"/>
                    <a:pt x="362" y="201"/>
                  </a:cubicBezTo>
                  <a:cubicBezTo>
                    <a:pt x="484" y="264"/>
                    <a:pt x="1411" y="285"/>
                    <a:pt x="2591" y="285"/>
                  </a:cubicBezTo>
                  <a:cubicBezTo>
                    <a:pt x="4908" y="285"/>
                    <a:pt x="8202" y="204"/>
                    <a:pt x="8285" y="201"/>
                  </a:cubicBezTo>
                  <a:cubicBezTo>
                    <a:pt x="9429" y="151"/>
                    <a:pt x="9065" y="0"/>
                    <a:pt x="73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079037" y="-2526870"/>
              <a:ext cx="355049" cy="10769"/>
            </a:xfrm>
            <a:custGeom>
              <a:avLst/>
              <a:gdLst/>
              <a:ahLst/>
              <a:cxnLst/>
              <a:rect l="l" t="t" r="r" b="b"/>
              <a:pathLst>
                <a:path w="9429" h="286" extrusionOk="0">
                  <a:moveTo>
                    <a:pt x="7320" y="1"/>
                  </a:moveTo>
                  <a:cubicBezTo>
                    <a:pt x="7259" y="1"/>
                    <a:pt x="7197" y="1"/>
                    <a:pt x="7134" y="1"/>
                  </a:cubicBezTo>
                  <a:cubicBezTo>
                    <a:pt x="7134" y="1"/>
                    <a:pt x="1" y="16"/>
                    <a:pt x="363" y="202"/>
                  </a:cubicBezTo>
                  <a:cubicBezTo>
                    <a:pt x="485" y="265"/>
                    <a:pt x="1417" y="286"/>
                    <a:pt x="2601" y="286"/>
                  </a:cubicBezTo>
                  <a:cubicBezTo>
                    <a:pt x="4918" y="286"/>
                    <a:pt x="8202" y="205"/>
                    <a:pt x="8285" y="202"/>
                  </a:cubicBezTo>
                  <a:cubicBezTo>
                    <a:pt x="9429" y="151"/>
                    <a:pt x="9067" y="1"/>
                    <a:pt x="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489091" y="-2480706"/>
              <a:ext cx="105020" cy="8397"/>
            </a:xfrm>
            <a:custGeom>
              <a:avLst/>
              <a:gdLst/>
              <a:ahLst/>
              <a:cxnLst/>
              <a:rect l="l" t="t" r="r" b="b"/>
              <a:pathLst>
                <a:path w="2789" h="223" extrusionOk="0">
                  <a:moveTo>
                    <a:pt x="1291" y="1"/>
                  </a:moveTo>
                  <a:cubicBezTo>
                    <a:pt x="744" y="1"/>
                    <a:pt x="57" y="18"/>
                    <a:pt x="28" y="107"/>
                  </a:cubicBezTo>
                  <a:cubicBezTo>
                    <a:pt x="1" y="190"/>
                    <a:pt x="532" y="223"/>
                    <a:pt x="1100" y="223"/>
                  </a:cubicBezTo>
                  <a:cubicBezTo>
                    <a:pt x="1551" y="223"/>
                    <a:pt x="2025" y="202"/>
                    <a:pt x="2260" y="169"/>
                  </a:cubicBezTo>
                  <a:cubicBezTo>
                    <a:pt x="2789" y="95"/>
                    <a:pt x="2296" y="14"/>
                    <a:pt x="1963" y="9"/>
                  </a:cubicBezTo>
                  <a:cubicBezTo>
                    <a:pt x="1963" y="9"/>
                    <a:pt x="1659" y="1"/>
                    <a:pt x="12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2892894" y="-2764241"/>
              <a:ext cx="163686" cy="13029"/>
            </a:xfrm>
            <a:custGeom>
              <a:avLst/>
              <a:gdLst/>
              <a:ahLst/>
              <a:cxnLst/>
              <a:rect l="l" t="t" r="r" b="b"/>
              <a:pathLst>
                <a:path w="4347" h="346" extrusionOk="0">
                  <a:moveTo>
                    <a:pt x="2026" y="0"/>
                  </a:moveTo>
                  <a:cubicBezTo>
                    <a:pt x="1171" y="0"/>
                    <a:pt x="90" y="28"/>
                    <a:pt x="44" y="166"/>
                  </a:cubicBezTo>
                  <a:cubicBezTo>
                    <a:pt x="1" y="295"/>
                    <a:pt x="830" y="346"/>
                    <a:pt x="1715" y="346"/>
                  </a:cubicBezTo>
                  <a:cubicBezTo>
                    <a:pt x="2418" y="346"/>
                    <a:pt x="3155" y="314"/>
                    <a:pt x="3521" y="263"/>
                  </a:cubicBezTo>
                  <a:cubicBezTo>
                    <a:pt x="4347" y="147"/>
                    <a:pt x="3579" y="21"/>
                    <a:pt x="3060" y="12"/>
                  </a:cubicBezTo>
                  <a:cubicBezTo>
                    <a:pt x="3060" y="12"/>
                    <a:pt x="2593" y="0"/>
                    <a:pt x="2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619769" y="-2724780"/>
              <a:ext cx="1036454" cy="52642"/>
            </a:xfrm>
            <a:custGeom>
              <a:avLst/>
              <a:gdLst/>
              <a:ahLst/>
              <a:cxnLst/>
              <a:rect l="l" t="t" r="r" b="b"/>
              <a:pathLst>
                <a:path w="27525" h="1398" extrusionOk="0">
                  <a:moveTo>
                    <a:pt x="20584" y="1"/>
                  </a:moveTo>
                  <a:cubicBezTo>
                    <a:pt x="17345" y="1"/>
                    <a:pt x="13833" y="101"/>
                    <a:pt x="12546" y="285"/>
                  </a:cubicBezTo>
                  <a:cubicBezTo>
                    <a:pt x="12546" y="285"/>
                    <a:pt x="0" y="376"/>
                    <a:pt x="33" y="639"/>
                  </a:cubicBezTo>
                  <a:cubicBezTo>
                    <a:pt x="52" y="789"/>
                    <a:pt x="1589" y="821"/>
                    <a:pt x="2904" y="821"/>
                  </a:cubicBezTo>
                  <a:cubicBezTo>
                    <a:pt x="3892" y="821"/>
                    <a:pt x="4754" y="803"/>
                    <a:pt x="4754" y="803"/>
                  </a:cubicBezTo>
                  <a:cubicBezTo>
                    <a:pt x="4754" y="803"/>
                    <a:pt x="4969" y="741"/>
                    <a:pt x="5120" y="741"/>
                  </a:cubicBezTo>
                  <a:cubicBezTo>
                    <a:pt x="5204" y="741"/>
                    <a:pt x="5269" y="761"/>
                    <a:pt x="5265" y="822"/>
                  </a:cubicBezTo>
                  <a:cubicBezTo>
                    <a:pt x="5252" y="992"/>
                    <a:pt x="3610" y="1067"/>
                    <a:pt x="3618" y="1239"/>
                  </a:cubicBezTo>
                  <a:cubicBezTo>
                    <a:pt x="3622" y="1333"/>
                    <a:pt x="4587" y="1398"/>
                    <a:pt x="5543" y="1398"/>
                  </a:cubicBezTo>
                  <a:cubicBezTo>
                    <a:pt x="6346" y="1398"/>
                    <a:pt x="7142" y="1352"/>
                    <a:pt x="7354" y="1239"/>
                  </a:cubicBezTo>
                  <a:cubicBezTo>
                    <a:pt x="7816" y="992"/>
                    <a:pt x="6929" y="1158"/>
                    <a:pt x="7126" y="842"/>
                  </a:cubicBezTo>
                  <a:cubicBezTo>
                    <a:pt x="7324" y="524"/>
                    <a:pt x="26744" y="483"/>
                    <a:pt x="26924" y="401"/>
                  </a:cubicBezTo>
                  <a:cubicBezTo>
                    <a:pt x="27525" y="127"/>
                    <a:pt x="24227" y="1"/>
                    <a:pt x="205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097337" y="-2698497"/>
              <a:ext cx="353392" cy="15890"/>
            </a:xfrm>
            <a:custGeom>
              <a:avLst/>
              <a:gdLst/>
              <a:ahLst/>
              <a:cxnLst/>
              <a:rect l="l" t="t" r="r" b="b"/>
              <a:pathLst>
                <a:path w="9385" h="422" extrusionOk="0">
                  <a:moveTo>
                    <a:pt x="7509" y="1"/>
                  </a:moveTo>
                  <a:cubicBezTo>
                    <a:pt x="6905" y="1"/>
                    <a:pt x="6362" y="13"/>
                    <a:pt x="6362" y="13"/>
                  </a:cubicBezTo>
                  <a:cubicBezTo>
                    <a:pt x="6362" y="13"/>
                    <a:pt x="1" y="34"/>
                    <a:pt x="99" y="294"/>
                  </a:cubicBezTo>
                  <a:cubicBezTo>
                    <a:pt x="133" y="385"/>
                    <a:pt x="1160" y="422"/>
                    <a:pt x="2509" y="422"/>
                  </a:cubicBezTo>
                  <a:cubicBezTo>
                    <a:pt x="5032" y="422"/>
                    <a:pt x="8680" y="294"/>
                    <a:pt x="9050" y="154"/>
                  </a:cubicBezTo>
                  <a:cubicBezTo>
                    <a:pt x="9385" y="27"/>
                    <a:pt x="8383" y="1"/>
                    <a:pt x="75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741355" y="-2666378"/>
              <a:ext cx="245322" cy="67214"/>
            </a:xfrm>
            <a:custGeom>
              <a:avLst/>
              <a:gdLst/>
              <a:ahLst/>
              <a:cxnLst/>
              <a:rect l="l" t="t" r="r" b="b"/>
              <a:pathLst>
                <a:path w="6515" h="1785" extrusionOk="0">
                  <a:moveTo>
                    <a:pt x="3637" y="257"/>
                  </a:moveTo>
                  <a:cubicBezTo>
                    <a:pt x="3637" y="257"/>
                    <a:pt x="3639" y="311"/>
                    <a:pt x="3640" y="349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38" y="281"/>
                    <a:pt x="3637" y="257"/>
                    <a:pt x="3637" y="257"/>
                  </a:cubicBezTo>
                  <a:close/>
                  <a:moveTo>
                    <a:pt x="2610" y="1"/>
                  </a:moveTo>
                  <a:cubicBezTo>
                    <a:pt x="2486" y="1"/>
                    <a:pt x="2377" y="2"/>
                    <a:pt x="2290" y="6"/>
                  </a:cubicBezTo>
                  <a:cubicBezTo>
                    <a:pt x="1584" y="35"/>
                    <a:pt x="880" y="91"/>
                    <a:pt x="177" y="176"/>
                  </a:cubicBezTo>
                  <a:cubicBezTo>
                    <a:pt x="104" y="185"/>
                    <a:pt x="15" y="210"/>
                    <a:pt x="0" y="282"/>
                  </a:cubicBezTo>
                  <a:cubicBezTo>
                    <a:pt x="135" y="341"/>
                    <a:pt x="286" y="346"/>
                    <a:pt x="433" y="349"/>
                  </a:cubicBezTo>
                  <a:cubicBezTo>
                    <a:pt x="855" y="358"/>
                    <a:pt x="1278" y="363"/>
                    <a:pt x="1700" y="363"/>
                  </a:cubicBezTo>
                  <a:cubicBezTo>
                    <a:pt x="1887" y="363"/>
                    <a:pt x="2074" y="362"/>
                    <a:pt x="2261" y="360"/>
                  </a:cubicBezTo>
                  <a:lnTo>
                    <a:pt x="2261" y="360"/>
                  </a:lnTo>
                  <a:cubicBezTo>
                    <a:pt x="2055" y="445"/>
                    <a:pt x="1573" y="382"/>
                    <a:pt x="1606" y="451"/>
                  </a:cubicBezTo>
                  <a:cubicBezTo>
                    <a:pt x="1602" y="539"/>
                    <a:pt x="1683" y="621"/>
                    <a:pt x="1770" y="622"/>
                  </a:cubicBezTo>
                  <a:lnTo>
                    <a:pt x="1770" y="622"/>
                  </a:lnTo>
                  <a:cubicBezTo>
                    <a:pt x="1359" y="643"/>
                    <a:pt x="944" y="768"/>
                    <a:pt x="551" y="893"/>
                  </a:cubicBezTo>
                  <a:cubicBezTo>
                    <a:pt x="402" y="940"/>
                    <a:pt x="430" y="1104"/>
                    <a:pt x="585" y="1127"/>
                  </a:cubicBezTo>
                  <a:cubicBezTo>
                    <a:pt x="902" y="1173"/>
                    <a:pt x="1225" y="1186"/>
                    <a:pt x="1549" y="1186"/>
                  </a:cubicBezTo>
                  <a:cubicBezTo>
                    <a:pt x="1826" y="1186"/>
                    <a:pt x="2105" y="1177"/>
                    <a:pt x="2381" y="1170"/>
                  </a:cubicBezTo>
                  <a:cubicBezTo>
                    <a:pt x="2419" y="1170"/>
                    <a:pt x="2457" y="1169"/>
                    <a:pt x="2494" y="1169"/>
                  </a:cubicBezTo>
                  <a:cubicBezTo>
                    <a:pt x="2638" y="1169"/>
                    <a:pt x="2783" y="1178"/>
                    <a:pt x="2916" y="1229"/>
                  </a:cubicBezTo>
                  <a:cubicBezTo>
                    <a:pt x="2840" y="1327"/>
                    <a:pt x="2707" y="1337"/>
                    <a:pt x="2577" y="1337"/>
                  </a:cubicBezTo>
                  <a:cubicBezTo>
                    <a:pt x="2546" y="1337"/>
                    <a:pt x="2515" y="1336"/>
                    <a:pt x="2485" y="1336"/>
                  </a:cubicBezTo>
                  <a:cubicBezTo>
                    <a:pt x="2476" y="1336"/>
                    <a:pt x="2467" y="1336"/>
                    <a:pt x="2459" y="1336"/>
                  </a:cubicBezTo>
                  <a:cubicBezTo>
                    <a:pt x="2202" y="1340"/>
                    <a:pt x="1956" y="1440"/>
                    <a:pt x="1768" y="1615"/>
                  </a:cubicBezTo>
                  <a:cubicBezTo>
                    <a:pt x="1708" y="1747"/>
                    <a:pt x="1860" y="1785"/>
                    <a:pt x="2095" y="1785"/>
                  </a:cubicBezTo>
                  <a:cubicBezTo>
                    <a:pt x="2415" y="1785"/>
                    <a:pt x="2889" y="1715"/>
                    <a:pt x="3194" y="1715"/>
                  </a:cubicBezTo>
                  <a:cubicBezTo>
                    <a:pt x="3219" y="1715"/>
                    <a:pt x="3242" y="1715"/>
                    <a:pt x="3265" y="1716"/>
                  </a:cubicBezTo>
                  <a:lnTo>
                    <a:pt x="4750" y="1783"/>
                  </a:lnTo>
                  <a:cubicBezTo>
                    <a:pt x="4774" y="1784"/>
                    <a:pt x="4798" y="1785"/>
                    <a:pt x="4822" y="1785"/>
                  </a:cubicBezTo>
                  <a:cubicBezTo>
                    <a:pt x="4889" y="1785"/>
                    <a:pt x="4956" y="1777"/>
                    <a:pt x="5013" y="1742"/>
                  </a:cubicBezTo>
                  <a:cubicBezTo>
                    <a:pt x="5060" y="1713"/>
                    <a:pt x="5099" y="1665"/>
                    <a:pt x="5153" y="1653"/>
                  </a:cubicBezTo>
                  <a:cubicBezTo>
                    <a:pt x="5215" y="1639"/>
                    <a:pt x="5301" y="1665"/>
                    <a:pt x="5327" y="1607"/>
                  </a:cubicBezTo>
                  <a:cubicBezTo>
                    <a:pt x="5350" y="1553"/>
                    <a:pt x="5282" y="1506"/>
                    <a:pt x="5226" y="1489"/>
                  </a:cubicBezTo>
                  <a:cubicBezTo>
                    <a:pt x="5060" y="1442"/>
                    <a:pt x="4885" y="1436"/>
                    <a:pt x="4711" y="1431"/>
                  </a:cubicBezTo>
                  <a:lnTo>
                    <a:pt x="3712" y="1403"/>
                  </a:lnTo>
                  <a:cubicBezTo>
                    <a:pt x="2968" y="1168"/>
                    <a:pt x="6501" y="1226"/>
                    <a:pt x="6499" y="1005"/>
                  </a:cubicBezTo>
                  <a:cubicBezTo>
                    <a:pt x="6514" y="945"/>
                    <a:pt x="6437" y="904"/>
                    <a:pt x="6375" y="890"/>
                  </a:cubicBezTo>
                  <a:cubicBezTo>
                    <a:pt x="6230" y="861"/>
                    <a:pt x="6083" y="851"/>
                    <a:pt x="5936" y="851"/>
                  </a:cubicBezTo>
                  <a:cubicBezTo>
                    <a:pt x="5703" y="851"/>
                    <a:pt x="5468" y="875"/>
                    <a:pt x="5235" y="883"/>
                  </a:cubicBezTo>
                  <a:cubicBezTo>
                    <a:pt x="5178" y="884"/>
                    <a:pt x="5122" y="885"/>
                    <a:pt x="5066" y="885"/>
                  </a:cubicBezTo>
                  <a:cubicBezTo>
                    <a:pt x="4567" y="885"/>
                    <a:pt x="4070" y="819"/>
                    <a:pt x="3574" y="752"/>
                  </a:cubicBezTo>
                  <a:cubicBezTo>
                    <a:pt x="4106" y="621"/>
                    <a:pt x="4651" y="556"/>
                    <a:pt x="5199" y="556"/>
                  </a:cubicBezTo>
                  <a:cubicBezTo>
                    <a:pt x="5221" y="556"/>
                    <a:pt x="5244" y="556"/>
                    <a:pt x="5266" y="556"/>
                  </a:cubicBezTo>
                  <a:cubicBezTo>
                    <a:pt x="5306" y="556"/>
                    <a:pt x="5346" y="557"/>
                    <a:pt x="5387" y="557"/>
                  </a:cubicBezTo>
                  <a:cubicBezTo>
                    <a:pt x="5554" y="557"/>
                    <a:pt x="5724" y="546"/>
                    <a:pt x="5862" y="456"/>
                  </a:cubicBezTo>
                  <a:cubicBezTo>
                    <a:pt x="5767" y="373"/>
                    <a:pt x="5629" y="368"/>
                    <a:pt x="5503" y="367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40" y="335"/>
                    <a:pt x="3639" y="317"/>
                    <a:pt x="3639" y="293"/>
                  </a:cubicBezTo>
                  <a:cubicBezTo>
                    <a:pt x="5514" y="112"/>
                    <a:pt x="3603" y="1"/>
                    <a:pt x="2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859024" y="-2588961"/>
              <a:ext cx="121889" cy="10882"/>
            </a:xfrm>
            <a:custGeom>
              <a:avLst/>
              <a:gdLst/>
              <a:ahLst/>
              <a:cxnLst/>
              <a:rect l="l" t="t" r="r" b="b"/>
              <a:pathLst>
                <a:path w="3237" h="289" extrusionOk="0">
                  <a:moveTo>
                    <a:pt x="913" y="0"/>
                  </a:moveTo>
                  <a:cubicBezTo>
                    <a:pt x="454" y="0"/>
                    <a:pt x="1" y="31"/>
                    <a:pt x="52" y="157"/>
                  </a:cubicBezTo>
                  <a:cubicBezTo>
                    <a:pt x="98" y="266"/>
                    <a:pt x="235" y="288"/>
                    <a:pt x="357" y="288"/>
                  </a:cubicBezTo>
                  <a:cubicBezTo>
                    <a:pt x="370" y="288"/>
                    <a:pt x="382" y="288"/>
                    <a:pt x="394" y="288"/>
                  </a:cubicBezTo>
                  <a:lnTo>
                    <a:pt x="2890" y="215"/>
                  </a:lnTo>
                  <a:cubicBezTo>
                    <a:pt x="3237" y="114"/>
                    <a:pt x="2419" y="114"/>
                    <a:pt x="2201" y="93"/>
                  </a:cubicBezTo>
                  <a:cubicBezTo>
                    <a:pt x="1983" y="72"/>
                    <a:pt x="1779" y="25"/>
                    <a:pt x="1557" y="15"/>
                  </a:cubicBezTo>
                  <a:cubicBezTo>
                    <a:pt x="1386" y="8"/>
                    <a:pt x="1149" y="0"/>
                    <a:pt x="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981626" y="-2671236"/>
              <a:ext cx="534362" cy="61528"/>
            </a:xfrm>
            <a:custGeom>
              <a:avLst/>
              <a:gdLst/>
              <a:ahLst/>
              <a:cxnLst/>
              <a:rect l="l" t="t" r="r" b="b"/>
              <a:pathLst>
                <a:path w="14191" h="1634" extrusionOk="0">
                  <a:moveTo>
                    <a:pt x="6966" y="0"/>
                  </a:moveTo>
                  <a:cubicBezTo>
                    <a:pt x="6937" y="0"/>
                    <a:pt x="6907" y="1"/>
                    <a:pt x="6878" y="1"/>
                  </a:cubicBezTo>
                  <a:cubicBezTo>
                    <a:pt x="6415" y="8"/>
                    <a:pt x="5952" y="87"/>
                    <a:pt x="5489" y="127"/>
                  </a:cubicBezTo>
                  <a:lnTo>
                    <a:pt x="2293" y="406"/>
                  </a:lnTo>
                  <a:lnTo>
                    <a:pt x="498" y="562"/>
                  </a:lnTo>
                  <a:lnTo>
                    <a:pt x="6002" y="593"/>
                  </a:lnTo>
                  <a:cubicBezTo>
                    <a:pt x="6043" y="751"/>
                    <a:pt x="5819" y="825"/>
                    <a:pt x="5654" y="825"/>
                  </a:cubicBezTo>
                  <a:cubicBezTo>
                    <a:pt x="5650" y="825"/>
                    <a:pt x="5646" y="825"/>
                    <a:pt x="5643" y="825"/>
                  </a:cubicBezTo>
                  <a:cubicBezTo>
                    <a:pt x="5522" y="822"/>
                    <a:pt x="5402" y="821"/>
                    <a:pt x="5281" y="821"/>
                  </a:cubicBezTo>
                  <a:cubicBezTo>
                    <a:pt x="4395" y="821"/>
                    <a:pt x="3510" y="882"/>
                    <a:pt x="2632" y="1004"/>
                  </a:cubicBezTo>
                  <a:cubicBezTo>
                    <a:pt x="2799" y="1038"/>
                    <a:pt x="2969" y="1048"/>
                    <a:pt x="3140" y="1048"/>
                  </a:cubicBezTo>
                  <a:cubicBezTo>
                    <a:pt x="3254" y="1048"/>
                    <a:pt x="3369" y="1044"/>
                    <a:pt x="3483" y="1039"/>
                  </a:cubicBezTo>
                  <a:lnTo>
                    <a:pt x="6139" y="935"/>
                  </a:lnTo>
                  <a:cubicBezTo>
                    <a:pt x="6140" y="935"/>
                    <a:pt x="6141" y="935"/>
                    <a:pt x="6143" y="935"/>
                  </a:cubicBezTo>
                  <a:cubicBezTo>
                    <a:pt x="6203" y="935"/>
                    <a:pt x="6237" y="1006"/>
                    <a:pt x="6200" y="1055"/>
                  </a:cubicBezTo>
                  <a:cubicBezTo>
                    <a:pt x="6132" y="1138"/>
                    <a:pt x="5999" y="1183"/>
                    <a:pt x="5885" y="1203"/>
                  </a:cubicBezTo>
                  <a:cubicBezTo>
                    <a:pt x="5120" y="1340"/>
                    <a:pt x="4342" y="1362"/>
                    <a:pt x="3563" y="1362"/>
                  </a:cubicBezTo>
                  <a:cubicBezTo>
                    <a:pt x="3201" y="1362"/>
                    <a:pt x="2839" y="1357"/>
                    <a:pt x="2477" y="1357"/>
                  </a:cubicBezTo>
                  <a:cubicBezTo>
                    <a:pt x="1644" y="1357"/>
                    <a:pt x="815" y="1382"/>
                    <a:pt x="1" y="1545"/>
                  </a:cubicBezTo>
                  <a:cubicBezTo>
                    <a:pt x="1854" y="1604"/>
                    <a:pt x="3709" y="1633"/>
                    <a:pt x="5564" y="1633"/>
                  </a:cubicBezTo>
                  <a:cubicBezTo>
                    <a:pt x="6407" y="1633"/>
                    <a:pt x="7250" y="1627"/>
                    <a:pt x="8093" y="1615"/>
                  </a:cubicBezTo>
                  <a:cubicBezTo>
                    <a:pt x="8414" y="1610"/>
                    <a:pt x="8736" y="1605"/>
                    <a:pt x="9057" y="1599"/>
                  </a:cubicBezTo>
                  <a:lnTo>
                    <a:pt x="10818" y="1569"/>
                  </a:lnTo>
                  <a:lnTo>
                    <a:pt x="12817" y="1534"/>
                  </a:lnTo>
                  <a:cubicBezTo>
                    <a:pt x="13243" y="1527"/>
                    <a:pt x="13681" y="1517"/>
                    <a:pt x="14082" y="1381"/>
                  </a:cubicBezTo>
                  <a:cubicBezTo>
                    <a:pt x="14148" y="1359"/>
                    <a:pt x="14190" y="1301"/>
                    <a:pt x="14125" y="1279"/>
                  </a:cubicBezTo>
                  <a:cubicBezTo>
                    <a:pt x="13969" y="1229"/>
                    <a:pt x="13692" y="1221"/>
                    <a:pt x="13447" y="1221"/>
                  </a:cubicBezTo>
                  <a:cubicBezTo>
                    <a:pt x="13323" y="1221"/>
                    <a:pt x="13207" y="1223"/>
                    <a:pt x="13118" y="1223"/>
                  </a:cubicBezTo>
                  <a:cubicBezTo>
                    <a:pt x="13111" y="1223"/>
                    <a:pt x="13105" y="1223"/>
                    <a:pt x="13098" y="1223"/>
                  </a:cubicBezTo>
                  <a:cubicBezTo>
                    <a:pt x="11523" y="1217"/>
                    <a:pt x="10168" y="1149"/>
                    <a:pt x="8593" y="1143"/>
                  </a:cubicBezTo>
                  <a:cubicBezTo>
                    <a:pt x="8350" y="1040"/>
                    <a:pt x="8792" y="1026"/>
                    <a:pt x="9488" y="1026"/>
                  </a:cubicBezTo>
                  <a:cubicBezTo>
                    <a:pt x="9754" y="1026"/>
                    <a:pt x="10057" y="1028"/>
                    <a:pt x="10374" y="1028"/>
                  </a:cubicBezTo>
                  <a:cubicBezTo>
                    <a:pt x="11102" y="1028"/>
                    <a:pt x="11900" y="1017"/>
                    <a:pt x="12478" y="944"/>
                  </a:cubicBezTo>
                  <a:cubicBezTo>
                    <a:pt x="12558" y="933"/>
                    <a:pt x="12526" y="880"/>
                    <a:pt x="12448" y="858"/>
                  </a:cubicBezTo>
                  <a:cubicBezTo>
                    <a:pt x="12192" y="787"/>
                    <a:pt x="11924" y="770"/>
                    <a:pt x="11651" y="770"/>
                  </a:cubicBezTo>
                  <a:cubicBezTo>
                    <a:pt x="11388" y="770"/>
                    <a:pt x="11121" y="786"/>
                    <a:pt x="10857" y="786"/>
                  </a:cubicBezTo>
                  <a:cubicBezTo>
                    <a:pt x="10532" y="786"/>
                    <a:pt x="10212" y="762"/>
                    <a:pt x="9910" y="654"/>
                  </a:cubicBezTo>
                  <a:cubicBezTo>
                    <a:pt x="9812" y="568"/>
                    <a:pt x="10253" y="553"/>
                    <a:pt x="10802" y="553"/>
                  </a:cubicBezTo>
                  <a:cubicBezTo>
                    <a:pt x="11028" y="553"/>
                    <a:pt x="11273" y="556"/>
                    <a:pt x="11505" y="557"/>
                  </a:cubicBezTo>
                  <a:cubicBezTo>
                    <a:pt x="11506" y="557"/>
                    <a:pt x="11506" y="557"/>
                    <a:pt x="11507" y="557"/>
                  </a:cubicBezTo>
                  <a:cubicBezTo>
                    <a:pt x="11707" y="557"/>
                    <a:pt x="11766" y="389"/>
                    <a:pt x="11566" y="368"/>
                  </a:cubicBezTo>
                  <a:cubicBezTo>
                    <a:pt x="11493" y="361"/>
                    <a:pt x="11144" y="340"/>
                    <a:pt x="11072" y="335"/>
                  </a:cubicBezTo>
                  <a:cubicBezTo>
                    <a:pt x="10776" y="318"/>
                    <a:pt x="10487" y="311"/>
                    <a:pt x="10203" y="311"/>
                  </a:cubicBezTo>
                  <a:cubicBezTo>
                    <a:pt x="9226" y="311"/>
                    <a:pt x="8306" y="390"/>
                    <a:pt x="7332" y="390"/>
                  </a:cubicBezTo>
                  <a:cubicBezTo>
                    <a:pt x="7020" y="390"/>
                    <a:pt x="6703" y="382"/>
                    <a:pt x="6377" y="361"/>
                  </a:cubicBezTo>
                  <a:cubicBezTo>
                    <a:pt x="6567" y="241"/>
                    <a:pt x="6783" y="209"/>
                    <a:pt x="7009" y="209"/>
                  </a:cubicBezTo>
                  <a:cubicBezTo>
                    <a:pt x="7255" y="209"/>
                    <a:pt x="7512" y="247"/>
                    <a:pt x="7761" y="247"/>
                  </a:cubicBezTo>
                  <a:cubicBezTo>
                    <a:pt x="7959" y="247"/>
                    <a:pt x="8152" y="223"/>
                    <a:pt x="8328" y="137"/>
                  </a:cubicBezTo>
                  <a:lnTo>
                    <a:pt x="8328" y="137"/>
                  </a:lnTo>
                  <a:cubicBezTo>
                    <a:pt x="8310" y="146"/>
                    <a:pt x="8283" y="150"/>
                    <a:pt x="8252" y="150"/>
                  </a:cubicBezTo>
                  <a:cubicBezTo>
                    <a:pt x="8082" y="150"/>
                    <a:pt x="7756" y="45"/>
                    <a:pt x="7636" y="33"/>
                  </a:cubicBezTo>
                  <a:cubicBezTo>
                    <a:pt x="7413" y="12"/>
                    <a:pt x="7190" y="0"/>
                    <a:pt x="69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-170158" y="-2449679"/>
              <a:ext cx="156268" cy="13029"/>
            </a:xfrm>
            <a:custGeom>
              <a:avLst/>
              <a:gdLst/>
              <a:ahLst/>
              <a:cxnLst/>
              <a:rect l="l" t="t" r="r" b="b"/>
              <a:pathLst>
                <a:path w="4150" h="346" extrusionOk="0">
                  <a:moveTo>
                    <a:pt x="3322" y="0"/>
                  </a:moveTo>
                  <a:cubicBezTo>
                    <a:pt x="3231" y="0"/>
                    <a:pt x="3130" y="1"/>
                    <a:pt x="3020" y="4"/>
                  </a:cubicBezTo>
                  <a:cubicBezTo>
                    <a:pt x="3020" y="4"/>
                    <a:pt x="2880" y="2"/>
                    <a:pt x="2662" y="2"/>
                  </a:cubicBezTo>
                  <a:cubicBezTo>
                    <a:pt x="1913" y="2"/>
                    <a:pt x="240" y="17"/>
                    <a:pt x="114" y="146"/>
                  </a:cubicBezTo>
                  <a:cubicBezTo>
                    <a:pt x="1" y="264"/>
                    <a:pt x="328" y="346"/>
                    <a:pt x="1434" y="346"/>
                  </a:cubicBezTo>
                  <a:cubicBezTo>
                    <a:pt x="1509" y="346"/>
                    <a:pt x="1588" y="345"/>
                    <a:pt x="1670" y="345"/>
                  </a:cubicBezTo>
                  <a:cubicBezTo>
                    <a:pt x="1924" y="342"/>
                    <a:pt x="2161" y="341"/>
                    <a:pt x="2379" y="341"/>
                  </a:cubicBezTo>
                  <a:cubicBezTo>
                    <a:pt x="2494" y="341"/>
                    <a:pt x="2604" y="342"/>
                    <a:pt x="2709" y="342"/>
                  </a:cubicBezTo>
                  <a:cubicBezTo>
                    <a:pt x="3455" y="342"/>
                    <a:pt x="3922" y="335"/>
                    <a:pt x="4016" y="226"/>
                  </a:cubicBezTo>
                  <a:cubicBezTo>
                    <a:pt x="4149" y="70"/>
                    <a:pt x="4030" y="0"/>
                    <a:pt x="3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2"/>
          <p:cNvGrpSpPr/>
          <p:nvPr/>
        </p:nvGrpSpPr>
        <p:grpSpPr>
          <a:xfrm>
            <a:off x="-214874" y="1717101"/>
            <a:ext cx="1010270" cy="2605496"/>
            <a:chOff x="-214874" y="1717101"/>
            <a:chExt cx="1010270" cy="2605496"/>
          </a:xfrm>
        </p:grpSpPr>
        <p:grpSp>
          <p:nvGrpSpPr>
            <p:cNvPr id="76" name="Google Shape;76;p2"/>
            <p:cNvGrpSpPr/>
            <p:nvPr/>
          </p:nvGrpSpPr>
          <p:grpSpPr>
            <a:xfrm flipH="1">
              <a:off x="-40734" y="1717101"/>
              <a:ext cx="687604" cy="1623614"/>
              <a:chOff x="2228351" y="1356441"/>
              <a:chExt cx="875818" cy="2068034"/>
            </a:xfrm>
          </p:grpSpPr>
          <p:sp>
            <p:nvSpPr>
              <p:cNvPr id="77" name="Google Shape;77;p2"/>
              <p:cNvSpPr/>
              <p:nvPr/>
            </p:nvSpPr>
            <p:spPr>
              <a:xfrm>
                <a:off x="2228351" y="1497557"/>
                <a:ext cx="875818" cy="1926919"/>
              </a:xfrm>
              <a:custGeom>
                <a:avLst/>
                <a:gdLst/>
                <a:ahLst/>
                <a:cxnLst/>
                <a:rect l="l" t="t" r="r" b="b"/>
                <a:pathLst>
                  <a:path w="23259" h="51173" extrusionOk="0">
                    <a:moveTo>
                      <a:pt x="22403" y="1"/>
                    </a:moveTo>
                    <a:cubicBezTo>
                      <a:pt x="21760" y="1"/>
                      <a:pt x="20933" y="138"/>
                      <a:pt x="20760" y="252"/>
                    </a:cubicBezTo>
                    <a:cubicBezTo>
                      <a:pt x="20080" y="706"/>
                      <a:pt x="19899" y="1783"/>
                      <a:pt x="19628" y="2492"/>
                    </a:cubicBezTo>
                    <a:cubicBezTo>
                      <a:pt x="18569" y="5259"/>
                      <a:pt x="17700" y="8118"/>
                      <a:pt x="16879" y="10963"/>
                    </a:cubicBezTo>
                    <a:cubicBezTo>
                      <a:pt x="15889" y="14398"/>
                      <a:pt x="15035" y="17869"/>
                      <a:pt x="14319" y="21375"/>
                    </a:cubicBezTo>
                    <a:cubicBezTo>
                      <a:pt x="14109" y="21492"/>
                      <a:pt x="13960" y="21507"/>
                      <a:pt x="13721" y="21924"/>
                    </a:cubicBezTo>
                    <a:cubicBezTo>
                      <a:pt x="13327" y="22614"/>
                      <a:pt x="13080" y="22269"/>
                      <a:pt x="12835" y="23698"/>
                    </a:cubicBezTo>
                    <a:cubicBezTo>
                      <a:pt x="12588" y="25129"/>
                      <a:pt x="13080" y="25030"/>
                      <a:pt x="12538" y="25968"/>
                    </a:cubicBezTo>
                    <a:cubicBezTo>
                      <a:pt x="12197" y="26557"/>
                      <a:pt x="11837" y="27730"/>
                      <a:pt x="11616" y="28520"/>
                    </a:cubicBezTo>
                    <a:cubicBezTo>
                      <a:pt x="11224" y="28810"/>
                      <a:pt x="10883" y="29210"/>
                      <a:pt x="10625" y="29618"/>
                    </a:cubicBezTo>
                    <a:cubicBezTo>
                      <a:pt x="10073" y="30494"/>
                      <a:pt x="9656" y="31518"/>
                      <a:pt x="8791" y="32086"/>
                    </a:cubicBezTo>
                    <a:cubicBezTo>
                      <a:pt x="8291" y="32415"/>
                      <a:pt x="7670" y="32566"/>
                      <a:pt x="7249" y="32994"/>
                    </a:cubicBezTo>
                    <a:cubicBezTo>
                      <a:pt x="6750" y="33502"/>
                      <a:pt x="6656" y="34266"/>
                      <a:pt x="6534" y="34968"/>
                    </a:cubicBezTo>
                    <a:cubicBezTo>
                      <a:pt x="5855" y="38855"/>
                      <a:pt x="3592" y="42242"/>
                      <a:pt x="1765" y="45738"/>
                    </a:cubicBezTo>
                    <a:cubicBezTo>
                      <a:pt x="1" y="49114"/>
                      <a:pt x="2392" y="47492"/>
                      <a:pt x="1410" y="51173"/>
                    </a:cubicBezTo>
                    <a:cubicBezTo>
                      <a:pt x="3316" y="47336"/>
                      <a:pt x="3791" y="45463"/>
                      <a:pt x="4596" y="43139"/>
                    </a:cubicBezTo>
                    <a:cubicBezTo>
                      <a:pt x="4808" y="42749"/>
                      <a:pt x="5041" y="42343"/>
                      <a:pt x="5237" y="42093"/>
                    </a:cubicBezTo>
                    <a:cubicBezTo>
                      <a:pt x="5733" y="41457"/>
                      <a:pt x="5881" y="40761"/>
                      <a:pt x="5893" y="39841"/>
                    </a:cubicBezTo>
                    <a:cubicBezTo>
                      <a:pt x="5960" y="39692"/>
                      <a:pt x="6028" y="39539"/>
                      <a:pt x="6099" y="39383"/>
                    </a:cubicBezTo>
                    <a:cubicBezTo>
                      <a:pt x="6398" y="39227"/>
                      <a:pt x="6972" y="39392"/>
                      <a:pt x="7459" y="38591"/>
                    </a:cubicBezTo>
                    <a:cubicBezTo>
                      <a:pt x="8150" y="37457"/>
                      <a:pt x="7262" y="36982"/>
                      <a:pt x="7853" y="36717"/>
                    </a:cubicBezTo>
                    <a:cubicBezTo>
                      <a:pt x="8446" y="36453"/>
                      <a:pt x="8594" y="35978"/>
                      <a:pt x="8890" y="35040"/>
                    </a:cubicBezTo>
                    <a:cubicBezTo>
                      <a:pt x="8973" y="34779"/>
                      <a:pt x="9116" y="34499"/>
                      <a:pt x="9281" y="34230"/>
                    </a:cubicBezTo>
                    <a:cubicBezTo>
                      <a:pt x="9963" y="33683"/>
                      <a:pt x="10809" y="33316"/>
                      <a:pt x="11659" y="33316"/>
                    </a:cubicBezTo>
                    <a:cubicBezTo>
                      <a:pt x="11873" y="33316"/>
                      <a:pt x="12087" y="33339"/>
                      <a:pt x="12299" y="33389"/>
                    </a:cubicBezTo>
                    <a:cubicBezTo>
                      <a:pt x="12251" y="33845"/>
                      <a:pt x="12205" y="34301"/>
                      <a:pt x="12158" y="34757"/>
                    </a:cubicBezTo>
                    <a:cubicBezTo>
                      <a:pt x="14237" y="31508"/>
                      <a:pt x="15613" y="27859"/>
                      <a:pt x="16194" y="24047"/>
                    </a:cubicBezTo>
                    <a:cubicBezTo>
                      <a:pt x="16427" y="22521"/>
                      <a:pt x="16530" y="20974"/>
                      <a:pt x="16837" y="19461"/>
                    </a:cubicBezTo>
                    <a:cubicBezTo>
                      <a:pt x="17131" y="18024"/>
                      <a:pt x="17606" y="16631"/>
                      <a:pt x="18080" y="15244"/>
                    </a:cubicBezTo>
                    <a:lnTo>
                      <a:pt x="23185" y="294"/>
                    </a:lnTo>
                    <a:cubicBezTo>
                      <a:pt x="23259" y="77"/>
                      <a:pt x="22882" y="1"/>
                      <a:pt x="224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2753046" y="1356441"/>
                <a:ext cx="299244" cy="748958"/>
              </a:xfrm>
              <a:custGeom>
                <a:avLst/>
                <a:gdLst/>
                <a:ahLst/>
                <a:cxnLst/>
                <a:rect l="l" t="t" r="r" b="b"/>
                <a:pathLst>
                  <a:path w="7947" h="19890" extrusionOk="0">
                    <a:moveTo>
                      <a:pt x="7946" y="1"/>
                    </a:moveTo>
                    <a:cubicBezTo>
                      <a:pt x="7946" y="1"/>
                      <a:pt x="7158" y="118"/>
                      <a:pt x="6304" y="2290"/>
                    </a:cubicBezTo>
                    <a:cubicBezTo>
                      <a:pt x="5449" y="4461"/>
                      <a:pt x="6024" y="2835"/>
                      <a:pt x="5309" y="5259"/>
                    </a:cubicBezTo>
                    <a:cubicBezTo>
                      <a:pt x="4595" y="7683"/>
                      <a:pt x="4989" y="6630"/>
                      <a:pt x="4266" y="8340"/>
                    </a:cubicBezTo>
                    <a:cubicBezTo>
                      <a:pt x="3542" y="10050"/>
                      <a:pt x="3411" y="9917"/>
                      <a:pt x="3280" y="11562"/>
                    </a:cubicBezTo>
                    <a:cubicBezTo>
                      <a:pt x="3176" y="12864"/>
                      <a:pt x="2866" y="13258"/>
                      <a:pt x="2610" y="13855"/>
                    </a:cubicBezTo>
                    <a:cubicBezTo>
                      <a:pt x="2600" y="13880"/>
                      <a:pt x="2587" y="13892"/>
                      <a:pt x="2574" y="13892"/>
                    </a:cubicBezTo>
                    <a:cubicBezTo>
                      <a:pt x="2560" y="13892"/>
                      <a:pt x="2546" y="13878"/>
                      <a:pt x="2536" y="13852"/>
                    </a:cubicBezTo>
                    <a:cubicBezTo>
                      <a:pt x="2469" y="13686"/>
                      <a:pt x="2289" y="13703"/>
                      <a:pt x="2259" y="13657"/>
                    </a:cubicBezTo>
                    <a:cubicBezTo>
                      <a:pt x="2142" y="13449"/>
                      <a:pt x="1956" y="13360"/>
                      <a:pt x="1813" y="13110"/>
                    </a:cubicBezTo>
                    <a:cubicBezTo>
                      <a:pt x="1771" y="13210"/>
                      <a:pt x="1771" y="13323"/>
                      <a:pt x="1812" y="13424"/>
                    </a:cubicBezTo>
                    <a:lnTo>
                      <a:pt x="1708" y="13409"/>
                    </a:lnTo>
                    <a:cubicBezTo>
                      <a:pt x="1705" y="13409"/>
                      <a:pt x="1703" y="13409"/>
                      <a:pt x="1701" y="13409"/>
                    </a:cubicBezTo>
                    <a:cubicBezTo>
                      <a:pt x="1644" y="13409"/>
                      <a:pt x="1637" y="13500"/>
                      <a:pt x="1593" y="13531"/>
                    </a:cubicBezTo>
                    <a:cubicBezTo>
                      <a:pt x="1531" y="13575"/>
                      <a:pt x="1438" y="13566"/>
                      <a:pt x="1435" y="13650"/>
                    </a:cubicBezTo>
                    <a:cubicBezTo>
                      <a:pt x="1432" y="13751"/>
                      <a:pt x="1408" y="13841"/>
                      <a:pt x="1336" y="13869"/>
                    </a:cubicBezTo>
                    <a:cubicBezTo>
                      <a:pt x="1307" y="13877"/>
                      <a:pt x="1277" y="13882"/>
                      <a:pt x="1247" y="13882"/>
                    </a:cubicBezTo>
                    <a:cubicBezTo>
                      <a:pt x="1239" y="13882"/>
                      <a:pt x="1230" y="13882"/>
                      <a:pt x="1222" y="13881"/>
                    </a:cubicBezTo>
                    <a:cubicBezTo>
                      <a:pt x="961" y="13870"/>
                      <a:pt x="698" y="13780"/>
                      <a:pt x="441" y="13780"/>
                    </a:cubicBezTo>
                    <a:cubicBezTo>
                      <a:pt x="370" y="13780"/>
                      <a:pt x="299" y="13787"/>
                      <a:pt x="229" y="13804"/>
                    </a:cubicBezTo>
                    <a:cubicBezTo>
                      <a:pt x="209" y="13808"/>
                      <a:pt x="190" y="13817"/>
                      <a:pt x="175" y="13829"/>
                    </a:cubicBezTo>
                    <a:cubicBezTo>
                      <a:pt x="151" y="13852"/>
                      <a:pt x="148" y="13889"/>
                      <a:pt x="141" y="13921"/>
                    </a:cubicBezTo>
                    <a:cubicBezTo>
                      <a:pt x="127" y="13980"/>
                      <a:pt x="91" y="14033"/>
                      <a:pt x="71" y="14090"/>
                    </a:cubicBezTo>
                    <a:cubicBezTo>
                      <a:pt x="1" y="14305"/>
                      <a:pt x="200" y="14531"/>
                      <a:pt x="420" y="14576"/>
                    </a:cubicBezTo>
                    <a:cubicBezTo>
                      <a:pt x="466" y="14586"/>
                      <a:pt x="511" y="14590"/>
                      <a:pt x="556" y="14590"/>
                    </a:cubicBezTo>
                    <a:cubicBezTo>
                      <a:pt x="733" y="14590"/>
                      <a:pt x="910" y="14526"/>
                      <a:pt x="1078" y="14463"/>
                    </a:cubicBezTo>
                    <a:cubicBezTo>
                      <a:pt x="1145" y="14438"/>
                      <a:pt x="1216" y="14411"/>
                      <a:pt x="1269" y="14360"/>
                    </a:cubicBezTo>
                    <a:cubicBezTo>
                      <a:pt x="1296" y="14334"/>
                      <a:pt x="1317" y="14302"/>
                      <a:pt x="1350" y="14283"/>
                    </a:cubicBezTo>
                    <a:cubicBezTo>
                      <a:pt x="1375" y="14268"/>
                      <a:pt x="1404" y="14264"/>
                      <a:pt x="1433" y="14264"/>
                    </a:cubicBezTo>
                    <a:cubicBezTo>
                      <a:pt x="1442" y="14264"/>
                      <a:pt x="1450" y="14264"/>
                      <a:pt x="1459" y="14265"/>
                    </a:cubicBezTo>
                    <a:cubicBezTo>
                      <a:pt x="1566" y="14270"/>
                      <a:pt x="1670" y="14306"/>
                      <a:pt x="1777" y="14306"/>
                    </a:cubicBezTo>
                    <a:cubicBezTo>
                      <a:pt x="1782" y="14306"/>
                      <a:pt x="1786" y="14306"/>
                      <a:pt x="1791" y="14306"/>
                    </a:cubicBezTo>
                    <a:cubicBezTo>
                      <a:pt x="1903" y="14304"/>
                      <a:pt x="2027" y="14241"/>
                      <a:pt x="2044" y="14130"/>
                    </a:cubicBezTo>
                    <a:cubicBezTo>
                      <a:pt x="2057" y="14127"/>
                      <a:pt x="2068" y="14125"/>
                      <a:pt x="2078" y="14125"/>
                    </a:cubicBezTo>
                    <a:cubicBezTo>
                      <a:pt x="2196" y="14125"/>
                      <a:pt x="2168" y="14335"/>
                      <a:pt x="2270" y="14431"/>
                    </a:cubicBezTo>
                    <a:cubicBezTo>
                      <a:pt x="2261" y="14464"/>
                      <a:pt x="2394" y="14513"/>
                      <a:pt x="2385" y="14547"/>
                    </a:cubicBezTo>
                    <a:cubicBezTo>
                      <a:pt x="2122" y="15534"/>
                      <a:pt x="2227" y="16277"/>
                      <a:pt x="1898" y="17076"/>
                    </a:cubicBezTo>
                    <a:cubicBezTo>
                      <a:pt x="1574" y="17864"/>
                      <a:pt x="1505" y="19285"/>
                      <a:pt x="1314" y="19889"/>
                    </a:cubicBezTo>
                    <a:cubicBezTo>
                      <a:pt x="1452" y="19569"/>
                      <a:pt x="1747" y="18952"/>
                      <a:pt x="2293" y="17960"/>
                    </a:cubicBezTo>
                    <a:cubicBezTo>
                      <a:pt x="3477" y="15816"/>
                      <a:pt x="3345" y="14191"/>
                      <a:pt x="3937" y="12679"/>
                    </a:cubicBezTo>
                    <a:cubicBezTo>
                      <a:pt x="4529" y="11167"/>
                      <a:pt x="4134" y="11580"/>
                      <a:pt x="5251" y="10616"/>
                    </a:cubicBezTo>
                    <a:cubicBezTo>
                      <a:pt x="6368" y="9655"/>
                      <a:pt x="6369" y="10379"/>
                      <a:pt x="6434" y="8668"/>
                    </a:cubicBezTo>
                    <a:cubicBezTo>
                      <a:pt x="6501" y="6959"/>
                      <a:pt x="7027" y="6233"/>
                      <a:pt x="7486" y="5051"/>
                    </a:cubicBezTo>
                    <a:cubicBezTo>
                      <a:pt x="7946" y="3869"/>
                      <a:pt x="7946" y="2290"/>
                      <a:pt x="7946" y="2290"/>
                    </a:cubicBezTo>
                    <a:lnTo>
                      <a:pt x="794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2436224" y="2483091"/>
                <a:ext cx="231992" cy="499983"/>
              </a:xfrm>
              <a:custGeom>
                <a:avLst/>
                <a:gdLst/>
                <a:ahLst/>
                <a:cxnLst/>
                <a:rect l="l" t="t" r="r" b="b"/>
                <a:pathLst>
                  <a:path w="6161" h="13278" extrusionOk="0">
                    <a:moveTo>
                      <a:pt x="6053" y="377"/>
                    </a:moveTo>
                    <a:cubicBezTo>
                      <a:pt x="6015" y="377"/>
                      <a:pt x="5954" y="457"/>
                      <a:pt x="5858" y="643"/>
                    </a:cubicBezTo>
                    <a:cubicBezTo>
                      <a:pt x="5489" y="1358"/>
                      <a:pt x="5390" y="1"/>
                      <a:pt x="4600" y="2984"/>
                    </a:cubicBezTo>
                    <a:cubicBezTo>
                      <a:pt x="4600" y="2984"/>
                      <a:pt x="4280" y="3082"/>
                      <a:pt x="3837" y="4858"/>
                    </a:cubicBezTo>
                    <a:cubicBezTo>
                      <a:pt x="3393" y="6633"/>
                      <a:pt x="3417" y="6559"/>
                      <a:pt x="3319" y="6781"/>
                    </a:cubicBezTo>
                    <a:cubicBezTo>
                      <a:pt x="3220" y="7002"/>
                      <a:pt x="2850" y="7225"/>
                      <a:pt x="2456" y="7915"/>
                    </a:cubicBezTo>
                    <a:cubicBezTo>
                      <a:pt x="2061" y="8607"/>
                      <a:pt x="2184" y="8014"/>
                      <a:pt x="1938" y="9026"/>
                    </a:cubicBezTo>
                    <a:cubicBezTo>
                      <a:pt x="1691" y="10036"/>
                      <a:pt x="1322" y="11368"/>
                      <a:pt x="853" y="12107"/>
                    </a:cubicBezTo>
                    <a:cubicBezTo>
                      <a:pt x="416" y="12797"/>
                      <a:pt x="0" y="13274"/>
                      <a:pt x="328" y="13274"/>
                    </a:cubicBezTo>
                    <a:cubicBezTo>
                      <a:pt x="351" y="13274"/>
                      <a:pt x="378" y="13271"/>
                      <a:pt x="409" y="13266"/>
                    </a:cubicBezTo>
                    <a:cubicBezTo>
                      <a:pt x="445" y="13261"/>
                      <a:pt x="475" y="13259"/>
                      <a:pt x="501" y="13259"/>
                    </a:cubicBezTo>
                    <a:cubicBezTo>
                      <a:pt x="580" y="13259"/>
                      <a:pt x="624" y="13277"/>
                      <a:pt x="656" y="13277"/>
                    </a:cubicBezTo>
                    <a:cubicBezTo>
                      <a:pt x="754" y="13277"/>
                      <a:pt x="743" y="13096"/>
                      <a:pt x="1346" y="11614"/>
                    </a:cubicBezTo>
                    <a:cubicBezTo>
                      <a:pt x="2209" y="9494"/>
                      <a:pt x="2258" y="8582"/>
                      <a:pt x="3121" y="8039"/>
                    </a:cubicBezTo>
                    <a:cubicBezTo>
                      <a:pt x="3985" y="7497"/>
                      <a:pt x="3862" y="7595"/>
                      <a:pt x="4379" y="6905"/>
                    </a:cubicBezTo>
                    <a:cubicBezTo>
                      <a:pt x="4897" y="6214"/>
                      <a:pt x="4897" y="6953"/>
                      <a:pt x="5390" y="6005"/>
                    </a:cubicBezTo>
                    <a:cubicBezTo>
                      <a:pt x="5882" y="5056"/>
                      <a:pt x="4994" y="4932"/>
                      <a:pt x="5390" y="3675"/>
                    </a:cubicBezTo>
                    <a:cubicBezTo>
                      <a:pt x="5784" y="2418"/>
                      <a:pt x="6079" y="2565"/>
                      <a:pt x="6079" y="1678"/>
                    </a:cubicBezTo>
                    <a:cubicBezTo>
                      <a:pt x="6079" y="1021"/>
                      <a:pt x="6160" y="377"/>
                      <a:pt x="6053" y="37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" name="Google Shape;80;p2"/>
            <p:cNvSpPr/>
            <p:nvPr/>
          </p:nvSpPr>
          <p:spPr>
            <a:xfrm>
              <a:off x="-214874" y="3297112"/>
              <a:ext cx="1010270" cy="1025485"/>
            </a:xfrm>
            <a:custGeom>
              <a:avLst/>
              <a:gdLst/>
              <a:ahLst/>
              <a:cxnLst/>
              <a:rect l="l" t="t" r="r" b="b"/>
              <a:pathLst>
                <a:path w="15671" h="15907" extrusionOk="0">
                  <a:moveTo>
                    <a:pt x="6710" y="0"/>
                  </a:moveTo>
                  <a:cubicBezTo>
                    <a:pt x="6477" y="0"/>
                    <a:pt x="6207" y="222"/>
                    <a:pt x="5830" y="886"/>
                  </a:cubicBezTo>
                  <a:cubicBezTo>
                    <a:pt x="4745" y="2795"/>
                    <a:pt x="3660" y="3117"/>
                    <a:pt x="3167" y="5397"/>
                  </a:cubicBezTo>
                  <a:cubicBezTo>
                    <a:pt x="2674" y="7676"/>
                    <a:pt x="632" y="9637"/>
                    <a:pt x="632" y="9637"/>
                  </a:cubicBezTo>
                  <a:cubicBezTo>
                    <a:pt x="0" y="10329"/>
                    <a:pt x="407" y="10465"/>
                    <a:pt x="653" y="10662"/>
                  </a:cubicBezTo>
                  <a:cubicBezTo>
                    <a:pt x="676" y="10681"/>
                    <a:pt x="704" y="10689"/>
                    <a:pt x="736" y="10689"/>
                  </a:cubicBezTo>
                  <a:cubicBezTo>
                    <a:pt x="1052" y="10689"/>
                    <a:pt x="1789" y="9873"/>
                    <a:pt x="2281" y="9381"/>
                  </a:cubicBezTo>
                  <a:cubicBezTo>
                    <a:pt x="2399" y="9263"/>
                    <a:pt x="2479" y="9212"/>
                    <a:pt x="2528" y="9212"/>
                  </a:cubicBezTo>
                  <a:cubicBezTo>
                    <a:pt x="2702" y="9212"/>
                    <a:pt x="2458" y="9865"/>
                    <a:pt x="2034" y="10367"/>
                  </a:cubicBezTo>
                  <a:cubicBezTo>
                    <a:pt x="1491" y="11008"/>
                    <a:pt x="949" y="11600"/>
                    <a:pt x="752" y="12488"/>
                  </a:cubicBezTo>
                  <a:cubicBezTo>
                    <a:pt x="555" y="13374"/>
                    <a:pt x="70" y="14016"/>
                    <a:pt x="308" y="14312"/>
                  </a:cubicBezTo>
                  <a:cubicBezTo>
                    <a:pt x="343" y="14355"/>
                    <a:pt x="387" y="14376"/>
                    <a:pt x="438" y="14376"/>
                  </a:cubicBezTo>
                  <a:cubicBezTo>
                    <a:pt x="741" y="14376"/>
                    <a:pt x="1295" y="13640"/>
                    <a:pt x="1590" y="12290"/>
                  </a:cubicBezTo>
                  <a:cubicBezTo>
                    <a:pt x="1935" y="10712"/>
                    <a:pt x="3120" y="10367"/>
                    <a:pt x="4105" y="9331"/>
                  </a:cubicBezTo>
                  <a:cubicBezTo>
                    <a:pt x="5090" y="8296"/>
                    <a:pt x="5240" y="8099"/>
                    <a:pt x="5437" y="7014"/>
                  </a:cubicBezTo>
                  <a:cubicBezTo>
                    <a:pt x="5632" y="5929"/>
                    <a:pt x="6570" y="6126"/>
                    <a:pt x="7014" y="5387"/>
                  </a:cubicBezTo>
                  <a:cubicBezTo>
                    <a:pt x="7198" y="5079"/>
                    <a:pt x="7199" y="4849"/>
                    <a:pt x="7035" y="4849"/>
                  </a:cubicBezTo>
                  <a:cubicBezTo>
                    <a:pt x="6977" y="4849"/>
                    <a:pt x="6899" y="4878"/>
                    <a:pt x="6800" y="4943"/>
                  </a:cubicBezTo>
                  <a:cubicBezTo>
                    <a:pt x="6538" y="5114"/>
                    <a:pt x="6080" y="5709"/>
                    <a:pt x="5817" y="5709"/>
                  </a:cubicBezTo>
                  <a:cubicBezTo>
                    <a:pt x="5785" y="5709"/>
                    <a:pt x="5757" y="5700"/>
                    <a:pt x="5732" y="5682"/>
                  </a:cubicBezTo>
                  <a:cubicBezTo>
                    <a:pt x="5189" y="5287"/>
                    <a:pt x="4992" y="4991"/>
                    <a:pt x="5534" y="4548"/>
                  </a:cubicBezTo>
                  <a:cubicBezTo>
                    <a:pt x="6076" y="4104"/>
                    <a:pt x="6275" y="4054"/>
                    <a:pt x="6225" y="3117"/>
                  </a:cubicBezTo>
                  <a:cubicBezTo>
                    <a:pt x="6199" y="2625"/>
                    <a:pt x="6310" y="2432"/>
                    <a:pt x="6549" y="2432"/>
                  </a:cubicBezTo>
                  <a:cubicBezTo>
                    <a:pt x="6765" y="2432"/>
                    <a:pt x="7086" y="2588"/>
                    <a:pt x="7507" y="2822"/>
                  </a:cubicBezTo>
                  <a:cubicBezTo>
                    <a:pt x="8394" y="3314"/>
                    <a:pt x="8493" y="3314"/>
                    <a:pt x="9381" y="4498"/>
                  </a:cubicBezTo>
                  <a:cubicBezTo>
                    <a:pt x="10268" y="5681"/>
                    <a:pt x="9676" y="5928"/>
                    <a:pt x="10071" y="7111"/>
                  </a:cubicBezTo>
                  <a:cubicBezTo>
                    <a:pt x="10465" y="8296"/>
                    <a:pt x="10664" y="10218"/>
                    <a:pt x="11008" y="11056"/>
                  </a:cubicBezTo>
                  <a:cubicBezTo>
                    <a:pt x="11299" y="11763"/>
                    <a:pt x="11624" y="12748"/>
                    <a:pt x="11749" y="12748"/>
                  </a:cubicBezTo>
                  <a:cubicBezTo>
                    <a:pt x="11773" y="12748"/>
                    <a:pt x="11789" y="12713"/>
                    <a:pt x="11797" y="12635"/>
                  </a:cubicBezTo>
                  <a:cubicBezTo>
                    <a:pt x="11846" y="12141"/>
                    <a:pt x="12043" y="11649"/>
                    <a:pt x="11649" y="10859"/>
                  </a:cubicBezTo>
                  <a:cubicBezTo>
                    <a:pt x="11255" y="10070"/>
                    <a:pt x="11255" y="9134"/>
                    <a:pt x="11402" y="8887"/>
                  </a:cubicBezTo>
                  <a:cubicBezTo>
                    <a:pt x="11472" y="8770"/>
                    <a:pt x="11563" y="8676"/>
                    <a:pt x="11682" y="8676"/>
                  </a:cubicBezTo>
                  <a:cubicBezTo>
                    <a:pt x="11815" y="8676"/>
                    <a:pt x="11982" y="8795"/>
                    <a:pt x="12191" y="9134"/>
                  </a:cubicBezTo>
                  <a:cubicBezTo>
                    <a:pt x="12585" y="9775"/>
                    <a:pt x="12734" y="9874"/>
                    <a:pt x="12734" y="10859"/>
                  </a:cubicBezTo>
                  <a:cubicBezTo>
                    <a:pt x="12734" y="11846"/>
                    <a:pt x="13621" y="12076"/>
                    <a:pt x="13769" y="12717"/>
                  </a:cubicBezTo>
                  <a:cubicBezTo>
                    <a:pt x="13788" y="12801"/>
                    <a:pt x="13805" y="12832"/>
                    <a:pt x="13821" y="12832"/>
                  </a:cubicBezTo>
                  <a:cubicBezTo>
                    <a:pt x="13865" y="12832"/>
                    <a:pt x="13911" y="12616"/>
                    <a:pt x="14021" y="12616"/>
                  </a:cubicBezTo>
                  <a:cubicBezTo>
                    <a:pt x="14183" y="12616"/>
                    <a:pt x="14486" y="13088"/>
                    <a:pt x="15133" y="15429"/>
                  </a:cubicBezTo>
                  <a:cubicBezTo>
                    <a:pt x="15179" y="15594"/>
                    <a:pt x="15474" y="15906"/>
                    <a:pt x="15595" y="15906"/>
                  </a:cubicBezTo>
                  <a:cubicBezTo>
                    <a:pt x="15652" y="15906"/>
                    <a:pt x="15670" y="15839"/>
                    <a:pt x="15609" y="15659"/>
                  </a:cubicBezTo>
                  <a:cubicBezTo>
                    <a:pt x="15307" y="14758"/>
                    <a:pt x="14978" y="13474"/>
                    <a:pt x="14656" y="12549"/>
                  </a:cubicBezTo>
                  <a:cubicBezTo>
                    <a:pt x="14570" y="12300"/>
                    <a:pt x="14416" y="12241"/>
                    <a:pt x="14344" y="12026"/>
                  </a:cubicBezTo>
                  <a:cubicBezTo>
                    <a:pt x="14224" y="11665"/>
                    <a:pt x="14188" y="11655"/>
                    <a:pt x="14154" y="11655"/>
                  </a:cubicBezTo>
                  <a:cubicBezTo>
                    <a:pt x="14152" y="11655"/>
                    <a:pt x="14150" y="11655"/>
                    <a:pt x="14148" y="11655"/>
                  </a:cubicBezTo>
                  <a:cubicBezTo>
                    <a:pt x="14112" y="11655"/>
                    <a:pt x="14074" y="11645"/>
                    <a:pt x="13938" y="11236"/>
                  </a:cubicBezTo>
                  <a:cubicBezTo>
                    <a:pt x="13618" y="10268"/>
                    <a:pt x="13327" y="9368"/>
                    <a:pt x="13167" y="8796"/>
                  </a:cubicBezTo>
                  <a:cubicBezTo>
                    <a:pt x="11969" y="4498"/>
                    <a:pt x="11155" y="6052"/>
                    <a:pt x="10564" y="4005"/>
                  </a:cubicBezTo>
                  <a:cubicBezTo>
                    <a:pt x="9963" y="1927"/>
                    <a:pt x="9084" y="1046"/>
                    <a:pt x="8098" y="886"/>
                  </a:cubicBezTo>
                  <a:cubicBezTo>
                    <a:pt x="7454" y="780"/>
                    <a:pt x="7147" y="0"/>
                    <a:pt x="67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229" name="Google Shape;229;p6"/>
          <p:cNvGrpSpPr/>
          <p:nvPr/>
        </p:nvGrpSpPr>
        <p:grpSpPr>
          <a:xfrm>
            <a:off x="6728406" y="4199335"/>
            <a:ext cx="2486158" cy="1333648"/>
            <a:chOff x="6728406" y="3894535"/>
            <a:chExt cx="2486158" cy="1333648"/>
          </a:xfrm>
        </p:grpSpPr>
        <p:sp>
          <p:nvSpPr>
            <p:cNvPr id="230" name="Google Shape;230;p6"/>
            <p:cNvSpPr/>
            <p:nvPr/>
          </p:nvSpPr>
          <p:spPr>
            <a:xfrm>
              <a:off x="6748260" y="4805888"/>
              <a:ext cx="668918" cy="254298"/>
            </a:xfrm>
            <a:custGeom>
              <a:avLst/>
              <a:gdLst/>
              <a:ahLst/>
              <a:cxnLst/>
              <a:rect l="l" t="t" r="r" b="b"/>
              <a:pathLst>
                <a:path w="15396" h="5853" extrusionOk="0">
                  <a:moveTo>
                    <a:pt x="14158" y="1"/>
                  </a:moveTo>
                  <a:cubicBezTo>
                    <a:pt x="13922" y="1"/>
                    <a:pt x="13684" y="27"/>
                    <a:pt x="13451" y="81"/>
                  </a:cubicBezTo>
                  <a:cubicBezTo>
                    <a:pt x="12360" y="331"/>
                    <a:pt x="11447" y="1142"/>
                    <a:pt x="10341" y="1317"/>
                  </a:cubicBezTo>
                  <a:cubicBezTo>
                    <a:pt x="10025" y="1367"/>
                    <a:pt x="9702" y="1364"/>
                    <a:pt x="9390" y="1432"/>
                  </a:cubicBezTo>
                  <a:cubicBezTo>
                    <a:pt x="8701" y="1584"/>
                    <a:pt x="8142" y="2071"/>
                    <a:pt x="7513" y="2390"/>
                  </a:cubicBezTo>
                  <a:cubicBezTo>
                    <a:pt x="7018" y="2639"/>
                    <a:pt x="6477" y="2785"/>
                    <a:pt x="5923" y="2818"/>
                  </a:cubicBezTo>
                  <a:cubicBezTo>
                    <a:pt x="5877" y="2821"/>
                    <a:pt x="5830" y="2823"/>
                    <a:pt x="5784" y="2823"/>
                  </a:cubicBezTo>
                  <a:cubicBezTo>
                    <a:pt x="5379" y="2823"/>
                    <a:pt x="4979" y="2722"/>
                    <a:pt x="4578" y="2722"/>
                  </a:cubicBezTo>
                  <a:cubicBezTo>
                    <a:pt x="4521" y="2722"/>
                    <a:pt x="4464" y="2724"/>
                    <a:pt x="4407" y="2729"/>
                  </a:cubicBezTo>
                  <a:cubicBezTo>
                    <a:pt x="4053" y="2756"/>
                    <a:pt x="3793" y="2937"/>
                    <a:pt x="3517" y="3143"/>
                  </a:cubicBezTo>
                  <a:cubicBezTo>
                    <a:pt x="3047" y="3492"/>
                    <a:pt x="2568" y="3829"/>
                    <a:pt x="2091" y="4169"/>
                  </a:cubicBezTo>
                  <a:lnTo>
                    <a:pt x="1110" y="4866"/>
                  </a:lnTo>
                  <a:lnTo>
                    <a:pt x="305" y="5438"/>
                  </a:lnTo>
                  <a:cubicBezTo>
                    <a:pt x="178" y="5529"/>
                    <a:pt x="43" y="5631"/>
                    <a:pt x="1" y="5781"/>
                  </a:cubicBezTo>
                  <a:cubicBezTo>
                    <a:pt x="77" y="5828"/>
                    <a:pt x="165" y="5852"/>
                    <a:pt x="254" y="5852"/>
                  </a:cubicBezTo>
                  <a:cubicBezTo>
                    <a:pt x="280" y="5852"/>
                    <a:pt x="306" y="5850"/>
                    <a:pt x="332" y="5846"/>
                  </a:cubicBezTo>
                  <a:cubicBezTo>
                    <a:pt x="551" y="5343"/>
                    <a:pt x="1182" y="5212"/>
                    <a:pt x="1693" y="5016"/>
                  </a:cubicBezTo>
                  <a:cubicBezTo>
                    <a:pt x="2504" y="4705"/>
                    <a:pt x="3170" y="4096"/>
                    <a:pt x="3971" y="3765"/>
                  </a:cubicBezTo>
                  <a:lnTo>
                    <a:pt x="4163" y="3960"/>
                  </a:lnTo>
                  <a:cubicBezTo>
                    <a:pt x="4078" y="4078"/>
                    <a:pt x="3971" y="4180"/>
                    <a:pt x="3851" y="4261"/>
                  </a:cubicBezTo>
                  <a:cubicBezTo>
                    <a:pt x="4017" y="4295"/>
                    <a:pt x="4072" y="4526"/>
                    <a:pt x="3994" y="4678"/>
                  </a:cubicBezTo>
                  <a:cubicBezTo>
                    <a:pt x="3914" y="4829"/>
                    <a:pt x="3757" y="4917"/>
                    <a:pt x="3611" y="5005"/>
                  </a:cubicBezTo>
                  <a:cubicBezTo>
                    <a:pt x="3463" y="5091"/>
                    <a:pt x="3312" y="5197"/>
                    <a:pt x="3261" y="5360"/>
                  </a:cubicBezTo>
                  <a:cubicBezTo>
                    <a:pt x="3334" y="5407"/>
                    <a:pt x="3414" y="5427"/>
                    <a:pt x="3496" y="5427"/>
                  </a:cubicBezTo>
                  <a:cubicBezTo>
                    <a:pt x="3716" y="5427"/>
                    <a:pt x="3950" y="5282"/>
                    <a:pt x="4109" y="5111"/>
                  </a:cubicBezTo>
                  <a:cubicBezTo>
                    <a:pt x="4328" y="4875"/>
                    <a:pt x="4507" y="4578"/>
                    <a:pt x="4806" y="4462"/>
                  </a:cubicBezTo>
                  <a:cubicBezTo>
                    <a:pt x="4905" y="4424"/>
                    <a:pt x="5006" y="4409"/>
                    <a:pt x="5109" y="4409"/>
                  </a:cubicBezTo>
                  <a:cubicBezTo>
                    <a:pt x="5362" y="4409"/>
                    <a:pt x="5625" y="4498"/>
                    <a:pt x="5880" y="4546"/>
                  </a:cubicBezTo>
                  <a:cubicBezTo>
                    <a:pt x="6035" y="4576"/>
                    <a:pt x="6191" y="4591"/>
                    <a:pt x="6348" y="4591"/>
                  </a:cubicBezTo>
                  <a:cubicBezTo>
                    <a:pt x="6444" y="4591"/>
                    <a:pt x="6540" y="4585"/>
                    <a:pt x="6635" y="4574"/>
                  </a:cubicBezTo>
                  <a:cubicBezTo>
                    <a:pt x="6700" y="4566"/>
                    <a:pt x="6769" y="4554"/>
                    <a:pt x="6817" y="4511"/>
                  </a:cubicBezTo>
                  <a:cubicBezTo>
                    <a:pt x="6927" y="4413"/>
                    <a:pt x="6877" y="4239"/>
                    <a:pt x="6882" y="4092"/>
                  </a:cubicBezTo>
                  <a:cubicBezTo>
                    <a:pt x="6888" y="3870"/>
                    <a:pt x="7045" y="3677"/>
                    <a:pt x="7225" y="3546"/>
                  </a:cubicBezTo>
                  <a:cubicBezTo>
                    <a:pt x="7404" y="3415"/>
                    <a:pt x="7612" y="3324"/>
                    <a:pt x="7790" y="3191"/>
                  </a:cubicBezTo>
                  <a:cubicBezTo>
                    <a:pt x="8249" y="2853"/>
                    <a:pt x="8555" y="2228"/>
                    <a:pt x="9122" y="2177"/>
                  </a:cubicBezTo>
                  <a:cubicBezTo>
                    <a:pt x="9148" y="2175"/>
                    <a:pt x="9174" y="2174"/>
                    <a:pt x="9200" y="2174"/>
                  </a:cubicBezTo>
                  <a:cubicBezTo>
                    <a:pt x="9398" y="2174"/>
                    <a:pt x="9605" y="2231"/>
                    <a:pt x="9796" y="2231"/>
                  </a:cubicBezTo>
                  <a:cubicBezTo>
                    <a:pt x="9910" y="2231"/>
                    <a:pt x="10019" y="2211"/>
                    <a:pt x="10115" y="2145"/>
                  </a:cubicBezTo>
                  <a:lnTo>
                    <a:pt x="10115" y="2145"/>
                  </a:lnTo>
                  <a:cubicBezTo>
                    <a:pt x="9993" y="2358"/>
                    <a:pt x="10582" y="2440"/>
                    <a:pt x="10508" y="2673"/>
                  </a:cubicBezTo>
                  <a:cubicBezTo>
                    <a:pt x="10495" y="2713"/>
                    <a:pt x="10464" y="2742"/>
                    <a:pt x="10433" y="2771"/>
                  </a:cubicBezTo>
                  <a:cubicBezTo>
                    <a:pt x="10021" y="3148"/>
                    <a:pt x="9572" y="3481"/>
                    <a:pt x="9092" y="3767"/>
                  </a:cubicBezTo>
                  <a:cubicBezTo>
                    <a:pt x="9017" y="3811"/>
                    <a:pt x="8938" y="3859"/>
                    <a:pt x="8900" y="3937"/>
                  </a:cubicBezTo>
                  <a:cubicBezTo>
                    <a:pt x="8813" y="4110"/>
                    <a:pt x="9003" y="4319"/>
                    <a:pt x="9197" y="4319"/>
                  </a:cubicBezTo>
                  <a:cubicBezTo>
                    <a:pt x="9200" y="4319"/>
                    <a:pt x="9204" y="4318"/>
                    <a:pt x="9208" y="4318"/>
                  </a:cubicBezTo>
                  <a:cubicBezTo>
                    <a:pt x="9405" y="4311"/>
                    <a:pt x="9567" y="4159"/>
                    <a:pt x="9682" y="3998"/>
                  </a:cubicBezTo>
                  <a:cubicBezTo>
                    <a:pt x="9779" y="3863"/>
                    <a:pt x="9862" y="3713"/>
                    <a:pt x="9991" y="3608"/>
                  </a:cubicBezTo>
                  <a:cubicBezTo>
                    <a:pt x="10091" y="3528"/>
                    <a:pt x="10211" y="3479"/>
                    <a:pt x="10331" y="3433"/>
                  </a:cubicBezTo>
                  <a:lnTo>
                    <a:pt x="11201" y="3088"/>
                  </a:lnTo>
                  <a:cubicBezTo>
                    <a:pt x="11348" y="3030"/>
                    <a:pt x="11496" y="2971"/>
                    <a:pt x="11626" y="2880"/>
                  </a:cubicBezTo>
                  <a:cubicBezTo>
                    <a:pt x="11782" y="2773"/>
                    <a:pt x="11905" y="2625"/>
                    <a:pt x="12033" y="2485"/>
                  </a:cubicBezTo>
                  <a:cubicBezTo>
                    <a:pt x="12607" y="1870"/>
                    <a:pt x="13331" y="1414"/>
                    <a:pt x="14133" y="1165"/>
                  </a:cubicBezTo>
                  <a:lnTo>
                    <a:pt x="14133" y="1165"/>
                  </a:lnTo>
                  <a:cubicBezTo>
                    <a:pt x="14117" y="1366"/>
                    <a:pt x="14015" y="1550"/>
                    <a:pt x="13853" y="1672"/>
                  </a:cubicBezTo>
                  <a:cubicBezTo>
                    <a:pt x="13867" y="1673"/>
                    <a:pt x="13881" y="1674"/>
                    <a:pt x="13895" y="1674"/>
                  </a:cubicBezTo>
                  <a:cubicBezTo>
                    <a:pt x="14126" y="1674"/>
                    <a:pt x="14321" y="1489"/>
                    <a:pt x="14484" y="1318"/>
                  </a:cubicBezTo>
                  <a:lnTo>
                    <a:pt x="15320" y="438"/>
                  </a:lnTo>
                  <a:cubicBezTo>
                    <a:pt x="15356" y="400"/>
                    <a:pt x="15395" y="352"/>
                    <a:pt x="15384" y="300"/>
                  </a:cubicBezTo>
                  <a:cubicBezTo>
                    <a:pt x="15374" y="248"/>
                    <a:pt x="15317" y="219"/>
                    <a:pt x="15267" y="200"/>
                  </a:cubicBezTo>
                  <a:cubicBezTo>
                    <a:pt x="14911" y="68"/>
                    <a:pt x="14535" y="1"/>
                    <a:pt x="14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7902038" y="4662692"/>
              <a:ext cx="312040" cy="362135"/>
            </a:xfrm>
            <a:custGeom>
              <a:avLst/>
              <a:gdLst/>
              <a:ahLst/>
              <a:cxnLst/>
              <a:rect l="l" t="t" r="r" b="b"/>
              <a:pathLst>
                <a:path w="7182" h="8335" extrusionOk="0">
                  <a:moveTo>
                    <a:pt x="5775" y="1"/>
                  </a:moveTo>
                  <a:cubicBezTo>
                    <a:pt x="4993" y="1"/>
                    <a:pt x="4207" y="959"/>
                    <a:pt x="3754" y="1460"/>
                  </a:cubicBezTo>
                  <a:cubicBezTo>
                    <a:pt x="3557" y="1678"/>
                    <a:pt x="3371" y="1906"/>
                    <a:pt x="3154" y="2104"/>
                  </a:cubicBezTo>
                  <a:cubicBezTo>
                    <a:pt x="2875" y="2360"/>
                    <a:pt x="2551" y="2561"/>
                    <a:pt x="2266" y="2810"/>
                  </a:cubicBezTo>
                  <a:cubicBezTo>
                    <a:pt x="1824" y="3196"/>
                    <a:pt x="1479" y="3689"/>
                    <a:pt x="1019" y="4055"/>
                  </a:cubicBezTo>
                  <a:cubicBezTo>
                    <a:pt x="802" y="4228"/>
                    <a:pt x="559" y="4371"/>
                    <a:pt x="360" y="4564"/>
                  </a:cubicBezTo>
                  <a:cubicBezTo>
                    <a:pt x="160" y="4755"/>
                    <a:pt x="0" y="5014"/>
                    <a:pt x="12" y="5292"/>
                  </a:cubicBezTo>
                  <a:cubicBezTo>
                    <a:pt x="30" y="5810"/>
                    <a:pt x="620" y="6242"/>
                    <a:pt x="473" y="6739"/>
                  </a:cubicBezTo>
                  <a:cubicBezTo>
                    <a:pt x="409" y="6957"/>
                    <a:pt x="205" y="7159"/>
                    <a:pt x="279" y="7374"/>
                  </a:cubicBezTo>
                  <a:cubicBezTo>
                    <a:pt x="300" y="7434"/>
                    <a:pt x="341" y="7484"/>
                    <a:pt x="381" y="7532"/>
                  </a:cubicBezTo>
                  <a:lnTo>
                    <a:pt x="858" y="8113"/>
                  </a:lnTo>
                  <a:cubicBezTo>
                    <a:pt x="945" y="8219"/>
                    <a:pt x="1055" y="8335"/>
                    <a:pt x="1189" y="8335"/>
                  </a:cubicBezTo>
                  <a:cubicBezTo>
                    <a:pt x="1197" y="8335"/>
                    <a:pt x="1205" y="8335"/>
                    <a:pt x="1213" y="8334"/>
                  </a:cubicBezTo>
                  <a:cubicBezTo>
                    <a:pt x="1307" y="8183"/>
                    <a:pt x="1296" y="7992"/>
                    <a:pt x="1351" y="7823"/>
                  </a:cubicBezTo>
                  <a:cubicBezTo>
                    <a:pt x="1459" y="7490"/>
                    <a:pt x="1803" y="7302"/>
                    <a:pt x="2106" y="7125"/>
                  </a:cubicBezTo>
                  <a:cubicBezTo>
                    <a:pt x="3237" y="6461"/>
                    <a:pt x="4178" y="5515"/>
                    <a:pt x="4838" y="4381"/>
                  </a:cubicBezTo>
                  <a:cubicBezTo>
                    <a:pt x="4802" y="4368"/>
                    <a:pt x="4767" y="4362"/>
                    <a:pt x="4733" y="4362"/>
                  </a:cubicBezTo>
                  <a:cubicBezTo>
                    <a:pt x="4499" y="4362"/>
                    <a:pt x="4303" y="4641"/>
                    <a:pt x="4094" y="4799"/>
                  </a:cubicBezTo>
                  <a:cubicBezTo>
                    <a:pt x="3859" y="4978"/>
                    <a:pt x="3547" y="5013"/>
                    <a:pt x="3295" y="5163"/>
                  </a:cubicBezTo>
                  <a:cubicBezTo>
                    <a:pt x="2904" y="5395"/>
                    <a:pt x="2668" y="5892"/>
                    <a:pt x="2221" y="5970"/>
                  </a:cubicBezTo>
                  <a:cubicBezTo>
                    <a:pt x="2225" y="5022"/>
                    <a:pt x="2838" y="4104"/>
                    <a:pt x="3712" y="3736"/>
                  </a:cubicBezTo>
                  <a:lnTo>
                    <a:pt x="3712" y="3736"/>
                  </a:lnTo>
                  <a:cubicBezTo>
                    <a:pt x="3259" y="3793"/>
                    <a:pt x="2852" y="4024"/>
                    <a:pt x="2457" y="4251"/>
                  </a:cubicBezTo>
                  <a:cubicBezTo>
                    <a:pt x="2448" y="4120"/>
                    <a:pt x="2546" y="4007"/>
                    <a:pt x="2643" y="3916"/>
                  </a:cubicBezTo>
                  <a:cubicBezTo>
                    <a:pt x="3443" y="3162"/>
                    <a:pt x="4525" y="2766"/>
                    <a:pt x="5346" y="2034"/>
                  </a:cubicBezTo>
                  <a:cubicBezTo>
                    <a:pt x="5786" y="1642"/>
                    <a:pt x="7181" y="451"/>
                    <a:pt x="6086" y="55"/>
                  </a:cubicBezTo>
                  <a:cubicBezTo>
                    <a:pt x="5983" y="18"/>
                    <a:pt x="5879" y="1"/>
                    <a:pt x="57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6728406" y="4593658"/>
              <a:ext cx="2175938" cy="500515"/>
            </a:xfrm>
            <a:custGeom>
              <a:avLst/>
              <a:gdLst/>
              <a:ahLst/>
              <a:cxnLst/>
              <a:rect l="l" t="t" r="r" b="b"/>
              <a:pathLst>
                <a:path w="50082" h="11520" extrusionOk="0">
                  <a:moveTo>
                    <a:pt x="33379" y="0"/>
                  </a:moveTo>
                  <a:cubicBezTo>
                    <a:pt x="32236" y="1492"/>
                    <a:pt x="30905" y="2832"/>
                    <a:pt x="29420" y="3985"/>
                  </a:cubicBezTo>
                  <a:cubicBezTo>
                    <a:pt x="28351" y="4814"/>
                    <a:pt x="27137" y="5638"/>
                    <a:pt x="26413" y="6735"/>
                  </a:cubicBezTo>
                  <a:cubicBezTo>
                    <a:pt x="26060" y="7271"/>
                    <a:pt x="26730" y="8271"/>
                    <a:pt x="26535" y="8271"/>
                  </a:cubicBezTo>
                  <a:cubicBezTo>
                    <a:pt x="26440" y="8271"/>
                    <a:pt x="26134" y="8029"/>
                    <a:pt x="25394" y="7369"/>
                  </a:cubicBezTo>
                  <a:cubicBezTo>
                    <a:pt x="25214" y="7207"/>
                    <a:pt x="23793" y="6509"/>
                    <a:pt x="23672" y="6300"/>
                  </a:cubicBezTo>
                  <a:cubicBezTo>
                    <a:pt x="23437" y="5894"/>
                    <a:pt x="23129" y="5364"/>
                    <a:pt x="22705" y="5364"/>
                  </a:cubicBezTo>
                  <a:cubicBezTo>
                    <a:pt x="22633" y="5364"/>
                    <a:pt x="22557" y="5379"/>
                    <a:pt x="22478" y="5413"/>
                  </a:cubicBezTo>
                  <a:cubicBezTo>
                    <a:pt x="22363" y="5463"/>
                    <a:pt x="22267" y="5546"/>
                    <a:pt x="22188" y="5642"/>
                  </a:cubicBezTo>
                  <a:lnTo>
                    <a:pt x="21232" y="6810"/>
                  </a:lnTo>
                  <a:cubicBezTo>
                    <a:pt x="21090" y="6983"/>
                    <a:pt x="20936" y="7165"/>
                    <a:pt x="20685" y="7165"/>
                  </a:cubicBezTo>
                  <a:cubicBezTo>
                    <a:pt x="20603" y="7165"/>
                    <a:pt x="20510" y="7146"/>
                    <a:pt x="20405" y="7100"/>
                  </a:cubicBezTo>
                  <a:cubicBezTo>
                    <a:pt x="20240" y="7029"/>
                    <a:pt x="20101" y="6910"/>
                    <a:pt x="19992" y="6766"/>
                  </a:cubicBezTo>
                  <a:lnTo>
                    <a:pt x="17406" y="3348"/>
                  </a:lnTo>
                  <a:cubicBezTo>
                    <a:pt x="17147" y="3004"/>
                    <a:pt x="16804" y="2625"/>
                    <a:pt x="16392" y="2625"/>
                  </a:cubicBezTo>
                  <a:cubicBezTo>
                    <a:pt x="16356" y="2625"/>
                    <a:pt x="16320" y="2628"/>
                    <a:pt x="16283" y="2634"/>
                  </a:cubicBezTo>
                  <a:cubicBezTo>
                    <a:pt x="16123" y="2659"/>
                    <a:pt x="15979" y="2742"/>
                    <a:pt x="15841" y="2824"/>
                  </a:cubicBezTo>
                  <a:cubicBezTo>
                    <a:pt x="14434" y="3657"/>
                    <a:pt x="13049" y="4528"/>
                    <a:pt x="11687" y="5432"/>
                  </a:cubicBezTo>
                  <a:cubicBezTo>
                    <a:pt x="11652" y="5451"/>
                    <a:pt x="11619" y="5460"/>
                    <a:pt x="11586" y="5460"/>
                  </a:cubicBezTo>
                  <a:cubicBezTo>
                    <a:pt x="11400" y="5460"/>
                    <a:pt x="11249" y="5178"/>
                    <a:pt x="11007" y="5178"/>
                  </a:cubicBezTo>
                  <a:cubicBezTo>
                    <a:pt x="10963" y="5178"/>
                    <a:pt x="10916" y="5187"/>
                    <a:pt x="10865" y="5209"/>
                  </a:cubicBezTo>
                  <a:cubicBezTo>
                    <a:pt x="10643" y="5367"/>
                    <a:pt x="10573" y="5773"/>
                    <a:pt x="10282" y="5927"/>
                  </a:cubicBezTo>
                  <a:lnTo>
                    <a:pt x="8395" y="6922"/>
                  </a:lnTo>
                  <a:cubicBezTo>
                    <a:pt x="7655" y="7312"/>
                    <a:pt x="6792" y="7700"/>
                    <a:pt x="5990" y="7700"/>
                  </a:cubicBezTo>
                  <a:cubicBezTo>
                    <a:pt x="5613" y="7700"/>
                    <a:pt x="5249" y="7615"/>
                    <a:pt x="4918" y="7403"/>
                  </a:cubicBezTo>
                  <a:cubicBezTo>
                    <a:pt x="4694" y="7262"/>
                    <a:pt x="4458" y="7060"/>
                    <a:pt x="4211" y="7060"/>
                  </a:cubicBezTo>
                  <a:cubicBezTo>
                    <a:pt x="4164" y="7060"/>
                    <a:pt x="4117" y="7067"/>
                    <a:pt x="4070" y="7083"/>
                  </a:cubicBezTo>
                  <a:cubicBezTo>
                    <a:pt x="3913" y="7138"/>
                    <a:pt x="3806" y="7278"/>
                    <a:pt x="3706" y="7410"/>
                  </a:cubicBezTo>
                  <a:cubicBezTo>
                    <a:pt x="3094" y="8196"/>
                    <a:pt x="2340" y="8860"/>
                    <a:pt x="1481" y="9367"/>
                  </a:cubicBezTo>
                  <a:cubicBezTo>
                    <a:pt x="1014" y="9644"/>
                    <a:pt x="605" y="9954"/>
                    <a:pt x="171" y="10283"/>
                  </a:cubicBezTo>
                  <a:cubicBezTo>
                    <a:pt x="20" y="10399"/>
                    <a:pt x="1" y="10469"/>
                    <a:pt x="102" y="10469"/>
                  </a:cubicBezTo>
                  <a:cubicBezTo>
                    <a:pt x="136" y="10469"/>
                    <a:pt x="186" y="10461"/>
                    <a:pt x="249" y="10443"/>
                  </a:cubicBezTo>
                  <a:cubicBezTo>
                    <a:pt x="1319" y="10141"/>
                    <a:pt x="2478" y="9350"/>
                    <a:pt x="3301" y="8739"/>
                  </a:cubicBezTo>
                  <a:cubicBezTo>
                    <a:pt x="3892" y="8301"/>
                    <a:pt x="4571" y="7783"/>
                    <a:pt x="5264" y="7783"/>
                  </a:cubicBezTo>
                  <a:cubicBezTo>
                    <a:pt x="5407" y="7783"/>
                    <a:pt x="5551" y="7806"/>
                    <a:pt x="5695" y="7855"/>
                  </a:cubicBezTo>
                  <a:cubicBezTo>
                    <a:pt x="5947" y="7941"/>
                    <a:pt x="6163" y="8245"/>
                    <a:pt x="6412" y="8245"/>
                  </a:cubicBezTo>
                  <a:cubicBezTo>
                    <a:pt x="6439" y="8245"/>
                    <a:pt x="6466" y="8241"/>
                    <a:pt x="6494" y="8234"/>
                  </a:cubicBezTo>
                  <a:cubicBezTo>
                    <a:pt x="7753" y="7879"/>
                    <a:pt x="6970" y="7916"/>
                    <a:pt x="7247" y="7806"/>
                  </a:cubicBezTo>
                  <a:cubicBezTo>
                    <a:pt x="8142" y="7451"/>
                    <a:pt x="9038" y="6664"/>
                    <a:pt x="10068" y="6427"/>
                  </a:cubicBezTo>
                  <a:cubicBezTo>
                    <a:pt x="10233" y="6390"/>
                    <a:pt x="10402" y="6377"/>
                    <a:pt x="10574" y="6377"/>
                  </a:cubicBezTo>
                  <a:cubicBezTo>
                    <a:pt x="10955" y="6377"/>
                    <a:pt x="11346" y="6440"/>
                    <a:pt x="11717" y="6440"/>
                  </a:cubicBezTo>
                  <a:cubicBezTo>
                    <a:pt x="12047" y="6440"/>
                    <a:pt x="12360" y="6390"/>
                    <a:pt x="12633" y="6201"/>
                  </a:cubicBezTo>
                  <a:cubicBezTo>
                    <a:pt x="12905" y="6014"/>
                    <a:pt x="13083" y="5714"/>
                    <a:pt x="13344" y="5509"/>
                  </a:cubicBezTo>
                  <a:cubicBezTo>
                    <a:pt x="13604" y="5306"/>
                    <a:pt x="13924" y="5218"/>
                    <a:pt x="14253" y="5218"/>
                  </a:cubicBezTo>
                  <a:cubicBezTo>
                    <a:pt x="14619" y="5218"/>
                    <a:pt x="14997" y="5327"/>
                    <a:pt x="15316" y="5509"/>
                  </a:cubicBezTo>
                  <a:cubicBezTo>
                    <a:pt x="15923" y="5855"/>
                    <a:pt x="16373" y="6412"/>
                    <a:pt x="16838" y="6932"/>
                  </a:cubicBezTo>
                  <a:cubicBezTo>
                    <a:pt x="17558" y="7737"/>
                    <a:pt x="18437" y="8528"/>
                    <a:pt x="19515" y="8613"/>
                  </a:cubicBezTo>
                  <a:cubicBezTo>
                    <a:pt x="19598" y="8620"/>
                    <a:pt x="19682" y="8622"/>
                    <a:pt x="19766" y="8622"/>
                  </a:cubicBezTo>
                  <a:cubicBezTo>
                    <a:pt x="19936" y="8622"/>
                    <a:pt x="20106" y="8613"/>
                    <a:pt x="20275" y="8613"/>
                  </a:cubicBezTo>
                  <a:cubicBezTo>
                    <a:pt x="20460" y="8613"/>
                    <a:pt x="20643" y="8624"/>
                    <a:pt x="20822" y="8669"/>
                  </a:cubicBezTo>
                  <a:cubicBezTo>
                    <a:pt x="21352" y="8801"/>
                    <a:pt x="21790" y="9221"/>
                    <a:pt x="22333" y="9287"/>
                  </a:cubicBezTo>
                  <a:cubicBezTo>
                    <a:pt x="22358" y="9290"/>
                    <a:pt x="22382" y="9292"/>
                    <a:pt x="22407" y="9292"/>
                  </a:cubicBezTo>
                  <a:cubicBezTo>
                    <a:pt x="22830" y="9292"/>
                    <a:pt x="23261" y="8858"/>
                    <a:pt x="23190" y="8519"/>
                  </a:cubicBezTo>
                  <a:cubicBezTo>
                    <a:pt x="23151" y="8337"/>
                    <a:pt x="23270" y="8149"/>
                    <a:pt x="23448" y="8091"/>
                  </a:cubicBezTo>
                  <a:cubicBezTo>
                    <a:pt x="23691" y="8010"/>
                    <a:pt x="23086" y="7196"/>
                    <a:pt x="23302" y="7196"/>
                  </a:cubicBezTo>
                  <a:cubicBezTo>
                    <a:pt x="23308" y="7196"/>
                    <a:pt x="23316" y="7197"/>
                    <a:pt x="23324" y="7199"/>
                  </a:cubicBezTo>
                  <a:cubicBezTo>
                    <a:pt x="23906" y="7313"/>
                    <a:pt x="25433" y="8536"/>
                    <a:pt x="25922" y="8897"/>
                  </a:cubicBezTo>
                  <a:cubicBezTo>
                    <a:pt x="27051" y="9728"/>
                    <a:pt x="28031" y="10816"/>
                    <a:pt x="29309" y="11391"/>
                  </a:cubicBezTo>
                  <a:cubicBezTo>
                    <a:pt x="29510" y="11481"/>
                    <a:pt x="29631" y="11519"/>
                    <a:pt x="29692" y="11519"/>
                  </a:cubicBezTo>
                  <a:cubicBezTo>
                    <a:pt x="29980" y="11519"/>
                    <a:pt x="28949" y="10665"/>
                    <a:pt x="28783" y="10368"/>
                  </a:cubicBezTo>
                  <a:cubicBezTo>
                    <a:pt x="28538" y="9927"/>
                    <a:pt x="28255" y="9501"/>
                    <a:pt x="27942" y="9253"/>
                  </a:cubicBezTo>
                  <a:cubicBezTo>
                    <a:pt x="27473" y="8882"/>
                    <a:pt x="27555" y="8612"/>
                    <a:pt x="28092" y="8346"/>
                  </a:cubicBezTo>
                  <a:cubicBezTo>
                    <a:pt x="28234" y="7651"/>
                    <a:pt x="26879" y="7320"/>
                    <a:pt x="27450" y="6417"/>
                  </a:cubicBezTo>
                  <a:cubicBezTo>
                    <a:pt x="27533" y="6285"/>
                    <a:pt x="27644" y="6172"/>
                    <a:pt x="27767" y="6076"/>
                  </a:cubicBezTo>
                  <a:lnTo>
                    <a:pt x="32075" y="2702"/>
                  </a:lnTo>
                  <a:lnTo>
                    <a:pt x="32877" y="2075"/>
                  </a:lnTo>
                  <a:cubicBezTo>
                    <a:pt x="32963" y="2007"/>
                    <a:pt x="33054" y="1937"/>
                    <a:pt x="33162" y="1917"/>
                  </a:cubicBezTo>
                  <a:cubicBezTo>
                    <a:pt x="33183" y="1914"/>
                    <a:pt x="33203" y="1912"/>
                    <a:pt x="33224" y="1912"/>
                  </a:cubicBezTo>
                  <a:cubicBezTo>
                    <a:pt x="33419" y="1912"/>
                    <a:pt x="33592" y="2073"/>
                    <a:pt x="33731" y="2222"/>
                  </a:cubicBezTo>
                  <a:cubicBezTo>
                    <a:pt x="35618" y="4246"/>
                    <a:pt x="37505" y="6272"/>
                    <a:pt x="39392" y="8297"/>
                  </a:cubicBezTo>
                  <a:cubicBezTo>
                    <a:pt x="39267" y="8209"/>
                    <a:pt x="39127" y="8171"/>
                    <a:pt x="38982" y="8171"/>
                  </a:cubicBezTo>
                  <a:cubicBezTo>
                    <a:pt x="38646" y="8171"/>
                    <a:pt x="38286" y="8374"/>
                    <a:pt x="38035" y="8624"/>
                  </a:cubicBezTo>
                  <a:cubicBezTo>
                    <a:pt x="37678" y="8983"/>
                    <a:pt x="37396" y="9447"/>
                    <a:pt x="36936" y="9658"/>
                  </a:cubicBezTo>
                  <a:cubicBezTo>
                    <a:pt x="36613" y="9807"/>
                    <a:pt x="36218" y="9820"/>
                    <a:pt x="35959" y="10064"/>
                  </a:cubicBezTo>
                  <a:cubicBezTo>
                    <a:pt x="35721" y="10288"/>
                    <a:pt x="35831" y="10811"/>
                    <a:pt x="36111" y="10811"/>
                  </a:cubicBezTo>
                  <a:cubicBezTo>
                    <a:pt x="36136" y="10811"/>
                    <a:pt x="36163" y="10806"/>
                    <a:pt x="36191" y="10797"/>
                  </a:cubicBezTo>
                  <a:cubicBezTo>
                    <a:pt x="37129" y="10009"/>
                    <a:pt x="38353" y="9573"/>
                    <a:pt x="39577" y="9573"/>
                  </a:cubicBezTo>
                  <a:cubicBezTo>
                    <a:pt x="39822" y="9573"/>
                    <a:pt x="40067" y="9590"/>
                    <a:pt x="40310" y="9626"/>
                  </a:cubicBezTo>
                  <a:cubicBezTo>
                    <a:pt x="40627" y="9673"/>
                    <a:pt x="40951" y="9748"/>
                    <a:pt x="41268" y="9748"/>
                  </a:cubicBezTo>
                  <a:cubicBezTo>
                    <a:pt x="41421" y="9748"/>
                    <a:pt x="41572" y="9731"/>
                    <a:pt x="41720" y="9684"/>
                  </a:cubicBezTo>
                  <a:cubicBezTo>
                    <a:pt x="42354" y="9481"/>
                    <a:pt x="42698" y="8822"/>
                    <a:pt x="43106" y="8298"/>
                  </a:cubicBezTo>
                  <a:cubicBezTo>
                    <a:pt x="43395" y="7927"/>
                    <a:pt x="43590" y="7318"/>
                    <a:pt x="44059" y="7318"/>
                  </a:cubicBezTo>
                  <a:cubicBezTo>
                    <a:pt x="44254" y="7318"/>
                    <a:pt x="44496" y="7423"/>
                    <a:pt x="44811" y="7695"/>
                  </a:cubicBezTo>
                  <a:cubicBezTo>
                    <a:pt x="45020" y="7808"/>
                    <a:pt x="45150" y="7858"/>
                    <a:pt x="45222" y="7858"/>
                  </a:cubicBezTo>
                  <a:cubicBezTo>
                    <a:pt x="45611" y="7858"/>
                    <a:pt x="44278" y="6406"/>
                    <a:pt x="44423" y="5857"/>
                  </a:cubicBezTo>
                  <a:cubicBezTo>
                    <a:pt x="44506" y="5545"/>
                    <a:pt x="44706" y="5267"/>
                    <a:pt x="44996" y="5123"/>
                  </a:cubicBezTo>
                  <a:cubicBezTo>
                    <a:pt x="45144" y="5049"/>
                    <a:pt x="45292" y="5018"/>
                    <a:pt x="45438" y="5018"/>
                  </a:cubicBezTo>
                  <a:cubicBezTo>
                    <a:pt x="45878" y="5018"/>
                    <a:pt x="46302" y="5302"/>
                    <a:pt x="46669" y="5574"/>
                  </a:cubicBezTo>
                  <a:lnTo>
                    <a:pt x="50082" y="8097"/>
                  </a:lnTo>
                  <a:cubicBezTo>
                    <a:pt x="48740" y="6388"/>
                    <a:pt x="47028" y="5007"/>
                    <a:pt x="45073" y="4059"/>
                  </a:cubicBezTo>
                  <a:cubicBezTo>
                    <a:pt x="44926" y="3989"/>
                    <a:pt x="44770" y="3918"/>
                    <a:pt x="44607" y="3918"/>
                  </a:cubicBezTo>
                  <a:cubicBezTo>
                    <a:pt x="44592" y="3918"/>
                    <a:pt x="44576" y="3918"/>
                    <a:pt x="44561" y="3920"/>
                  </a:cubicBezTo>
                  <a:cubicBezTo>
                    <a:pt x="44193" y="3950"/>
                    <a:pt x="43976" y="4329"/>
                    <a:pt x="43768" y="4635"/>
                  </a:cubicBezTo>
                  <a:cubicBezTo>
                    <a:pt x="43641" y="4821"/>
                    <a:pt x="43443" y="5004"/>
                    <a:pt x="43238" y="5070"/>
                  </a:cubicBezTo>
                  <a:cubicBezTo>
                    <a:pt x="42995" y="5150"/>
                    <a:pt x="42798" y="5326"/>
                    <a:pt x="42723" y="5570"/>
                  </a:cubicBezTo>
                  <a:cubicBezTo>
                    <a:pt x="42510" y="6262"/>
                    <a:pt x="42111" y="6925"/>
                    <a:pt x="41465" y="6925"/>
                  </a:cubicBezTo>
                  <a:cubicBezTo>
                    <a:pt x="41367" y="6925"/>
                    <a:pt x="41263" y="6909"/>
                    <a:pt x="41153" y="6876"/>
                  </a:cubicBezTo>
                  <a:cubicBezTo>
                    <a:pt x="41048" y="6843"/>
                    <a:pt x="40949" y="6798"/>
                    <a:pt x="40855" y="6741"/>
                  </a:cubicBezTo>
                  <a:cubicBezTo>
                    <a:pt x="39234" y="5799"/>
                    <a:pt x="37888" y="4468"/>
                    <a:pt x="36557" y="3150"/>
                  </a:cubicBezTo>
                  <a:lnTo>
                    <a:pt x="33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7325388" y="5027286"/>
              <a:ext cx="629033" cy="165231"/>
            </a:xfrm>
            <a:custGeom>
              <a:avLst/>
              <a:gdLst/>
              <a:ahLst/>
              <a:cxnLst/>
              <a:rect l="l" t="t" r="r" b="b"/>
              <a:pathLst>
                <a:path w="14478" h="3803" extrusionOk="0">
                  <a:moveTo>
                    <a:pt x="7510" y="1"/>
                  </a:moveTo>
                  <a:cubicBezTo>
                    <a:pt x="6668" y="1"/>
                    <a:pt x="5474" y="489"/>
                    <a:pt x="4978" y="830"/>
                  </a:cubicBezTo>
                  <a:cubicBezTo>
                    <a:pt x="3789" y="1646"/>
                    <a:pt x="2453" y="2219"/>
                    <a:pt x="1127" y="2786"/>
                  </a:cubicBezTo>
                  <a:lnTo>
                    <a:pt x="0" y="3267"/>
                  </a:lnTo>
                  <a:cubicBezTo>
                    <a:pt x="223" y="3359"/>
                    <a:pt x="451" y="3399"/>
                    <a:pt x="681" y="3399"/>
                  </a:cubicBezTo>
                  <a:cubicBezTo>
                    <a:pt x="1479" y="3399"/>
                    <a:pt x="2300" y="2921"/>
                    <a:pt x="3040" y="2523"/>
                  </a:cubicBezTo>
                  <a:cubicBezTo>
                    <a:pt x="3769" y="2130"/>
                    <a:pt x="4533" y="1804"/>
                    <a:pt x="5321" y="1546"/>
                  </a:cubicBezTo>
                  <a:cubicBezTo>
                    <a:pt x="5633" y="1443"/>
                    <a:pt x="5961" y="1352"/>
                    <a:pt x="6286" y="1352"/>
                  </a:cubicBezTo>
                  <a:cubicBezTo>
                    <a:pt x="6389" y="1352"/>
                    <a:pt x="6492" y="1361"/>
                    <a:pt x="6594" y="1382"/>
                  </a:cubicBezTo>
                  <a:cubicBezTo>
                    <a:pt x="7163" y="1499"/>
                    <a:pt x="7653" y="1973"/>
                    <a:pt x="8219" y="1973"/>
                  </a:cubicBezTo>
                  <a:cubicBezTo>
                    <a:pt x="8257" y="1973"/>
                    <a:pt x="8296" y="1971"/>
                    <a:pt x="8334" y="1966"/>
                  </a:cubicBezTo>
                  <a:cubicBezTo>
                    <a:pt x="8562" y="1939"/>
                    <a:pt x="8773" y="1828"/>
                    <a:pt x="8998" y="1778"/>
                  </a:cubicBezTo>
                  <a:cubicBezTo>
                    <a:pt x="9097" y="1757"/>
                    <a:pt x="9195" y="1747"/>
                    <a:pt x="9293" y="1747"/>
                  </a:cubicBezTo>
                  <a:cubicBezTo>
                    <a:pt x="9817" y="1747"/>
                    <a:pt x="10331" y="2024"/>
                    <a:pt x="10828" y="2234"/>
                  </a:cubicBezTo>
                  <a:cubicBezTo>
                    <a:pt x="11872" y="2677"/>
                    <a:pt x="12912" y="3605"/>
                    <a:pt x="14033" y="3772"/>
                  </a:cubicBezTo>
                  <a:cubicBezTo>
                    <a:pt x="14149" y="3793"/>
                    <a:pt x="14222" y="3802"/>
                    <a:pt x="14261" y="3802"/>
                  </a:cubicBezTo>
                  <a:cubicBezTo>
                    <a:pt x="14478" y="3802"/>
                    <a:pt x="13659" y="3522"/>
                    <a:pt x="13494" y="3455"/>
                  </a:cubicBezTo>
                  <a:cubicBezTo>
                    <a:pt x="11880" y="2810"/>
                    <a:pt x="10341" y="1296"/>
                    <a:pt x="8670" y="816"/>
                  </a:cubicBezTo>
                  <a:cubicBezTo>
                    <a:pt x="8276" y="703"/>
                    <a:pt x="8250" y="75"/>
                    <a:pt x="7724" y="13"/>
                  </a:cubicBezTo>
                  <a:cubicBezTo>
                    <a:pt x="7656" y="5"/>
                    <a:pt x="7584" y="1"/>
                    <a:pt x="75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8377982" y="5097493"/>
              <a:ext cx="219062" cy="130690"/>
            </a:xfrm>
            <a:custGeom>
              <a:avLst/>
              <a:gdLst/>
              <a:ahLst/>
              <a:cxnLst/>
              <a:rect l="l" t="t" r="r" b="b"/>
              <a:pathLst>
                <a:path w="5042" h="3008" extrusionOk="0">
                  <a:moveTo>
                    <a:pt x="161" y="1"/>
                  </a:moveTo>
                  <a:cubicBezTo>
                    <a:pt x="138" y="1"/>
                    <a:pt x="116" y="4"/>
                    <a:pt x="95" y="12"/>
                  </a:cubicBezTo>
                  <a:cubicBezTo>
                    <a:pt x="1" y="49"/>
                    <a:pt x="3" y="194"/>
                    <a:pt x="73" y="267"/>
                  </a:cubicBezTo>
                  <a:cubicBezTo>
                    <a:pt x="144" y="339"/>
                    <a:pt x="250" y="360"/>
                    <a:pt x="348" y="385"/>
                  </a:cubicBezTo>
                  <a:cubicBezTo>
                    <a:pt x="1417" y="646"/>
                    <a:pt x="2141" y="1541"/>
                    <a:pt x="3050" y="2068"/>
                  </a:cubicBezTo>
                  <a:cubicBezTo>
                    <a:pt x="3274" y="2198"/>
                    <a:pt x="3521" y="2280"/>
                    <a:pt x="3758" y="2383"/>
                  </a:cubicBezTo>
                  <a:cubicBezTo>
                    <a:pt x="4066" y="2513"/>
                    <a:pt x="4356" y="2685"/>
                    <a:pt x="4618" y="2892"/>
                  </a:cubicBezTo>
                  <a:cubicBezTo>
                    <a:pt x="4692" y="2951"/>
                    <a:pt x="4801" y="3008"/>
                    <a:pt x="4887" y="3008"/>
                  </a:cubicBezTo>
                  <a:cubicBezTo>
                    <a:pt x="4938" y="3008"/>
                    <a:pt x="4982" y="2988"/>
                    <a:pt x="5005" y="2937"/>
                  </a:cubicBezTo>
                  <a:cubicBezTo>
                    <a:pt x="5042" y="2862"/>
                    <a:pt x="4987" y="2768"/>
                    <a:pt x="4912" y="2731"/>
                  </a:cubicBezTo>
                  <a:cubicBezTo>
                    <a:pt x="4863" y="2708"/>
                    <a:pt x="4808" y="2701"/>
                    <a:pt x="4753" y="2701"/>
                  </a:cubicBezTo>
                  <a:cubicBezTo>
                    <a:pt x="4724" y="2701"/>
                    <a:pt x="4694" y="2703"/>
                    <a:pt x="4666" y="2705"/>
                  </a:cubicBezTo>
                  <a:cubicBezTo>
                    <a:pt x="4658" y="2589"/>
                    <a:pt x="4592" y="2483"/>
                    <a:pt x="4490" y="2426"/>
                  </a:cubicBezTo>
                  <a:cubicBezTo>
                    <a:pt x="4602" y="2244"/>
                    <a:pt x="4485" y="1991"/>
                    <a:pt x="4300" y="1883"/>
                  </a:cubicBezTo>
                  <a:cubicBezTo>
                    <a:pt x="4141" y="1792"/>
                    <a:pt x="3953" y="1779"/>
                    <a:pt x="3768" y="1779"/>
                  </a:cubicBezTo>
                  <a:cubicBezTo>
                    <a:pt x="3737" y="1779"/>
                    <a:pt x="3706" y="1779"/>
                    <a:pt x="3676" y="1779"/>
                  </a:cubicBezTo>
                  <a:cubicBezTo>
                    <a:pt x="3671" y="1780"/>
                    <a:pt x="3665" y="1780"/>
                    <a:pt x="3660" y="1780"/>
                  </a:cubicBezTo>
                  <a:cubicBezTo>
                    <a:pt x="3485" y="1780"/>
                    <a:pt x="3261" y="1726"/>
                    <a:pt x="3260" y="1554"/>
                  </a:cubicBezTo>
                  <a:cubicBezTo>
                    <a:pt x="3259" y="1440"/>
                    <a:pt x="3367" y="1358"/>
                    <a:pt x="3408" y="1251"/>
                  </a:cubicBezTo>
                  <a:cubicBezTo>
                    <a:pt x="3469" y="1098"/>
                    <a:pt x="3374" y="925"/>
                    <a:pt x="3255" y="809"/>
                  </a:cubicBezTo>
                  <a:cubicBezTo>
                    <a:pt x="3136" y="694"/>
                    <a:pt x="2989" y="606"/>
                    <a:pt x="2896" y="469"/>
                  </a:cubicBezTo>
                  <a:cubicBezTo>
                    <a:pt x="2801" y="328"/>
                    <a:pt x="2752" y="127"/>
                    <a:pt x="2588" y="84"/>
                  </a:cubicBezTo>
                  <a:cubicBezTo>
                    <a:pt x="2566" y="77"/>
                    <a:pt x="2543" y="75"/>
                    <a:pt x="2521" y="75"/>
                  </a:cubicBezTo>
                  <a:cubicBezTo>
                    <a:pt x="2478" y="75"/>
                    <a:pt x="2435" y="84"/>
                    <a:pt x="2392" y="92"/>
                  </a:cubicBezTo>
                  <a:cubicBezTo>
                    <a:pt x="2106" y="153"/>
                    <a:pt x="1823" y="228"/>
                    <a:pt x="1544" y="314"/>
                  </a:cubicBezTo>
                  <a:cubicBezTo>
                    <a:pt x="1422" y="352"/>
                    <a:pt x="1291" y="392"/>
                    <a:pt x="1166" y="392"/>
                  </a:cubicBezTo>
                  <a:cubicBezTo>
                    <a:pt x="1100" y="392"/>
                    <a:pt x="1037" y="381"/>
                    <a:pt x="976" y="354"/>
                  </a:cubicBezTo>
                  <a:cubicBezTo>
                    <a:pt x="907" y="322"/>
                    <a:pt x="849" y="271"/>
                    <a:pt x="788" y="226"/>
                  </a:cubicBezTo>
                  <a:cubicBezTo>
                    <a:pt x="613" y="99"/>
                    <a:pt x="407" y="23"/>
                    <a:pt x="192" y="3"/>
                  </a:cubicBezTo>
                  <a:cubicBezTo>
                    <a:pt x="182" y="1"/>
                    <a:pt x="171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8381979" y="3894535"/>
              <a:ext cx="832584" cy="884417"/>
            </a:xfrm>
            <a:custGeom>
              <a:avLst/>
              <a:gdLst/>
              <a:ahLst/>
              <a:cxnLst/>
              <a:rect l="l" t="t" r="r" b="b"/>
              <a:pathLst>
                <a:path w="19163" h="20356" extrusionOk="0">
                  <a:moveTo>
                    <a:pt x="18922" y="0"/>
                  </a:moveTo>
                  <a:cubicBezTo>
                    <a:pt x="18866" y="0"/>
                    <a:pt x="18810" y="21"/>
                    <a:pt x="18762" y="66"/>
                  </a:cubicBezTo>
                  <a:cubicBezTo>
                    <a:pt x="18200" y="603"/>
                    <a:pt x="17663" y="1169"/>
                    <a:pt x="17310" y="1858"/>
                  </a:cubicBezTo>
                  <a:cubicBezTo>
                    <a:pt x="17069" y="2330"/>
                    <a:pt x="16364" y="3415"/>
                    <a:pt x="16378" y="3941"/>
                  </a:cubicBezTo>
                  <a:cubicBezTo>
                    <a:pt x="16389" y="4349"/>
                    <a:pt x="17058" y="4202"/>
                    <a:pt x="17278" y="4549"/>
                  </a:cubicBezTo>
                  <a:cubicBezTo>
                    <a:pt x="17552" y="4906"/>
                    <a:pt x="16635" y="5153"/>
                    <a:pt x="16313" y="5456"/>
                  </a:cubicBezTo>
                  <a:cubicBezTo>
                    <a:pt x="16289" y="5463"/>
                    <a:pt x="16267" y="5467"/>
                    <a:pt x="16247" y="5467"/>
                  </a:cubicBezTo>
                  <a:cubicBezTo>
                    <a:pt x="16009" y="5467"/>
                    <a:pt x="16061" y="4958"/>
                    <a:pt x="15969" y="4958"/>
                  </a:cubicBezTo>
                  <a:cubicBezTo>
                    <a:pt x="15951" y="4958"/>
                    <a:pt x="15927" y="4978"/>
                    <a:pt x="15894" y="5026"/>
                  </a:cubicBezTo>
                  <a:cubicBezTo>
                    <a:pt x="15503" y="5594"/>
                    <a:pt x="14693" y="5695"/>
                    <a:pt x="14390" y="6314"/>
                  </a:cubicBezTo>
                  <a:cubicBezTo>
                    <a:pt x="14088" y="6934"/>
                    <a:pt x="13922" y="7621"/>
                    <a:pt x="13549" y="8201"/>
                  </a:cubicBezTo>
                  <a:cubicBezTo>
                    <a:pt x="13208" y="8727"/>
                    <a:pt x="11670" y="10818"/>
                    <a:pt x="11153" y="11202"/>
                  </a:cubicBezTo>
                  <a:cubicBezTo>
                    <a:pt x="11118" y="11227"/>
                    <a:pt x="11092" y="11239"/>
                    <a:pt x="11073" y="11239"/>
                  </a:cubicBezTo>
                  <a:cubicBezTo>
                    <a:pt x="10904" y="11239"/>
                    <a:pt x="11295" y="10323"/>
                    <a:pt x="11146" y="10323"/>
                  </a:cubicBezTo>
                  <a:cubicBezTo>
                    <a:pt x="11129" y="10323"/>
                    <a:pt x="11104" y="10335"/>
                    <a:pt x="11070" y="10363"/>
                  </a:cubicBezTo>
                  <a:cubicBezTo>
                    <a:pt x="10504" y="10825"/>
                    <a:pt x="10032" y="11349"/>
                    <a:pt x="9853" y="12078"/>
                  </a:cubicBezTo>
                  <a:cubicBezTo>
                    <a:pt x="9825" y="12190"/>
                    <a:pt x="9781" y="12299"/>
                    <a:pt x="9710" y="12389"/>
                  </a:cubicBezTo>
                  <a:cubicBezTo>
                    <a:pt x="9580" y="12554"/>
                    <a:pt x="9455" y="12608"/>
                    <a:pt x="9333" y="12608"/>
                  </a:cubicBezTo>
                  <a:cubicBezTo>
                    <a:pt x="9195" y="12608"/>
                    <a:pt x="9062" y="12539"/>
                    <a:pt x="8932" y="12486"/>
                  </a:cubicBezTo>
                  <a:cubicBezTo>
                    <a:pt x="8221" y="12196"/>
                    <a:pt x="8501" y="11528"/>
                    <a:pt x="8343" y="11528"/>
                  </a:cubicBezTo>
                  <a:cubicBezTo>
                    <a:pt x="8293" y="11528"/>
                    <a:pt x="8202" y="11592"/>
                    <a:pt x="8026" y="11752"/>
                  </a:cubicBezTo>
                  <a:cubicBezTo>
                    <a:pt x="7282" y="12427"/>
                    <a:pt x="4929" y="14768"/>
                    <a:pt x="4359" y="15594"/>
                  </a:cubicBezTo>
                  <a:cubicBezTo>
                    <a:pt x="3056" y="17285"/>
                    <a:pt x="1855" y="18641"/>
                    <a:pt x="190" y="19909"/>
                  </a:cubicBezTo>
                  <a:cubicBezTo>
                    <a:pt x="0" y="20055"/>
                    <a:pt x="106" y="20355"/>
                    <a:pt x="328" y="20355"/>
                  </a:cubicBezTo>
                  <a:cubicBezTo>
                    <a:pt x="342" y="20355"/>
                    <a:pt x="357" y="20354"/>
                    <a:pt x="372" y="20352"/>
                  </a:cubicBezTo>
                  <a:cubicBezTo>
                    <a:pt x="958" y="20254"/>
                    <a:pt x="1539" y="19912"/>
                    <a:pt x="1999" y="19511"/>
                  </a:cubicBezTo>
                  <a:cubicBezTo>
                    <a:pt x="2724" y="18879"/>
                    <a:pt x="3353" y="18118"/>
                    <a:pt x="4210" y="17683"/>
                  </a:cubicBezTo>
                  <a:cubicBezTo>
                    <a:pt x="5468" y="17045"/>
                    <a:pt x="6513" y="15025"/>
                    <a:pt x="6762" y="14958"/>
                  </a:cubicBezTo>
                  <a:cubicBezTo>
                    <a:pt x="6840" y="14936"/>
                    <a:pt x="6907" y="14926"/>
                    <a:pt x="6963" y="14926"/>
                  </a:cubicBezTo>
                  <a:cubicBezTo>
                    <a:pt x="7592" y="14926"/>
                    <a:pt x="6908" y="16180"/>
                    <a:pt x="7382" y="16180"/>
                  </a:cubicBezTo>
                  <a:cubicBezTo>
                    <a:pt x="7391" y="16180"/>
                    <a:pt x="7400" y="16179"/>
                    <a:pt x="7409" y="16178"/>
                  </a:cubicBezTo>
                  <a:cubicBezTo>
                    <a:pt x="7770" y="16146"/>
                    <a:pt x="7615" y="15170"/>
                    <a:pt x="7929" y="14778"/>
                  </a:cubicBezTo>
                  <a:cubicBezTo>
                    <a:pt x="8090" y="14577"/>
                    <a:pt x="8323" y="14445"/>
                    <a:pt x="8561" y="14345"/>
                  </a:cubicBezTo>
                  <a:cubicBezTo>
                    <a:pt x="8958" y="14180"/>
                    <a:pt x="9388" y="14100"/>
                    <a:pt x="9818" y="14100"/>
                  </a:cubicBezTo>
                  <a:cubicBezTo>
                    <a:pt x="10363" y="14100"/>
                    <a:pt x="10910" y="14229"/>
                    <a:pt x="11394" y="14477"/>
                  </a:cubicBezTo>
                  <a:cubicBezTo>
                    <a:pt x="11503" y="14533"/>
                    <a:pt x="11619" y="14560"/>
                    <a:pt x="11732" y="14560"/>
                  </a:cubicBezTo>
                  <a:cubicBezTo>
                    <a:pt x="11990" y="14560"/>
                    <a:pt x="12237" y="14423"/>
                    <a:pt x="12367" y="14178"/>
                  </a:cubicBezTo>
                  <a:cubicBezTo>
                    <a:pt x="12833" y="13310"/>
                    <a:pt x="13428" y="12519"/>
                    <a:pt x="14131" y="11828"/>
                  </a:cubicBezTo>
                  <a:cubicBezTo>
                    <a:pt x="14205" y="11755"/>
                    <a:pt x="14230" y="11641"/>
                    <a:pt x="14183" y="11548"/>
                  </a:cubicBezTo>
                  <a:cubicBezTo>
                    <a:pt x="14151" y="11485"/>
                    <a:pt x="14105" y="11458"/>
                    <a:pt x="14048" y="11458"/>
                  </a:cubicBezTo>
                  <a:cubicBezTo>
                    <a:pt x="13722" y="11458"/>
                    <a:pt x="13052" y="12337"/>
                    <a:pt x="12876" y="12337"/>
                  </a:cubicBezTo>
                  <a:cubicBezTo>
                    <a:pt x="12830" y="12337"/>
                    <a:pt x="12818" y="12278"/>
                    <a:pt x="12853" y="12129"/>
                  </a:cubicBezTo>
                  <a:lnTo>
                    <a:pt x="15852" y="6852"/>
                  </a:lnTo>
                  <a:cubicBezTo>
                    <a:pt x="15954" y="6673"/>
                    <a:pt x="16068" y="6483"/>
                    <a:pt x="16257" y="6401"/>
                  </a:cubicBezTo>
                  <a:cubicBezTo>
                    <a:pt x="16327" y="6371"/>
                    <a:pt x="16396" y="6358"/>
                    <a:pt x="16466" y="6358"/>
                  </a:cubicBezTo>
                  <a:cubicBezTo>
                    <a:pt x="16790" y="6358"/>
                    <a:pt x="17119" y="6633"/>
                    <a:pt x="17459" y="6719"/>
                  </a:cubicBezTo>
                  <a:cubicBezTo>
                    <a:pt x="17520" y="6733"/>
                    <a:pt x="17580" y="6741"/>
                    <a:pt x="17639" y="6741"/>
                  </a:cubicBezTo>
                  <a:cubicBezTo>
                    <a:pt x="18270" y="6741"/>
                    <a:pt x="18822" y="5943"/>
                    <a:pt x="18508" y="5365"/>
                  </a:cubicBezTo>
                  <a:cubicBezTo>
                    <a:pt x="18169" y="4377"/>
                    <a:pt x="17959" y="3350"/>
                    <a:pt x="17884" y="2310"/>
                  </a:cubicBezTo>
                  <a:cubicBezTo>
                    <a:pt x="17859" y="1963"/>
                    <a:pt x="17880" y="1552"/>
                    <a:pt x="18169" y="1359"/>
                  </a:cubicBezTo>
                  <a:cubicBezTo>
                    <a:pt x="18335" y="1247"/>
                    <a:pt x="18552" y="1240"/>
                    <a:pt x="18730" y="1148"/>
                  </a:cubicBezTo>
                  <a:cubicBezTo>
                    <a:pt x="19051" y="983"/>
                    <a:pt x="19151" y="621"/>
                    <a:pt x="19160" y="243"/>
                  </a:cubicBezTo>
                  <a:cubicBezTo>
                    <a:pt x="19163" y="99"/>
                    <a:pt x="19045" y="0"/>
                    <a:pt x="18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8626359" y="3966524"/>
              <a:ext cx="522630" cy="568163"/>
            </a:xfrm>
            <a:custGeom>
              <a:avLst/>
              <a:gdLst/>
              <a:ahLst/>
              <a:cxnLst/>
              <a:rect l="l" t="t" r="r" b="b"/>
              <a:pathLst>
                <a:path w="12029" h="13077" extrusionOk="0">
                  <a:moveTo>
                    <a:pt x="12028" y="1"/>
                  </a:moveTo>
                  <a:cubicBezTo>
                    <a:pt x="11299" y="277"/>
                    <a:pt x="11065" y="1170"/>
                    <a:pt x="10611" y="1804"/>
                  </a:cubicBezTo>
                  <a:cubicBezTo>
                    <a:pt x="10278" y="2270"/>
                    <a:pt x="9803" y="2612"/>
                    <a:pt x="9406" y="3025"/>
                  </a:cubicBezTo>
                  <a:cubicBezTo>
                    <a:pt x="8731" y="3724"/>
                    <a:pt x="8290" y="4611"/>
                    <a:pt x="7821" y="5463"/>
                  </a:cubicBezTo>
                  <a:cubicBezTo>
                    <a:pt x="7737" y="5616"/>
                    <a:pt x="7644" y="5777"/>
                    <a:pt x="7489" y="5857"/>
                  </a:cubicBezTo>
                  <a:cubicBezTo>
                    <a:pt x="7378" y="5915"/>
                    <a:pt x="7249" y="5925"/>
                    <a:pt x="7132" y="5965"/>
                  </a:cubicBezTo>
                  <a:cubicBezTo>
                    <a:pt x="6917" y="6038"/>
                    <a:pt x="6752" y="6207"/>
                    <a:pt x="6594" y="6370"/>
                  </a:cubicBezTo>
                  <a:lnTo>
                    <a:pt x="3996" y="9058"/>
                  </a:lnTo>
                  <a:cubicBezTo>
                    <a:pt x="3665" y="9401"/>
                    <a:pt x="3347" y="9831"/>
                    <a:pt x="2971" y="10122"/>
                  </a:cubicBezTo>
                  <a:cubicBezTo>
                    <a:pt x="2573" y="10431"/>
                    <a:pt x="2197" y="10584"/>
                    <a:pt x="1877" y="11007"/>
                  </a:cubicBezTo>
                  <a:cubicBezTo>
                    <a:pt x="1568" y="11418"/>
                    <a:pt x="1282" y="11878"/>
                    <a:pt x="827" y="12118"/>
                  </a:cubicBezTo>
                  <a:cubicBezTo>
                    <a:pt x="614" y="12230"/>
                    <a:pt x="367" y="12292"/>
                    <a:pt x="197" y="12463"/>
                  </a:cubicBezTo>
                  <a:cubicBezTo>
                    <a:pt x="28" y="12634"/>
                    <a:pt x="0" y="12977"/>
                    <a:pt x="219" y="13077"/>
                  </a:cubicBezTo>
                  <a:cubicBezTo>
                    <a:pt x="911" y="12706"/>
                    <a:pt x="1541" y="12230"/>
                    <a:pt x="2088" y="11667"/>
                  </a:cubicBezTo>
                  <a:cubicBezTo>
                    <a:pt x="2431" y="11312"/>
                    <a:pt x="2751" y="10916"/>
                    <a:pt x="3187" y="10685"/>
                  </a:cubicBezTo>
                  <a:cubicBezTo>
                    <a:pt x="3690" y="10418"/>
                    <a:pt x="4306" y="10394"/>
                    <a:pt x="4769" y="10064"/>
                  </a:cubicBezTo>
                  <a:cubicBezTo>
                    <a:pt x="5156" y="9787"/>
                    <a:pt x="5385" y="9331"/>
                    <a:pt x="5773" y="9056"/>
                  </a:cubicBezTo>
                  <a:cubicBezTo>
                    <a:pt x="6107" y="8819"/>
                    <a:pt x="6534" y="8734"/>
                    <a:pt x="6862" y="8486"/>
                  </a:cubicBezTo>
                  <a:cubicBezTo>
                    <a:pt x="7189" y="8237"/>
                    <a:pt x="7357" y="7683"/>
                    <a:pt x="7028" y="7438"/>
                  </a:cubicBezTo>
                  <a:lnTo>
                    <a:pt x="9613" y="4464"/>
                  </a:lnTo>
                  <a:cubicBezTo>
                    <a:pt x="9725" y="4334"/>
                    <a:pt x="9836" y="4129"/>
                    <a:pt x="9712" y="4012"/>
                  </a:cubicBezTo>
                  <a:cubicBezTo>
                    <a:pt x="9669" y="3971"/>
                    <a:pt x="9608" y="3956"/>
                    <a:pt x="9563" y="3918"/>
                  </a:cubicBezTo>
                  <a:cubicBezTo>
                    <a:pt x="9398" y="3782"/>
                    <a:pt x="9552" y="3520"/>
                    <a:pt x="9701" y="3367"/>
                  </a:cubicBezTo>
                  <a:cubicBezTo>
                    <a:pt x="10660" y="2383"/>
                    <a:pt x="11447" y="1245"/>
                    <a:pt x="120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8481426" y="4868276"/>
              <a:ext cx="295921" cy="198121"/>
            </a:xfrm>
            <a:custGeom>
              <a:avLst/>
              <a:gdLst/>
              <a:ahLst/>
              <a:cxnLst/>
              <a:rect l="l" t="t" r="r" b="b"/>
              <a:pathLst>
                <a:path w="6811" h="4560" extrusionOk="0">
                  <a:moveTo>
                    <a:pt x="3853" y="0"/>
                  </a:moveTo>
                  <a:cubicBezTo>
                    <a:pt x="3602" y="0"/>
                    <a:pt x="3405" y="233"/>
                    <a:pt x="3221" y="416"/>
                  </a:cubicBezTo>
                  <a:cubicBezTo>
                    <a:pt x="2556" y="1077"/>
                    <a:pt x="1463" y="1358"/>
                    <a:pt x="1129" y="2235"/>
                  </a:cubicBezTo>
                  <a:lnTo>
                    <a:pt x="883" y="3021"/>
                  </a:lnTo>
                  <a:cubicBezTo>
                    <a:pt x="601" y="3343"/>
                    <a:pt x="308" y="3655"/>
                    <a:pt x="1" y="3955"/>
                  </a:cubicBezTo>
                  <a:cubicBezTo>
                    <a:pt x="57" y="4062"/>
                    <a:pt x="175" y="4110"/>
                    <a:pt x="298" y="4110"/>
                  </a:cubicBezTo>
                  <a:cubicBezTo>
                    <a:pt x="372" y="4110"/>
                    <a:pt x="448" y="4093"/>
                    <a:pt x="513" y="4060"/>
                  </a:cubicBezTo>
                  <a:cubicBezTo>
                    <a:pt x="686" y="3973"/>
                    <a:pt x="805" y="3811"/>
                    <a:pt x="940" y="3673"/>
                  </a:cubicBezTo>
                  <a:cubicBezTo>
                    <a:pt x="1065" y="3544"/>
                    <a:pt x="1227" y="3428"/>
                    <a:pt x="1403" y="3428"/>
                  </a:cubicBezTo>
                  <a:cubicBezTo>
                    <a:pt x="1417" y="3428"/>
                    <a:pt x="1431" y="3429"/>
                    <a:pt x="1444" y="3430"/>
                  </a:cubicBezTo>
                  <a:cubicBezTo>
                    <a:pt x="1500" y="3652"/>
                    <a:pt x="1617" y="3892"/>
                    <a:pt x="1838" y="3946"/>
                  </a:cubicBezTo>
                  <a:cubicBezTo>
                    <a:pt x="1868" y="3953"/>
                    <a:pt x="1898" y="3957"/>
                    <a:pt x="1927" y="3957"/>
                  </a:cubicBezTo>
                  <a:cubicBezTo>
                    <a:pt x="2080" y="3957"/>
                    <a:pt x="2230" y="3866"/>
                    <a:pt x="2328" y="3745"/>
                  </a:cubicBezTo>
                  <a:cubicBezTo>
                    <a:pt x="2444" y="3600"/>
                    <a:pt x="2504" y="3418"/>
                    <a:pt x="2567" y="3243"/>
                  </a:cubicBezTo>
                  <a:cubicBezTo>
                    <a:pt x="2634" y="3051"/>
                    <a:pt x="2714" y="2855"/>
                    <a:pt x="2860" y="2712"/>
                  </a:cubicBezTo>
                  <a:cubicBezTo>
                    <a:pt x="2962" y="2613"/>
                    <a:pt x="3104" y="2547"/>
                    <a:pt x="3243" y="2547"/>
                  </a:cubicBezTo>
                  <a:cubicBezTo>
                    <a:pt x="3304" y="2547"/>
                    <a:pt x="3364" y="2560"/>
                    <a:pt x="3419" y="2588"/>
                  </a:cubicBezTo>
                  <a:cubicBezTo>
                    <a:pt x="3543" y="2650"/>
                    <a:pt x="3622" y="2774"/>
                    <a:pt x="3708" y="2881"/>
                  </a:cubicBezTo>
                  <a:cubicBezTo>
                    <a:pt x="3967" y="3202"/>
                    <a:pt x="4337" y="3410"/>
                    <a:pt x="4697" y="3612"/>
                  </a:cubicBezTo>
                  <a:lnTo>
                    <a:pt x="6398" y="4559"/>
                  </a:lnTo>
                  <a:cubicBezTo>
                    <a:pt x="6470" y="4359"/>
                    <a:pt x="6370" y="4129"/>
                    <a:pt x="6214" y="3984"/>
                  </a:cubicBezTo>
                  <a:cubicBezTo>
                    <a:pt x="6057" y="3839"/>
                    <a:pt x="5854" y="3758"/>
                    <a:pt x="5658" y="3672"/>
                  </a:cubicBezTo>
                  <a:cubicBezTo>
                    <a:pt x="4733" y="3261"/>
                    <a:pt x="3901" y="2663"/>
                    <a:pt x="3215" y="1917"/>
                  </a:cubicBezTo>
                  <a:cubicBezTo>
                    <a:pt x="3298" y="1901"/>
                    <a:pt x="3381" y="1893"/>
                    <a:pt x="3464" y="1893"/>
                  </a:cubicBezTo>
                  <a:cubicBezTo>
                    <a:pt x="3684" y="1893"/>
                    <a:pt x="3901" y="1949"/>
                    <a:pt x="4095" y="2055"/>
                  </a:cubicBezTo>
                  <a:cubicBezTo>
                    <a:pt x="4142" y="1867"/>
                    <a:pt x="4115" y="1669"/>
                    <a:pt x="4020" y="1500"/>
                  </a:cubicBezTo>
                  <a:cubicBezTo>
                    <a:pt x="4045" y="1496"/>
                    <a:pt x="4069" y="1494"/>
                    <a:pt x="4092" y="1494"/>
                  </a:cubicBezTo>
                  <a:cubicBezTo>
                    <a:pt x="4509" y="1494"/>
                    <a:pt x="4810" y="2036"/>
                    <a:pt x="5244" y="2061"/>
                  </a:cubicBezTo>
                  <a:cubicBezTo>
                    <a:pt x="5256" y="2062"/>
                    <a:pt x="5267" y="2062"/>
                    <a:pt x="5277" y="2062"/>
                  </a:cubicBezTo>
                  <a:cubicBezTo>
                    <a:pt x="5432" y="2062"/>
                    <a:pt x="5581" y="2000"/>
                    <a:pt x="5732" y="1965"/>
                  </a:cubicBezTo>
                  <a:cubicBezTo>
                    <a:pt x="5833" y="1941"/>
                    <a:pt x="5935" y="1930"/>
                    <a:pt x="6037" y="1930"/>
                  </a:cubicBezTo>
                  <a:cubicBezTo>
                    <a:pt x="6311" y="1930"/>
                    <a:pt x="6581" y="2012"/>
                    <a:pt x="6811" y="2169"/>
                  </a:cubicBezTo>
                  <a:cubicBezTo>
                    <a:pt x="6639" y="1691"/>
                    <a:pt x="6181" y="1380"/>
                    <a:pt x="5726" y="1153"/>
                  </a:cubicBezTo>
                  <a:cubicBezTo>
                    <a:pt x="5271" y="927"/>
                    <a:pt x="4780" y="741"/>
                    <a:pt x="4421" y="382"/>
                  </a:cubicBezTo>
                  <a:cubicBezTo>
                    <a:pt x="4266" y="226"/>
                    <a:pt x="4118" y="29"/>
                    <a:pt x="3900" y="3"/>
                  </a:cubicBezTo>
                  <a:cubicBezTo>
                    <a:pt x="3884" y="1"/>
                    <a:pt x="3869" y="0"/>
                    <a:pt x="38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" name="Google Shape;238;p6"/>
          <p:cNvGrpSpPr/>
          <p:nvPr/>
        </p:nvGrpSpPr>
        <p:grpSpPr>
          <a:xfrm>
            <a:off x="-560274" y="4537724"/>
            <a:ext cx="3121915" cy="1891234"/>
            <a:chOff x="98165" y="2711424"/>
            <a:chExt cx="1823442" cy="1104628"/>
          </a:xfrm>
        </p:grpSpPr>
        <p:sp>
          <p:nvSpPr>
            <p:cNvPr id="239" name="Google Shape;239;p6"/>
            <p:cNvSpPr/>
            <p:nvPr/>
          </p:nvSpPr>
          <p:spPr>
            <a:xfrm>
              <a:off x="166093" y="2711424"/>
              <a:ext cx="1755514" cy="961558"/>
            </a:xfrm>
            <a:custGeom>
              <a:avLst/>
              <a:gdLst/>
              <a:ahLst/>
              <a:cxnLst/>
              <a:rect l="l" t="t" r="r" b="b"/>
              <a:pathLst>
                <a:path w="46621" h="25536" extrusionOk="0">
                  <a:moveTo>
                    <a:pt x="12531" y="0"/>
                  </a:moveTo>
                  <a:cubicBezTo>
                    <a:pt x="10571" y="0"/>
                    <a:pt x="11411" y="280"/>
                    <a:pt x="9735" y="1951"/>
                  </a:cubicBezTo>
                  <a:cubicBezTo>
                    <a:pt x="7959" y="3721"/>
                    <a:pt x="6628" y="5211"/>
                    <a:pt x="4410" y="7486"/>
                  </a:cubicBezTo>
                  <a:cubicBezTo>
                    <a:pt x="2190" y="9761"/>
                    <a:pt x="119" y="11073"/>
                    <a:pt x="119" y="11073"/>
                  </a:cubicBezTo>
                  <a:cubicBezTo>
                    <a:pt x="0" y="11455"/>
                    <a:pt x="62" y="11612"/>
                    <a:pt x="243" y="11612"/>
                  </a:cubicBezTo>
                  <a:cubicBezTo>
                    <a:pt x="963" y="11612"/>
                    <a:pt x="3578" y="9119"/>
                    <a:pt x="4261" y="8383"/>
                  </a:cubicBezTo>
                  <a:cubicBezTo>
                    <a:pt x="4476" y="8152"/>
                    <a:pt x="4612" y="8078"/>
                    <a:pt x="4707" y="8078"/>
                  </a:cubicBezTo>
                  <a:cubicBezTo>
                    <a:pt x="4870" y="8078"/>
                    <a:pt x="4910" y="8297"/>
                    <a:pt x="5021" y="8297"/>
                  </a:cubicBezTo>
                  <a:cubicBezTo>
                    <a:pt x="5101" y="8297"/>
                    <a:pt x="5218" y="8183"/>
                    <a:pt x="5444" y="7791"/>
                  </a:cubicBezTo>
                  <a:cubicBezTo>
                    <a:pt x="6168" y="6543"/>
                    <a:pt x="7285" y="7068"/>
                    <a:pt x="7746" y="5819"/>
                  </a:cubicBezTo>
                  <a:cubicBezTo>
                    <a:pt x="8206" y="4570"/>
                    <a:pt x="8667" y="5687"/>
                    <a:pt x="9718" y="3541"/>
                  </a:cubicBezTo>
                  <a:cubicBezTo>
                    <a:pt x="10198" y="2562"/>
                    <a:pt x="10432" y="2307"/>
                    <a:pt x="10656" y="2307"/>
                  </a:cubicBezTo>
                  <a:cubicBezTo>
                    <a:pt x="10900" y="2307"/>
                    <a:pt x="11133" y="2607"/>
                    <a:pt x="11658" y="2607"/>
                  </a:cubicBezTo>
                  <a:cubicBezTo>
                    <a:pt x="11710" y="2607"/>
                    <a:pt x="11765" y="2604"/>
                    <a:pt x="11823" y="2597"/>
                  </a:cubicBezTo>
                  <a:cubicBezTo>
                    <a:pt x="12318" y="2542"/>
                    <a:pt x="12571" y="2430"/>
                    <a:pt x="12761" y="2430"/>
                  </a:cubicBezTo>
                  <a:cubicBezTo>
                    <a:pt x="13025" y="2430"/>
                    <a:pt x="13166" y="2648"/>
                    <a:pt x="13664" y="3541"/>
                  </a:cubicBezTo>
                  <a:cubicBezTo>
                    <a:pt x="14518" y="5077"/>
                    <a:pt x="15504" y="5885"/>
                    <a:pt x="15767" y="7200"/>
                  </a:cubicBezTo>
                  <a:cubicBezTo>
                    <a:pt x="16030" y="8514"/>
                    <a:pt x="16753" y="8909"/>
                    <a:pt x="18265" y="10239"/>
                  </a:cubicBezTo>
                  <a:cubicBezTo>
                    <a:pt x="19777" y="11568"/>
                    <a:pt x="18923" y="11539"/>
                    <a:pt x="21272" y="13577"/>
                  </a:cubicBezTo>
                  <a:cubicBezTo>
                    <a:pt x="23620" y="15615"/>
                    <a:pt x="22671" y="15418"/>
                    <a:pt x="23591" y="15550"/>
                  </a:cubicBezTo>
                  <a:cubicBezTo>
                    <a:pt x="23615" y="15553"/>
                    <a:pt x="23637" y="15555"/>
                    <a:pt x="23657" y="15555"/>
                  </a:cubicBezTo>
                  <a:cubicBezTo>
                    <a:pt x="24358" y="15555"/>
                    <a:pt x="21609" y="13281"/>
                    <a:pt x="21272" y="12065"/>
                  </a:cubicBezTo>
                  <a:cubicBezTo>
                    <a:pt x="20925" y="10815"/>
                    <a:pt x="20369" y="11144"/>
                    <a:pt x="19054" y="10239"/>
                  </a:cubicBezTo>
                  <a:cubicBezTo>
                    <a:pt x="17960" y="9484"/>
                    <a:pt x="18049" y="8290"/>
                    <a:pt x="18489" y="8290"/>
                  </a:cubicBezTo>
                  <a:cubicBezTo>
                    <a:pt x="18578" y="8290"/>
                    <a:pt x="18681" y="8339"/>
                    <a:pt x="18791" y="8449"/>
                  </a:cubicBezTo>
                  <a:cubicBezTo>
                    <a:pt x="19448" y="9106"/>
                    <a:pt x="19909" y="8712"/>
                    <a:pt x="21272" y="9106"/>
                  </a:cubicBezTo>
                  <a:cubicBezTo>
                    <a:pt x="22634" y="9501"/>
                    <a:pt x="23196" y="10882"/>
                    <a:pt x="23328" y="12197"/>
                  </a:cubicBezTo>
                  <a:cubicBezTo>
                    <a:pt x="23460" y="13512"/>
                    <a:pt x="23394" y="12985"/>
                    <a:pt x="25037" y="14103"/>
                  </a:cubicBezTo>
                  <a:cubicBezTo>
                    <a:pt x="25612" y="14494"/>
                    <a:pt x="25825" y="14596"/>
                    <a:pt x="25915" y="14596"/>
                  </a:cubicBezTo>
                  <a:cubicBezTo>
                    <a:pt x="26013" y="14596"/>
                    <a:pt x="25967" y="14477"/>
                    <a:pt x="26079" y="14477"/>
                  </a:cubicBezTo>
                  <a:cubicBezTo>
                    <a:pt x="26159" y="14477"/>
                    <a:pt x="26322" y="14539"/>
                    <a:pt x="26681" y="14752"/>
                  </a:cubicBezTo>
                  <a:cubicBezTo>
                    <a:pt x="27963" y="15511"/>
                    <a:pt x="28994" y="17921"/>
                    <a:pt x="29959" y="17921"/>
                  </a:cubicBezTo>
                  <a:cubicBezTo>
                    <a:pt x="29984" y="17921"/>
                    <a:pt x="30009" y="17920"/>
                    <a:pt x="30034" y="17916"/>
                  </a:cubicBezTo>
                  <a:cubicBezTo>
                    <a:pt x="30330" y="17877"/>
                    <a:pt x="30573" y="17845"/>
                    <a:pt x="30818" y="17845"/>
                  </a:cubicBezTo>
                  <a:cubicBezTo>
                    <a:pt x="31388" y="17845"/>
                    <a:pt x="31968" y="18022"/>
                    <a:pt x="33256" y="18706"/>
                  </a:cubicBezTo>
                  <a:cubicBezTo>
                    <a:pt x="35097" y="19683"/>
                    <a:pt x="39700" y="23834"/>
                    <a:pt x="40910" y="24820"/>
                  </a:cubicBezTo>
                  <a:cubicBezTo>
                    <a:pt x="41504" y="25305"/>
                    <a:pt x="41973" y="25535"/>
                    <a:pt x="42224" y="25535"/>
                  </a:cubicBezTo>
                  <a:cubicBezTo>
                    <a:pt x="42483" y="25535"/>
                    <a:pt x="42509" y="25288"/>
                    <a:pt x="42198" y="24820"/>
                  </a:cubicBezTo>
                  <a:cubicBezTo>
                    <a:pt x="41586" y="23901"/>
                    <a:pt x="38779" y="21927"/>
                    <a:pt x="37924" y="21139"/>
                  </a:cubicBezTo>
                  <a:cubicBezTo>
                    <a:pt x="37070" y="20350"/>
                    <a:pt x="36660" y="19785"/>
                    <a:pt x="35032" y="18377"/>
                  </a:cubicBezTo>
                  <a:cubicBezTo>
                    <a:pt x="33904" y="17402"/>
                    <a:pt x="32763" y="16452"/>
                    <a:pt x="31577" y="15416"/>
                  </a:cubicBezTo>
                  <a:cubicBezTo>
                    <a:pt x="31927" y="15139"/>
                    <a:pt x="32415" y="14782"/>
                    <a:pt x="32640" y="14751"/>
                  </a:cubicBezTo>
                  <a:cubicBezTo>
                    <a:pt x="33010" y="14701"/>
                    <a:pt x="33182" y="14111"/>
                    <a:pt x="33774" y="13643"/>
                  </a:cubicBezTo>
                  <a:cubicBezTo>
                    <a:pt x="34187" y="13316"/>
                    <a:pt x="34491" y="13253"/>
                    <a:pt x="34455" y="13253"/>
                  </a:cubicBezTo>
                  <a:cubicBezTo>
                    <a:pt x="34439" y="13253"/>
                    <a:pt x="34359" y="13265"/>
                    <a:pt x="34194" y="13273"/>
                  </a:cubicBezTo>
                  <a:cubicBezTo>
                    <a:pt x="33650" y="13297"/>
                    <a:pt x="33429" y="13470"/>
                    <a:pt x="33158" y="13619"/>
                  </a:cubicBezTo>
                  <a:cubicBezTo>
                    <a:pt x="33094" y="13654"/>
                    <a:pt x="33039" y="13671"/>
                    <a:pt x="32998" y="13671"/>
                  </a:cubicBezTo>
                  <a:cubicBezTo>
                    <a:pt x="32866" y="13671"/>
                    <a:pt x="32891" y="13490"/>
                    <a:pt x="33306" y="13150"/>
                  </a:cubicBezTo>
                  <a:cubicBezTo>
                    <a:pt x="33849" y="12706"/>
                    <a:pt x="35032" y="11868"/>
                    <a:pt x="35920" y="11326"/>
                  </a:cubicBezTo>
                  <a:cubicBezTo>
                    <a:pt x="36807" y="10783"/>
                    <a:pt x="37103" y="10759"/>
                    <a:pt x="37629" y="10239"/>
                  </a:cubicBezTo>
                  <a:cubicBezTo>
                    <a:pt x="37774" y="10095"/>
                    <a:pt x="37891" y="10033"/>
                    <a:pt x="38000" y="10033"/>
                  </a:cubicBezTo>
                  <a:cubicBezTo>
                    <a:pt x="38283" y="10033"/>
                    <a:pt x="38509" y="10457"/>
                    <a:pt x="39026" y="10956"/>
                  </a:cubicBezTo>
                  <a:cubicBezTo>
                    <a:pt x="39741" y="11647"/>
                    <a:pt x="40259" y="11744"/>
                    <a:pt x="41516" y="12449"/>
                  </a:cubicBezTo>
                  <a:cubicBezTo>
                    <a:pt x="42774" y="13154"/>
                    <a:pt x="42109" y="12559"/>
                    <a:pt x="42724" y="13126"/>
                  </a:cubicBezTo>
                  <a:cubicBezTo>
                    <a:pt x="43341" y="13692"/>
                    <a:pt x="43981" y="14828"/>
                    <a:pt x="44622" y="15468"/>
                  </a:cubicBezTo>
                  <a:cubicBezTo>
                    <a:pt x="45007" y="15852"/>
                    <a:pt x="45161" y="16014"/>
                    <a:pt x="45302" y="16014"/>
                  </a:cubicBezTo>
                  <a:cubicBezTo>
                    <a:pt x="45397" y="16014"/>
                    <a:pt x="45486" y="15942"/>
                    <a:pt x="45634" y="15813"/>
                  </a:cubicBezTo>
                  <a:cubicBezTo>
                    <a:pt x="46004" y="15492"/>
                    <a:pt x="46620" y="15444"/>
                    <a:pt x="46448" y="15369"/>
                  </a:cubicBezTo>
                  <a:cubicBezTo>
                    <a:pt x="46275" y="15295"/>
                    <a:pt x="44960" y="13578"/>
                    <a:pt x="43488" y="12526"/>
                  </a:cubicBezTo>
                  <a:cubicBezTo>
                    <a:pt x="42017" y="11474"/>
                    <a:pt x="41804" y="11474"/>
                    <a:pt x="39963" y="10751"/>
                  </a:cubicBezTo>
                  <a:cubicBezTo>
                    <a:pt x="38163" y="10044"/>
                    <a:pt x="39002" y="9086"/>
                    <a:pt x="38183" y="9086"/>
                  </a:cubicBezTo>
                  <a:cubicBezTo>
                    <a:pt x="38164" y="9086"/>
                    <a:pt x="38143" y="9086"/>
                    <a:pt x="38122" y="9087"/>
                  </a:cubicBezTo>
                  <a:cubicBezTo>
                    <a:pt x="37203" y="9134"/>
                    <a:pt x="37333" y="8909"/>
                    <a:pt x="35562" y="10239"/>
                  </a:cubicBezTo>
                  <a:cubicBezTo>
                    <a:pt x="33791" y="11568"/>
                    <a:pt x="34638" y="11145"/>
                    <a:pt x="33059" y="11803"/>
                  </a:cubicBezTo>
                  <a:cubicBezTo>
                    <a:pt x="32095" y="12204"/>
                    <a:pt x="30713" y="13133"/>
                    <a:pt x="29782" y="13796"/>
                  </a:cubicBezTo>
                  <a:cubicBezTo>
                    <a:pt x="28252" y="12352"/>
                    <a:pt x="28934" y="12625"/>
                    <a:pt x="27669" y="11803"/>
                  </a:cubicBezTo>
                  <a:cubicBezTo>
                    <a:pt x="26353" y="10948"/>
                    <a:pt x="25433" y="10619"/>
                    <a:pt x="24052" y="8252"/>
                  </a:cubicBezTo>
                  <a:cubicBezTo>
                    <a:pt x="22672" y="5885"/>
                    <a:pt x="22540" y="7397"/>
                    <a:pt x="20831" y="5538"/>
                  </a:cubicBezTo>
                  <a:cubicBezTo>
                    <a:pt x="19121" y="3677"/>
                    <a:pt x="18316" y="2549"/>
                    <a:pt x="16984" y="1311"/>
                  </a:cubicBezTo>
                  <a:cubicBezTo>
                    <a:pt x="15653" y="75"/>
                    <a:pt x="15356" y="34"/>
                    <a:pt x="12910" y="3"/>
                  </a:cubicBezTo>
                  <a:cubicBezTo>
                    <a:pt x="12773" y="1"/>
                    <a:pt x="12647" y="0"/>
                    <a:pt x="12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98165" y="3529837"/>
              <a:ext cx="963968" cy="286216"/>
            </a:xfrm>
            <a:custGeom>
              <a:avLst/>
              <a:gdLst/>
              <a:ahLst/>
              <a:cxnLst/>
              <a:rect l="l" t="t" r="r" b="b"/>
              <a:pathLst>
                <a:path w="25600" h="7601" extrusionOk="0">
                  <a:moveTo>
                    <a:pt x="5984" y="1"/>
                  </a:moveTo>
                  <a:cubicBezTo>
                    <a:pt x="5859" y="1"/>
                    <a:pt x="5700" y="45"/>
                    <a:pt x="5441" y="149"/>
                  </a:cubicBezTo>
                  <a:cubicBezTo>
                    <a:pt x="4455" y="544"/>
                    <a:pt x="4258" y="676"/>
                    <a:pt x="2943" y="1706"/>
                  </a:cubicBezTo>
                  <a:cubicBezTo>
                    <a:pt x="1626" y="2737"/>
                    <a:pt x="409" y="2911"/>
                    <a:pt x="409" y="2911"/>
                  </a:cubicBezTo>
                  <a:cubicBezTo>
                    <a:pt x="1" y="3488"/>
                    <a:pt x="494" y="3589"/>
                    <a:pt x="888" y="3589"/>
                  </a:cubicBezTo>
                  <a:cubicBezTo>
                    <a:pt x="1099" y="3589"/>
                    <a:pt x="1282" y="3560"/>
                    <a:pt x="1282" y="3560"/>
                  </a:cubicBezTo>
                  <a:lnTo>
                    <a:pt x="1923" y="3306"/>
                  </a:lnTo>
                  <a:lnTo>
                    <a:pt x="3649" y="2270"/>
                  </a:lnTo>
                  <a:cubicBezTo>
                    <a:pt x="3649" y="2270"/>
                    <a:pt x="4142" y="2024"/>
                    <a:pt x="4832" y="1706"/>
                  </a:cubicBezTo>
                  <a:cubicBezTo>
                    <a:pt x="5523" y="1390"/>
                    <a:pt x="5523" y="1480"/>
                    <a:pt x="6114" y="1432"/>
                  </a:cubicBezTo>
                  <a:cubicBezTo>
                    <a:pt x="6171" y="1427"/>
                    <a:pt x="6222" y="1425"/>
                    <a:pt x="6267" y="1425"/>
                  </a:cubicBezTo>
                  <a:cubicBezTo>
                    <a:pt x="6695" y="1425"/>
                    <a:pt x="6679" y="1637"/>
                    <a:pt x="7347" y="2171"/>
                  </a:cubicBezTo>
                  <a:cubicBezTo>
                    <a:pt x="8086" y="2763"/>
                    <a:pt x="8185" y="2468"/>
                    <a:pt x="9271" y="2912"/>
                  </a:cubicBezTo>
                  <a:cubicBezTo>
                    <a:pt x="10356" y="3354"/>
                    <a:pt x="10256" y="3157"/>
                    <a:pt x="10503" y="3802"/>
                  </a:cubicBezTo>
                  <a:cubicBezTo>
                    <a:pt x="10682" y="4270"/>
                    <a:pt x="10966" y="4682"/>
                    <a:pt x="11638" y="4682"/>
                  </a:cubicBezTo>
                  <a:cubicBezTo>
                    <a:pt x="11890" y="4682"/>
                    <a:pt x="12197" y="4624"/>
                    <a:pt x="12574" y="4489"/>
                  </a:cubicBezTo>
                  <a:cubicBezTo>
                    <a:pt x="12849" y="4391"/>
                    <a:pt x="13028" y="4350"/>
                    <a:pt x="13148" y="4350"/>
                  </a:cubicBezTo>
                  <a:cubicBezTo>
                    <a:pt x="13635" y="4350"/>
                    <a:pt x="13174" y="5022"/>
                    <a:pt x="14201" y="5377"/>
                  </a:cubicBezTo>
                  <a:cubicBezTo>
                    <a:pt x="15020" y="5660"/>
                    <a:pt x="15115" y="5782"/>
                    <a:pt x="15590" y="5782"/>
                  </a:cubicBezTo>
                  <a:cubicBezTo>
                    <a:pt x="15859" y="5782"/>
                    <a:pt x="16250" y="5743"/>
                    <a:pt x="16963" y="5671"/>
                  </a:cubicBezTo>
                  <a:cubicBezTo>
                    <a:pt x="17465" y="5621"/>
                    <a:pt x="17760" y="5596"/>
                    <a:pt x="17957" y="5596"/>
                  </a:cubicBezTo>
                  <a:cubicBezTo>
                    <a:pt x="18535" y="5596"/>
                    <a:pt x="18280" y="5809"/>
                    <a:pt x="19972" y="6214"/>
                  </a:cubicBezTo>
                  <a:cubicBezTo>
                    <a:pt x="22240" y="6756"/>
                    <a:pt x="20982" y="6288"/>
                    <a:pt x="22856" y="7127"/>
                  </a:cubicBezTo>
                  <a:cubicBezTo>
                    <a:pt x="23635" y="7475"/>
                    <a:pt x="24301" y="7600"/>
                    <a:pt x="24753" y="7600"/>
                  </a:cubicBezTo>
                  <a:cubicBezTo>
                    <a:pt x="25389" y="7600"/>
                    <a:pt x="25600" y="7352"/>
                    <a:pt x="25100" y="7127"/>
                  </a:cubicBezTo>
                  <a:cubicBezTo>
                    <a:pt x="24246" y="6741"/>
                    <a:pt x="23325" y="6921"/>
                    <a:pt x="21746" y="6197"/>
                  </a:cubicBezTo>
                  <a:cubicBezTo>
                    <a:pt x="20169" y="5474"/>
                    <a:pt x="20169" y="5474"/>
                    <a:pt x="18328" y="4620"/>
                  </a:cubicBezTo>
                  <a:cubicBezTo>
                    <a:pt x="17678" y="4318"/>
                    <a:pt x="17339" y="4229"/>
                    <a:pt x="17112" y="4229"/>
                  </a:cubicBezTo>
                  <a:cubicBezTo>
                    <a:pt x="16790" y="4229"/>
                    <a:pt x="16693" y="4409"/>
                    <a:pt x="16247" y="4409"/>
                  </a:cubicBezTo>
                  <a:cubicBezTo>
                    <a:pt x="16119" y="4409"/>
                    <a:pt x="15962" y="4394"/>
                    <a:pt x="15763" y="4356"/>
                  </a:cubicBezTo>
                  <a:cubicBezTo>
                    <a:pt x="14383" y="4094"/>
                    <a:pt x="13660" y="3503"/>
                    <a:pt x="11359" y="2517"/>
                  </a:cubicBezTo>
                  <a:cubicBezTo>
                    <a:pt x="9057" y="1529"/>
                    <a:pt x="9386" y="1267"/>
                    <a:pt x="7676" y="741"/>
                  </a:cubicBezTo>
                  <a:cubicBezTo>
                    <a:pt x="6415" y="353"/>
                    <a:pt x="6335" y="1"/>
                    <a:pt x="59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241;p6"/>
          <p:cNvGrpSpPr/>
          <p:nvPr/>
        </p:nvGrpSpPr>
        <p:grpSpPr>
          <a:xfrm flipH="1">
            <a:off x="-420977" y="103692"/>
            <a:ext cx="2345864" cy="1227114"/>
            <a:chOff x="-1333182" y="-1617259"/>
            <a:chExt cx="1669298" cy="873204"/>
          </a:xfrm>
        </p:grpSpPr>
        <p:sp>
          <p:nvSpPr>
            <p:cNvPr id="242" name="Google Shape;242;p6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6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6"/>
          <p:cNvGrpSpPr/>
          <p:nvPr/>
        </p:nvGrpSpPr>
        <p:grpSpPr>
          <a:xfrm>
            <a:off x="7505143" y="290904"/>
            <a:ext cx="2139494" cy="852689"/>
            <a:chOff x="-1186331" y="-1617259"/>
            <a:chExt cx="1522447" cy="606766"/>
          </a:xfrm>
        </p:grpSpPr>
        <p:sp>
          <p:nvSpPr>
            <p:cNvPr id="247" name="Google Shape;247;p6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6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6"/>
            <p:cNvSpPr/>
            <p:nvPr/>
          </p:nvSpPr>
          <p:spPr>
            <a:xfrm>
              <a:off x="-960379" y="-1205583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9"/>
          <p:cNvSpPr txBox="1">
            <a:spLocks noGrp="1"/>
          </p:cNvSpPr>
          <p:nvPr>
            <p:ph type="title"/>
          </p:nvPr>
        </p:nvSpPr>
        <p:spPr>
          <a:xfrm>
            <a:off x="713225" y="1886825"/>
            <a:ext cx="5982600" cy="17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9"/>
          <p:cNvSpPr txBox="1">
            <a:spLocks noGrp="1"/>
          </p:cNvSpPr>
          <p:nvPr>
            <p:ph type="subTitle" idx="1"/>
          </p:nvPr>
        </p:nvSpPr>
        <p:spPr>
          <a:xfrm>
            <a:off x="713225" y="3724200"/>
            <a:ext cx="59826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99" name="Google Shape;299;p9"/>
          <p:cNvGrpSpPr/>
          <p:nvPr/>
        </p:nvGrpSpPr>
        <p:grpSpPr>
          <a:xfrm>
            <a:off x="7666244" y="1560479"/>
            <a:ext cx="1529079" cy="3969952"/>
            <a:chOff x="4230332" y="-1220233"/>
            <a:chExt cx="893101" cy="2318762"/>
          </a:xfrm>
        </p:grpSpPr>
        <p:sp>
          <p:nvSpPr>
            <p:cNvPr id="300" name="Google Shape;300;p9"/>
            <p:cNvSpPr/>
            <p:nvPr/>
          </p:nvSpPr>
          <p:spPr>
            <a:xfrm>
              <a:off x="4776995" y="-1123086"/>
              <a:ext cx="287195" cy="1070230"/>
            </a:xfrm>
            <a:custGeom>
              <a:avLst/>
              <a:gdLst/>
              <a:ahLst/>
              <a:cxnLst/>
              <a:rect l="l" t="t" r="r" b="b"/>
              <a:pathLst>
                <a:path w="7627" h="28422" extrusionOk="0">
                  <a:moveTo>
                    <a:pt x="7071" y="0"/>
                  </a:moveTo>
                  <a:cubicBezTo>
                    <a:pt x="6877" y="0"/>
                    <a:pt x="6740" y="223"/>
                    <a:pt x="6584" y="359"/>
                  </a:cubicBezTo>
                  <a:cubicBezTo>
                    <a:pt x="6361" y="550"/>
                    <a:pt x="6042" y="575"/>
                    <a:pt x="5778" y="703"/>
                  </a:cubicBezTo>
                  <a:cubicBezTo>
                    <a:pt x="5433" y="871"/>
                    <a:pt x="5204" y="1204"/>
                    <a:pt x="4992" y="1522"/>
                  </a:cubicBezTo>
                  <a:cubicBezTo>
                    <a:pt x="4470" y="2301"/>
                    <a:pt x="3944" y="3092"/>
                    <a:pt x="3636" y="3977"/>
                  </a:cubicBezTo>
                  <a:cubicBezTo>
                    <a:pt x="3397" y="4665"/>
                    <a:pt x="3294" y="5393"/>
                    <a:pt x="3050" y="6079"/>
                  </a:cubicBezTo>
                  <a:cubicBezTo>
                    <a:pt x="2935" y="6404"/>
                    <a:pt x="2788" y="6720"/>
                    <a:pt x="2723" y="7059"/>
                  </a:cubicBezTo>
                  <a:cubicBezTo>
                    <a:pt x="2647" y="7443"/>
                    <a:pt x="2682" y="7839"/>
                    <a:pt x="2709" y="8230"/>
                  </a:cubicBezTo>
                  <a:cubicBezTo>
                    <a:pt x="3133" y="14252"/>
                    <a:pt x="1911" y="20276"/>
                    <a:pt x="234" y="26074"/>
                  </a:cubicBezTo>
                  <a:cubicBezTo>
                    <a:pt x="114" y="26491"/>
                    <a:pt x="1" y="26978"/>
                    <a:pt x="253" y="27332"/>
                  </a:cubicBezTo>
                  <a:cubicBezTo>
                    <a:pt x="386" y="27519"/>
                    <a:pt x="601" y="27630"/>
                    <a:pt x="762" y="27793"/>
                  </a:cubicBezTo>
                  <a:cubicBezTo>
                    <a:pt x="925" y="27957"/>
                    <a:pt x="1031" y="28228"/>
                    <a:pt x="893" y="28412"/>
                  </a:cubicBezTo>
                  <a:cubicBezTo>
                    <a:pt x="922" y="28419"/>
                    <a:pt x="950" y="28422"/>
                    <a:pt x="977" y="28422"/>
                  </a:cubicBezTo>
                  <a:cubicBezTo>
                    <a:pt x="1348" y="28422"/>
                    <a:pt x="1500" y="27817"/>
                    <a:pt x="1834" y="27567"/>
                  </a:cubicBezTo>
                  <a:cubicBezTo>
                    <a:pt x="2281" y="27232"/>
                    <a:pt x="3034" y="27594"/>
                    <a:pt x="3430" y="27199"/>
                  </a:cubicBezTo>
                  <a:cubicBezTo>
                    <a:pt x="3694" y="26933"/>
                    <a:pt x="3625" y="26498"/>
                    <a:pt x="3625" y="26123"/>
                  </a:cubicBezTo>
                  <a:cubicBezTo>
                    <a:pt x="3627" y="24783"/>
                    <a:pt x="4766" y="23642"/>
                    <a:pt x="4759" y="22303"/>
                  </a:cubicBezTo>
                  <a:cubicBezTo>
                    <a:pt x="4757" y="22034"/>
                    <a:pt x="4712" y="21747"/>
                    <a:pt x="4837" y="21509"/>
                  </a:cubicBezTo>
                  <a:cubicBezTo>
                    <a:pt x="4928" y="21333"/>
                    <a:pt x="5096" y="21215"/>
                    <a:pt x="5259" y="21102"/>
                  </a:cubicBezTo>
                  <a:lnTo>
                    <a:pt x="6610" y="20163"/>
                  </a:lnTo>
                  <a:cubicBezTo>
                    <a:pt x="7159" y="19542"/>
                    <a:pt x="7512" y="18772"/>
                    <a:pt x="7626" y="17950"/>
                  </a:cubicBezTo>
                  <a:lnTo>
                    <a:pt x="7626" y="17950"/>
                  </a:lnTo>
                  <a:cubicBezTo>
                    <a:pt x="7176" y="18200"/>
                    <a:pt x="6859" y="18635"/>
                    <a:pt x="6762" y="19140"/>
                  </a:cubicBezTo>
                  <a:cubicBezTo>
                    <a:pt x="6674" y="19212"/>
                    <a:pt x="6572" y="19238"/>
                    <a:pt x="6463" y="19238"/>
                  </a:cubicBezTo>
                  <a:cubicBezTo>
                    <a:pt x="6166" y="19238"/>
                    <a:pt x="5811" y="19045"/>
                    <a:pt x="5522" y="19045"/>
                  </a:cubicBezTo>
                  <a:cubicBezTo>
                    <a:pt x="5405" y="19045"/>
                    <a:pt x="5299" y="19077"/>
                    <a:pt x="5212" y="19165"/>
                  </a:cubicBezTo>
                  <a:cubicBezTo>
                    <a:pt x="5114" y="19263"/>
                    <a:pt x="5079" y="19408"/>
                    <a:pt x="5001" y="19523"/>
                  </a:cubicBezTo>
                  <a:cubicBezTo>
                    <a:pt x="4899" y="19672"/>
                    <a:pt x="4718" y="19758"/>
                    <a:pt x="4540" y="19758"/>
                  </a:cubicBezTo>
                  <a:cubicBezTo>
                    <a:pt x="4471" y="19758"/>
                    <a:pt x="4403" y="19745"/>
                    <a:pt x="4340" y="19719"/>
                  </a:cubicBezTo>
                  <a:lnTo>
                    <a:pt x="4485" y="17358"/>
                  </a:lnTo>
                  <a:cubicBezTo>
                    <a:pt x="4498" y="17129"/>
                    <a:pt x="4518" y="16884"/>
                    <a:pt x="4662" y="16704"/>
                  </a:cubicBezTo>
                  <a:cubicBezTo>
                    <a:pt x="4762" y="16580"/>
                    <a:pt x="4913" y="16500"/>
                    <a:pt x="5011" y="16372"/>
                  </a:cubicBezTo>
                  <a:cubicBezTo>
                    <a:pt x="5284" y="16012"/>
                    <a:pt x="5033" y="15433"/>
                    <a:pt x="5308" y="15073"/>
                  </a:cubicBezTo>
                  <a:cubicBezTo>
                    <a:pt x="5422" y="14924"/>
                    <a:pt x="5606" y="14845"/>
                    <a:pt x="5733" y="14707"/>
                  </a:cubicBezTo>
                  <a:cubicBezTo>
                    <a:pt x="6092" y="14317"/>
                    <a:pt x="5861" y="13701"/>
                    <a:pt x="5891" y="13173"/>
                  </a:cubicBezTo>
                  <a:cubicBezTo>
                    <a:pt x="5945" y="12241"/>
                    <a:pt x="6876" y="11471"/>
                    <a:pt x="6746" y="10546"/>
                  </a:cubicBezTo>
                  <a:cubicBezTo>
                    <a:pt x="6714" y="10312"/>
                    <a:pt x="6612" y="10080"/>
                    <a:pt x="6662" y="9850"/>
                  </a:cubicBezTo>
                  <a:cubicBezTo>
                    <a:pt x="6720" y="9578"/>
                    <a:pt x="6974" y="9374"/>
                    <a:pt x="7003" y="9098"/>
                  </a:cubicBezTo>
                  <a:cubicBezTo>
                    <a:pt x="7055" y="8591"/>
                    <a:pt x="6373" y="8346"/>
                    <a:pt x="6145" y="7890"/>
                  </a:cubicBezTo>
                  <a:cubicBezTo>
                    <a:pt x="6070" y="7740"/>
                    <a:pt x="6048" y="7570"/>
                    <a:pt x="6026" y="7404"/>
                  </a:cubicBezTo>
                  <a:cubicBezTo>
                    <a:pt x="5974" y="7006"/>
                    <a:pt x="5923" y="6606"/>
                    <a:pt x="5871" y="6207"/>
                  </a:cubicBezTo>
                  <a:cubicBezTo>
                    <a:pt x="5811" y="5748"/>
                    <a:pt x="5755" y="5261"/>
                    <a:pt x="5948" y="4842"/>
                  </a:cubicBezTo>
                  <a:cubicBezTo>
                    <a:pt x="6151" y="4397"/>
                    <a:pt x="6592" y="4117"/>
                    <a:pt x="6912" y="3746"/>
                  </a:cubicBezTo>
                  <a:cubicBezTo>
                    <a:pt x="7522" y="3043"/>
                    <a:pt x="7268" y="1483"/>
                    <a:pt x="7362" y="608"/>
                  </a:cubicBezTo>
                  <a:cubicBezTo>
                    <a:pt x="7387" y="369"/>
                    <a:pt x="7354" y="48"/>
                    <a:pt x="7118" y="4"/>
                  </a:cubicBezTo>
                  <a:cubicBezTo>
                    <a:pt x="7102" y="1"/>
                    <a:pt x="7086" y="0"/>
                    <a:pt x="70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4705565" y="29922"/>
              <a:ext cx="164364" cy="276237"/>
            </a:xfrm>
            <a:custGeom>
              <a:avLst/>
              <a:gdLst/>
              <a:ahLst/>
              <a:cxnLst/>
              <a:rect l="l" t="t" r="r" b="b"/>
              <a:pathLst>
                <a:path w="4365" h="7336" extrusionOk="0">
                  <a:moveTo>
                    <a:pt x="2558" y="0"/>
                  </a:moveTo>
                  <a:cubicBezTo>
                    <a:pt x="2494" y="0"/>
                    <a:pt x="2430" y="5"/>
                    <a:pt x="2367" y="15"/>
                  </a:cubicBezTo>
                  <a:cubicBezTo>
                    <a:pt x="2109" y="55"/>
                    <a:pt x="1851" y="212"/>
                    <a:pt x="1768" y="460"/>
                  </a:cubicBezTo>
                  <a:cubicBezTo>
                    <a:pt x="1737" y="553"/>
                    <a:pt x="1729" y="657"/>
                    <a:pt x="1673" y="737"/>
                  </a:cubicBezTo>
                  <a:cubicBezTo>
                    <a:pt x="1615" y="820"/>
                    <a:pt x="1517" y="861"/>
                    <a:pt x="1435" y="920"/>
                  </a:cubicBezTo>
                  <a:cubicBezTo>
                    <a:pt x="941" y="1275"/>
                    <a:pt x="1156" y="2082"/>
                    <a:pt x="1158" y="2598"/>
                  </a:cubicBezTo>
                  <a:cubicBezTo>
                    <a:pt x="1164" y="3395"/>
                    <a:pt x="1142" y="4268"/>
                    <a:pt x="694" y="4960"/>
                  </a:cubicBezTo>
                  <a:cubicBezTo>
                    <a:pt x="554" y="5178"/>
                    <a:pt x="373" y="5370"/>
                    <a:pt x="259" y="5604"/>
                  </a:cubicBezTo>
                  <a:cubicBezTo>
                    <a:pt x="0" y="6132"/>
                    <a:pt x="121" y="6759"/>
                    <a:pt x="248" y="7335"/>
                  </a:cubicBezTo>
                  <a:cubicBezTo>
                    <a:pt x="542" y="7297"/>
                    <a:pt x="828" y="7217"/>
                    <a:pt x="1100" y="7096"/>
                  </a:cubicBezTo>
                  <a:cubicBezTo>
                    <a:pt x="1232" y="7037"/>
                    <a:pt x="1369" y="6961"/>
                    <a:pt x="1436" y="6834"/>
                  </a:cubicBezTo>
                  <a:cubicBezTo>
                    <a:pt x="1495" y="6724"/>
                    <a:pt x="1494" y="6593"/>
                    <a:pt x="1523" y="6473"/>
                  </a:cubicBezTo>
                  <a:cubicBezTo>
                    <a:pt x="1684" y="5841"/>
                    <a:pt x="2587" y="5718"/>
                    <a:pt x="2910" y="5152"/>
                  </a:cubicBezTo>
                  <a:cubicBezTo>
                    <a:pt x="3085" y="4847"/>
                    <a:pt x="3059" y="4460"/>
                    <a:pt x="3214" y="4145"/>
                  </a:cubicBezTo>
                  <a:cubicBezTo>
                    <a:pt x="3442" y="3680"/>
                    <a:pt x="4016" y="3450"/>
                    <a:pt x="4211" y="2970"/>
                  </a:cubicBezTo>
                  <a:cubicBezTo>
                    <a:pt x="4365" y="2594"/>
                    <a:pt x="4241" y="2163"/>
                    <a:pt x="4071" y="1795"/>
                  </a:cubicBezTo>
                  <a:cubicBezTo>
                    <a:pt x="3900" y="1426"/>
                    <a:pt x="3680" y="1069"/>
                    <a:pt x="3632" y="665"/>
                  </a:cubicBezTo>
                  <a:cubicBezTo>
                    <a:pt x="3616" y="528"/>
                    <a:pt x="3617" y="380"/>
                    <a:pt x="3534" y="269"/>
                  </a:cubicBezTo>
                  <a:cubicBezTo>
                    <a:pt x="3446" y="151"/>
                    <a:pt x="3289" y="113"/>
                    <a:pt x="3145" y="82"/>
                  </a:cubicBezTo>
                  <a:cubicBezTo>
                    <a:pt x="2951" y="41"/>
                    <a:pt x="2754" y="0"/>
                    <a:pt x="25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4335650" y="92126"/>
              <a:ext cx="211998" cy="634110"/>
            </a:xfrm>
            <a:custGeom>
              <a:avLst/>
              <a:gdLst/>
              <a:ahLst/>
              <a:cxnLst/>
              <a:rect l="l" t="t" r="r" b="b"/>
              <a:pathLst>
                <a:path w="5630" h="16840" extrusionOk="0">
                  <a:moveTo>
                    <a:pt x="4998" y="0"/>
                  </a:moveTo>
                  <a:cubicBezTo>
                    <a:pt x="4299" y="149"/>
                    <a:pt x="3589" y="515"/>
                    <a:pt x="2918" y="777"/>
                  </a:cubicBezTo>
                  <a:cubicBezTo>
                    <a:pt x="2634" y="888"/>
                    <a:pt x="2336" y="1008"/>
                    <a:pt x="2148" y="1249"/>
                  </a:cubicBezTo>
                  <a:cubicBezTo>
                    <a:pt x="2029" y="1401"/>
                    <a:pt x="1965" y="1587"/>
                    <a:pt x="1904" y="1770"/>
                  </a:cubicBezTo>
                  <a:cubicBezTo>
                    <a:pt x="1394" y="3285"/>
                    <a:pt x="886" y="4805"/>
                    <a:pt x="548" y="6368"/>
                  </a:cubicBezTo>
                  <a:cubicBezTo>
                    <a:pt x="372" y="7180"/>
                    <a:pt x="244" y="8002"/>
                    <a:pt x="202" y="8832"/>
                  </a:cubicBezTo>
                  <a:cubicBezTo>
                    <a:pt x="125" y="10384"/>
                    <a:pt x="359" y="11937"/>
                    <a:pt x="720" y="13448"/>
                  </a:cubicBezTo>
                  <a:cubicBezTo>
                    <a:pt x="845" y="13970"/>
                    <a:pt x="984" y="14521"/>
                    <a:pt x="826" y="15035"/>
                  </a:cubicBezTo>
                  <a:cubicBezTo>
                    <a:pt x="631" y="15670"/>
                    <a:pt x="0" y="16177"/>
                    <a:pt x="49" y="16840"/>
                  </a:cubicBezTo>
                  <a:cubicBezTo>
                    <a:pt x="1846" y="15508"/>
                    <a:pt x="1601" y="12565"/>
                    <a:pt x="3249" y="11053"/>
                  </a:cubicBezTo>
                  <a:cubicBezTo>
                    <a:pt x="3472" y="10849"/>
                    <a:pt x="3738" y="10655"/>
                    <a:pt x="3811" y="10363"/>
                  </a:cubicBezTo>
                  <a:cubicBezTo>
                    <a:pt x="3881" y="10085"/>
                    <a:pt x="3754" y="9792"/>
                    <a:pt x="3787" y="9508"/>
                  </a:cubicBezTo>
                  <a:cubicBezTo>
                    <a:pt x="3818" y="9231"/>
                    <a:pt x="3995" y="8996"/>
                    <a:pt x="4165" y="8776"/>
                  </a:cubicBezTo>
                  <a:lnTo>
                    <a:pt x="5174" y="7464"/>
                  </a:lnTo>
                  <a:cubicBezTo>
                    <a:pt x="5355" y="7229"/>
                    <a:pt x="5542" y="6982"/>
                    <a:pt x="5585" y="6688"/>
                  </a:cubicBezTo>
                  <a:cubicBezTo>
                    <a:pt x="5629" y="6395"/>
                    <a:pt x="5472" y="6051"/>
                    <a:pt x="5181" y="5994"/>
                  </a:cubicBezTo>
                  <a:lnTo>
                    <a:pt x="5181" y="5994"/>
                  </a:lnTo>
                  <a:cubicBezTo>
                    <a:pt x="5395" y="6532"/>
                    <a:pt x="4974" y="7108"/>
                    <a:pt x="4531" y="7482"/>
                  </a:cubicBezTo>
                  <a:cubicBezTo>
                    <a:pt x="4087" y="7855"/>
                    <a:pt x="3554" y="8222"/>
                    <a:pt x="3447" y="8791"/>
                  </a:cubicBezTo>
                  <a:cubicBezTo>
                    <a:pt x="3410" y="8991"/>
                    <a:pt x="3430" y="9203"/>
                    <a:pt x="3349" y="9389"/>
                  </a:cubicBezTo>
                  <a:cubicBezTo>
                    <a:pt x="3289" y="9526"/>
                    <a:pt x="3141" y="9636"/>
                    <a:pt x="3003" y="9636"/>
                  </a:cubicBezTo>
                  <a:cubicBezTo>
                    <a:pt x="2953" y="9636"/>
                    <a:pt x="2905" y="9622"/>
                    <a:pt x="2863" y="9588"/>
                  </a:cubicBezTo>
                  <a:cubicBezTo>
                    <a:pt x="2659" y="9429"/>
                    <a:pt x="2832" y="9118"/>
                    <a:pt x="2913" y="8872"/>
                  </a:cubicBezTo>
                  <a:cubicBezTo>
                    <a:pt x="3166" y="8096"/>
                    <a:pt x="2292" y="7152"/>
                    <a:pt x="2793" y="6507"/>
                  </a:cubicBezTo>
                  <a:cubicBezTo>
                    <a:pt x="2915" y="6349"/>
                    <a:pt x="3097" y="6254"/>
                    <a:pt x="3251" y="6128"/>
                  </a:cubicBezTo>
                  <a:cubicBezTo>
                    <a:pt x="3857" y="5629"/>
                    <a:pt x="3937" y="4750"/>
                    <a:pt x="4046" y="3973"/>
                  </a:cubicBezTo>
                  <a:cubicBezTo>
                    <a:pt x="4093" y="3641"/>
                    <a:pt x="4155" y="3302"/>
                    <a:pt x="4335" y="3020"/>
                  </a:cubicBezTo>
                  <a:cubicBezTo>
                    <a:pt x="4437" y="2859"/>
                    <a:pt x="4572" y="2722"/>
                    <a:pt x="4676" y="2564"/>
                  </a:cubicBezTo>
                  <a:cubicBezTo>
                    <a:pt x="5059" y="1977"/>
                    <a:pt x="4716" y="1560"/>
                    <a:pt x="4770" y="960"/>
                  </a:cubicBezTo>
                  <a:cubicBezTo>
                    <a:pt x="4803" y="604"/>
                    <a:pt x="5104" y="353"/>
                    <a:pt x="49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4864202" y="-271085"/>
              <a:ext cx="151222" cy="462667"/>
            </a:xfrm>
            <a:custGeom>
              <a:avLst/>
              <a:gdLst/>
              <a:ahLst/>
              <a:cxnLst/>
              <a:rect l="l" t="t" r="r" b="b"/>
              <a:pathLst>
                <a:path w="4016" h="12287" extrusionOk="0">
                  <a:moveTo>
                    <a:pt x="3847" y="1"/>
                  </a:moveTo>
                  <a:cubicBezTo>
                    <a:pt x="3798" y="1"/>
                    <a:pt x="3735" y="26"/>
                    <a:pt x="3658" y="88"/>
                  </a:cubicBezTo>
                  <a:cubicBezTo>
                    <a:pt x="3658" y="88"/>
                    <a:pt x="3331" y="721"/>
                    <a:pt x="3102" y="1048"/>
                  </a:cubicBezTo>
                  <a:cubicBezTo>
                    <a:pt x="2874" y="1375"/>
                    <a:pt x="2841" y="1338"/>
                    <a:pt x="2874" y="1667"/>
                  </a:cubicBezTo>
                  <a:cubicBezTo>
                    <a:pt x="2906" y="1996"/>
                    <a:pt x="2531" y="3073"/>
                    <a:pt x="2531" y="3383"/>
                  </a:cubicBezTo>
                  <a:cubicBezTo>
                    <a:pt x="2531" y="3693"/>
                    <a:pt x="2708" y="3601"/>
                    <a:pt x="2594" y="3879"/>
                  </a:cubicBezTo>
                  <a:cubicBezTo>
                    <a:pt x="2480" y="4157"/>
                    <a:pt x="2419" y="4409"/>
                    <a:pt x="2351" y="4601"/>
                  </a:cubicBezTo>
                  <a:cubicBezTo>
                    <a:pt x="2286" y="4784"/>
                    <a:pt x="2111" y="4954"/>
                    <a:pt x="1992" y="5130"/>
                  </a:cubicBezTo>
                  <a:cubicBezTo>
                    <a:pt x="1572" y="5753"/>
                    <a:pt x="1567" y="5695"/>
                    <a:pt x="1191" y="5751"/>
                  </a:cubicBezTo>
                  <a:cubicBezTo>
                    <a:pt x="1122" y="5761"/>
                    <a:pt x="879" y="5875"/>
                    <a:pt x="831" y="6055"/>
                  </a:cubicBezTo>
                  <a:cubicBezTo>
                    <a:pt x="782" y="6234"/>
                    <a:pt x="1044" y="6158"/>
                    <a:pt x="979" y="6583"/>
                  </a:cubicBezTo>
                  <a:cubicBezTo>
                    <a:pt x="914" y="7007"/>
                    <a:pt x="792" y="7007"/>
                    <a:pt x="649" y="7318"/>
                  </a:cubicBezTo>
                  <a:cubicBezTo>
                    <a:pt x="505" y="7628"/>
                    <a:pt x="538" y="7546"/>
                    <a:pt x="473" y="7921"/>
                  </a:cubicBezTo>
                  <a:cubicBezTo>
                    <a:pt x="408" y="8297"/>
                    <a:pt x="146" y="8330"/>
                    <a:pt x="146" y="8558"/>
                  </a:cubicBezTo>
                  <a:cubicBezTo>
                    <a:pt x="146" y="8787"/>
                    <a:pt x="260" y="8640"/>
                    <a:pt x="327" y="8966"/>
                  </a:cubicBezTo>
                  <a:cubicBezTo>
                    <a:pt x="392" y="9293"/>
                    <a:pt x="0" y="9390"/>
                    <a:pt x="212" y="9521"/>
                  </a:cubicBezTo>
                  <a:cubicBezTo>
                    <a:pt x="276" y="9561"/>
                    <a:pt x="342" y="9567"/>
                    <a:pt x="406" y="9567"/>
                  </a:cubicBezTo>
                  <a:cubicBezTo>
                    <a:pt x="438" y="9567"/>
                    <a:pt x="470" y="9566"/>
                    <a:pt x="500" y="9566"/>
                  </a:cubicBezTo>
                  <a:cubicBezTo>
                    <a:pt x="609" y="9566"/>
                    <a:pt x="705" y="9587"/>
                    <a:pt x="767" y="9782"/>
                  </a:cubicBezTo>
                  <a:cubicBezTo>
                    <a:pt x="881" y="10142"/>
                    <a:pt x="734" y="9995"/>
                    <a:pt x="881" y="10484"/>
                  </a:cubicBezTo>
                  <a:cubicBezTo>
                    <a:pt x="1029" y="10974"/>
                    <a:pt x="620" y="10844"/>
                    <a:pt x="605" y="11252"/>
                  </a:cubicBezTo>
                  <a:cubicBezTo>
                    <a:pt x="589" y="11660"/>
                    <a:pt x="424" y="12117"/>
                    <a:pt x="605" y="12264"/>
                  </a:cubicBezTo>
                  <a:cubicBezTo>
                    <a:pt x="623" y="12279"/>
                    <a:pt x="638" y="12286"/>
                    <a:pt x="650" y="12286"/>
                  </a:cubicBezTo>
                  <a:cubicBezTo>
                    <a:pt x="754" y="12286"/>
                    <a:pt x="643" y="11763"/>
                    <a:pt x="833" y="11529"/>
                  </a:cubicBezTo>
                  <a:cubicBezTo>
                    <a:pt x="865" y="11490"/>
                    <a:pt x="897" y="11473"/>
                    <a:pt x="930" y="11473"/>
                  </a:cubicBezTo>
                  <a:cubicBezTo>
                    <a:pt x="1116" y="11473"/>
                    <a:pt x="1300" y="12008"/>
                    <a:pt x="1300" y="12008"/>
                  </a:cubicBezTo>
                  <a:cubicBezTo>
                    <a:pt x="1300" y="12008"/>
                    <a:pt x="1386" y="12128"/>
                    <a:pt x="1454" y="12128"/>
                  </a:cubicBezTo>
                  <a:cubicBezTo>
                    <a:pt x="1517" y="12128"/>
                    <a:pt x="1565" y="12028"/>
                    <a:pt x="1519" y="11644"/>
                  </a:cubicBezTo>
                  <a:cubicBezTo>
                    <a:pt x="1497" y="11463"/>
                    <a:pt x="1405" y="11350"/>
                    <a:pt x="1470" y="10991"/>
                  </a:cubicBezTo>
                  <a:cubicBezTo>
                    <a:pt x="1536" y="10631"/>
                    <a:pt x="1258" y="10011"/>
                    <a:pt x="1258" y="10011"/>
                  </a:cubicBezTo>
                  <a:cubicBezTo>
                    <a:pt x="1258" y="10011"/>
                    <a:pt x="948" y="9521"/>
                    <a:pt x="801" y="9179"/>
                  </a:cubicBezTo>
                  <a:cubicBezTo>
                    <a:pt x="655" y="8836"/>
                    <a:pt x="794" y="8898"/>
                    <a:pt x="829" y="8364"/>
                  </a:cubicBezTo>
                  <a:cubicBezTo>
                    <a:pt x="846" y="8117"/>
                    <a:pt x="735" y="8084"/>
                    <a:pt x="931" y="7645"/>
                  </a:cubicBezTo>
                  <a:cubicBezTo>
                    <a:pt x="1127" y="7204"/>
                    <a:pt x="1357" y="6972"/>
                    <a:pt x="1602" y="6727"/>
                  </a:cubicBezTo>
                  <a:cubicBezTo>
                    <a:pt x="1708" y="6621"/>
                    <a:pt x="1729" y="6477"/>
                    <a:pt x="1719" y="6371"/>
                  </a:cubicBezTo>
                  <a:cubicBezTo>
                    <a:pt x="1816" y="6356"/>
                    <a:pt x="1977" y="6251"/>
                    <a:pt x="2059" y="6144"/>
                  </a:cubicBezTo>
                  <a:cubicBezTo>
                    <a:pt x="2182" y="5985"/>
                    <a:pt x="1732" y="5833"/>
                    <a:pt x="2090" y="5555"/>
                  </a:cubicBezTo>
                  <a:cubicBezTo>
                    <a:pt x="2450" y="5277"/>
                    <a:pt x="2646" y="5049"/>
                    <a:pt x="2663" y="4738"/>
                  </a:cubicBezTo>
                  <a:cubicBezTo>
                    <a:pt x="2678" y="4428"/>
                    <a:pt x="2858" y="4330"/>
                    <a:pt x="3070" y="4118"/>
                  </a:cubicBezTo>
                  <a:cubicBezTo>
                    <a:pt x="3282" y="3905"/>
                    <a:pt x="3381" y="3677"/>
                    <a:pt x="3185" y="3547"/>
                  </a:cubicBezTo>
                  <a:cubicBezTo>
                    <a:pt x="2989" y="3416"/>
                    <a:pt x="2955" y="3417"/>
                    <a:pt x="3020" y="3188"/>
                  </a:cubicBezTo>
                  <a:cubicBezTo>
                    <a:pt x="3085" y="2960"/>
                    <a:pt x="3070" y="2877"/>
                    <a:pt x="3070" y="2502"/>
                  </a:cubicBezTo>
                  <a:cubicBezTo>
                    <a:pt x="3070" y="2127"/>
                    <a:pt x="3331" y="1212"/>
                    <a:pt x="3478" y="968"/>
                  </a:cubicBezTo>
                  <a:cubicBezTo>
                    <a:pt x="3626" y="722"/>
                    <a:pt x="3641" y="608"/>
                    <a:pt x="3854" y="412"/>
                  </a:cubicBezTo>
                  <a:cubicBezTo>
                    <a:pt x="4016" y="263"/>
                    <a:pt x="4006" y="1"/>
                    <a:pt x="38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5062752" y="-864176"/>
              <a:ext cx="60436" cy="161314"/>
            </a:xfrm>
            <a:custGeom>
              <a:avLst/>
              <a:gdLst/>
              <a:ahLst/>
              <a:cxnLst/>
              <a:rect l="l" t="t" r="r" b="b"/>
              <a:pathLst>
                <a:path w="1605" h="4284" extrusionOk="0">
                  <a:moveTo>
                    <a:pt x="1381" y="1"/>
                  </a:moveTo>
                  <a:cubicBezTo>
                    <a:pt x="1379" y="1"/>
                    <a:pt x="1377" y="1"/>
                    <a:pt x="1375" y="2"/>
                  </a:cubicBezTo>
                  <a:cubicBezTo>
                    <a:pt x="1309" y="18"/>
                    <a:pt x="1375" y="2"/>
                    <a:pt x="1334" y="339"/>
                  </a:cubicBezTo>
                  <a:cubicBezTo>
                    <a:pt x="1292" y="676"/>
                    <a:pt x="1334" y="651"/>
                    <a:pt x="1194" y="914"/>
                  </a:cubicBezTo>
                  <a:cubicBezTo>
                    <a:pt x="1054" y="1177"/>
                    <a:pt x="1111" y="1185"/>
                    <a:pt x="973" y="1276"/>
                  </a:cubicBezTo>
                  <a:cubicBezTo>
                    <a:pt x="833" y="1366"/>
                    <a:pt x="742" y="1435"/>
                    <a:pt x="742" y="1435"/>
                  </a:cubicBezTo>
                  <a:cubicBezTo>
                    <a:pt x="673" y="1485"/>
                    <a:pt x="589" y="1553"/>
                    <a:pt x="579" y="1569"/>
                  </a:cubicBezTo>
                  <a:cubicBezTo>
                    <a:pt x="514" y="1662"/>
                    <a:pt x="540" y="1831"/>
                    <a:pt x="517" y="1941"/>
                  </a:cubicBezTo>
                  <a:cubicBezTo>
                    <a:pt x="458" y="2224"/>
                    <a:pt x="519" y="2508"/>
                    <a:pt x="333" y="2759"/>
                  </a:cubicBezTo>
                  <a:cubicBezTo>
                    <a:pt x="272" y="2842"/>
                    <a:pt x="190" y="2912"/>
                    <a:pt x="144" y="3004"/>
                  </a:cubicBezTo>
                  <a:cubicBezTo>
                    <a:pt x="100" y="3090"/>
                    <a:pt x="92" y="3190"/>
                    <a:pt x="84" y="3287"/>
                  </a:cubicBezTo>
                  <a:lnTo>
                    <a:pt x="1" y="4283"/>
                  </a:lnTo>
                  <a:cubicBezTo>
                    <a:pt x="176" y="3992"/>
                    <a:pt x="87" y="3601"/>
                    <a:pt x="253" y="3306"/>
                  </a:cubicBezTo>
                  <a:cubicBezTo>
                    <a:pt x="342" y="3146"/>
                    <a:pt x="497" y="3031"/>
                    <a:pt x="583" y="2871"/>
                  </a:cubicBezTo>
                  <a:cubicBezTo>
                    <a:pt x="651" y="2746"/>
                    <a:pt x="671" y="2601"/>
                    <a:pt x="690" y="2460"/>
                  </a:cubicBezTo>
                  <a:lnTo>
                    <a:pt x="759" y="1964"/>
                  </a:lnTo>
                  <a:cubicBezTo>
                    <a:pt x="771" y="1871"/>
                    <a:pt x="833" y="1790"/>
                    <a:pt x="920" y="1754"/>
                  </a:cubicBezTo>
                  <a:cubicBezTo>
                    <a:pt x="995" y="1723"/>
                    <a:pt x="1083" y="1685"/>
                    <a:pt x="1164" y="1645"/>
                  </a:cubicBezTo>
                  <a:cubicBezTo>
                    <a:pt x="1357" y="1556"/>
                    <a:pt x="1261" y="1383"/>
                    <a:pt x="1318" y="1136"/>
                  </a:cubicBezTo>
                  <a:cubicBezTo>
                    <a:pt x="1376" y="890"/>
                    <a:pt x="1458" y="906"/>
                    <a:pt x="1532" y="569"/>
                  </a:cubicBezTo>
                  <a:cubicBezTo>
                    <a:pt x="1600" y="258"/>
                    <a:pt x="1604" y="206"/>
                    <a:pt x="1546" y="206"/>
                  </a:cubicBezTo>
                  <a:cubicBezTo>
                    <a:pt x="1542" y="206"/>
                    <a:pt x="1536" y="207"/>
                    <a:pt x="1531" y="207"/>
                  </a:cubicBezTo>
                  <a:cubicBezTo>
                    <a:pt x="1529" y="208"/>
                    <a:pt x="1528" y="208"/>
                    <a:pt x="1527" y="208"/>
                  </a:cubicBezTo>
                  <a:cubicBezTo>
                    <a:pt x="1459" y="208"/>
                    <a:pt x="1441" y="1"/>
                    <a:pt x="1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4230332" y="-1220233"/>
              <a:ext cx="893101" cy="2133909"/>
            </a:xfrm>
            <a:custGeom>
              <a:avLst/>
              <a:gdLst/>
              <a:ahLst/>
              <a:cxnLst/>
              <a:rect l="l" t="t" r="r" b="b"/>
              <a:pathLst>
                <a:path w="23718" h="56670" extrusionOk="0">
                  <a:moveTo>
                    <a:pt x="16270" y="7213"/>
                  </a:moveTo>
                  <a:cubicBezTo>
                    <a:pt x="16313" y="7213"/>
                    <a:pt x="16356" y="7222"/>
                    <a:pt x="16396" y="7239"/>
                  </a:cubicBezTo>
                  <a:cubicBezTo>
                    <a:pt x="16398" y="7280"/>
                    <a:pt x="16394" y="7321"/>
                    <a:pt x="16384" y="7360"/>
                  </a:cubicBezTo>
                  <a:cubicBezTo>
                    <a:pt x="16371" y="7403"/>
                    <a:pt x="16342" y="7445"/>
                    <a:pt x="16300" y="7462"/>
                  </a:cubicBezTo>
                  <a:cubicBezTo>
                    <a:pt x="16295" y="7464"/>
                    <a:pt x="16290" y="7465"/>
                    <a:pt x="16286" y="7465"/>
                  </a:cubicBezTo>
                  <a:cubicBezTo>
                    <a:pt x="16279" y="7465"/>
                    <a:pt x="16273" y="7463"/>
                    <a:pt x="16268" y="7459"/>
                  </a:cubicBezTo>
                  <a:cubicBezTo>
                    <a:pt x="16263" y="7453"/>
                    <a:pt x="16261" y="7445"/>
                    <a:pt x="16261" y="7437"/>
                  </a:cubicBezTo>
                  <a:cubicBezTo>
                    <a:pt x="16253" y="7397"/>
                    <a:pt x="16211" y="7369"/>
                    <a:pt x="16206" y="7328"/>
                  </a:cubicBezTo>
                  <a:cubicBezTo>
                    <a:pt x="16206" y="7319"/>
                    <a:pt x="16205" y="7309"/>
                    <a:pt x="16202" y="7300"/>
                  </a:cubicBezTo>
                  <a:cubicBezTo>
                    <a:pt x="16198" y="7291"/>
                    <a:pt x="16191" y="7285"/>
                    <a:pt x="16182" y="7279"/>
                  </a:cubicBezTo>
                  <a:lnTo>
                    <a:pt x="16137" y="7244"/>
                  </a:lnTo>
                  <a:cubicBezTo>
                    <a:pt x="16179" y="7223"/>
                    <a:pt x="16225" y="7213"/>
                    <a:pt x="16270" y="7213"/>
                  </a:cubicBezTo>
                  <a:close/>
                  <a:moveTo>
                    <a:pt x="16433" y="7261"/>
                  </a:moveTo>
                  <a:cubicBezTo>
                    <a:pt x="16441" y="7267"/>
                    <a:pt x="16449" y="7272"/>
                    <a:pt x="16457" y="7279"/>
                  </a:cubicBezTo>
                  <a:cubicBezTo>
                    <a:pt x="16475" y="7295"/>
                    <a:pt x="16489" y="7313"/>
                    <a:pt x="16499" y="7334"/>
                  </a:cubicBezTo>
                  <a:cubicBezTo>
                    <a:pt x="16511" y="7362"/>
                    <a:pt x="16513" y="7392"/>
                    <a:pt x="16529" y="7417"/>
                  </a:cubicBezTo>
                  <a:cubicBezTo>
                    <a:pt x="16547" y="7450"/>
                    <a:pt x="16581" y="7467"/>
                    <a:pt x="16610" y="7489"/>
                  </a:cubicBezTo>
                  <a:cubicBezTo>
                    <a:pt x="16641" y="7514"/>
                    <a:pt x="16666" y="7544"/>
                    <a:pt x="16686" y="7577"/>
                  </a:cubicBezTo>
                  <a:lnTo>
                    <a:pt x="16519" y="7581"/>
                  </a:lnTo>
                  <a:cubicBezTo>
                    <a:pt x="16514" y="7582"/>
                    <a:pt x="16508" y="7582"/>
                    <a:pt x="16503" y="7582"/>
                  </a:cubicBezTo>
                  <a:cubicBezTo>
                    <a:pt x="16486" y="7582"/>
                    <a:pt x="16470" y="7580"/>
                    <a:pt x="16455" y="7575"/>
                  </a:cubicBezTo>
                  <a:cubicBezTo>
                    <a:pt x="16417" y="7559"/>
                    <a:pt x="16396" y="7519"/>
                    <a:pt x="16361" y="7500"/>
                  </a:cubicBezTo>
                  <a:cubicBezTo>
                    <a:pt x="16402" y="7473"/>
                    <a:pt x="16426" y="7426"/>
                    <a:pt x="16425" y="7376"/>
                  </a:cubicBezTo>
                  <a:lnTo>
                    <a:pt x="16433" y="7275"/>
                  </a:lnTo>
                  <a:lnTo>
                    <a:pt x="16433" y="7261"/>
                  </a:lnTo>
                  <a:close/>
                  <a:moveTo>
                    <a:pt x="16861" y="7180"/>
                  </a:moveTo>
                  <a:cubicBezTo>
                    <a:pt x="16916" y="7180"/>
                    <a:pt x="16990" y="7218"/>
                    <a:pt x="17050" y="7235"/>
                  </a:cubicBezTo>
                  <a:cubicBezTo>
                    <a:pt x="17068" y="7239"/>
                    <a:pt x="17087" y="7242"/>
                    <a:pt x="17105" y="7242"/>
                  </a:cubicBezTo>
                  <a:cubicBezTo>
                    <a:pt x="17131" y="7242"/>
                    <a:pt x="17157" y="7237"/>
                    <a:pt x="17182" y="7228"/>
                  </a:cubicBezTo>
                  <a:lnTo>
                    <a:pt x="17182" y="7228"/>
                  </a:lnTo>
                  <a:cubicBezTo>
                    <a:pt x="17162" y="7316"/>
                    <a:pt x="17151" y="7405"/>
                    <a:pt x="17150" y="7496"/>
                  </a:cubicBezTo>
                  <a:cubicBezTo>
                    <a:pt x="17152" y="7623"/>
                    <a:pt x="17183" y="7747"/>
                    <a:pt x="17224" y="7871"/>
                  </a:cubicBezTo>
                  <a:cubicBezTo>
                    <a:pt x="17211" y="7935"/>
                    <a:pt x="17197" y="8000"/>
                    <a:pt x="17184" y="8064"/>
                  </a:cubicBezTo>
                  <a:cubicBezTo>
                    <a:pt x="17147" y="8062"/>
                    <a:pt x="17109" y="8051"/>
                    <a:pt x="17076" y="8032"/>
                  </a:cubicBezTo>
                  <a:cubicBezTo>
                    <a:pt x="17028" y="8002"/>
                    <a:pt x="17002" y="7949"/>
                    <a:pt x="16978" y="7898"/>
                  </a:cubicBezTo>
                  <a:cubicBezTo>
                    <a:pt x="16892" y="7704"/>
                    <a:pt x="16830" y="7500"/>
                    <a:pt x="16795" y="7291"/>
                  </a:cubicBezTo>
                  <a:cubicBezTo>
                    <a:pt x="16789" y="7268"/>
                    <a:pt x="16789" y="7245"/>
                    <a:pt x="16797" y="7221"/>
                  </a:cubicBezTo>
                  <a:cubicBezTo>
                    <a:pt x="16809" y="7191"/>
                    <a:pt x="16832" y="7180"/>
                    <a:pt x="16861" y="7180"/>
                  </a:cubicBezTo>
                  <a:close/>
                  <a:moveTo>
                    <a:pt x="9774" y="25873"/>
                  </a:moveTo>
                  <a:cubicBezTo>
                    <a:pt x="9793" y="25873"/>
                    <a:pt x="9826" y="25895"/>
                    <a:pt x="9874" y="25950"/>
                  </a:cubicBezTo>
                  <a:cubicBezTo>
                    <a:pt x="9874" y="25950"/>
                    <a:pt x="10140" y="26189"/>
                    <a:pt x="10341" y="26325"/>
                  </a:cubicBezTo>
                  <a:cubicBezTo>
                    <a:pt x="10544" y="26461"/>
                    <a:pt x="11138" y="26575"/>
                    <a:pt x="11154" y="26607"/>
                  </a:cubicBezTo>
                  <a:cubicBezTo>
                    <a:pt x="11167" y="26635"/>
                    <a:pt x="10987" y="26668"/>
                    <a:pt x="10855" y="26668"/>
                  </a:cubicBezTo>
                  <a:cubicBezTo>
                    <a:pt x="10833" y="26668"/>
                    <a:pt x="10812" y="26667"/>
                    <a:pt x="10794" y="26665"/>
                  </a:cubicBezTo>
                  <a:cubicBezTo>
                    <a:pt x="10665" y="26652"/>
                    <a:pt x="10481" y="26499"/>
                    <a:pt x="10450" y="26492"/>
                  </a:cubicBezTo>
                  <a:cubicBezTo>
                    <a:pt x="10449" y="26492"/>
                    <a:pt x="10449" y="26492"/>
                    <a:pt x="10448" y="26492"/>
                  </a:cubicBezTo>
                  <a:lnTo>
                    <a:pt x="10448" y="26492"/>
                  </a:lnTo>
                  <a:cubicBezTo>
                    <a:pt x="10426" y="26492"/>
                    <a:pt x="10663" y="26653"/>
                    <a:pt x="10629" y="26667"/>
                  </a:cubicBezTo>
                  <a:cubicBezTo>
                    <a:pt x="10609" y="26676"/>
                    <a:pt x="10536" y="26683"/>
                    <a:pt x="10462" y="26683"/>
                  </a:cubicBezTo>
                  <a:cubicBezTo>
                    <a:pt x="10404" y="26683"/>
                    <a:pt x="10344" y="26678"/>
                    <a:pt x="10310" y="26667"/>
                  </a:cubicBezTo>
                  <a:cubicBezTo>
                    <a:pt x="10233" y="26643"/>
                    <a:pt x="9914" y="26213"/>
                    <a:pt x="9817" y="26063"/>
                  </a:cubicBezTo>
                  <a:cubicBezTo>
                    <a:pt x="9753" y="25962"/>
                    <a:pt x="9735" y="25873"/>
                    <a:pt x="9774" y="25873"/>
                  </a:cubicBezTo>
                  <a:close/>
                  <a:moveTo>
                    <a:pt x="9704" y="25986"/>
                  </a:moveTo>
                  <a:cubicBezTo>
                    <a:pt x="9720" y="25986"/>
                    <a:pt x="9763" y="26042"/>
                    <a:pt x="9806" y="26111"/>
                  </a:cubicBezTo>
                  <a:lnTo>
                    <a:pt x="9808" y="26111"/>
                  </a:lnTo>
                  <a:cubicBezTo>
                    <a:pt x="9873" y="26213"/>
                    <a:pt x="10112" y="26465"/>
                    <a:pt x="10023" y="26466"/>
                  </a:cubicBezTo>
                  <a:cubicBezTo>
                    <a:pt x="10023" y="26466"/>
                    <a:pt x="10023" y="26466"/>
                    <a:pt x="10023" y="26466"/>
                  </a:cubicBezTo>
                  <a:cubicBezTo>
                    <a:pt x="9943" y="26466"/>
                    <a:pt x="9818" y="26195"/>
                    <a:pt x="9809" y="26195"/>
                  </a:cubicBezTo>
                  <a:lnTo>
                    <a:pt x="9809" y="26195"/>
                  </a:lnTo>
                  <a:cubicBezTo>
                    <a:pt x="9808" y="26195"/>
                    <a:pt x="9809" y="26199"/>
                    <a:pt x="9811" y="26207"/>
                  </a:cubicBezTo>
                  <a:cubicBezTo>
                    <a:pt x="9833" y="26284"/>
                    <a:pt x="9950" y="26523"/>
                    <a:pt x="10023" y="26625"/>
                  </a:cubicBezTo>
                  <a:cubicBezTo>
                    <a:pt x="10064" y="26681"/>
                    <a:pt x="10050" y="26704"/>
                    <a:pt x="10008" y="26704"/>
                  </a:cubicBezTo>
                  <a:cubicBezTo>
                    <a:pt x="9975" y="26704"/>
                    <a:pt x="9923" y="26689"/>
                    <a:pt x="9868" y="26665"/>
                  </a:cubicBezTo>
                  <a:cubicBezTo>
                    <a:pt x="9747" y="26611"/>
                    <a:pt x="9700" y="26028"/>
                    <a:pt x="9700" y="26028"/>
                  </a:cubicBezTo>
                  <a:cubicBezTo>
                    <a:pt x="9694" y="25999"/>
                    <a:pt x="9696" y="25986"/>
                    <a:pt x="9704" y="25986"/>
                  </a:cubicBezTo>
                  <a:close/>
                  <a:moveTo>
                    <a:pt x="9590" y="25671"/>
                  </a:moveTo>
                  <a:cubicBezTo>
                    <a:pt x="9594" y="25671"/>
                    <a:pt x="9597" y="25672"/>
                    <a:pt x="9601" y="25675"/>
                  </a:cubicBezTo>
                  <a:cubicBezTo>
                    <a:pt x="9638" y="25713"/>
                    <a:pt x="9560" y="26674"/>
                    <a:pt x="9508" y="26683"/>
                  </a:cubicBezTo>
                  <a:cubicBezTo>
                    <a:pt x="9476" y="26688"/>
                    <a:pt x="9409" y="26696"/>
                    <a:pt x="9355" y="26696"/>
                  </a:cubicBezTo>
                  <a:cubicBezTo>
                    <a:pt x="9320" y="26696"/>
                    <a:pt x="9290" y="26692"/>
                    <a:pt x="9281" y="26683"/>
                  </a:cubicBezTo>
                  <a:cubicBezTo>
                    <a:pt x="9256" y="26659"/>
                    <a:pt x="9348" y="26250"/>
                    <a:pt x="9330" y="26250"/>
                  </a:cubicBezTo>
                  <a:lnTo>
                    <a:pt x="9330" y="26250"/>
                  </a:lnTo>
                  <a:cubicBezTo>
                    <a:pt x="9330" y="26250"/>
                    <a:pt x="9329" y="26250"/>
                    <a:pt x="9329" y="26250"/>
                  </a:cubicBezTo>
                  <a:cubicBezTo>
                    <a:pt x="9309" y="26258"/>
                    <a:pt x="9208" y="26677"/>
                    <a:pt x="9108" y="26698"/>
                  </a:cubicBezTo>
                  <a:cubicBezTo>
                    <a:pt x="9056" y="26709"/>
                    <a:pt x="8946" y="26715"/>
                    <a:pt x="8854" y="26715"/>
                  </a:cubicBezTo>
                  <a:cubicBezTo>
                    <a:pt x="8770" y="26715"/>
                    <a:pt x="8702" y="26710"/>
                    <a:pt x="8707" y="26698"/>
                  </a:cubicBezTo>
                  <a:cubicBezTo>
                    <a:pt x="8718" y="26674"/>
                    <a:pt x="9055" y="26386"/>
                    <a:pt x="9035" y="26377"/>
                  </a:cubicBezTo>
                  <a:cubicBezTo>
                    <a:pt x="9035" y="26377"/>
                    <a:pt x="9034" y="26377"/>
                    <a:pt x="9034" y="26377"/>
                  </a:cubicBezTo>
                  <a:cubicBezTo>
                    <a:pt x="9003" y="26377"/>
                    <a:pt x="8686" y="26629"/>
                    <a:pt x="8505" y="26666"/>
                  </a:cubicBezTo>
                  <a:cubicBezTo>
                    <a:pt x="8450" y="26677"/>
                    <a:pt x="8389" y="26681"/>
                    <a:pt x="8328" y="26681"/>
                  </a:cubicBezTo>
                  <a:cubicBezTo>
                    <a:pt x="8181" y="26681"/>
                    <a:pt x="8042" y="26657"/>
                    <a:pt x="8028" y="26645"/>
                  </a:cubicBezTo>
                  <a:cubicBezTo>
                    <a:pt x="8007" y="26628"/>
                    <a:pt x="8573" y="26510"/>
                    <a:pt x="8887" y="26311"/>
                  </a:cubicBezTo>
                  <a:cubicBezTo>
                    <a:pt x="9200" y="26113"/>
                    <a:pt x="9387" y="25910"/>
                    <a:pt x="9387" y="25910"/>
                  </a:cubicBezTo>
                  <a:cubicBezTo>
                    <a:pt x="9471" y="25828"/>
                    <a:pt x="9549" y="25671"/>
                    <a:pt x="9590" y="25671"/>
                  </a:cubicBezTo>
                  <a:close/>
                  <a:moveTo>
                    <a:pt x="8714" y="26959"/>
                  </a:moveTo>
                  <a:cubicBezTo>
                    <a:pt x="8725" y="26959"/>
                    <a:pt x="8739" y="26976"/>
                    <a:pt x="8759" y="26976"/>
                  </a:cubicBezTo>
                  <a:cubicBezTo>
                    <a:pt x="8759" y="26976"/>
                    <a:pt x="8760" y="26976"/>
                    <a:pt x="8760" y="26976"/>
                  </a:cubicBezTo>
                  <a:cubicBezTo>
                    <a:pt x="8761" y="26976"/>
                    <a:pt x="8762" y="26976"/>
                    <a:pt x="8763" y="26976"/>
                  </a:cubicBezTo>
                  <a:cubicBezTo>
                    <a:pt x="8789" y="26976"/>
                    <a:pt x="8759" y="27006"/>
                    <a:pt x="8760" y="27070"/>
                  </a:cubicBezTo>
                  <a:cubicBezTo>
                    <a:pt x="8761" y="27119"/>
                    <a:pt x="8747" y="27451"/>
                    <a:pt x="8738" y="27615"/>
                  </a:cubicBezTo>
                  <a:cubicBezTo>
                    <a:pt x="8810" y="27610"/>
                    <a:pt x="8920" y="27612"/>
                    <a:pt x="9102" y="27607"/>
                  </a:cubicBezTo>
                  <a:cubicBezTo>
                    <a:pt x="9204" y="27603"/>
                    <a:pt x="9300" y="27601"/>
                    <a:pt x="9383" y="27601"/>
                  </a:cubicBezTo>
                  <a:cubicBezTo>
                    <a:pt x="9547" y="27601"/>
                    <a:pt x="9659" y="27607"/>
                    <a:pt x="9659" y="27607"/>
                  </a:cubicBezTo>
                  <a:cubicBezTo>
                    <a:pt x="9659" y="27607"/>
                    <a:pt x="9771" y="27601"/>
                    <a:pt x="9936" y="27601"/>
                  </a:cubicBezTo>
                  <a:cubicBezTo>
                    <a:pt x="10018" y="27601"/>
                    <a:pt x="10113" y="27603"/>
                    <a:pt x="10215" y="27607"/>
                  </a:cubicBezTo>
                  <a:cubicBezTo>
                    <a:pt x="10520" y="27619"/>
                    <a:pt x="10622" y="27600"/>
                    <a:pt x="10683" y="27637"/>
                  </a:cubicBezTo>
                  <a:cubicBezTo>
                    <a:pt x="10743" y="27674"/>
                    <a:pt x="10812" y="27858"/>
                    <a:pt x="11056" y="28044"/>
                  </a:cubicBezTo>
                  <a:cubicBezTo>
                    <a:pt x="11277" y="28211"/>
                    <a:pt x="11437" y="28309"/>
                    <a:pt x="11766" y="28309"/>
                  </a:cubicBezTo>
                  <a:cubicBezTo>
                    <a:pt x="11801" y="28309"/>
                    <a:pt x="11838" y="28308"/>
                    <a:pt x="11877" y="28305"/>
                  </a:cubicBezTo>
                  <a:cubicBezTo>
                    <a:pt x="12175" y="28289"/>
                    <a:pt x="12302" y="28266"/>
                    <a:pt x="12351" y="28266"/>
                  </a:cubicBezTo>
                  <a:cubicBezTo>
                    <a:pt x="12369" y="28266"/>
                    <a:pt x="12377" y="28269"/>
                    <a:pt x="12379" y="28277"/>
                  </a:cubicBezTo>
                  <a:cubicBezTo>
                    <a:pt x="12384" y="28307"/>
                    <a:pt x="12184" y="28400"/>
                    <a:pt x="11804" y="28432"/>
                  </a:cubicBezTo>
                  <a:cubicBezTo>
                    <a:pt x="11736" y="28437"/>
                    <a:pt x="11672" y="28440"/>
                    <a:pt x="11612" y="28440"/>
                  </a:cubicBezTo>
                  <a:cubicBezTo>
                    <a:pt x="11342" y="28440"/>
                    <a:pt x="11154" y="28384"/>
                    <a:pt x="10973" y="28305"/>
                  </a:cubicBezTo>
                  <a:cubicBezTo>
                    <a:pt x="10893" y="28271"/>
                    <a:pt x="10852" y="28258"/>
                    <a:pt x="10832" y="28258"/>
                  </a:cubicBezTo>
                  <a:cubicBezTo>
                    <a:pt x="10797" y="28258"/>
                    <a:pt x="10826" y="28298"/>
                    <a:pt x="10814" y="28329"/>
                  </a:cubicBezTo>
                  <a:cubicBezTo>
                    <a:pt x="10812" y="28333"/>
                    <a:pt x="10808" y="28335"/>
                    <a:pt x="10800" y="28335"/>
                  </a:cubicBezTo>
                  <a:cubicBezTo>
                    <a:pt x="10715" y="28335"/>
                    <a:pt x="10279" y="28100"/>
                    <a:pt x="10150" y="27963"/>
                  </a:cubicBezTo>
                  <a:cubicBezTo>
                    <a:pt x="10131" y="27944"/>
                    <a:pt x="10120" y="27935"/>
                    <a:pt x="10115" y="27935"/>
                  </a:cubicBezTo>
                  <a:lnTo>
                    <a:pt x="10115" y="27935"/>
                  </a:lnTo>
                  <a:cubicBezTo>
                    <a:pt x="10082" y="27935"/>
                    <a:pt x="10308" y="28303"/>
                    <a:pt x="10453" y="28400"/>
                  </a:cubicBezTo>
                  <a:cubicBezTo>
                    <a:pt x="10522" y="28446"/>
                    <a:pt x="10490" y="28469"/>
                    <a:pt x="10414" y="28469"/>
                  </a:cubicBezTo>
                  <a:cubicBezTo>
                    <a:pt x="10306" y="28469"/>
                    <a:pt x="10109" y="28423"/>
                    <a:pt x="9984" y="28334"/>
                  </a:cubicBezTo>
                  <a:cubicBezTo>
                    <a:pt x="9846" y="28236"/>
                    <a:pt x="9802" y="27946"/>
                    <a:pt x="9753" y="27946"/>
                  </a:cubicBezTo>
                  <a:cubicBezTo>
                    <a:pt x="9751" y="27946"/>
                    <a:pt x="9749" y="27947"/>
                    <a:pt x="9747" y="27948"/>
                  </a:cubicBezTo>
                  <a:cubicBezTo>
                    <a:pt x="9697" y="27978"/>
                    <a:pt x="9827" y="28441"/>
                    <a:pt x="9662" y="28441"/>
                  </a:cubicBezTo>
                  <a:cubicBezTo>
                    <a:pt x="9661" y="28441"/>
                    <a:pt x="9660" y="28441"/>
                    <a:pt x="9659" y="28440"/>
                  </a:cubicBezTo>
                  <a:cubicBezTo>
                    <a:pt x="9658" y="28441"/>
                    <a:pt x="9656" y="28441"/>
                    <a:pt x="9655" y="28441"/>
                  </a:cubicBezTo>
                  <a:cubicBezTo>
                    <a:pt x="9534" y="28441"/>
                    <a:pt x="9523" y="28260"/>
                    <a:pt x="9440" y="28260"/>
                  </a:cubicBezTo>
                  <a:cubicBezTo>
                    <a:pt x="9410" y="28260"/>
                    <a:pt x="9371" y="28283"/>
                    <a:pt x="9315" y="28345"/>
                  </a:cubicBezTo>
                  <a:cubicBezTo>
                    <a:pt x="9244" y="28422"/>
                    <a:pt x="9041" y="28466"/>
                    <a:pt x="8922" y="28466"/>
                  </a:cubicBezTo>
                  <a:cubicBezTo>
                    <a:pt x="8839" y="28466"/>
                    <a:pt x="8797" y="28445"/>
                    <a:pt x="8866" y="28400"/>
                  </a:cubicBezTo>
                  <a:cubicBezTo>
                    <a:pt x="9010" y="28304"/>
                    <a:pt x="9237" y="27935"/>
                    <a:pt x="9204" y="27935"/>
                  </a:cubicBezTo>
                  <a:lnTo>
                    <a:pt x="9204" y="27935"/>
                  </a:lnTo>
                  <a:cubicBezTo>
                    <a:pt x="9199" y="27935"/>
                    <a:pt x="9188" y="27944"/>
                    <a:pt x="9170" y="27963"/>
                  </a:cubicBezTo>
                  <a:cubicBezTo>
                    <a:pt x="9043" y="28098"/>
                    <a:pt x="8604" y="28335"/>
                    <a:pt x="8518" y="28335"/>
                  </a:cubicBezTo>
                  <a:cubicBezTo>
                    <a:pt x="8510" y="28335"/>
                    <a:pt x="8505" y="28333"/>
                    <a:pt x="8504" y="28329"/>
                  </a:cubicBezTo>
                  <a:cubicBezTo>
                    <a:pt x="8486" y="28280"/>
                    <a:pt x="8910" y="27894"/>
                    <a:pt x="8840" y="27894"/>
                  </a:cubicBezTo>
                  <a:cubicBezTo>
                    <a:pt x="8840" y="27894"/>
                    <a:pt x="8839" y="27894"/>
                    <a:pt x="8839" y="27894"/>
                  </a:cubicBezTo>
                  <a:cubicBezTo>
                    <a:pt x="8761" y="27897"/>
                    <a:pt x="8567" y="28210"/>
                    <a:pt x="8345" y="28305"/>
                  </a:cubicBezTo>
                  <a:cubicBezTo>
                    <a:pt x="8164" y="28383"/>
                    <a:pt x="7976" y="28440"/>
                    <a:pt x="7705" y="28440"/>
                  </a:cubicBezTo>
                  <a:cubicBezTo>
                    <a:pt x="7645" y="28440"/>
                    <a:pt x="7581" y="28438"/>
                    <a:pt x="7512" y="28432"/>
                  </a:cubicBezTo>
                  <a:lnTo>
                    <a:pt x="7513" y="28432"/>
                  </a:lnTo>
                  <a:cubicBezTo>
                    <a:pt x="7133" y="28400"/>
                    <a:pt x="6932" y="28309"/>
                    <a:pt x="6938" y="28278"/>
                  </a:cubicBezTo>
                  <a:cubicBezTo>
                    <a:pt x="6940" y="28269"/>
                    <a:pt x="6948" y="28266"/>
                    <a:pt x="6967" y="28266"/>
                  </a:cubicBezTo>
                  <a:cubicBezTo>
                    <a:pt x="7018" y="28266"/>
                    <a:pt x="7146" y="28289"/>
                    <a:pt x="7441" y="28305"/>
                  </a:cubicBezTo>
                  <a:cubicBezTo>
                    <a:pt x="7467" y="28307"/>
                    <a:pt x="7493" y="28308"/>
                    <a:pt x="7517" y="28308"/>
                  </a:cubicBezTo>
                  <a:cubicBezTo>
                    <a:pt x="7866" y="28308"/>
                    <a:pt x="8004" y="28163"/>
                    <a:pt x="8231" y="27990"/>
                  </a:cubicBezTo>
                  <a:cubicBezTo>
                    <a:pt x="8444" y="27829"/>
                    <a:pt x="8460" y="27731"/>
                    <a:pt x="8517" y="27668"/>
                  </a:cubicBezTo>
                  <a:lnTo>
                    <a:pt x="8609" y="27659"/>
                  </a:lnTo>
                  <a:cubicBezTo>
                    <a:pt x="8609" y="27659"/>
                    <a:pt x="8687" y="27015"/>
                    <a:pt x="8699" y="26976"/>
                  </a:cubicBezTo>
                  <a:cubicBezTo>
                    <a:pt x="8704" y="26963"/>
                    <a:pt x="8709" y="26959"/>
                    <a:pt x="8714" y="26959"/>
                  </a:cubicBezTo>
                  <a:close/>
                  <a:moveTo>
                    <a:pt x="10340" y="29295"/>
                  </a:moveTo>
                  <a:cubicBezTo>
                    <a:pt x="10521" y="29295"/>
                    <a:pt x="10664" y="29296"/>
                    <a:pt x="10686" y="29299"/>
                  </a:cubicBezTo>
                  <a:cubicBezTo>
                    <a:pt x="10754" y="29309"/>
                    <a:pt x="10777" y="29418"/>
                    <a:pt x="11074" y="29646"/>
                  </a:cubicBezTo>
                  <a:cubicBezTo>
                    <a:pt x="11369" y="29873"/>
                    <a:pt x="11535" y="29966"/>
                    <a:pt x="12190" y="30077"/>
                  </a:cubicBezTo>
                  <a:cubicBezTo>
                    <a:pt x="12423" y="30116"/>
                    <a:pt x="12545" y="30131"/>
                    <a:pt x="12600" y="30133"/>
                  </a:cubicBezTo>
                  <a:cubicBezTo>
                    <a:pt x="12553" y="30135"/>
                    <a:pt x="12505" y="30143"/>
                    <a:pt x="12460" y="30158"/>
                  </a:cubicBezTo>
                  <a:cubicBezTo>
                    <a:pt x="12308" y="30211"/>
                    <a:pt x="12095" y="30268"/>
                    <a:pt x="11766" y="30268"/>
                  </a:cubicBezTo>
                  <a:cubicBezTo>
                    <a:pt x="11711" y="30268"/>
                    <a:pt x="11653" y="30266"/>
                    <a:pt x="11591" y="30263"/>
                  </a:cubicBezTo>
                  <a:cubicBezTo>
                    <a:pt x="11160" y="30238"/>
                    <a:pt x="11031" y="29936"/>
                    <a:pt x="10883" y="29818"/>
                  </a:cubicBezTo>
                  <a:cubicBezTo>
                    <a:pt x="10796" y="29748"/>
                    <a:pt x="10701" y="29669"/>
                    <a:pt x="10656" y="29669"/>
                  </a:cubicBezTo>
                  <a:cubicBezTo>
                    <a:pt x="10624" y="29669"/>
                    <a:pt x="10617" y="29708"/>
                    <a:pt x="10655" y="29818"/>
                  </a:cubicBezTo>
                  <a:cubicBezTo>
                    <a:pt x="10748" y="30081"/>
                    <a:pt x="11197" y="30280"/>
                    <a:pt x="11062" y="30306"/>
                  </a:cubicBezTo>
                  <a:cubicBezTo>
                    <a:pt x="11033" y="30311"/>
                    <a:pt x="11005" y="30314"/>
                    <a:pt x="10977" y="30314"/>
                  </a:cubicBezTo>
                  <a:cubicBezTo>
                    <a:pt x="10873" y="30314"/>
                    <a:pt x="10764" y="30275"/>
                    <a:pt x="10600" y="30183"/>
                  </a:cubicBezTo>
                  <a:cubicBezTo>
                    <a:pt x="10426" y="30086"/>
                    <a:pt x="10190" y="29577"/>
                    <a:pt x="10113" y="29577"/>
                  </a:cubicBezTo>
                  <a:cubicBezTo>
                    <a:pt x="10097" y="29577"/>
                    <a:pt x="10088" y="29599"/>
                    <a:pt x="10088" y="29653"/>
                  </a:cubicBezTo>
                  <a:cubicBezTo>
                    <a:pt x="10088" y="29960"/>
                    <a:pt x="10440" y="30214"/>
                    <a:pt x="10347" y="30256"/>
                  </a:cubicBezTo>
                  <a:cubicBezTo>
                    <a:pt x="10312" y="30272"/>
                    <a:pt x="10297" y="30280"/>
                    <a:pt x="10279" y="30280"/>
                  </a:cubicBezTo>
                  <a:cubicBezTo>
                    <a:pt x="10249" y="30280"/>
                    <a:pt x="10211" y="30257"/>
                    <a:pt x="10057" y="30207"/>
                  </a:cubicBezTo>
                  <a:cubicBezTo>
                    <a:pt x="9814" y="30129"/>
                    <a:pt x="9738" y="29652"/>
                    <a:pt x="9663" y="29652"/>
                  </a:cubicBezTo>
                  <a:cubicBezTo>
                    <a:pt x="9662" y="29652"/>
                    <a:pt x="9661" y="29652"/>
                    <a:pt x="9659" y="29653"/>
                  </a:cubicBezTo>
                  <a:cubicBezTo>
                    <a:pt x="9582" y="29670"/>
                    <a:pt x="9552" y="30195"/>
                    <a:pt x="9398" y="30225"/>
                  </a:cubicBezTo>
                  <a:cubicBezTo>
                    <a:pt x="9387" y="30227"/>
                    <a:pt x="9376" y="30228"/>
                    <a:pt x="9367" y="30228"/>
                  </a:cubicBezTo>
                  <a:cubicBezTo>
                    <a:pt x="9267" y="30228"/>
                    <a:pt x="9247" y="30118"/>
                    <a:pt x="9150" y="30118"/>
                  </a:cubicBezTo>
                  <a:cubicBezTo>
                    <a:pt x="9127" y="30118"/>
                    <a:pt x="9100" y="30124"/>
                    <a:pt x="9066" y="30140"/>
                  </a:cubicBezTo>
                  <a:cubicBezTo>
                    <a:pt x="8919" y="30206"/>
                    <a:pt x="8712" y="30305"/>
                    <a:pt x="8642" y="30305"/>
                  </a:cubicBezTo>
                  <a:cubicBezTo>
                    <a:pt x="8621" y="30305"/>
                    <a:pt x="8613" y="30296"/>
                    <a:pt x="8621" y="30276"/>
                  </a:cubicBezTo>
                  <a:cubicBezTo>
                    <a:pt x="8659" y="30184"/>
                    <a:pt x="9046" y="29732"/>
                    <a:pt x="8984" y="29732"/>
                  </a:cubicBezTo>
                  <a:cubicBezTo>
                    <a:pt x="8922" y="29732"/>
                    <a:pt x="8486" y="30207"/>
                    <a:pt x="8290" y="30276"/>
                  </a:cubicBezTo>
                  <a:cubicBezTo>
                    <a:pt x="8185" y="30312"/>
                    <a:pt x="7972" y="30335"/>
                    <a:pt x="7843" y="30335"/>
                  </a:cubicBezTo>
                  <a:cubicBezTo>
                    <a:pt x="7732" y="30335"/>
                    <a:pt x="7682" y="30318"/>
                    <a:pt x="7819" y="30276"/>
                  </a:cubicBezTo>
                  <a:cubicBezTo>
                    <a:pt x="8115" y="30184"/>
                    <a:pt x="8473" y="29886"/>
                    <a:pt x="8442" y="29843"/>
                  </a:cubicBezTo>
                  <a:cubicBezTo>
                    <a:pt x="8437" y="29837"/>
                    <a:pt x="8431" y="29834"/>
                    <a:pt x="8424" y="29834"/>
                  </a:cubicBezTo>
                  <a:cubicBezTo>
                    <a:pt x="8375" y="29834"/>
                    <a:pt x="8250" y="29946"/>
                    <a:pt x="7942" y="30083"/>
                  </a:cubicBezTo>
                  <a:cubicBezTo>
                    <a:pt x="7584" y="30244"/>
                    <a:pt x="7387" y="30214"/>
                    <a:pt x="7079" y="30225"/>
                  </a:cubicBezTo>
                  <a:cubicBezTo>
                    <a:pt x="7062" y="30226"/>
                    <a:pt x="7046" y="30226"/>
                    <a:pt x="7030" y="30226"/>
                  </a:cubicBezTo>
                  <a:cubicBezTo>
                    <a:pt x="6762" y="30226"/>
                    <a:pt x="6697" y="30132"/>
                    <a:pt x="6999" y="30114"/>
                  </a:cubicBezTo>
                  <a:cubicBezTo>
                    <a:pt x="7320" y="30096"/>
                    <a:pt x="7587" y="30039"/>
                    <a:pt x="7931" y="29784"/>
                  </a:cubicBezTo>
                  <a:cubicBezTo>
                    <a:pt x="8277" y="29529"/>
                    <a:pt x="8490" y="29299"/>
                    <a:pt x="8490" y="29299"/>
                  </a:cubicBezTo>
                  <a:lnTo>
                    <a:pt x="9469" y="29299"/>
                  </a:lnTo>
                  <a:cubicBezTo>
                    <a:pt x="9469" y="29299"/>
                    <a:pt x="9979" y="29295"/>
                    <a:pt x="10340" y="29295"/>
                  </a:cubicBezTo>
                  <a:close/>
                  <a:moveTo>
                    <a:pt x="8787" y="30625"/>
                  </a:moveTo>
                  <a:cubicBezTo>
                    <a:pt x="8816" y="30625"/>
                    <a:pt x="8848" y="30685"/>
                    <a:pt x="8828" y="30996"/>
                  </a:cubicBezTo>
                  <a:lnTo>
                    <a:pt x="8829" y="30996"/>
                  </a:lnTo>
                  <a:cubicBezTo>
                    <a:pt x="8818" y="31161"/>
                    <a:pt x="8801" y="31519"/>
                    <a:pt x="8784" y="31842"/>
                  </a:cubicBezTo>
                  <a:cubicBezTo>
                    <a:pt x="8745" y="31853"/>
                    <a:pt x="8707" y="31866"/>
                    <a:pt x="8671" y="31883"/>
                  </a:cubicBezTo>
                  <a:cubicBezTo>
                    <a:pt x="8684" y="31686"/>
                    <a:pt x="8718" y="31232"/>
                    <a:pt x="8732" y="31069"/>
                  </a:cubicBezTo>
                  <a:cubicBezTo>
                    <a:pt x="8750" y="30859"/>
                    <a:pt x="8750" y="30632"/>
                    <a:pt x="8781" y="30626"/>
                  </a:cubicBezTo>
                  <a:cubicBezTo>
                    <a:pt x="8783" y="30625"/>
                    <a:pt x="8785" y="30625"/>
                    <a:pt x="8787" y="30625"/>
                  </a:cubicBezTo>
                  <a:close/>
                  <a:moveTo>
                    <a:pt x="9128" y="38427"/>
                  </a:moveTo>
                  <a:lnTo>
                    <a:pt x="9128" y="38427"/>
                  </a:lnTo>
                  <a:cubicBezTo>
                    <a:pt x="9250" y="38432"/>
                    <a:pt x="9356" y="38506"/>
                    <a:pt x="9474" y="38529"/>
                  </a:cubicBezTo>
                  <a:cubicBezTo>
                    <a:pt x="9488" y="38532"/>
                    <a:pt x="9503" y="38533"/>
                    <a:pt x="9518" y="38533"/>
                  </a:cubicBezTo>
                  <a:cubicBezTo>
                    <a:pt x="9527" y="38533"/>
                    <a:pt x="9537" y="38533"/>
                    <a:pt x="9546" y="38531"/>
                  </a:cubicBezTo>
                  <a:lnTo>
                    <a:pt x="9546" y="38531"/>
                  </a:lnTo>
                  <a:cubicBezTo>
                    <a:pt x="9512" y="38744"/>
                    <a:pt x="9490" y="38928"/>
                    <a:pt x="9480" y="39093"/>
                  </a:cubicBezTo>
                  <a:cubicBezTo>
                    <a:pt x="9343" y="38881"/>
                    <a:pt x="9225" y="38659"/>
                    <a:pt x="9128" y="38427"/>
                  </a:cubicBezTo>
                  <a:close/>
                  <a:moveTo>
                    <a:pt x="23075" y="1"/>
                  </a:moveTo>
                  <a:cubicBezTo>
                    <a:pt x="22729" y="1"/>
                    <a:pt x="22146" y="363"/>
                    <a:pt x="21669" y="443"/>
                  </a:cubicBezTo>
                  <a:cubicBezTo>
                    <a:pt x="21508" y="469"/>
                    <a:pt x="21341" y="473"/>
                    <a:pt x="21175" y="473"/>
                  </a:cubicBezTo>
                  <a:cubicBezTo>
                    <a:pt x="21106" y="473"/>
                    <a:pt x="21037" y="472"/>
                    <a:pt x="20968" y="472"/>
                  </a:cubicBezTo>
                  <a:cubicBezTo>
                    <a:pt x="20591" y="472"/>
                    <a:pt x="20230" y="493"/>
                    <a:pt x="19955" y="758"/>
                  </a:cubicBezTo>
                  <a:cubicBezTo>
                    <a:pt x="19925" y="786"/>
                    <a:pt x="19897" y="816"/>
                    <a:pt x="19868" y="845"/>
                  </a:cubicBezTo>
                  <a:cubicBezTo>
                    <a:pt x="19868" y="845"/>
                    <a:pt x="19856" y="845"/>
                    <a:pt x="19835" y="845"/>
                  </a:cubicBezTo>
                  <a:cubicBezTo>
                    <a:pt x="19726" y="845"/>
                    <a:pt x="19383" y="848"/>
                    <a:pt x="19261" y="886"/>
                  </a:cubicBezTo>
                  <a:cubicBezTo>
                    <a:pt x="18915" y="993"/>
                    <a:pt x="19295" y="1123"/>
                    <a:pt x="19181" y="1372"/>
                  </a:cubicBezTo>
                  <a:cubicBezTo>
                    <a:pt x="19034" y="1696"/>
                    <a:pt x="18462" y="2238"/>
                    <a:pt x="18288" y="2672"/>
                  </a:cubicBezTo>
                  <a:cubicBezTo>
                    <a:pt x="18227" y="2822"/>
                    <a:pt x="18169" y="2987"/>
                    <a:pt x="18038" y="3084"/>
                  </a:cubicBezTo>
                  <a:cubicBezTo>
                    <a:pt x="17922" y="3167"/>
                    <a:pt x="17774" y="3184"/>
                    <a:pt x="17649" y="3253"/>
                  </a:cubicBezTo>
                  <a:cubicBezTo>
                    <a:pt x="17440" y="3365"/>
                    <a:pt x="17332" y="3608"/>
                    <a:pt x="17303" y="3843"/>
                  </a:cubicBezTo>
                  <a:cubicBezTo>
                    <a:pt x="17274" y="4077"/>
                    <a:pt x="17308" y="4317"/>
                    <a:pt x="17310" y="4554"/>
                  </a:cubicBezTo>
                  <a:cubicBezTo>
                    <a:pt x="17315" y="4927"/>
                    <a:pt x="17232" y="5316"/>
                    <a:pt x="16990" y="5603"/>
                  </a:cubicBezTo>
                  <a:cubicBezTo>
                    <a:pt x="16957" y="5640"/>
                    <a:pt x="16923" y="5678"/>
                    <a:pt x="16913" y="5726"/>
                  </a:cubicBezTo>
                  <a:cubicBezTo>
                    <a:pt x="16899" y="5802"/>
                    <a:pt x="16953" y="5872"/>
                    <a:pt x="17003" y="5931"/>
                  </a:cubicBezTo>
                  <a:cubicBezTo>
                    <a:pt x="17024" y="5940"/>
                    <a:pt x="17042" y="5944"/>
                    <a:pt x="17056" y="5944"/>
                  </a:cubicBezTo>
                  <a:cubicBezTo>
                    <a:pt x="17122" y="5944"/>
                    <a:pt x="17126" y="5861"/>
                    <a:pt x="17176" y="5842"/>
                  </a:cubicBezTo>
                  <a:cubicBezTo>
                    <a:pt x="17191" y="5837"/>
                    <a:pt x="17206" y="5834"/>
                    <a:pt x="17221" y="5834"/>
                  </a:cubicBezTo>
                  <a:cubicBezTo>
                    <a:pt x="17275" y="5834"/>
                    <a:pt x="17327" y="5869"/>
                    <a:pt x="17338" y="5925"/>
                  </a:cubicBezTo>
                  <a:cubicBezTo>
                    <a:pt x="17357" y="6018"/>
                    <a:pt x="17319" y="6115"/>
                    <a:pt x="17313" y="6251"/>
                  </a:cubicBezTo>
                  <a:cubicBezTo>
                    <a:pt x="17305" y="6428"/>
                    <a:pt x="17296" y="6604"/>
                    <a:pt x="17273" y="6779"/>
                  </a:cubicBezTo>
                  <a:cubicBezTo>
                    <a:pt x="17200" y="6769"/>
                    <a:pt x="17168" y="6752"/>
                    <a:pt x="17228" y="6700"/>
                  </a:cubicBezTo>
                  <a:cubicBezTo>
                    <a:pt x="17331" y="6613"/>
                    <a:pt x="16965" y="6628"/>
                    <a:pt x="16827" y="6579"/>
                  </a:cubicBezTo>
                  <a:cubicBezTo>
                    <a:pt x="16790" y="6567"/>
                    <a:pt x="16753" y="6561"/>
                    <a:pt x="16715" y="6561"/>
                  </a:cubicBezTo>
                  <a:cubicBezTo>
                    <a:pt x="16669" y="6561"/>
                    <a:pt x="16623" y="6570"/>
                    <a:pt x="16580" y="6588"/>
                  </a:cubicBezTo>
                  <a:cubicBezTo>
                    <a:pt x="16441" y="6646"/>
                    <a:pt x="16293" y="6675"/>
                    <a:pt x="16144" y="6675"/>
                  </a:cubicBezTo>
                  <a:cubicBezTo>
                    <a:pt x="16108" y="6675"/>
                    <a:pt x="16071" y="6674"/>
                    <a:pt x="16035" y="6670"/>
                  </a:cubicBezTo>
                  <a:cubicBezTo>
                    <a:pt x="16001" y="6667"/>
                    <a:pt x="15963" y="6663"/>
                    <a:pt x="15927" y="6663"/>
                  </a:cubicBezTo>
                  <a:cubicBezTo>
                    <a:pt x="15858" y="6663"/>
                    <a:pt x="15792" y="6677"/>
                    <a:pt x="15758" y="6733"/>
                  </a:cubicBezTo>
                  <a:cubicBezTo>
                    <a:pt x="15743" y="6759"/>
                    <a:pt x="15737" y="6791"/>
                    <a:pt x="15717" y="6815"/>
                  </a:cubicBezTo>
                  <a:cubicBezTo>
                    <a:pt x="15693" y="6844"/>
                    <a:pt x="15654" y="6854"/>
                    <a:pt x="15617" y="6862"/>
                  </a:cubicBezTo>
                  <a:cubicBezTo>
                    <a:pt x="15494" y="6889"/>
                    <a:pt x="15125" y="6853"/>
                    <a:pt x="15246" y="6946"/>
                  </a:cubicBezTo>
                  <a:cubicBezTo>
                    <a:pt x="15339" y="7008"/>
                    <a:pt x="15430" y="6954"/>
                    <a:pt x="15493" y="7020"/>
                  </a:cubicBezTo>
                  <a:cubicBezTo>
                    <a:pt x="15556" y="7086"/>
                    <a:pt x="15599" y="7172"/>
                    <a:pt x="15668" y="7233"/>
                  </a:cubicBezTo>
                  <a:cubicBezTo>
                    <a:pt x="15730" y="7289"/>
                    <a:pt x="15812" y="7315"/>
                    <a:pt x="15895" y="7315"/>
                  </a:cubicBezTo>
                  <a:cubicBezTo>
                    <a:pt x="15959" y="7315"/>
                    <a:pt x="16024" y="7299"/>
                    <a:pt x="16082" y="7270"/>
                  </a:cubicBezTo>
                  <a:cubicBezTo>
                    <a:pt x="16085" y="7272"/>
                    <a:pt x="16089" y="7274"/>
                    <a:pt x="16094" y="7277"/>
                  </a:cubicBezTo>
                  <a:cubicBezTo>
                    <a:pt x="16137" y="7303"/>
                    <a:pt x="16174" y="7344"/>
                    <a:pt x="16182" y="7394"/>
                  </a:cubicBezTo>
                  <a:cubicBezTo>
                    <a:pt x="16183" y="7411"/>
                    <a:pt x="16187" y="7426"/>
                    <a:pt x="16192" y="7442"/>
                  </a:cubicBezTo>
                  <a:cubicBezTo>
                    <a:pt x="16209" y="7473"/>
                    <a:pt x="16255" y="7488"/>
                    <a:pt x="16253" y="7525"/>
                  </a:cubicBezTo>
                  <a:cubicBezTo>
                    <a:pt x="16268" y="7555"/>
                    <a:pt x="16337" y="7538"/>
                    <a:pt x="16371" y="7564"/>
                  </a:cubicBezTo>
                  <a:cubicBezTo>
                    <a:pt x="16402" y="7583"/>
                    <a:pt x="16427" y="7612"/>
                    <a:pt x="16444" y="7647"/>
                  </a:cubicBezTo>
                  <a:cubicBezTo>
                    <a:pt x="16446" y="7654"/>
                    <a:pt x="16451" y="7662"/>
                    <a:pt x="16459" y="7668"/>
                  </a:cubicBezTo>
                  <a:cubicBezTo>
                    <a:pt x="16465" y="7670"/>
                    <a:pt x="16471" y="7672"/>
                    <a:pt x="16477" y="7672"/>
                  </a:cubicBezTo>
                  <a:cubicBezTo>
                    <a:pt x="16478" y="7672"/>
                    <a:pt x="16479" y="7672"/>
                    <a:pt x="16480" y="7672"/>
                  </a:cubicBezTo>
                  <a:cubicBezTo>
                    <a:pt x="16563" y="7675"/>
                    <a:pt x="16646" y="7676"/>
                    <a:pt x="16729" y="7676"/>
                  </a:cubicBezTo>
                  <a:cubicBezTo>
                    <a:pt x="16796" y="7876"/>
                    <a:pt x="16770" y="8137"/>
                    <a:pt x="16923" y="8285"/>
                  </a:cubicBezTo>
                  <a:cubicBezTo>
                    <a:pt x="16976" y="8336"/>
                    <a:pt x="17045" y="8365"/>
                    <a:pt x="17114" y="8389"/>
                  </a:cubicBezTo>
                  <a:cubicBezTo>
                    <a:pt x="17013" y="8885"/>
                    <a:pt x="16914" y="9381"/>
                    <a:pt x="16819" y="9878"/>
                  </a:cubicBezTo>
                  <a:lnTo>
                    <a:pt x="16818" y="9878"/>
                  </a:lnTo>
                  <a:cubicBezTo>
                    <a:pt x="16818" y="9878"/>
                    <a:pt x="16814" y="10019"/>
                    <a:pt x="16289" y="10747"/>
                  </a:cubicBezTo>
                  <a:cubicBezTo>
                    <a:pt x="15764" y="11474"/>
                    <a:pt x="15893" y="11957"/>
                    <a:pt x="15893" y="12471"/>
                  </a:cubicBezTo>
                  <a:cubicBezTo>
                    <a:pt x="15893" y="12984"/>
                    <a:pt x="16062" y="13477"/>
                    <a:pt x="15880" y="13971"/>
                  </a:cubicBezTo>
                  <a:cubicBezTo>
                    <a:pt x="15698" y="14465"/>
                    <a:pt x="15467" y="14148"/>
                    <a:pt x="15467" y="14650"/>
                  </a:cubicBezTo>
                  <a:cubicBezTo>
                    <a:pt x="15467" y="15154"/>
                    <a:pt x="15172" y="15661"/>
                    <a:pt x="15139" y="15753"/>
                  </a:cubicBezTo>
                  <a:cubicBezTo>
                    <a:pt x="15104" y="15845"/>
                    <a:pt x="15172" y="16362"/>
                    <a:pt x="14975" y="16909"/>
                  </a:cubicBezTo>
                  <a:cubicBezTo>
                    <a:pt x="14778" y="17456"/>
                    <a:pt x="15040" y="17488"/>
                    <a:pt x="15139" y="17753"/>
                  </a:cubicBezTo>
                  <a:cubicBezTo>
                    <a:pt x="15236" y="18016"/>
                    <a:pt x="14897" y="18190"/>
                    <a:pt x="14903" y="18957"/>
                  </a:cubicBezTo>
                  <a:cubicBezTo>
                    <a:pt x="14908" y="19726"/>
                    <a:pt x="14903" y="20660"/>
                    <a:pt x="14903" y="20660"/>
                  </a:cubicBezTo>
                  <a:cubicBezTo>
                    <a:pt x="14903" y="20660"/>
                    <a:pt x="14744" y="22028"/>
                    <a:pt x="14613" y="22700"/>
                  </a:cubicBezTo>
                  <a:cubicBezTo>
                    <a:pt x="14482" y="23373"/>
                    <a:pt x="14185" y="23603"/>
                    <a:pt x="14185" y="23933"/>
                  </a:cubicBezTo>
                  <a:cubicBezTo>
                    <a:pt x="14185" y="24263"/>
                    <a:pt x="13593" y="24491"/>
                    <a:pt x="13725" y="24820"/>
                  </a:cubicBezTo>
                  <a:cubicBezTo>
                    <a:pt x="13856" y="25148"/>
                    <a:pt x="14152" y="24810"/>
                    <a:pt x="14054" y="25619"/>
                  </a:cubicBezTo>
                  <a:cubicBezTo>
                    <a:pt x="13976" y="26263"/>
                    <a:pt x="14213" y="26754"/>
                    <a:pt x="14218" y="27224"/>
                  </a:cubicBezTo>
                  <a:cubicBezTo>
                    <a:pt x="14200" y="27345"/>
                    <a:pt x="14183" y="27467"/>
                    <a:pt x="14166" y="27588"/>
                  </a:cubicBezTo>
                  <a:cubicBezTo>
                    <a:pt x="14146" y="27645"/>
                    <a:pt x="14136" y="27704"/>
                    <a:pt x="14135" y="27764"/>
                  </a:cubicBezTo>
                  <a:cubicBezTo>
                    <a:pt x="14133" y="27780"/>
                    <a:pt x="14135" y="27794"/>
                    <a:pt x="14137" y="27810"/>
                  </a:cubicBezTo>
                  <a:lnTo>
                    <a:pt x="14102" y="27978"/>
                  </a:lnTo>
                  <a:cubicBezTo>
                    <a:pt x="13443" y="28870"/>
                    <a:pt x="13752" y="29595"/>
                    <a:pt x="13490" y="30734"/>
                  </a:cubicBezTo>
                  <a:cubicBezTo>
                    <a:pt x="13483" y="30732"/>
                    <a:pt x="13476" y="30732"/>
                    <a:pt x="13468" y="30732"/>
                  </a:cubicBezTo>
                  <a:cubicBezTo>
                    <a:pt x="13383" y="30732"/>
                    <a:pt x="13273" y="30838"/>
                    <a:pt x="13156" y="30994"/>
                  </a:cubicBezTo>
                  <a:cubicBezTo>
                    <a:pt x="13156" y="30994"/>
                    <a:pt x="13019" y="31077"/>
                    <a:pt x="12860" y="31164"/>
                  </a:cubicBezTo>
                  <a:cubicBezTo>
                    <a:pt x="12702" y="31250"/>
                    <a:pt x="12525" y="31340"/>
                    <a:pt x="12443" y="31352"/>
                  </a:cubicBezTo>
                  <a:cubicBezTo>
                    <a:pt x="12439" y="31352"/>
                    <a:pt x="12435" y="31353"/>
                    <a:pt x="12431" y="31353"/>
                  </a:cubicBezTo>
                  <a:cubicBezTo>
                    <a:pt x="12290" y="31353"/>
                    <a:pt x="12275" y="30993"/>
                    <a:pt x="12093" y="30993"/>
                  </a:cubicBezTo>
                  <a:cubicBezTo>
                    <a:pt x="12079" y="30993"/>
                    <a:pt x="12064" y="30995"/>
                    <a:pt x="12048" y="31000"/>
                  </a:cubicBezTo>
                  <a:cubicBezTo>
                    <a:pt x="11818" y="31066"/>
                    <a:pt x="11818" y="31329"/>
                    <a:pt x="11326" y="31658"/>
                  </a:cubicBezTo>
                  <a:cubicBezTo>
                    <a:pt x="11255" y="31706"/>
                    <a:pt x="11179" y="31745"/>
                    <a:pt x="11098" y="31773"/>
                  </a:cubicBezTo>
                  <a:cubicBezTo>
                    <a:pt x="11065" y="31323"/>
                    <a:pt x="11044" y="30929"/>
                    <a:pt x="11046" y="30452"/>
                  </a:cubicBezTo>
                  <a:lnTo>
                    <a:pt x="11046" y="30452"/>
                  </a:lnTo>
                  <a:cubicBezTo>
                    <a:pt x="11152" y="30462"/>
                    <a:pt x="11258" y="30468"/>
                    <a:pt x="11363" y="30468"/>
                  </a:cubicBezTo>
                  <a:cubicBezTo>
                    <a:pt x="11939" y="30468"/>
                    <a:pt x="12506" y="30310"/>
                    <a:pt x="13002" y="30010"/>
                  </a:cubicBezTo>
                  <a:cubicBezTo>
                    <a:pt x="13104" y="29948"/>
                    <a:pt x="13214" y="29852"/>
                    <a:pt x="13189" y="29738"/>
                  </a:cubicBezTo>
                  <a:cubicBezTo>
                    <a:pt x="13172" y="29703"/>
                    <a:pt x="13145" y="29689"/>
                    <a:pt x="13116" y="29689"/>
                  </a:cubicBezTo>
                  <a:cubicBezTo>
                    <a:pt x="13081" y="29689"/>
                    <a:pt x="13044" y="29710"/>
                    <a:pt x="13019" y="29742"/>
                  </a:cubicBezTo>
                  <a:cubicBezTo>
                    <a:pt x="12981" y="29789"/>
                    <a:pt x="12963" y="29881"/>
                    <a:pt x="12908" y="29903"/>
                  </a:cubicBezTo>
                  <a:cubicBezTo>
                    <a:pt x="12750" y="29969"/>
                    <a:pt x="12582" y="30003"/>
                    <a:pt x="12414" y="30003"/>
                  </a:cubicBezTo>
                  <a:cubicBezTo>
                    <a:pt x="12287" y="30003"/>
                    <a:pt x="12159" y="29983"/>
                    <a:pt x="12036" y="29945"/>
                  </a:cubicBezTo>
                  <a:cubicBezTo>
                    <a:pt x="11803" y="29868"/>
                    <a:pt x="11600" y="29727"/>
                    <a:pt x="11401" y="29584"/>
                  </a:cubicBezTo>
                  <a:cubicBezTo>
                    <a:pt x="11219" y="29452"/>
                    <a:pt x="11222" y="29459"/>
                    <a:pt x="11044" y="29323"/>
                  </a:cubicBezTo>
                  <a:cubicBezTo>
                    <a:pt x="10996" y="28939"/>
                    <a:pt x="10994" y="28717"/>
                    <a:pt x="10961" y="28409"/>
                  </a:cubicBezTo>
                  <a:lnTo>
                    <a:pt x="10961" y="28409"/>
                  </a:lnTo>
                  <a:cubicBezTo>
                    <a:pt x="11130" y="28531"/>
                    <a:pt x="11313" y="28574"/>
                    <a:pt x="11504" y="28574"/>
                  </a:cubicBezTo>
                  <a:cubicBezTo>
                    <a:pt x="11704" y="28574"/>
                    <a:pt x="11913" y="28527"/>
                    <a:pt x="12123" y="28474"/>
                  </a:cubicBezTo>
                  <a:cubicBezTo>
                    <a:pt x="12238" y="28444"/>
                    <a:pt x="12356" y="28408"/>
                    <a:pt x="12444" y="28331"/>
                  </a:cubicBezTo>
                  <a:cubicBezTo>
                    <a:pt x="12533" y="28253"/>
                    <a:pt x="12625" y="28149"/>
                    <a:pt x="12542" y="28015"/>
                  </a:cubicBezTo>
                  <a:cubicBezTo>
                    <a:pt x="12522" y="27992"/>
                    <a:pt x="12501" y="27982"/>
                    <a:pt x="12479" y="27982"/>
                  </a:cubicBezTo>
                  <a:cubicBezTo>
                    <a:pt x="12454" y="27982"/>
                    <a:pt x="12428" y="27996"/>
                    <a:pt x="12405" y="28013"/>
                  </a:cubicBezTo>
                  <a:cubicBezTo>
                    <a:pt x="12331" y="28069"/>
                    <a:pt x="12344" y="28156"/>
                    <a:pt x="12303" y="28173"/>
                  </a:cubicBezTo>
                  <a:cubicBezTo>
                    <a:pt x="12189" y="28220"/>
                    <a:pt x="12067" y="28243"/>
                    <a:pt x="11944" y="28243"/>
                  </a:cubicBezTo>
                  <a:cubicBezTo>
                    <a:pt x="11910" y="28243"/>
                    <a:pt x="11877" y="28241"/>
                    <a:pt x="11843" y="28238"/>
                  </a:cubicBezTo>
                  <a:cubicBezTo>
                    <a:pt x="11592" y="28210"/>
                    <a:pt x="11356" y="28097"/>
                    <a:pt x="11151" y="27950"/>
                  </a:cubicBezTo>
                  <a:cubicBezTo>
                    <a:pt x="11057" y="27881"/>
                    <a:pt x="10937" y="27708"/>
                    <a:pt x="10869" y="27612"/>
                  </a:cubicBezTo>
                  <a:cubicBezTo>
                    <a:pt x="10826" y="27214"/>
                    <a:pt x="10803" y="27061"/>
                    <a:pt x="10781" y="26763"/>
                  </a:cubicBezTo>
                  <a:lnTo>
                    <a:pt x="10781" y="26763"/>
                  </a:lnTo>
                  <a:cubicBezTo>
                    <a:pt x="10860" y="26780"/>
                    <a:pt x="10940" y="26788"/>
                    <a:pt x="11020" y="26788"/>
                  </a:cubicBezTo>
                  <a:cubicBezTo>
                    <a:pt x="11294" y="26788"/>
                    <a:pt x="11563" y="26694"/>
                    <a:pt x="11780" y="26518"/>
                  </a:cubicBezTo>
                  <a:cubicBezTo>
                    <a:pt x="11850" y="26417"/>
                    <a:pt x="11760" y="26346"/>
                    <a:pt x="11668" y="26346"/>
                  </a:cubicBezTo>
                  <a:cubicBezTo>
                    <a:pt x="11589" y="26346"/>
                    <a:pt x="11603" y="26448"/>
                    <a:pt x="11575" y="26510"/>
                  </a:cubicBezTo>
                  <a:cubicBezTo>
                    <a:pt x="11562" y="26541"/>
                    <a:pt x="11502" y="26552"/>
                    <a:pt x="11486" y="26552"/>
                  </a:cubicBezTo>
                  <a:cubicBezTo>
                    <a:pt x="11477" y="26552"/>
                    <a:pt x="11469" y="26552"/>
                    <a:pt x="11460" y="26552"/>
                  </a:cubicBezTo>
                  <a:cubicBezTo>
                    <a:pt x="11206" y="26552"/>
                    <a:pt x="10950" y="26488"/>
                    <a:pt x="10715" y="26385"/>
                  </a:cubicBezTo>
                  <a:cubicBezTo>
                    <a:pt x="10415" y="26253"/>
                    <a:pt x="10003" y="26043"/>
                    <a:pt x="9866" y="25745"/>
                  </a:cubicBezTo>
                  <a:cubicBezTo>
                    <a:pt x="9816" y="25632"/>
                    <a:pt x="9784" y="25513"/>
                    <a:pt x="9770" y="25390"/>
                  </a:cubicBezTo>
                  <a:lnTo>
                    <a:pt x="9770" y="25390"/>
                  </a:lnTo>
                  <a:cubicBezTo>
                    <a:pt x="9803" y="25397"/>
                    <a:pt x="9837" y="25401"/>
                    <a:pt x="9871" y="25401"/>
                  </a:cubicBezTo>
                  <a:cubicBezTo>
                    <a:pt x="9882" y="25401"/>
                    <a:pt x="9894" y="25401"/>
                    <a:pt x="9905" y="25400"/>
                  </a:cubicBezTo>
                  <a:cubicBezTo>
                    <a:pt x="9955" y="25394"/>
                    <a:pt x="9779" y="25283"/>
                    <a:pt x="9751" y="25147"/>
                  </a:cubicBezTo>
                  <a:cubicBezTo>
                    <a:pt x="9748" y="25037"/>
                    <a:pt x="9749" y="24925"/>
                    <a:pt x="9747" y="24814"/>
                  </a:cubicBezTo>
                  <a:cubicBezTo>
                    <a:pt x="9746" y="24681"/>
                    <a:pt x="9682" y="24499"/>
                    <a:pt x="9678" y="24339"/>
                  </a:cubicBezTo>
                  <a:cubicBezTo>
                    <a:pt x="9672" y="24123"/>
                    <a:pt x="9674" y="23924"/>
                    <a:pt x="9624" y="23924"/>
                  </a:cubicBezTo>
                  <a:cubicBezTo>
                    <a:pt x="9575" y="23924"/>
                    <a:pt x="9565" y="24188"/>
                    <a:pt x="9555" y="24368"/>
                  </a:cubicBezTo>
                  <a:cubicBezTo>
                    <a:pt x="9545" y="24550"/>
                    <a:pt x="9505" y="24657"/>
                    <a:pt x="9503" y="24814"/>
                  </a:cubicBezTo>
                  <a:cubicBezTo>
                    <a:pt x="9502" y="24929"/>
                    <a:pt x="9503" y="25044"/>
                    <a:pt x="9500" y="25161"/>
                  </a:cubicBezTo>
                  <a:cubicBezTo>
                    <a:pt x="9472" y="25208"/>
                    <a:pt x="9441" y="25255"/>
                    <a:pt x="9406" y="25299"/>
                  </a:cubicBezTo>
                  <a:cubicBezTo>
                    <a:pt x="9354" y="25363"/>
                    <a:pt x="9307" y="25370"/>
                    <a:pt x="9323" y="25391"/>
                  </a:cubicBezTo>
                  <a:cubicBezTo>
                    <a:pt x="9334" y="25406"/>
                    <a:pt x="9345" y="25423"/>
                    <a:pt x="9370" y="25423"/>
                  </a:cubicBezTo>
                  <a:cubicBezTo>
                    <a:pt x="9381" y="25423"/>
                    <a:pt x="9394" y="25420"/>
                    <a:pt x="9410" y="25413"/>
                  </a:cubicBezTo>
                  <a:cubicBezTo>
                    <a:pt x="9440" y="25399"/>
                    <a:pt x="9452" y="25394"/>
                    <a:pt x="9474" y="25394"/>
                  </a:cubicBezTo>
                  <a:cubicBezTo>
                    <a:pt x="9476" y="25394"/>
                    <a:pt x="9478" y="25394"/>
                    <a:pt x="9481" y="25394"/>
                  </a:cubicBezTo>
                  <a:cubicBezTo>
                    <a:pt x="9467" y="25515"/>
                    <a:pt x="9433" y="25633"/>
                    <a:pt x="9384" y="25745"/>
                  </a:cubicBezTo>
                  <a:cubicBezTo>
                    <a:pt x="9247" y="26043"/>
                    <a:pt x="8836" y="26253"/>
                    <a:pt x="8536" y="26386"/>
                  </a:cubicBezTo>
                  <a:cubicBezTo>
                    <a:pt x="8328" y="26477"/>
                    <a:pt x="8102" y="26538"/>
                    <a:pt x="7876" y="26550"/>
                  </a:cubicBezTo>
                  <a:cubicBezTo>
                    <a:pt x="7867" y="26550"/>
                    <a:pt x="7854" y="26551"/>
                    <a:pt x="7839" y="26551"/>
                  </a:cubicBezTo>
                  <a:cubicBezTo>
                    <a:pt x="7793" y="26551"/>
                    <a:pt x="7726" y="26544"/>
                    <a:pt x="7692" y="26506"/>
                  </a:cubicBezTo>
                  <a:cubicBezTo>
                    <a:pt x="7643" y="26449"/>
                    <a:pt x="7690" y="26374"/>
                    <a:pt x="7617" y="26325"/>
                  </a:cubicBezTo>
                  <a:cubicBezTo>
                    <a:pt x="7588" y="26305"/>
                    <a:pt x="7560" y="26297"/>
                    <a:pt x="7535" y="26297"/>
                  </a:cubicBezTo>
                  <a:cubicBezTo>
                    <a:pt x="7422" y="26297"/>
                    <a:pt x="7361" y="26463"/>
                    <a:pt x="7471" y="26519"/>
                  </a:cubicBezTo>
                  <a:cubicBezTo>
                    <a:pt x="7688" y="26695"/>
                    <a:pt x="7957" y="26789"/>
                    <a:pt x="8230" y="26789"/>
                  </a:cubicBezTo>
                  <a:cubicBezTo>
                    <a:pt x="8310" y="26789"/>
                    <a:pt x="8390" y="26781"/>
                    <a:pt x="8469" y="26765"/>
                  </a:cubicBezTo>
                  <a:lnTo>
                    <a:pt x="8469" y="26765"/>
                  </a:lnTo>
                  <a:cubicBezTo>
                    <a:pt x="8435" y="27078"/>
                    <a:pt x="8417" y="27244"/>
                    <a:pt x="8349" y="27710"/>
                  </a:cubicBezTo>
                  <a:cubicBezTo>
                    <a:pt x="8282" y="27805"/>
                    <a:pt x="8192" y="27883"/>
                    <a:pt x="8098" y="27951"/>
                  </a:cubicBezTo>
                  <a:cubicBezTo>
                    <a:pt x="7895" y="28098"/>
                    <a:pt x="7659" y="28212"/>
                    <a:pt x="7407" y="28239"/>
                  </a:cubicBezTo>
                  <a:cubicBezTo>
                    <a:pt x="7338" y="28246"/>
                    <a:pt x="7267" y="28252"/>
                    <a:pt x="7198" y="28252"/>
                  </a:cubicBezTo>
                  <a:cubicBezTo>
                    <a:pt x="7082" y="28252"/>
                    <a:pt x="6968" y="28235"/>
                    <a:pt x="6867" y="28179"/>
                  </a:cubicBezTo>
                  <a:cubicBezTo>
                    <a:pt x="6840" y="28164"/>
                    <a:pt x="6894" y="28083"/>
                    <a:pt x="6820" y="28010"/>
                  </a:cubicBezTo>
                  <a:cubicBezTo>
                    <a:pt x="6806" y="27996"/>
                    <a:pt x="6781" y="27982"/>
                    <a:pt x="6757" y="27982"/>
                  </a:cubicBezTo>
                  <a:cubicBezTo>
                    <a:pt x="6738" y="27982"/>
                    <a:pt x="6720" y="27991"/>
                    <a:pt x="6709" y="28017"/>
                  </a:cubicBezTo>
                  <a:cubicBezTo>
                    <a:pt x="6664" y="28125"/>
                    <a:pt x="6717" y="28255"/>
                    <a:pt x="6805" y="28332"/>
                  </a:cubicBezTo>
                  <a:cubicBezTo>
                    <a:pt x="6895" y="28409"/>
                    <a:pt x="7011" y="28445"/>
                    <a:pt x="7126" y="28475"/>
                  </a:cubicBezTo>
                  <a:cubicBezTo>
                    <a:pt x="7337" y="28528"/>
                    <a:pt x="7546" y="28575"/>
                    <a:pt x="7746" y="28575"/>
                  </a:cubicBezTo>
                  <a:cubicBezTo>
                    <a:pt x="7937" y="28575"/>
                    <a:pt x="8120" y="28532"/>
                    <a:pt x="8289" y="28411"/>
                  </a:cubicBezTo>
                  <a:lnTo>
                    <a:pt x="8289" y="28411"/>
                  </a:lnTo>
                  <a:cubicBezTo>
                    <a:pt x="8256" y="28718"/>
                    <a:pt x="8252" y="28940"/>
                    <a:pt x="8206" y="29324"/>
                  </a:cubicBezTo>
                  <a:cubicBezTo>
                    <a:pt x="8026" y="29460"/>
                    <a:pt x="8032" y="29453"/>
                    <a:pt x="7849" y="29585"/>
                  </a:cubicBezTo>
                  <a:cubicBezTo>
                    <a:pt x="7651" y="29728"/>
                    <a:pt x="7448" y="29870"/>
                    <a:pt x="7214" y="29946"/>
                  </a:cubicBezTo>
                  <a:cubicBezTo>
                    <a:pt x="7075" y="29991"/>
                    <a:pt x="6928" y="30015"/>
                    <a:pt x="6782" y="30015"/>
                  </a:cubicBezTo>
                  <a:cubicBezTo>
                    <a:pt x="6625" y="30015"/>
                    <a:pt x="6469" y="29987"/>
                    <a:pt x="6325" y="29924"/>
                  </a:cubicBezTo>
                  <a:cubicBezTo>
                    <a:pt x="6290" y="29908"/>
                    <a:pt x="6289" y="29816"/>
                    <a:pt x="6253" y="29768"/>
                  </a:cubicBezTo>
                  <a:cubicBezTo>
                    <a:pt x="6220" y="29720"/>
                    <a:pt x="6175" y="29690"/>
                    <a:pt x="6134" y="29690"/>
                  </a:cubicBezTo>
                  <a:cubicBezTo>
                    <a:pt x="6106" y="29690"/>
                    <a:pt x="6080" y="29704"/>
                    <a:pt x="6061" y="29738"/>
                  </a:cubicBezTo>
                  <a:cubicBezTo>
                    <a:pt x="6036" y="29853"/>
                    <a:pt x="6146" y="29949"/>
                    <a:pt x="6248" y="30011"/>
                  </a:cubicBezTo>
                  <a:cubicBezTo>
                    <a:pt x="6745" y="30311"/>
                    <a:pt x="7313" y="30468"/>
                    <a:pt x="7890" y="30468"/>
                  </a:cubicBezTo>
                  <a:cubicBezTo>
                    <a:pt x="7995" y="30468"/>
                    <a:pt x="8099" y="30463"/>
                    <a:pt x="8204" y="30453"/>
                  </a:cubicBezTo>
                  <a:lnTo>
                    <a:pt x="8204" y="30453"/>
                  </a:lnTo>
                  <a:cubicBezTo>
                    <a:pt x="8207" y="31141"/>
                    <a:pt x="8161" y="31659"/>
                    <a:pt x="8101" y="32420"/>
                  </a:cubicBezTo>
                  <a:cubicBezTo>
                    <a:pt x="7940" y="32683"/>
                    <a:pt x="7881" y="32761"/>
                    <a:pt x="7724" y="32883"/>
                  </a:cubicBezTo>
                  <a:cubicBezTo>
                    <a:pt x="7693" y="32817"/>
                    <a:pt x="7657" y="32754"/>
                    <a:pt x="7617" y="32693"/>
                  </a:cubicBezTo>
                  <a:cubicBezTo>
                    <a:pt x="7576" y="32632"/>
                    <a:pt x="7528" y="32572"/>
                    <a:pt x="7460" y="32543"/>
                  </a:cubicBezTo>
                  <a:cubicBezTo>
                    <a:pt x="7427" y="32529"/>
                    <a:pt x="7394" y="32524"/>
                    <a:pt x="7360" y="32524"/>
                  </a:cubicBezTo>
                  <a:cubicBezTo>
                    <a:pt x="7262" y="32524"/>
                    <a:pt x="7160" y="32566"/>
                    <a:pt x="7060" y="32577"/>
                  </a:cubicBezTo>
                  <a:cubicBezTo>
                    <a:pt x="7043" y="32579"/>
                    <a:pt x="7026" y="32580"/>
                    <a:pt x="7010" y="32580"/>
                  </a:cubicBezTo>
                  <a:cubicBezTo>
                    <a:pt x="6503" y="32580"/>
                    <a:pt x="6241" y="31779"/>
                    <a:pt x="5715" y="31759"/>
                  </a:cubicBezTo>
                  <a:cubicBezTo>
                    <a:pt x="5671" y="31628"/>
                    <a:pt x="5811" y="31506"/>
                    <a:pt x="5939" y="31454"/>
                  </a:cubicBezTo>
                  <a:cubicBezTo>
                    <a:pt x="6322" y="31296"/>
                    <a:pt x="6303" y="31078"/>
                    <a:pt x="6428" y="30837"/>
                  </a:cubicBezTo>
                  <a:cubicBezTo>
                    <a:pt x="6458" y="30779"/>
                    <a:pt x="6546" y="30748"/>
                    <a:pt x="6569" y="30686"/>
                  </a:cubicBezTo>
                  <a:lnTo>
                    <a:pt x="6569" y="30686"/>
                  </a:lnTo>
                  <a:cubicBezTo>
                    <a:pt x="6276" y="30715"/>
                    <a:pt x="6215" y="31185"/>
                    <a:pt x="5930" y="31250"/>
                  </a:cubicBezTo>
                  <a:cubicBezTo>
                    <a:pt x="5901" y="31256"/>
                    <a:pt x="5872" y="31258"/>
                    <a:pt x="5842" y="31258"/>
                  </a:cubicBezTo>
                  <a:cubicBezTo>
                    <a:pt x="5808" y="31258"/>
                    <a:pt x="5773" y="31256"/>
                    <a:pt x="5739" y="31256"/>
                  </a:cubicBezTo>
                  <a:cubicBezTo>
                    <a:pt x="5717" y="31256"/>
                    <a:pt x="5696" y="31257"/>
                    <a:pt x="5674" y="31260"/>
                  </a:cubicBezTo>
                  <a:cubicBezTo>
                    <a:pt x="5571" y="31273"/>
                    <a:pt x="5480" y="31342"/>
                    <a:pt x="5427" y="31430"/>
                  </a:cubicBezTo>
                  <a:cubicBezTo>
                    <a:pt x="5411" y="31461"/>
                    <a:pt x="5380" y="31476"/>
                    <a:pt x="5350" y="31476"/>
                  </a:cubicBezTo>
                  <a:cubicBezTo>
                    <a:pt x="5322" y="31476"/>
                    <a:pt x="5293" y="31463"/>
                    <a:pt x="5276" y="31436"/>
                  </a:cubicBezTo>
                  <a:cubicBezTo>
                    <a:pt x="5130" y="31200"/>
                    <a:pt x="4986" y="30924"/>
                    <a:pt x="4801" y="30746"/>
                  </a:cubicBezTo>
                  <a:cubicBezTo>
                    <a:pt x="4676" y="30627"/>
                    <a:pt x="4494" y="30649"/>
                    <a:pt x="4366" y="30533"/>
                  </a:cubicBezTo>
                  <a:lnTo>
                    <a:pt x="3941" y="30144"/>
                  </a:lnTo>
                  <a:cubicBezTo>
                    <a:pt x="3918" y="30129"/>
                    <a:pt x="3902" y="30122"/>
                    <a:pt x="3894" y="30122"/>
                  </a:cubicBezTo>
                  <a:cubicBezTo>
                    <a:pt x="3812" y="30122"/>
                    <a:pt x="4306" y="30715"/>
                    <a:pt x="4564" y="30846"/>
                  </a:cubicBezTo>
                  <a:cubicBezTo>
                    <a:pt x="4269" y="30864"/>
                    <a:pt x="3971" y="30882"/>
                    <a:pt x="3675" y="30882"/>
                  </a:cubicBezTo>
                  <a:cubicBezTo>
                    <a:pt x="3320" y="30882"/>
                    <a:pt x="2967" y="30856"/>
                    <a:pt x="2623" y="30773"/>
                  </a:cubicBezTo>
                  <a:cubicBezTo>
                    <a:pt x="2395" y="30717"/>
                    <a:pt x="2166" y="30635"/>
                    <a:pt x="1933" y="30635"/>
                  </a:cubicBezTo>
                  <a:cubicBezTo>
                    <a:pt x="1902" y="30635"/>
                    <a:pt x="1871" y="30637"/>
                    <a:pt x="1840" y="30640"/>
                  </a:cubicBezTo>
                  <a:cubicBezTo>
                    <a:pt x="2295" y="30862"/>
                    <a:pt x="2785" y="31002"/>
                    <a:pt x="3289" y="31051"/>
                  </a:cubicBezTo>
                  <a:cubicBezTo>
                    <a:pt x="3751" y="31095"/>
                    <a:pt x="4225" y="31063"/>
                    <a:pt x="4678" y="31169"/>
                  </a:cubicBezTo>
                  <a:cubicBezTo>
                    <a:pt x="4738" y="31183"/>
                    <a:pt x="4801" y="31202"/>
                    <a:pt x="4843" y="31248"/>
                  </a:cubicBezTo>
                  <a:cubicBezTo>
                    <a:pt x="4885" y="31293"/>
                    <a:pt x="4898" y="31353"/>
                    <a:pt x="4915" y="31412"/>
                  </a:cubicBezTo>
                  <a:cubicBezTo>
                    <a:pt x="5013" y="31757"/>
                    <a:pt x="5228" y="32058"/>
                    <a:pt x="5524" y="32264"/>
                  </a:cubicBezTo>
                  <a:cubicBezTo>
                    <a:pt x="5625" y="32335"/>
                    <a:pt x="5736" y="32392"/>
                    <a:pt x="5836" y="32468"/>
                  </a:cubicBezTo>
                  <a:cubicBezTo>
                    <a:pt x="6131" y="32692"/>
                    <a:pt x="6300" y="33053"/>
                    <a:pt x="6365" y="33420"/>
                  </a:cubicBezTo>
                  <a:cubicBezTo>
                    <a:pt x="6380" y="33505"/>
                    <a:pt x="6391" y="33591"/>
                    <a:pt x="6398" y="33679"/>
                  </a:cubicBezTo>
                  <a:lnTo>
                    <a:pt x="4992" y="33893"/>
                  </a:lnTo>
                  <a:cubicBezTo>
                    <a:pt x="4989" y="33896"/>
                    <a:pt x="4987" y="33898"/>
                    <a:pt x="4985" y="33899"/>
                  </a:cubicBezTo>
                  <a:cubicBezTo>
                    <a:pt x="4981" y="33895"/>
                    <a:pt x="4977" y="33893"/>
                    <a:pt x="4972" y="33893"/>
                  </a:cubicBezTo>
                  <a:cubicBezTo>
                    <a:pt x="4959" y="33893"/>
                    <a:pt x="4941" y="33904"/>
                    <a:pt x="4916" y="33927"/>
                  </a:cubicBezTo>
                  <a:cubicBezTo>
                    <a:pt x="4895" y="33949"/>
                    <a:pt x="4876" y="33971"/>
                    <a:pt x="4857" y="33995"/>
                  </a:cubicBezTo>
                  <a:cubicBezTo>
                    <a:pt x="4459" y="34317"/>
                    <a:pt x="4281" y="34687"/>
                    <a:pt x="4183" y="35090"/>
                  </a:cubicBezTo>
                  <a:cubicBezTo>
                    <a:pt x="3972" y="35450"/>
                    <a:pt x="3780" y="35775"/>
                    <a:pt x="3708" y="35870"/>
                  </a:cubicBezTo>
                  <a:cubicBezTo>
                    <a:pt x="3507" y="36135"/>
                    <a:pt x="3097" y="36351"/>
                    <a:pt x="3057" y="36707"/>
                  </a:cubicBezTo>
                  <a:cubicBezTo>
                    <a:pt x="3039" y="36881"/>
                    <a:pt x="3119" y="37061"/>
                    <a:pt x="3064" y="37226"/>
                  </a:cubicBezTo>
                  <a:cubicBezTo>
                    <a:pt x="3004" y="37400"/>
                    <a:pt x="2819" y="37491"/>
                    <a:pt x="2701" y="37631"/>
                  </a:cubicBezTo>
                  <a:cubicBezTo>
                    <a:pt x="2583" y="37772"/>
                    <a:pt x="2600" y="38059"/>
                    <a:pt x="2784" y="38063"/>
                  </a:cubicBezTo>
                  <a:cubicBezTo>
                    <a:pt x="2785" y="38063"/>
                    <a:pt x="2785" y="38063"/>
                    <a:pt x="2786" y="38063"/>
                  </a:cubicBezTo>
                  <a:cubicBezTo>
                    <a:pt x="2960" y="38063"/>
                    <a:pt x="2960" y="38317"/>
                    <a:pt x="3067" y="38358"/>
                  </a:cubicBezTo>
                  <a:cubicBezTo>
                    <a:pt x="2787" y="39328"/>
                    <a:pt x="2653" y="41026"/>
                    <a:pt x="2519" y="41424"/>
                  </a:cubicBezTo>
                  <a:cubicBezTo>
                    <a:pt x="2426" y="41701"/>
                    <a:pt x="2326" y="42051"/>
                    <a:pt x="2274" y="42273"/>
                  </a:cubicBezTo>
                  <a:cubicBezTo>
                    <a:pt x="2267" y="42274"/>
                    <a:pt x="2260" y="42274"/>
                    <a:pt x="2251" y="42274"/>
                  </a:cubicBezTo>
                  <a:cubicBezTo>
                    <a:pt x="2106" y="42274"/>
                    <a:pt x="1662" y="42166"/>
                    <a:pt x="1535" y="42166"/>
                  </a:cubicBezTo>
                  <a:cubicBezTo>
                    <a:pt x="1532" y="42166"/>
                    <a:pt x="1528" y="42166"/>
                    <a:pt x="1525" y="42167"/>
                  </a:cubicBezTo>
                  <a:cubicBezTo>
                    <a:pt x="1517" y="42168"/>
                    <a:pt x="1509" y="42168"/>
                    <a:pt x="1501" y="42168"/>
                  </a:cubicBezTo>
                  <a:cubicBezTo>
                    <a:pt x="1478" y="42168"/>
                    <a:pt x="1455" y="42164"/>
                    <a:pt x="1434" y="42156"/>
                  </a:cubicBezTo>
                  <a:cubicBezTo>
                    <a:pt x="1409" y="42146"/>
                    <a:pt x="1390" y="42127"/>
                    <a:pt x="1370" y="42110"/>
                  </a:cubicBezTo>
                  <a:cubicBezTo>
                    <a:pt x="1261" y="42015"/>
                    <a:pt x="1122" y="41964"/>
                    <a:pt x="978" y="41964"/>
                  </a:cubicBezTo>
                  <a:cubicBezTo>
                    <a:pt x="968" y="41964"/>
                    <a:pt x="958" y="41965"/>
                    <a:pt x="948" y="41965"/>
                  </a:cubicBezTo>
                  <a:cubicBezTo>
                    <a:pt x="930" y="41966"/>
                    <a:pt x="912" y="41967"/>
                    <a:pt x="892" y="41967"/>
                  </a:cubicBezTo>
                  <a:cubicBezTo>
                    <a:pt x="791" y="41967"/>
                    <a:pt x="668" y="41954"/>
                    <a:pt x="560" y="41954"/>
                  </a:cubicBezTo>
                  <a:cubicBezTo>
                    <a:pt x="426" y="41954"/>
                    <a:pt x="315" y="41974"/>
                    <a:pt x="293" y="42063"/>
                  </a:cubicBezTo>
                  <a:cubicBezTo>
                    <a:pt x="270" y="42090"/>
                    <a:pt x="299" y="42133"/>
                    <a:pt x="333" y="42142"/>
                  </a:cubicBezTo>
                  <a:cubicBezTo>
                    <a:pt x="341" y="42144"/>
                    <a:pt x="349" y="42145"/>
                    <a:pt x="357" y="42145"/>
                  </a:cubicBezTo>
                  <a:cubicBezTo>
                    <a:pt x="384" y="42145"/>
                    <a:pt x="411" y="42135"/>
                    <a:pt x="438" y="42130"/>
                  </a:cubicBezTo>
                  <a:cubicBezTo>
                    <a:pt x="452" y="42127"/>
                    <a:pt x="467" y="42126"/>
                    <a:pt x="481" y="42126"/>
                  </a:cubicBezTo>
                  <a:cubicBezTo>
                    <a:pt x="619" y="42126"/>
                    <a:pt x="752" y="42249"/>
                    <a:pt x="754" y="42390"/>
                  </a:cubicBezTo>
                  <a:cubicBezTo>
                    <a:pt x="754" y="42418"/>
                    <a:pt x="749" y="42448"/>
                    <a:pt x="765" y="42470"/>
                  </a:cubicBezTo>
                  <a:cubicBezTo>
                    <a:pt x="780" y="42493"/>
                    <a:pt x="805" y="42501"/>
                    <a:pt x="829" y="42512"/>
                  </a:cubicBezTo>
                  <a:cubicBezTo>
                    <a:pt x="996" y="42577"/>
                    <a:pt x="1453" y="42831"/>
                    <a:pt x="1224" y="42863"/>
                  </a:cubicBezTo>
                  <a:cubicBezTo>
                    <a:pt x="1213" y="42869"/>
                    <a:pt x="1198" y="42871"/>
                    <a:pt x="1180" y="42871"/>
                  </a:cubicBezTo>
                  <a:cubicBezTo>
                    <a:pt x="1143" y="42871"/>
                    <a:pt x="1097" y="42862"/>
                    <a:pt x="1062" y="42862"/>
                  </a:cubicBezTo>
                  <a:cubicBezTo>
                    <a:pt x="1021" y="42862"/>
                    <a:pt x="997" y="42875"/>
                    <a:pt x="1025" y="42931"/>
                  </a:cubicBezTo>
                  <a:cubicBezTo>
                    <a:pt x="1048" y="42968"/>
                    <a:pt x="1087" y="42976"/>
                    <a:pt x="1131" y="42976"/>
                  </a:cubicBezTo>
                  <a:cubicBezTo>
                    <a:pt x="1168" y="42976"/>
                    <a:pt x="1209" y="42971"/>
                    <a:pt x="1247" y="42971"/>
                  </a:cubicBezTo>
                  <a:cubicBezTo>
                    <a:pt x="1254" y="42971"/>
                    <a:pt x="1261" y="42971"/>
                    <a:pt x="1269" y="42971"/>
                  </a:cubicBezTo>
                  <a:cubicBezTo>
                    <a:pt x="1385" y="42980"/>
                    <a:pt x="1466" y="43082"/>
                    <a:pt x="1541" y="43169"/>
                  </a:cubicBezTo>
                  <a:cubicBezTo>
                    <a:pt x="1613" y="43250"/>
                    <a:pt x="1691" y="43326"/>
                    <a:pt x="1774" y="43394"/>
                  </a:cubicBezTo>
                  <a:cubicBezTo>
                    <a:pt x="1883" y="44376"/>
                    <a:pt x="2449" y="44790"/>
                    <a:pt x="1892" y="46847"/>
                  </a:cubicBezTo>
                  <a:cubicBezTo>
                    <a:pt x="1213" y="49355"/>
                    <a:pt x="1" y="56670"/>
                    <a:pt x="485" y="56670"/>
                  </a:cubicBezTo>
                  <a:cubicBezTo>
                    <a:pt x="518" y="56670"/>
                    <a:pt x="559" y="56635"/>
                    <a:pt x="609" y="56562"/>
                  </a:cubicBezTo>
                  <a:cubicBezTo>
                    <a:pt x="855" y="56107"/>
                    <a:pt x="987" y="54221"/>
                    <a:pt x="1201" y="53159"/>
                  </a:cubicBezTo>
                  <a:cubicBezTo>
                    <a:pt x="1667" y="50842"/>
                    <a:pt x="2095" y="48516"/>
                    <a:pt x="2255" y="48516"/>
                  </a:cubicBezTo>
                  <a:cubicBezTo>
                    <a:pt x="2289" y="48516"/>
                    <a:pt x="2311" y="48621"/>
                    <a:pt x="2319" y="48854"/>
                  </a:cubicBezTo>
                  <a:cubicBezTo>
                    <a:pt x="2345" y="49647"/>
                    <a:pt x="2414" y="49966"/>
                    <a:pt x="2511" y="49966"/>
                  </a:cubicBezTo>
                  <a:cubicBezTo>
                    <a:pt x="2771" y="49966"/>
                    <a:pt x="3235" y="47707"/>
                    <a:pt x="3630" y="46157"/>
                  </a:cubicBezTo>
                  <a:cubicBezTo>
                    <a:pt x="4023" y="44612"/>
                    <a:pt x="3035" y="43529"/>
                    <a:pt x="3571" y="42026"/>
                  </a:cubicBezTo>
                  <a:cubicBezTo>
                    <a:pt x="4154" y="40389"/>
                    <a:pt x="4091" y="38492"/>
                    <a:pt x="4872" y="36983"/>
                  </a:cubicBezTo>
                  <a:cubicBezTo>
                    <a:pt x="4888" y="36952"/>
                    <a:pt x="4949" y="36923"/>
                    <a:pt x="5015" y="36923"/>
                  </a:cubicBezTo>
                  <a:cubicBezTo>
                    <a:pt x="5126" y="36923"/>
                    <a:pt x="5251" y="37003"/>
                    <a:pt x="5213" y="37289"/>
                  </a:cubicBezTo>
                  <a:cubicBezTo>
                    <a:pt x="5116" y="37996"/>
                    <a:pt x="5054" y="38097"/>
                    <a:pt x="4997" y="38097"/>
                  </a:cubicBezTo>
                  <a:cubicBezTo>
                    <a:pt x="4974" y="38097"/>
                    <a:pt x="4952" y="38081"/>
                    <a:pt x="4929" y="38081"/>
                  </a:cubicBezTo>
                  <a:cubicBezTo>
                    <a:pt x="4903" y="38081"/>
                    <a:pt x="4874" y="38103"/>
                    <a:pt x="4842" y="38202"/>
                  </a:cubicBezTo>
                  <a:cubicBezTo>
                    <a:pt x="4744" y="38495"/>
                    <a:pt x="4636" y="39042"/>
                    <a:pt x="4661" y="39056"/>
                  </a:cubicBezTo>
                  <a:cubicBezTo>
                    <a:pt x="4666" y="39059"/>
                    <a:pt x="4671" y="39060"/>
                    <a:pt x="4678" y="39060"/>
                  </a:cubicBezTo>
                  <a:cubicBezTo>
                    <a:pt x="4753" y="39060"/>
                    <a:pt x="4975" y="38901"/>
                    <a:pt x="5151" y="38668"/>
                  </a:cubicBezTo>
                  <a:cubicBezTo>
                    <a:pt x="5169" y="38644"/>
                    <a:pt x="5200" y="38638"/>
                    <a:pt x="5235" y="38638"/>
                  </a:cubicBezTo>
                  <a:cubicBezTo>
                    <a:pt x="5266" y="38638"/>
                    <a:pt x="5299" y="38642"/>
                    <a:pt x="5330" y="38642"/>
                  </a:cubicBezTo>
                  <a:cubicBezTo>
                    <a:pt x="5370" y="38642"/>
                    <a:pt x="5406" y="38635"/>
                    <a:pt x="5426" y="38604"/>
                  </a:cubicBezTo>
                  <a:cubicBezTo>
                    <a:pt x="5554" y="38407"/>
                    <a:pt x="5533" y="38038"/>
                    <a:pt x="5582" y="37783"/>
                  </a:cubicBezTo>
                  <a:cubicBezTo>
                    <a:pt x="5640" y="37482"/>
                    <a:pt x="5754" y="37299"/>
                    <a:pt x="5665" y="37121"/>
                  </a:cubicBezTo>
                  <a:cubicBezTo>
                    <a:pt x="5399" y="36585"/>
                    <a:pt x="5809" y="36627"/>
                    <a:pt x="6224" y="36196"/>
                  </a:cubicBezTo>
                  <a:cubicBezTo>
                    <a:pt x="6407" y="36007"/>
                    <a:pt x="6617" y="35959"/>
                    <a:pt x="6848" y="35959"/>
                  </a:cubicBezTo>
                  <a:cubicBezTo>
                    <a:pt x="7085" y="35959"/>
                    <a:pt x="7344" y="36009"/>
                    <a:pt x="7619" y="36009"/>
                  </a:cubicBezTo>
                  <a:cubicBezTo>
                    <a:pt x="7924" y="36009"/>
                    <a:pt x="8249" y="35948"/>
                    <a:pt x="8585" y="35693"/>
                  </a:cubicBezTo>
                  <a:cubicBezTo>
                    <a:pt x="9338" y="35124"/>
                    <a:pt x="10208" y="34743"/>
                    <a:pt x="11124" y="34509"/>
                  </a:cubicBezTo>
                  <a:cubicBezTo>
                    <a:pt x="11167" y="34498"/>
                    <a:pt x="11685" y="33639"/>
                    <a:pt x="11796" y="33220"/>
                  </a:cubicBezTo>
                  <a:cubicBezTo>
                    <a:pt x="11879" y="32914"/>
                    <a:pt x="11524" y="33070"/>
                    <a:pt x="11689" y="32826"/>
                  </a:cubicBezTo>
                  <a:cubicBezTo>
                    <a:pt x="11897" y="32518"/>
                    <a:pt x="12496" y="32547"/>
                    <a:pt x="12536" y="32539"/>
                  </a:cubicBezTo>
                  <a:cubicBezTo>
                    <a:pt x="12537" y="32539"/>
                    <a:pt x="12539" y="32539"/>
                    <a:pt x="12540" y="32539"/>
                  </a:cubicBezTo>
                  <a:cubicBezTo>
                    <a:pt x="12641" y="32539"/>
                    <a:pt x="12227" y="33657"/>
                    <a:pt x="11817" y="34359"/>
                  </a:cubicBezTo>
                  <a:cubicBezTo>
                    <a:pt x="11668" y="34660"/>
                    <a:pt x="11543" y="34969"/>
                    <a:pt x="11462" y="35296"/>
                  </a:cubicBezTo>
                  <a:cubicBezTo>
                    <a:pt x="11397" y="35563"/>
                    <a:pt x="11358" y="35842"/>
                    <a:pt x="11222" y="36082"/>
                  </a:cubicBezTo>
                  <a:cubicBezTo>
                    <a:pt x="10935" y="36588"/>
                    <a:pt x="10293" y="36790"/>
                    <a:pt x="9954" y="37261"/>
                  </a:cubicBezTo>
                  <a:cubicBezTo>
                    <a:pt x="9809" y="37462"/>
                    <a:pt x="9729" y="37698"/>
                    <a:pt x="9670" y="37939"/>
                  </a:cubicBezTo>
                  <a:cubicBezTo>
                    <a:pt x="9572" y="37933"/>
                    <a:pt x="9474" y="37913"/>
                    <a:pt x="9381" y="37878"/>
                  </a:cubicBezTo>
                  <a:cubicBezTo>
                    <a:pt x="9331" y="37860"/>
                    <a:pt x="9280" y="37837"/>
                    <a:pt x="9228" y="37837"/>
                  </a:cubicBezTo>
                  <a:cubicBezTo>
                    <a:pt x="9215" y="37837"/>
                    <a:pt x="9201" y="37838"/>
                    <a:pt x="9188" y="37842"/>
                  </a:cubicBezTo>
                  <a:cubicBezTo>
                    <a:pt x="9127" y="37856"/>
                    <a:pt x="9084" y="37911"/>
                    <a:pt x="9036" y="37955"/>
                  </a:cubicBezTo>
                  <a:cubicBezTo>
                    <a:pt x="8932" y="38047"/>
                    <a:pt x="8798" y="38077"/>
                    <a:pt x="8658" y="38077"/>
                  </a:cubicBezTo>
                  <a:cubicBezTo>
                    <a:pt x="8534" y="38077"/>
                    <a:pt x="8406" y="38054"/>
                    <a:pt x="8287" y="38028"/>
                  </a:cubicBezTo>
                  <a:lnTo>
                    <a:pt x="8287" y="38028"/>
                  </a:lnTo>
                  <a:cubicBezTo>
                    <a:pt x="8241" y="38068"/>
                    <a:pt x="8273" y="38147"/>
                    <a:pt x="8326" y="38176"/>
                  </a:cubicBezTo>
                  <a:cubicBezTo>
                    <a:pt x="8380" y="38205"/>
                    <a:pt x="8443" y="38202"/>
                    <a:pt x="8500" y="38218"/>
                  </a:cubicBezTo>
                  <a:cubicBezTo>
                    <a:pt x="8642" y="38260"/>
                    <a:pt x="8732" y="38430"/>
                    <a:pt x="8684" y="38570"/>
                  </a:cubicBezTo>
                  <a:cubicBezTo>
                    <a:pt x="8678" y="38589"/>
                    <a:pt x="8668" y="38610"/>
                    <a:pt x="8675" y="38630"/>
                  </a:cubicBezTo>
                  <a:cubicBezTo>
                    <a:pt x="8684" y="38655"/>
                    <a:pt x="8708" y="38662"/>
                    <a:pt x="8735" y="38662"/>
                  </a:cubicBezTo>
                  <a:cubicBezTo>
                    <a:pt x="8757" y="38662"/>
                    <a:pt x="8781" y="38658"/>
                    <a:pt x="8801" y="38653"/>
                  </a:cubicBezTo>
                  <a:cubicBezTo>
                    <a:pt x="8819" y="38650"/>
                    <a:pt x="8836" y="38648"/>
                    <a:pt x="8853" y="38648"/>
                  </a:cubicBezTo>
                  <a:cubicBezTo>
                    <a:pt x="9038" y="38648"/>
                    <a:pt x="9182" y="38842"/>
                    <a:pt x="9255" y="39023"/>
                  </a:cubicBezTo>
                  <a:cubicBezTo>
                    <a:pt x="9313" y="39167"/>
                    <a:pt x="9368" y="39329"/>
                    <a:pt x="9471" y="39438"/>
                  </a:cubicBezTo>
                  <a:cubicBezTo>
                    <a:pt x="9481" y="40201"/>
                    <a:pt x="9689" y="40565"/>
                    <a:pt x="9355" y="41835"/>
                  </a:cubicBezTo>
                  <a:cubicBezTo>
                    <a:pt x="9064" y="42940"/>
                    <a:pt x="8022" y="46950"/>
                    <a:pt x="8389" y="46950"/>
                  </a:cubicBezTo>
                  <a:cubicBezTo>
                    <a:pt x="8406" y="46950"/>
                    <a:pt x="8427" y="46941"/>
                    <a:pt x="8450" y="46922"/>
                  </a:cubicBezTo>
                  <a:cubicBezTo>
                    <a:pt x="9006" y="45558"/>
                    <a:pt x="9272" y="44678"/>
                    <a:pt x="9754" y="43254"/>
                  </a:cubicBezTo>
                  <a:cubicBezTo>
                    <a:pt x="10032" y="42434"/>
                    <a:pt x="10003" y="41546"/>
                    <a:pt x="10157" y="40695"/>
                  </a:cubicBezTo>
                  <a:cubicBezTo>
                    <a:pt x="10311" y="39844"/>
                    <a:pt x="10727" y="38946"/>
                    <a:pt x="11531" y="38625"/>
                  </a:cubicBezTo>
                  <a:cubicBezTo>
                    <a:pt x="11611" y="38562"/>
                    <a:pt x="11665" y="38535"/>
                    <a:pt x="11699" y="38535"/>
                  </a:cubicBezTo>
                  <a:cubicBezTo>
                    <a:pt x="11866" y="38535"/>
                    <a:pt x="11556" y="39197"/>
                    <a:pt x="11459" y="39533"/>
                  </a:cubicBezTo>
                  <a:cubicBezTo>
                    <a:pt x="11264" y="40206"/>
                    <a:pt x="10783" y="41164"/>
                    <a:pt x="10920" y="41851"/>
                  </a:cubicBezTo>
                  <a:cubicBezTo>
                    <a:pt x="10921" y="41908"/>
                    <a:pt x="10929" y="41933"/>
                    <a:pt x="10942" y="41933"/>
                  </a:cubicBezTo>
                  <a:cubicBezTo>
                    <a:pt x="11035" y="41933"/>
                    <a:pt x="11404" y="40616"/>
                    <a:pt x="11705" y="39730"/>
                  </a:cubicBezTo>
                  <a:cubicBezTo>
                    <a:pt x="11926" y="39082"/>
                    <a:pt x="12238" y="39460"/>
                    <a:pt x="12464" y="38538"/>
                  </a:cubicBezTo>
                  <a:cubicBezTo>
                    <a:pt x="12498" y="38402"/>
                    <a:pt x="12543" y="35526"/>
                    <a:pt x="12806" y="34455"/>
                  </a:cubicBezTo>
                  <a:cubicBezTo>
                    <a:pt x="13092" y="33289"/>
                    <a:pt x="13632" y="33861"/>
                    <a:pt x="13957" y="31923"/>
                  </a:cubicBezTo>
                  <a:cubicBezTo>
                    <a:pt x="14097" y="31083"/>
                    <a:pt x="14847" y="31620"/>
                    <a:pt x="14989" y="30778"/>
                  </a:cubicBezTo>
                  <a:cubicBezTo>
                    <a:pt x="15134" y="31103"/>
                    <a:pt x="15256" y="31440"/>
                    <a:pt x="15256" y="31659"/>
                  </a:cubicBezTo>
                  <a:cubicBezTo>
                    <a:pt x="15256" y="32063"/>
                    <a:pt x="15283" y="32409"/>
                    <a:pt x="15458" y="32409"/>
                  </a:cubicBezTo>
                  <a:cubicBezTo>
                    <a:pt x="15519" y="32409"/>
                    <a:pt x="15597" y="32367"/>
                    <a:pt x="15699" y="32273"/>
                  </a:cubicBezTo>
                  <a:cubicBezTo>
                    <a:pt x="16093" y="31904"/>
                    <a:pt x="15798" y="31067"/>
                    <a:pt x="16144" y="30475"/>
                  </a:cubicBezTo>
                  <a:cubicBezTo>
                    <a:pt x="16488" y="29883"/>
                    <a:pt x="16833" y="29637"/>
                    <a:pt x="17130" y="28849"/>
                  </a:cubicBezTo>
                  <a:cubicBezTo>
                    <a:pt x="17237" y="28563"/>
                    <a:pt x="17128" y="28459"/>
                    <a:pt x="16943" y="28459"/>
                  </a:cubicBezTo>
                  <a:cubicBezTo>
                    <a:pt x="16617" y="28459"/>
                    <a:pt x="16054" y="28782"/>
                    <a:pt x="16012" y="29013"/>
                  </a:cubicBezTo>
                  <a:cubicBezTo>
                    <a:pt x="15945" y="29375"/>
                    <a:pt x="16004" y="29670"/>
                    <a:pt x="15843" y="29933"/>
                  </a:cubicBezTo>
                  <a:cubicBezTo>
                    <a:pt x="15682" y="30196"/>
                    <a:pt x="15815" y="30278"/>
                    <a:pt x="15601" y="30541"/>
                  </a:cubicBezTo>
                  <a:cubicBezTo>
                    <a:pt x="15574" y="30575"/>
                    <a:pt x="15547" y="30590"/>
                    <a:pt x="15521" y="30590"/>
                  </a:cubicBezTo>
                  <a:cubicBezTo>
                    <a:pt x="15342" y="30590"/>
                    <a:pt x="15203" y="29871"/>
                    <a:pt x="15288" y="29556"/>
                  </a:cubicBezTo>
                  <a:cubicBezTo>
                    <a:pt x="15386" y="29195"/>
                    <a:pt x="15518" y="29457"/>
                    <a:pt x="15518" y="28864"/>
                  </a:cubicBezTo>
                  <a:cubicBezTo>
                    <a:pt x="15518" y="28271"/>
                    <a:pt x="15502" y="28322"/>
                    <a:pt x="15601" y="27746"/>
                  </a:cubicBezTo>
                  <a:cubicBezTo>
                    <a:pt x="15701" y="27171"/>
                    <a:pt x="15837" y="27093"/>
                    <a:pt x="15844" y="26728"/>
                  </a:cubicBezTo>
                  <a:cubicBezTo>
                    <a:pt x="15846" y="26600"/>
                    <a:pt x="15861" y="26461"/>
                    <a:pt x="15875" y="26335"/>
                  </a:cubicBezTo>
                  <a:cubicBezTo>
                    <a:pt x="15900" y="26304"/>
                    <a:pt x="15929" y="26271"/>
                    <a:pt x="15963" y="26234"/>
                  </a:cubicBezTo>
                  <a:cubicBezTo>
                    <a:pt x="16323" y="25839"/>
                    <a:pt x="16227" y="26037"/>
                    <a:pt x="16323" y="25445"/>
                  </a:cubicBezTo>
                  <a:cubicBezTo>
                    <a:pt x="16420" y="24853"/>
                    <a:pt x="16455" y="24301"/>
                    <a:pt x="16455" y="23739"/>
                  </a:cubicBezTo>
                  <a:cubicBezTo>
                    <a:pt x="16455" y="23178"/>
                    <a:pt x="16455" y="22784"/>
                    <a:pt x="16620" y="22701"/>
                  </a:cubicBezTo>
                  <a:cubicBezTo>
                    <a:pt x="16785" y="22618"/>
                    <a:pt x="16824" y="22610"/>
                    <a:pt x="16820" y="22383"/>
                  </a:cubicBezTo>
                  <a:cubicBezTo>
                    <a:pt x="16817" y="22156"/>
                    <a:pt x="16953" y="22105"/>
                    <a:pt x="17080" y="21289"/>
                  </a:cubicBezTo>
                  <a:cubicBezTo>
                    <a:pt x="17181" y="20641"/>
                    <a:pt x="16925" y="19507"/>
                    <a:pt x="17003" y="19507"/>
                  </a:cubicBezTo>
                  <a:cubicBezTo>
                    <a:pt x="17023" y="19507"/>
                    <a:pt x="17066" y="19584"/>
                    <a:pt x="17143" y="19766"/>
                  </a:cubicBezTo>
                  <a:cubicBezTo>
                    <a:pt x="17143" y="19766"/>
                    <a:pt x="17305" y="20130"/>
                    <a:pt x="17326" y="20259"/>
                  </a:cubicBezTo>
                  <a:cubicBezTo>
                    <a:pt x="17385" y="20594"/>
                    <a:pt x="17308" y="21622"/>
                    <a:pt x="17308" y="21622"/>
                  </a:cubicBezTo>
                  <a:cubicBezTo>
                    <a:pt x="17266" y="22384"/>
                    <a:pt x="17499" y="22560"/>
                    <a:pt x="17326" y="22889"/>
                  </a:cubicBezTo>
                  <a:cubicBezTo>
                    <a:pt x="17153" y="23218"/>
                    <a:pt x="17227" y="23744"/>
                    <a:pt x="17331" y="24113"/>
                  </a:cubicBezTo>
                  <a:cubicBezTo>
                    <a:pt x="17435" y="24483"/>
                    <a:pt x="17406" y="24631"/>
                    <a:pt x="17210" y="25075"/>
                  </a:cubicBezTo>
                  <a:cubicBezTo>
                    <a:pt x="17015" y="25515"/>
                    <a:pt x="16880" y="26037"/>
                    <a:pt x="17121" y="26037"/>
                  </a:cubicBezTo>
                  <a:cubicBezTo>
                    <a:pt x="17124" y="26037"/>
                    <a:pt x="17126" y="26037"/>
                    <a:pt x="17129" y="26037"/>
                  </a:cubicBezTo>
                  <a:cubicBezTo>
                    <a:pt x="17345" y="26025"/>
                    <a:pt x="17277" y="25421"/>
                    <a:pt x="17376" y="25209"/>
                  </a:cubicBezTo>
                  <a:cubicBezTo>
                    <a:pt x="17473" y="24998"/>
                    <a:pt x="17622" y="24459"/>
                    <a:pt x="17499" y="23768"/>
                  </a:cubicBezTo>
                  <a:cubicBezTo>
                    <a:pt x="17375" y="23078"/>
                    <a:pt x="17820" y="23201"/>
                    <a:pt x="17992" y="22709"/>
                  </a:cubicBezTo>
                  <a:cubicBezTo>
                    <a:pt x="18165" y="22216"/>
                    <a:pt x="18214" y="22216"/>
                    <a:pt x="17820" y="21476"/>
                  </a:cubicBezTo>
                  <a:cubicBezTo>
                    <a:pt x="17425" y="20735"/>
                    <a:pt x="17820" y="20982"/>
                    <a:pt x="17820" y="20563"/>
                  </a:cubicBezTo>
                  <a:cubicBezTo>
                    <a:pt x="17820" y="20145"/>
                    <a:pt x="18189" y="18641"/>
                    <a:pt x="18312" y="18239"/>
                  </a:cubicBezTo>
                  <a:cubicBezTo>
                    <a:pt x="18436" y="17838"/>
                    <a:pt x="18560" y="17925"/>
                    <a:pt x="18312" y="17188"/>
                  </a:cubicBezTo>
                  <a:lnTo>
                    <a:pt x="18312" y="17185"/>
                  </a:lnTo>
                  <a:cubicBezTo>
                    <a:pt x="18410" y="16508"/>
                    <a:pt x="17739" y="16769"/>
                    <a:pt x="17786" y="16086"/>
                  </a:cubicBezTo>
                  <a:cubicBezTo>
                    <a:pt x="17824" y="15545"/>
                    <a:pt x="18590" y="14058"/>
                    <a:pt x="18597" y="13517"/>
                  </a:cubicBezTo>
                  <a:cubicBezTo>
                    <a:pt x="18597" y="13506"/>
                    <a:pt x="18598" y="13496"/>
                    <a:pt x="18598" y="13487"/>
                  </a:cubicBezTo>
                  <a:cubicBezTo>
                    <a:pt x="18608" y="12992"/>
                    <a:pt x="18599" y="12870"/>
                    <a:pt x="18756" y="12698"/>
                  </a:cubicBezTo>
                  <a:cubicBezTo>
                    <a:pt x="18813" y="12635"/>
                    <a:pt x="18862" y="12595"/>
                    <a:pt x="18899" y="12595"/>
                  </a:cubicBezTo>
                  <a:cubicBezTo>
                    <a:pt x="18963" y="12595"/>
                    <a:pt x="18993" y="12715"/>
                    <a:pt x="18977" y="13043"/>
                  </a:cubicBezTo>
                  <a:cubicBezTo>
                    <a:pt x="18953" y="13561"/>
                    <a:pt x="18829" y="13881"/>
                    <a:pt x="18904" y="14375"/>
                  </a:cubicBezTo>
                  <a:cubicBezTo>
                    <a:pt x="18978" y="14867"/>
                    <a:pt x="18953" y="15015"/>
                    <a:pt x="18706" y="15314"/>
                  </a:cubicBezTo>
                  <a:cubicBezTo>
                    <a:pt x="18458" y="15613"/>
                    <a:pt x="18509" y="16544"/>
                    <a:pt x="18460" y="16742"/>
                  </a:cubicBezTo>
                  <a:cubicBezTo>
                    <a:pt x="18449" y="16791"/>
                    <a:pt x="18454" y="16814"/>
                    <a:pt x="18471" y="16814"/>
                  </a:cubicBezTo>
                  <a:cubicBezTo>
                    <a:pt x="18521" y="16814"/>
                    <a:pt x="18676" y="16591"/>
                    <a:pt x="18732" y="16199"/>
                  </a:cubicBezTo>
                  <a:cubicBezTo>
                    <a:pt x="18807" y="15681"/>
                    <a:pt x="19053" y="16075"/>
                    <a:pt x="19101" y="15705"/>
                  </a:cubicBezTo>
                  <a:cubicBezTo>
                    <a:pt x="19150" y="15336"/>
                    <a:pt x="19298" y="15213"/>
                    <a:pt x="19347" y="14967"/>
                  </a:cubicBezTo>
                  <a:cubicBezTo>
                    <a:pt x="19396" y="14721"/>
                    <a:pt x="19298" y="14300"/>
                    <a:pt x="19323" y="13980"/>
                  </a:cubicBezTo>
                  <a:cubicBezTo>
                    <a:pt x="19347" y="13659"/>
                    <a:pt x="19692" y="13808"/>
                    <a:pt x="19779" y="13257"/>
                  </a:cubicBezTo>
                  <a:cubicBezTo>
                    <a:pt x="19866" y="12705"/>
                    <a:pt x="19519" y="12032"/>
                    <a:pt x="19546" y="11514"/>
                  </a:cubicBezTo>
                  <a:cubicBezTo>
                    <a:pt x="19573" y="10997"/>
                    <a:pt x="19594" y="11046"/>
                    <a:pt x="19249" y="10747"/>
                  </a:cubicBezTo>
                  <a:cubicBezTo>
                    <a:pt x="18903" y="10448"/>
                    <a:pt x="18953" y="9987"/>
                    <a:pt x="18583" y="9368"/>
                  </a:cubicBezTo>
                  <a:cubicBezTo>
                    <a:pt x="18214" y="8750"/>
                    <a:pt x="18805" y="8777"/>
                    <a:pt x="18728" y="8460"/>
                  </a:cubicBezTo>
                  <a:cubicBezTo>
                    <a:pt x="18653" y="8144"/>
                    <a:pt x="19199" y="8161"/>
                    <a:pt x="19052" y="7890"/>
                  </a:cubicBezTo>
                  <a:cubicBezTo>
                    <a:pt x="18904" y="7619"/>
                    <a:pt x="18805" y="6978"/>
                    <a:pt x="18736" y="6433"/>
                  </a:cubicBezTo>
                  <a:cubicBezTo>
                    <a:pt x="18767" y="6322"/>
                    <a:pt x="18800" y="6211"/>
                    <a:pt x="18838" y="6101"/>
                  </a:cubicBezTo>
                  <a:cubicBezTo>
                    <a:pt x="18965" y="6037"/>
                    <a:pt x="19182" y="6069"/>
                    <a:pt x="19346" y="5844"/>
                  </a:cubicBezTo>
                  <a:cubicBezTo>
                    <a:pt x="19618" y="5474"/>
                    <a:pt x="19494" y="5499"/>
                    <a:pt x="19856" y="5375"/>
                  </a:cubicBezTo>
                  <a:cubicBezTo>
                    <a:pt x="20218" y="5252"/>
                    <a:pt x="19988" y="5080"/>
                    <a:pt x="19880" y="4635"/>
                  </a:cubicBezTo>
                  <a:cubicBezTo>
                    <a:pt x="19771" y="4191"/>
                    <a:pt x="20062" y="4439"/>
                    <a:pt x="20235" y="4118"/>
                  </a:cubicBezTo>
                  <a:cubicBezTo>
                    <a:pt x="20408" y="3797"/>
                    <a:pt x="20729" y="3921"/>
                    <a:pt x="20876" y="3649"/>
                  </a:cubicBezTo>
                  <a:cubicBezTo>
                    <a:pt x="20910" y="3585"/>
                    <a:pt x="20940" y="3468"/>
                    <a:pt x="20968" y="3325"/>
                  </a:cubicBezTo>
                  <a:cubicBezTo>
                    <a:pt x="21108" y="3248"/>
                    <a:pt x="21253" y="3178"/>
                    <a:pt x="21402" y="3114"/>
                  </a:cubicBezTo>
                  <a:lnTo>
                    <a:pt x="21402" y="3114"/>
                  </a:lnTo>
                  <a:cubicBezTo>
                    <a:pt x="21372" y="3483"/>
                    <a:pt x="21368" y="3865"/>
                    <a:pt x="21185" y="4183"/>
                  </a:cubicBezTo>
                  <a:cubicBezTo>
                    <a:pt x="21128" y="4283"/>
                    <a:pt x="21055" y="4374"/>
                    <a:pt x="21024" y="4483"/>
                  </a:cubicBezTo>
                  <a:cubicBezTo>
                    <a:pt x="20963" y="4698"/>
                    <a:pt x="21077" y="4917"/>
                    <a:pt x="21114" y="5137"/>
                  </a:cubicBezTo>
                  <a:cubicBezTo>
                    <a:pt x="21150" y="5351"/>
                    <a:pt x="21048" y="5634"/>
                    <a:pt x="20837" y="5634"/>
                  </a:cubicBezTo>
                  <a:cubicBezTo>
                    <a:pt x="20831" y="5634"/>
                    <a:pt x="20825" y="5633"/>
                    <a:pt x="20819" y="5633"/>
                  </a:cubicBezTo>
                  <a:cubicBezTo>
                    <a:pt x="20689" y="5624"/>
                    <a:pt x="20577" y="5502"/>
                    <a:pt x="20450" y="5502"/>
                  </a:cubicBezTo>
                  <a:cubicBezTo>
                    <a:pt x="20430" y="5502"/>
                    <a:pt x="20409" y="5505"/>
                    <a:pt x="20388" y="5512"/>
                  </a:cubicBezTo>
                  <a:cubicBezTo>
                    <a:pt x="20274" y="5550"/>
                    <a:pt x="20224" y="5683"/>
                    <a:pt x="20254" y="5799"/>
                  </a:cubicBezTo>
                  <a:cubicBezTo>
                    <a:pt x="20300" y="5976"/>
                    <a:pt x="20463" y="6071"/>
                    <a:pt x="20613" y="6154"/>
                  </a:cubicBezTo>
                  <a:lnTo>
                    <a:pt x="20550" y="6170"/>
                  </a:lnTo>
                  <a:cubicBezTo>
                    <a:pt x="20321" y="6226"/>
                    <a:pt x="20472" y="6410"/>
                    <a:pt x="20357" y="6593"/>
                  </a:cubicBezTo>
                  <a:cubicBezTo>
                    <a:pt x="20207" y="6832"/>
                    <a:pt x="19843" y="7103"/>
                    <a:pt x="19978" y="7384"/>
                  </a:cubicBezTo>
                  <a:cubicBezTo>
                    <a:pt x="20028" y="7487"/>
                    <a:pt x="20077" y="7612"/>
                    <a:pt x="20020" y="7711"/>
                  </a:cubicBezTo>
                  <a:cubicBezTo>
                    <a:pt x="19922" y="7883"/>
                    <a:pt x="19611" y="7808"/>
                    <a:pt x="19554" y="8061"/>
                  </a:cubicBezTo>
                  <a:cubicBezTo>
                    <a:pt x="19510" y="8249"/>
                    <a:pt x="19492" y="8270"/>
                    <a:pt x="19684" y="8293"/>
                  </a:cubicBezTo>
                  <a:cubicBezTo>
                    <a:pt x="19686" y="8293"/>
                    <a:pt x="19689" y="8293"/>
                    <a:pt x="19691" y="8293"/>
                  </a:cubicBezTo>
                  <a:cubicBezTo>
                    <a:pt x="19775" y="8293"/>
                    <a:pt x="19766" y="8119"/>
                    <a:pt x="19840" y="8079"/>
                  </a:cubicBezTo>
                  <a:cubicBezTo>
                    <a:pt x="19879" y="8058"/>
                    <a:pt x="19932" y="8052"/>
                    <a:pt x="19991" y="8052"/>
                  </a:cubicBezTo>
                  <a:cubicBezTo>
                    <a:pt x="20071" y="8052"/>
                    <a:pt x="20160" y="8064"/>
                    <a:pt x="20238" y="8064"/>
                  </a:cubicBezTo>
                  <a:cubicBezTo>
                    <a:pt x="20332" y="8064"/>
                    <a:pt x="20410" y="8047"/>
                    <a:pt x="20432" y="7974"/>
                  </a:cubicBezTo>
                  <a:cubicBezTo>
                    <a:pt x="20509" y="7727"/>
                    <a:pt x="20499" y="7461"/>
                    <a:pt x="20553" y="7207"/>
                  </a:cubicBezTo>
                  <a:cubicBezTo>
                    <a:pt x="20605" y="6896"/>
                    <a:pt x="21208" y="6997"/>
                    <a:pt x="21482" y="6793"/>
                  </a:cubicBezTo>
                  <a:lnTo>
                    <a:pt x="21482" y="6793"/>
                  </a:lnTo>
                  <a:cubicBezTo>
                    <a:pt x="21419" y="6966"/>
                    <a:pt x="21355" y="7146"/>
                    <a:pt x="21378" y="7328"/>
                  </a:cubicBezTo>
                  <a:cubicBezTo>
                    <a:pt x="21386" y="7385"/>
                    <a:pt x="21398" y="7404"/>
                    <a:pt x="21418" y="7404"/>
                  </a:cubicBezTo>
                  <a:cubicBezTo>
                    <a:pt x="21462" y="7404"/>
                    <a:pt x="21538" y="7310"/>
                    <a:pt x="21664" y="7307"/>
                  </a:cubicBezTo>
                  <a:cubicBezTo>
                    <a:pt x="21695" y="7305"/>
                    <a:pt x="21723" y="7304"/>
                    <a:pt x="21748" y="7304"/>
                  </a:cubicBezTo>
                  <a:cubicBezTo>
                    <a:pt x="21806" y="7304"/>
                    <a:pt x="21848" y="7308"/>
                    <a:pt x="21880" y="7308"/>
                  </a:cubicBezTo>
                  <a:cubicBezTo>
                    <a:pt x="21948" y="7308"/>
                    <a:pt x="21963" y="7289"/>
                    <a:pt x="21977" y="7166"/>
                  </a:cubicBezTo>
                  <a:cubicBezTo>
                    <a:pt x="22035" y="6658"/>
                    <a:pt x="21997" y="6079"/>
                    <a:pt x="22344" y="5699"/>
                  </a:cubicBezTo>
                  <a:cubicBezTo>
                    <a:pt x="22445" y="5591"/>
                    <a:pt x="22558" y="5487"/>
                    <a:pt x="22655" y="5373"/>
                  </a:cubicBezTo>
                  <a:cubicBezTo>
                    <a:pt x="22655" y="5372"/>
                    <a:pt x="22656" y="5372"/>
                    <a:pt x="22656" y="5371"/>
                  </a:cubicBezTo>
                  <a:cubicBezTo>
                    <a:pt x="22790" y="5277"/>
                    <a:pt x="22889" y="5358"/>
                    <a:pt x="22926" y="5215"/>
                  </a:cubicBezTo>
                  <a:cubicBezTo>
                    <a:pt x="22963" y="5071"/>
                    <a:pt x="22947" y="5013"/>
                    <a:pt x="22942" y="4874"/>
                  </a:cubicBezTo>
                  <a:cubicBezTo>
                    <a:pt x="22938" y="4734"/>
                    <a:pt x="23029" y="4693"/>
                    <a:pt x="23012" y="4557"/>
                  </a:cubicBezTo>
                  <a:cubicBezTo>
                    <a:pt x="22996" y="4422"/>
                    <a:pt x="23029" y="4340"/>
                    <a:pt x="23091" y="4200"/>
                  </a:cubicBezTo>
                  <a:cubicBezTo>
                    <a:pt x="23152" y="4060"/>
                    <a:pt x="23226" y="4097"/>
                    <a:pt x="23206" y="4048"/>
                  </a:cubicBezTo>
                  <a:cubicBezTo>
                    <a:pt x="23198" y="4028"/>
                    <a:pt x="23195" y="4020"/>
                    <a:pt x="23188" y="4020"/>
                  </a:cubicBezTo>
                  <a:cubicBezTo>
                    <a:pt x="23177" y="4020"/>
                    <a:pt x="23157" y="4040"/>
                    <a:pt x="23095" y="4064"/>
                  </a:cubicBezTo>
                  <a:cubicBezTo>
                    <a:pt x="22992" y="4105"/>
                    <a:pt x="22968" y="4192"/>
                    <a:pt x="22968" y="4302"/>
                  </a:cubicBezTo>
                  <a:cubicBezTo>
                    <a:pt x="22968" y="4413"/>
                    <a:pt x="22832" y="4561"/>
                    <a:pt x="22795" y="4697"/>
                  </a:cubicBezTo>
                  <a:cubicBezTo>
                    <a:pt x="22758" y="4833"/>
                    <a:pt x="22770" y="4878"/>
                    <a:pt x="22700" y="4968"/>
                  </a:cubicBezTo>
                  <a:cubicBezTo>
                    <a:pt x="22630" y="5059"/>
                    <a:pt x="22448" y="5158"/>
                    <a:pt x="22448" y="5158"/>
                  </a:cubicBezTo>
                  <a:cubicBezTo>
                    <a:pt x="22306" y="5209"/>
                    <a:pt x="22173" y="5282"/>
                    <a:pt x="22054" y="5374"/>
                  </a:cubicBezTo>
                  <a:cubicBezTo>
                    <a:pt x="22292" y="4952"/>
                    <a:pt x="22408" y="4472"/>
                    <a:pt x="22390" y="3988"/>
                  </a:cubicBezTo>
                  <a:cubicBezTo>
                    <a:pt x="22382" y="3777"/>
                    <a:pt x="22348" y="3564"/>
                    <a:pt x="22378" y="3355"/>
                  </a:cubicBezTo>
                  <a:cubicBezTo>
                    <a:pt x="22423" y="3027"/>
                    <a:pt x="22614" y="2753"/>
                    <a:pt x="22845" y="2510"/>
                  </a:cubicBezTo>
                  <a:cubicBezTo>
                    <a:pt x="22983" y="2441"/>
                    <a:pt x="23117" y="2363"/>
                    <a:pt x="23246" y="2277"/>
                  </a:cubicBezTo>
                  <a:cubicBezTo>
                    <a:pt x="23373" y="2192"/>
                    <a:pt x="23496" y="2099"/>
                    <a:pt x="23612" y="1999"/>
                  </a:cubicBezTo>
                  <a:cubicBezTo>
                    <a:pt x="23627" y="1910"/>
                    <a:pt x="23595" y="1810"/>
                    <a:pt x="23513" y="1810"/>
                  </a:cubicBezTo>
                  <a:cubicBezTo>
                    <a:pt x="23512" y="1810"/>
                    <a:pt x="23511" y="1810"/>
                    <a:pt x="23509" y="1810"/>
                  </a:cubicBezTo>
                  <a:cubicBezTo>
                    <a:pt x="23594" y="1679"/>
                    <a:pt x="23664" y="1541"/>
                    <a:pt x="23717" y="1395"/>
                  </a:cubicBezTo>
                  <a:cubicBezTo>
                    <a:pt x="23528" y="1340"/>
                    <a:pt x="23427" y="1127"/>
                    <a:pt x="23249" y="1041"/>
                  </a:cubicBezTo>
                  <a:cubicBezTo>
                    <a:pt x="23191" y="1013"/>
                    <a:pt x="23129" y="1001"/>
                    <a:pt x="23067" y="1001"/>
                  </a:cubicBezTo>
                  <a:cubicBezTo>
                    <a:pt x="22923" y="1001"/>
                    <a:pt x="22775" y="1065"/>
                    <a:pt x="22654" y="1148"/>
                  </a:cubicBezTo>
                  <a:cubicBezTo>
                    <a:pt x="22480" y="1268"/>
                    <a:pt x="22335" y="1429"/>
                    <a:pt x="22147" y="1525"/>
                  </a:cubicBezTo>
                  <a:cubicBezTo>
                    <a:pt x="22084" y="1558"/>
                    <a:pt x="22016" y="1583"/>
                    <a:pt x="21947" y="1583"/>
                  </a:cubicBezTo>
                  <a:cubicBezTo>
                    <a:pt x="21940" y="1583"/>
                    <a:pt x="21933" y="1583"/>
                    <a:pt x="21926" y="1583"/>
                  </a:cubicBezTo>
                  <a:cubicBezTo>
                    <a:pt x="21854" y="1578"/>
                    <a:pt x="21788" y="1545"/>
                    <a:pt x="21719" y="1531"/>
                  </a:cubicBezTo>
                  <a:cubicBezTo>
                    <a:pt x="21694" y="1526"/>
                    <a:pt x="21669" y="1524"/>
                    <a:pt x="21644" y="1524"/>
                  </a:cubicBezTo>
                  <a:cubicBezTo>
                    <a:pt x="21514" y="1524"/>
                    <a:pt x="21390" y="1586"/>
                    <a:pt x="21311" y="1693"/>
                  </a:cubicBezTo>
                  <a:cubicBezTo>
                    <a:pt x="21153" y="1913"/>
                    <a:pt x="21208" y="2291"/>
                    <a:pt x="20959" y="2400"/>
                  </a:cubicBezTo>
                  <a:cubicBezTo>
                    <a:pt x="20920" y="2417"/>
                    <a:pt x="20879" y="2424"/>
                    <a:pt x="20837" y="2424"/>
                  </a:cubicBezTo>
                  <a:cubicBezTo>
                    <a:pt x="20648" y="2424"/>
                    <a:pt x="20439" y="2283"/>
                    <a:pt x="20261" y="2283"/>
                  </a:cubicBezTo>
                  <a:cubicBezTo>
                    <a:pt x="20204" y="2283"/>
                    <a:pt x="20150" y="2297"/>
                    <a:pt x="20101" y="2337"/>
                  </a:cubicBezTo>
                  <a:cubicBezTo>
                    <a:pt x="19973" y="2437"/>
                    <a:pt x="19990" y="2630"/>
                    <a:pt x="19959" y="2790"/>
                  </a:cubicBezTo>
                  <a:cubicBezTo>
                    <a:pt x="19944" y="2862"/>
                    <a:pt x="19905" y="2928"/>
                    <a:pt x="19850" y="2976"/>
                  </a:cubicBezTo>
                  <a:cubicBezTo>
                    <a:pt x="19828" y="2996"/>
                    <a:pt x="19803" y="3004"/>
                    <a:pt x="19779" y="3004"/>
                  </a:cubicBezTo>
                  <a:cubicBezTo>
                    <a:pt x="19715" y="3004"/>
                    <a:pt x="19655" y="2945"/>
                    <a:pt x="19665" y="2870"/>
                  </a:cubicBezTo>
                  <a:cubicBezTo>
                    <a:pt x="19675" y="2788"/>
                    <a:pt x="19665" y="2700"/>
                    <a:pt x="19677" y="2617"/>
                  </a:cubicBezTo>
                  <a:cubicBezTo>
                    <a:pt x="19688" y="2532"/>
                    <a:pt x="19749" y="2447"/>
                    <a:pt x="19819" y="2416"/>
                  </a:cubicBezTo>
                  <a:cubicBezTo>
                    <a:pt x="19872" y="2391"/>
                    <a:pt x="19907" y="2339"/>
                    <a:pt x="19911" y="2280"/>
                  </a:cubicBezTo>
                  <a:cubicBezTo>
                    <a:pt x="19917" y="2189"/>
                    <a:pt x="19964" y="2096"/>
                    <a:pt x="20025" y="2025"/>
                  </a:cubicBezTo>
                  <a:cubicBezTo>
                    <a:pt x="20119" y="1915"/>
                    <a:pt x="20244" y="1835"/>
                    <a:pt x="20335" y="1722"/>
                  </a:cubicBezTo>
                  <a:cubicBezTo>
                    <a:pt x="20502" y="1520"/>
                    <a:pt x="20580" y="1204"/>
                    <a:pt x="20836" y="1141"/>
                  </a:cubicBezTo>
                  <a:cubicBezTo>
                    <a:pt x="20866" y="1133"/>
                    <a:pt x="20897" y="1130"/>
                    <a:pt x="20927" y="1130"/>
                  </a:cubicBezTo>
                  <a:cubicBezTo>
                    <a:pt x="21085" y="1130"/>
                    <a:pt x="21245" y="1217"/>
                    <a:pt x="21407" y="1217"/>
                  </a:cubicBezTo>
                  <a:cubicBezTo>
                    <a:pt x="21550" y="1217"/>
                    <a:pt x="21684" y="1151"/>
                    <a:pt x="21811" y="1086"/>
                  </a:cubicBezTo>
                  <a:cubicBezTo>
                    <a:pt x="22038" y="969"/>
                    <a:pt x="22265" y="853"/>
                    <a:pt x="22492" y="736"/>
                  </a:cubicBezTo>
                  <a:cubicBezTo>
                    <a:pt x="22572" y="695"/>
                    <a:pt x="22654" y="653"/>
                    <a:pt x="22711" y="583"/>
                  </a:cubicBezTo>
                  <a:cubicBezTo>
                    <a:pt x="22750" y="537"/>
                    <a:pt x="22779" y="479"/>
                    <a:pt x="22831" y="448"/>
                  </a:cubicBezTo>
                  <a:cubicBezTo>
                    <a:pt x="22865" y="428"/>
                    <a:pt x="22903" y="423"/>
                    <a:pt x="22943" y="423"/>
                  </a:cubicBezTo>
                  <a:cubicBezTo>
                    <a:pt x="22985" y="423"/>
                    <a:pt x="23029" y="428"/>
                    <a:pt x="23072" y="428"/>
                  </a:cubicBezTo>
                  <a:cubicBezTo>
                    <a:pt x="23096" y="428"/>
                    <a:pt x="23121" y="426"/>
                    <a:pt x="23144" y="420"/>
                  </a:cubicBezTo>
                  <a:cubicBezTo>
                    <a:pt x="23271" y="387"/>
                    <a:pt x="23331" y="236"/>
                    <a:pt x="23306" y="105"/>
                  </a:cubicBezTo>
                  <a:cubicBezTo>
                    <a:pt x="23253" y="30"/>
                    <a:pt x="23174" y="1"/>
                    <a:pt x="230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4267496" y="-131050"/>
              <a:ext cx="185187" cy="73051"/>
            </a:xfrm>
            <a:custGeom>
              <a:avLst/>
              <a:gdLst/>
              <a:ahLst/>
              <a:cxnLst/>
              <a:rect l="l" t="t" r="r" b="b"/>
              <a:pathLst>
                <a:path w="4918" h="1940" extrusionOk="0">
                  <a:moveTo>
                    <a:pt x="2631" y="1"/>
                  </a:moveTo>
                  <a:cubicBezTo>
                    <a:pt x="2617" y="1"/>
                    <a:pt x="2602" y="2"/>
                    <a:pt x="2587" y="4"/>
                  </a:cubicBezTo>
                  <a:cubicBezTo>
                    <a:pt x="2570" y="5"/>
                    <a:pt x="2552" y="9"/>
                    <a:pt x="2536" y="18"/>
                  </a:cubicBezTo>
                  <a:cubicBezTo>
                    <a:pt x="2512" y="33"/>
                    <a:pt x="2499" y="60"/>
                    <a:pt x="2487" y="85"/>
                  </a:cubicBezTo>
                  <a:cubicBezTo>
                    <a:pt x="2409" y="245"/>
                    <a:pt x="2292" y="420"/>
                    <a:pt x="2115" y="429"/>
                  </a:cubicBezTo>
                  <a:cubicBezTo>
                    <a:pt x="2109" y="429"/>
                    <a:pt x="2104" y="429"/>
                    <a:pt x="2099" y="429"/>
                  </a:cubicBezTo>
                  <a:cubicBezTo>
                    <a:pt x="2029" y="429"/>
                    <a:pt x="1960" y="404"/>
                    <a:pt x="1890" y="398"/>
                  </a:cubicBezTo>
                  <a:cubicBezTo>
                    <a:pt x="1881" y="397"/>
                    <a:pt x="1871" y="396"/>
                    <a:pt x="1862" y="396"/>
                  </a:cubicBezTo>
                  <a:cubicBezTo>
                    <a:pt x="1794" y="396"/>
                    <a:pt x="1723" y="422"/>
                    <a:pt x="1696" y="483"/>
                  </a:cubicBezTo>
                  <a:cubicBezTo>
                    <a:pt x="1713" y="507"/>
                    <a:pt x="1743" y="515"/>
                    <a:pt x="1773" y="515"/>
                  </a:cubicBezTo>
                  <a:cubicBezTo>
                    <a:pt x="1785" y="515"/>
                    <a:pt x="1796" y="514"/>
                    <a:pt x="1807" y="512"/>
                  </a:cubicBezTo>
                  <a:cubicBezTo>
                    <a:pt x="1838" y="506"/>
                    <a:pt x="1870" y="495"/>
                    <a:pt x="1902" y="495"/>
                  </a:cubicBezTo>
                  <a:cubicBezTo>
                    <a:pt x="1910" y="495"/>
                    <a:pt x="1918" y="496"/>
                    <a:pt x="1926" y="497"/>
                  </a:cubicBezTo>
                  <a:cubicBezTo>
                    <a:pt x="1966" y="506"/>
                    <a:pt x="2001" y="553"/>
                    <a:pt x="1979" y="587"/>
                  </a:cubicBezTo>
                  <a:cubicBezTo>
                    <a:pt x="1942" y="626"/>
                    <a:pt x="1894" y="638"/>
                    <a:pt x="1841" y="638"/>
                  </a:cubicBezTo>
                  <a:cubicBezTo>
                    <a:pt x="1758" y="638"/>
                    <a:pt x="1663" y="609"/>
                    <a:pt x="1577" y="609"/>
                  </a:cubicBezTo>
                  <a:cubicBezTo>
                    <a:pt x="1529" y="609"/>
                    <a:pt x="1485" y="618"/>
                    <a:pt x="1447" y="647"/>
                  </a:cubicBezTo>
                  <a:cubicBezTo>
                    <a:pt x="1353" y="718"/>
                    <a:pt x="1333" y="894"/>
                    <a:pt x="1216" y="896"/>
                  </a:cubicBezTo>
                  <a:cubicBezTo>
                    <a:pt x="1196" y="896"/>
                    <a:pt x="1176" y="891"/>
                    <a:pt x="1157" y="891"/>
                  </a:cubicBezTo>
                  <a:cubicBezTo>
                    <a:pt x="1148" y="891"/>
                    <a:pt x="1138" y="892"/>
                    <a:pt x="1129" y="896"/>
                  </a:cubicBezTo>
                  <a:cubicBezTo>
                    <a:pt x="1102" y="907"/>
                    <a:pt x="1086" y="940"/>
                    <a:pt x="1066" y="963"/>
                  </a:cubicBezTo>
                  <a:cubicBezTo>
                    <a:pt x="1033" y="1003"/>
                    <a:pt x="982" y="1018"/>
                    <a:pt x="929" y="1018"/>
                  </a:cubicBezTo>
                  <a:cubicBezTo>
                    <a:pt x="896" y="1018"/>
                    <a:pt x="862" y="1012"/>
                    <a:pt x="831" y="1002"/>
                  </a:cubicBezTo>
                  <a:cubicBezTo>
                    <a:pt x="751" y="977"/>
                    <a:pt x="675" y="932"/>
                    <a:pt x="590" y="928"/>
                  </a:cubicBezTo>
                  <a:cubicBezTo>
                    <a:pt x="581" y="928"/>
                    <a:pt x="572" y="927"/>
                    <a:pt x="562" y="927"/>
                  </a:cubicBezTo>
                  <a:cubicBezTo>
                    <a:pt x="468" y="927"/>
                    <a:pt x="348" y="952"/>
                    <a:pt x="316" y="1018"/>
                  </a:cubicBezTo>
                  <a:cubicBezTo>
                    <a:pt x="327" y="1053"/>
                    <a:pt x="393" y="1062"/>
                    <a:pt x="463" y="1062"/>
                  </a:cubicBezTo>
                  <a:cubicBezTo>
                    <a:pt x="504" y="1062"/>
                    <a:pt x="546" y="1059"/>
                    <a:pt x="579" y="1055"/>
                  </a:cubicBezTo>
                  <a:cubicBezTo>
                    <a:pt x="608" y="1052"/>
                    <a:pt x="637" y="1047"/>
                    <a:pt x="665" y="1047"/>
                  </a:cubicBezTo>
                  <a:cubicBezTo>
                    <a:pt x="689" y="1047"/>
                    <a:pt x="712" y="1051"/>
                    <a:pt x="733" y="1062"/>
                  </a:cubicBezTo>
                  <a:cubicBezTo>
                    <a:pt x="764" y="1076"/>
                    <a:pt x="786" y="1105"/>
                    <a:pt x="811" y="1128"/>
                  </a:cubicBezTo>
                  <a:cubicBezTo>
                    <a:pt x="866" y="1179"/>
                    <a:pt x="937" y="1206"/>
                    <a:pt x="1010" y="1206"/>
                  </a:cubicBezTo>
                  <a:cubicBezTo>
                    <a:pt x="1032" y="1206"/>
                    <a:pt x="1054" y="1203"/>
                    <a:pt x="1076" y="1198"/>
                  </a:cubicBezTo>
                  <a:cubicBezTo>
                    <a:pt x="1101" y="1192"/>
                    <a:pt x="1125" y="1183"/>
                    <a:pt x="1150" y="1183"/>
                  </a:cubicBezTo>
                  <a:cubicBezTo>
                    <a:pt x="1154" y="1183"/>
                    <a:pt x="1158" y="1183"/>
                    <a:pt x="1162" y="1184"/>
                  </a:cubicBezTo>
                  <a:cubicBezTo>
                    <a:pt x="1191" y="1186"/>
                    <a:pt x="1220" y="1209"/>
                    <a:pt x="1217" y="1238"/>
                  </a:cubicBezTo>
                  <a:cubicBezTo>
                    <a:pt x="1100" y="1300"/>
                    <a:pt x="971" y="1333"/>
                    <a:pt x="839" y="1333"/>
                  </a:cubicBezTo>
                  <a:cubicBezTo>
                    <a:pt x="837" y="1333"/>
                    <a:pt x="835" y="1333"/>
                    <a:pt x="833" y="1333"/>
                  </a:cubicBezTo>
                  <a:cubicBezTo>
                    <a:pt x="832" y="1333"/>
                    <a:pt x="832" y="1333"/>
                    <a:pt x="831" y="1333"/>
                  </a:cubicBezTo>
                  <a:cubicBezTo>
                    <a:pt x="781" y="1333"/>
                    <a:pt x="740" y="1376"/>
                    <a:pt x="745" y="1426"/>
                  </a:cubicBezTo>
                  <a:cubicBezTo>
                    <a:pt x="767" y="1586"/>
                    <a:pt x="642" y="1723"/>
                    <a:pt x="488" y="1723"/>
                  </a:cubicBezTo>
                  <a:cubicBezTo>
                    <a:pt x="476" y="1723"/>
                    <a:pt x="464" y="1722"/>
                    <a:pt x="452" y="1721"/>
                  </a:cubicBezTo>
                  <a:cubicBezTo>
                    <a:pt x="397" y="1713"/>
                    <a:pt x="346" y="1689"/>
                    <a:pt x="292" y="1681"/>
                  </a:cubicBezTo>
                  <a:cubicBezTo>
                    <a:pt x="278" y="1679"/>
                    <a:pt x="265" y="1678"/>
                    <a:pt x="252" y="1678"/>
                  </a:cubicBezTo>
                  <a:cubicBezTo>
                    <a:pt x="148" y="1678"/>
                    <a:pt x="51" y="1736"/>
                    <a:pt x="0" y="1830"/>
                  </a:cubicBezTo>
                  <a:cubicBezTo>
                    <a:pt x="137" y="1887"/>
                    <a:pt x="284" y="1916"/>
                    <a:pt x="432" y="1916"/>
                  </a:cubicBezTo>
                  <a:cubicBezTo>
                    <a:pt x="458" y="1916"/>
                    <a:pt x="485" y="1915"/>
                    <a:pt x="512" y="1913"/>
                  </a:cubicBezTo>
                  <a:cubicBezTo>
                    <a:pt x="622" y="1906"/>
                    <a:pt x="733" y="1882"/>
                    <a:pt x="843" y="1882"/>
                  </a:cubicBezTo>
                  <a:cubicBezTo>
                    <a:pt x="884" y="1882"/>
                    <a:pt x="926" y="1885"/>
                    <a:pt x="967" y="1894"/>
                  </a:cubicBezTo>
                  <a:cubicBezTo>
                    <a:pt x="1035" y="1910"/>
                    <a:pt x="1107" y="1940"/>
                    <a:pt x="1174" y="1940"/>
                  </a:cubicBezTo>
                  <a:cubicBezTo>
                    <a:pt x="1200" y="1940"/>
                    <a:pt x="1225" y="1936"/>
                    <a:pt x="1249" y="1924"/>
                  </a:cubicBezTo>
                  <a:cubicBezTo>
                    <a:pt x="1298" y="1902"/>
                    <a:pt x="1331" y="1857"/>
                    <a:pt x="1370" y="1819"/>
                  </a:cubicBezTo>
                  <a:cubicBezTo>
                    <a:pt x="1477" y="1716"/>
                    <a:pt x="1625" y="1683"/>
                    <a:pt x="1778" y="1683"/>
                  </a:cubicBezTo>
                  <a:cubicBezTo>
                    <a:pt x="1864" y="1683"/>
                    <a:pt x="1951" y="1694"/>
                    <a:pt x="2034" y="1708"/>
                  </a:cubicBezTo>
                  <a:cubicBezTo>
                    <a:pt x="2174" y="1733"/>
                    <a:pt x="2314" y="1764"/>
                    <a:pt x="2450" y="1803"/>
                  </a:cubicBezTo>
                  <a:cubicBezTo>
                    <a:pt x="2479" y="1811"/>
                    <a:pt x="2510" y="1820"/>
                    <a:pt x="2540" y="1820"/>
                  </a:cubicBezTo>
                  <a:cubicBezTo>
                    <a:pt x="2559" y="1820"/>
                    <a:pt x="2578" y="1816"/>
                    <a:pt x="2595" y="1807"/>
                  </a:cubicBezTo>
                  <a:cubicBezTo>
                    <a:pt x="2628" y="1790"/>
                    <a:pt x="2649" y="1756"/>
                    <a:pt x="2681" y="1737"/>
                  </a:cubicBezTo>
                  <a:cubicBezTo>
                    <a:pt x="2703" y="1724"/>
                    <a:pt x="2726" y="1720"/>
                    <a:pt x="2749" y="1720"/>
                  </a:cubicBezTo>
                  <a:cubicBezTo>
                    <a:pt x="2809" y="1720"/>
                    <a:pt x="2875" y="1749"/>
                    <a:pt x="2937" y="1749"/>
                  </a:cubicBezTo>
                  <a:cubicBezTo>
                    <a:pt x="2946" y="1749"/>
                    <a:pt x="2955" y="1749"/>
                    <a:pt x="2964" y="1747"/>
                  </a:cubicBezTo>
                  <a:cubicBezTo>
                    <a:pt x="3136" y="1721"/>
                    <a:pt x="3166" y="1439"/>
                    <a:pt x="3337" y="1401"/>
                  </a:cubicBezTo>
                  <a:cubicBezTo>
                    <a:pt x="3349" y="1398"/>
                    <a:pt x="3361" y="1397"/>
                    <a:pt x="3373" y="1397"/>
                  </a:cubicBezTo>
                  <a:cubicBezTo>
                    <a:pt x="3448" y="1397"/>
                    <a:pt x="3519" y="1442"/>
                    <a:pt x="3586" y="1482"/>
                  </a:cubicBezTo>
                  <a:cubicBezTo>
                    <a:pt x="3637" y="1512"/>
                    <a:pt x="3698" y="1538"/>
                    <a:pt x="3756" y="1538"/>
                  </a:cubicBezTo>
                  <a:cubicBezTo>
                    <a:pt x="3785" y="1538"/>
                    <a:pt x="3813" y="1531"/>
                    <a:pt x="3838" y="1515"/>
                  </a:cubicBezTo>
                  <a:cubicBezTo>
                    <a:pt x="3894" y="1478"/>
                    <a:pt x="3913" y="1406"/>
                    <a:pt x="3958" y="1356"/>
                  </a:cubicBezTo>
                  <a:cubicBezTo>
                    <a:pt x="4000" y="1310"/>
                    <a:pt x="4063" y="1287"/>
                    <a:pt x="4126" y="1287"/>
                  </a:cubicBezTo>
                  <a:cubicBezTo>
                    <a:pt x="4146" y="1287"/>
                    <a:pt x="4166" y="1289"/>
                    <a:pt x="4185" y="1293"/>
                  </a:cubicBezTo>
                  <a:cubicBezTo>
                    <a:pt x="4264" y="1312"/>
                    <a:pt x="4202" y="1373"/>
                    <a:pt x="4250" y="1439"/>
                  </a:cubicBezTo>
                  <a:cubicBezTo>
                    <a:pt x="4237" y="1452"/>
                    <a:pt x="4327" y="1484"/>
                    <a:pt x="4403" y="1484"/>
                  </a:cubicBezTo>
                  <a:cubicBezTo>
                    <a:pt x="4417" y="1484"/>
                    <a:pt x="4431" y="1483"/>
                    <a:pt x="4444" y="1480"/>
                  </a:cubicBezTo>
                  <a:cubicBezTo>
                    <a:pt x="4557" y="1454"/>
                    <a:pt x="4706" y="1420"/>
                    <a:pt x="4658" y="1360"/>
                  </a:cubicBezTo>
                  <a:cubicBezTo>
                    <a:pt x="4836" y="1268"/>
                    <a:pt x="4917" y="928"/>
                    <a:pt x="4586" y="828"/>
                  </a:cubicBezTo>
                  <a:cubicBezTo>
                    <a:pt x="4538" y="814"/>
                    <a:pt x="4372" y="814"/>
                    <a:pt x="4326" y="791"/>
                  </a:cubicBezTo>
                  <a:cubicBezTo>
                    <a:pt x="4263" y="758"/>
                    <a:pt x="3884" y="716"/>
                    <a:pt x="3726" y="652"/>
                  </a:cubicBezTo>
                  <a:cubicBezTo>
                    <a:pt x="3536" y="575"/>
                    <a:pt x="3569" y="476"/>
                    <a:pt x="3544" y="447"/>
                  </a:cubicBezTo>
                  <a:cubicBezTo>
                    <a:pt x="3486" y="378"/>
                    <a:pt x="3458" y="290"/>
                    <a:pt x="3416" y="212"/>
                  </a:cubicBezTo>
                  <a:cubicBezTo>
                    <a:pt x="3373" y="133"/>
                    <a:pt x="3306" y="58"/>
                    <a:pt x="3217" y="49"/>
                  </a:cubicBezTo>
                  <a:cubicBezTo>
                    <a:pt x="3211" y="49"/>
                    <a:pt x="3205" y="48"/>
                    <a:pt x="3198" y="48"/>
                  </a:cubicBezTo>
                  <a:cubicBezTo>
                    <a:pt x="3140" y="48"/>
                    <a:pt x="3083" y="74"/>
                    <a:pt x="3025" y="78"/>
                  </a:cubicBezTo>
                  <a:cubicBezTo>
                    <a:pt x="3019" y="78"/>
                    <a:pt x="3013" y="78"/>
                    <a:pt x="3007" y="78"/>
                  </a:cubicBezTo>
                  <a:cubicBezTo>
                    <a:pt x="2880" y="78"/>
                    <a:pt x="2765" y="1"/>
                    <a:pt x="26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4438823" y="-68431"/>
              <a:ext cx="56784" cy="20823"/>
            </a:xfrm>
            <a:custGeom>
              <a:avLst/>
              <a:gdLst/>
              <a:ahLst/>
              <a:cxnLst/>
              <a:rect l="l" t="t" r="r" b="b"/>
              <a:pathLst>
                <a:path w="1508" h="553" extrusionOk="0">
                  <a:moveTo>
                    <a:pt x="1141" y="0"/>
                  </a:moveTo>
                  <a:cubicBezTo>
                    <a:pt x="1048" y="0"/>
                    <a:pt x="949" y="61"/>
                    <a:pt x="873" y="127"/>
                  </a:cubicBezTo>
                  <a:cubicBezTo>
                    <a:pt x="870" y="130"/>
                    <a:pt x="863" y="132"/>
                    <a:pt x="854" y="132"/>
                  </a:cubicBezTo>
                  <a:cubicBezTo>
                    <a:pt x="818" y="132"/>
                    <a:pt x="747" y="108"/>
                    <a:pt x="726" y="105"/>
                  </a:cubicBezTo>
                  <a:cubicBezTo>
                    <a:pt x="704" y="103"/>
                    <a:pt x="685" y="101"/>
                    <a:pt x="668" y="101"/>
                  </a:cubicBezTo>
                  <a:cubicBezTo>
                    <a:pt x="522" y="101"/>
                    <a:pt x="527" y="185"/>
                    <a:pt x="445" y="207"/>
                  </a:cubicBezTo>
                  <a:cubicBezTo>
                    <a:pt x="430" y="211"/>
                    <a:pt x="408" y="212"/>
                    <a:pt x="382" y="212"/>
                  </a:cubicBezTo>
                  <a:cubicBezTo>
                    <a:pt x="300" y="212"/>
                    <a:pt x="177" y="198"/>
                    <a:pt x="102" y="198"/>
                  </a:cubicBezTo>
                  <a:cubicBezTo>
                    <a:pt x="25" y="198"/>
                    <a:pt x="0" y="214"/>
                    <a:pt x="128" y="277"/>
                  </a:cubicBezTo>
                  <a:cubicBezTo>
                    <a:pt x="144" y="322"/>
                    <a:pt x="65" y="360"/>
                    <a:pt x="81" y="405"/>
                  </a:cubicBezTo>
                  <a:cubicBezTo>
                    <a:pt x="124" y="535"/>
                    <a:pt x="381" y="552"/>
                    <a:pt x="583" y="552"/>
                  </a:cubicBezTo>
                  <a:cubicBezTo>
                    <a:pt x="636" y="552"/>
                    <a:pt x="686" y="551"/>
                    <a:pt x="726" y="550"/>
                  </a:cubicBezTo>
                  <a:cubicBezTo>
                    <a:pt x="763" y="550"/>
                    <a:pt x="802" y="548"/>
                    <a:pt x="831" y="527"/>
                  </a:cubicBezTo>
                  <a:cubicBezTo>
                    <a:pt x="861" y="506"/>
                    <a:pt x="874" y="471"/>
                    <a:pt x="899" y="446"/>
                  </a:cubicBezTo>
                  <a:cubicBezTo>
                    <a:pt x="933" y="412"/>
                    <a:pt x="977" y="404"/>
                    <a:pt x="1024" y="404"/>
                  </a:cubicBezTo>
                  <a:cubicBezTo>
                    <a:pt x="1070" y="404"/>
                    <a:pt x="1119" y="412"/>
                    <a:pt x="1167" y="412"/>
                  </a:cubicBezTo>
                  <a:cubicBezTo>
                    <a:pt x="1194" y="412"/>
                    <a:pt x="1220" y="409"/>
                    <a:pt x="1244" y="402"/>
                  </a:cubicBezTo>
                  <a:cubicBezTo>
                    <a:pt x="1287" y="389"/>
                    <a:pt x="1327" y="331"/>
                    <a:pt x="1293" y="302"/>
                  </a:cubicBezTo>
                  <a:cubicBezTo>
                    <a:pt x="1344" y="286"/>
                    <a:pt x="1395" y="267"/>
                    <a:pt x="1446" y="247"/>
                  </a:cubicBezTo>
                  <a:cubicBezTo>
                    <a:pt x="1473" y="237"/>
                    <a:pt x="1504" y="220"/>
                    <a:pt x="1505" y="192"/>
                  </a:cubicBezTo>
                  <a:cubicBezTo>
                    <a:pt x="1508" y="147"/>
                    <a:pt x="1444" y="138"/>
                    <a:pt x="1401" y="127"/>
                  </a:cubicBezTo>
                  <a:cubicBezTo>
                    <a:pt x="1339" y="112"/>
                    <a:pt x="1293" y="62"/>
                    <a:pt x="1239" y="28"/>
                  </a:cubicBezTo>
                  <a:cubicBezTo>
                    <a:pt x="1208" y="8"/>
                    <a:pt x="1175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4634925" y="228886"/>
              <a:ext cx="483453" cy="869642"/>
            </a:xfrm>
            <a:custGeom>
              <a:avLst/>
              <a:gdLst/>
              <a:ahLst/>
              <a:cxnLst/>
              <a:rect l="l" t="t" r="r" b="b"/>
              <a:pathLst>
                <a:path w="12839" h="23095" extrusionOk="0">
                  <a:moveTo>
                    <a:pt x="10856" y="1"/>
                  </a:moveTo>
                  <a:cubicBezTo>
                    <a:pt x="10797" y="1"/>
                    <a:pt x="10732" y="165"/>
                    <a:pt x="10600" y="494"/>
                  </a:cubicBezTo>
                  <a:cubicBezTo>
                    <a:pt x="10403" y="987"/>
                    <a:pt x="9959" y="1653"/>
                    <a:pt x="9664" y="2219"/>
                  </a:cubicBezTo>
                  <a:cubicBezTo>
                    <a:pt x="9367" y="2787"/>
                    <a:pt x="9564" y="3083"/>
                    <a:pt x="9392" y="3378"/>
                  </a:cubicBezTo>
                  <a:cubicBezTo>
                    <a:pt x="9220" y="3674"/>
                    <a:pt x="8676" y="4970"/>
                    <a:pt x="8676" y="4970"/>
                  </a:cubicBezTo>
                  <a:cubicBezTo>
                    <a:pt x="8314" y="5602"/>
                    <a:pt x="8064" y="6314"/>
                    <a:pt x="7734" y="6970"/>
                  </a:cubicBezTo>
                  <a:cubicBezTo>
                    <a:pt x="7324" y="7788"/>
                    <a:pt x="6666" y="8596"/>
                    <a:pt x="5819" y="8840"/>
                  </a:cubicBezTo>
                  <a:cubicBezTo>
                    <a:pt x="5496" y="8933"/>
                    <a:pt x="5228" y="9159"/>
                    <a:pt x="5095" y="9466"/>
                  </a:cubicBezTo>
                  <a:lnTo>
                    <a:pt x="4744" y="10281"/>
                  </a:lnTo>
                  <a:cubicBezTo>
                    <a:pt x="4694" y="10397"/>
                    <a:pt x="4643" y="10523"/>
                    <a:pt x="4664" y="10648"/>
                  </a:cubicBezTo>
                  <a:cubicBezTo>
                    <a:pt x="4680" y="10747"/>
                    <a:pt x="4740" y="10834"/>
                    <a:pt x="4767" y="10930"/>
                  </a:cubicBezTo>
                  <a:cubicBezTo>
                    <a:pt x="4853" y="11240"/>
                    <a:pt x="4573" y="11543"/>
                    <a:pt x="4271" y="11654"/>
                  </a:cubicBezTo>
                  <a:cubicBezTo>
                    <a:pt x="3967" y="11763"/>
                    <a:pt x="3634" y="11756"/>
                    <a:pt x="3328" y="11855"/>
                  </a:cubicBezTo>
                  <a:cubicBezTo>
                    <a:pt x="2612" y="12089"/>
                    <a:pt x="2503" y="12010"/>
                    <a:pt x="2356" y="12749"/>
                  </a:cubicBezTo>
                  <a:cubicBezTo>
                    <a:pt x="2208" y="13486"/>
                    <a:pt x="1946" y="15102"/>
                    <a:pt x="1739" y="15825"/>
                  </a:cubicBezTo>
                  <a:cubicBezTo>
                    <a:pt x="1603" y="16301"/>
                    <a:pt x="1366" y="16740"/>
                    <a:pt x="1191" y="17204"/>
                  </a:cubicBezTo>
                  <a:cubicBezTo>
                    <a:pt x="992" y="17729"/>
                    <a:pt x="1522" y="17631"/>
                    <a:pt x="1437" y="18180"/>
                  </a:cubicBezTo>
                  <a:cubicBezTo>
                    <a:pt x="1317" y="18944"/>
                    <a:pt x="612" y="20359"/>
                    <a:pt x="487" y="21120"/>
                  </a:cubicBezTo>
                  <a:cubicBezTo>
                    <a:pt x="434" y="21438"/>
                    <a:pt x="0" y="22683"/>
                    <a:pt x="65" y="22945"/>
                  </a:cubicBezTo>
                  <a:cubicBezTo>
                    <a:pt x="92" y="23050"/>
                    <a:pt x="123" y="23094"/>
                    <a:pt x="158" y="23094"/>
                  </a:cubicBezTo>
                  <a:cubicBezTo>
                    <a:pt x="323" y="23094"/>
                    <a:pt x="557" y="22054"/>
                    <a:pt x="639" y="21797"/>
                  </a:cubicBezTo>
                  <a:cubicBezTo>
                    <a:pt x="789" y="21325"/>
                    <a:pt x="1192" y="21261"/>
                    <a:pt x="1426" y="20825"/>
                  </a:cubicBezTo>
                  <a:cubicBezTo>
                    <a:pt x="1652" y="20403"/>
                    <a:pt x="2048" y="20088"/>
                    <a:pt x="2238" y="19648"/>
                  </a:cubicBezTo>
                  <a:cubicBezTo>
                    <a:pt x="2524" y="18992"/>
                    <a:pt x="2326" y="18119"/>
                    <a:pt x="2839" y="17620"/>
                  </a:cubicBezTo>
                  <a:cubicBezTo>
                    <a:pt x="3088" y="17379"/>
                    <a:pt x="3490" y="17244"/>
                    <a:pt x="3566" y="16905"/>
                  </a:cubicBezTo>
                  <a:cubicBezTo>
                    <a:pt x="3598" y="16759"/>
                    <a:pt x="3567" y="16582"/>
                    <a:pt x="3696" y="16491"/>
                  </a:cubicBezTo>
                  <a:cubicBezTo>
                    <a:pt x="3737" y="16463"/>
                    <a:pt x="3781" y="16450"/>
                    <a:pt x="3825" y="16450"/>
                  </a:cubicBezTo>
                  <a:cubicBezTo>
                    <a:pt x="3919" y="16450"/>
                    <a:pt x="4010" y="16508"/>
                    <a:pt x="4055" y="16602"/>
                  </a:cubicBezTo>
                  <a:cubicBezTo>
                    <a:pt x="4168" y="16841"/>
                    <a:pt x="4035" y="17066"/>
                    <a:pt x="3925" y="17276"/>
                  </a:cubicBezTo>
                  <a:cubicBezTo>
                    <a:pt x="3477" y="18139"/>
                    <a:pt x="3375" y="19135"/>
                    <a:pt x="3280" y="20103"/>
                  </a:cubicBezTo>
                  <a:cubicBezTo>
                    <a:pt x="3189" y="21038"/>
                    <a:pt x="3098" y="21975"/>
                    <a:pt x="3008" y="22911"/>
                  </a:cubicBezTo>
                  <a:cubicBezTo>
                    <a:pt x="3032" y="22930"/>
                    <a:pt x="3054" y="22939"/>
                    <a:pt x="3074" y="22939"/>
                  </a:cubicBezTo>
                  <a:cubicBezTo>
                    <a:pt x="3298" y="22939"/>
                    <a:pt x="3243" y="21838"/>
                    <a:pt x="3326" y="21500"/>
                  </a:cubicBezTo>
                  <a:cubicBezTo>
                    <a:pt x="3467" y="20930"/>
                    <a:pt x="3532" y="20295"/>
                    <a:pt x="3673" y="19726"/>
                  </a:cubicBezTo>
                  <a:cubicBezTo>
                    <a:pt x="3878" y="18890"/>
                    <a:pt x="4713" y="18462"/>
                    <a:pt x="5003" y="17777"/>
                  </a:cubicBezTo>
                  <a:cubicBezTo>
                    <a:pt x="5493" y="16625"/>
                    <a:pt x="5467" y="15272"/>
                    <a:pt x="5814" y="13865"/>
                  </a:cubicBezTo>
                  <a:cubicBezTo>
                    <a:pt x="5888" y="13561"/>
                    <a:pt x="5969" y="13246"/>
                    <a:pt x="6168" y="13003"/>
                  </a:cubicBezTo>
                  <a:cubicBezTo>
                    <a:pt x="6302" y="12842"/>
                    <a:pt x="6479" y="12724"/>
                    <a:pt x="6659" y="12616"/>
                  </a:cubicBezTo>
                  <a:cubicBezTo>
                    <a:pt x="7262" y="12252"/>
                    <a:pt x="7912" y="11964"/>
                    <a:pt x="8483" y="11551"/>
                  </a:cubicBezTo>
                  <a:cubicBezTo>
                    <a:pt x="8685" y="11405"/>
                    <a:pt x="8696" y="10876"/>
                    <a:pt x="8867" y="10693"/>
                  </a:cubicBezTo>
                  <a:cubicBezTo>
                    <a:pt x="9130" y="10410"/>
                    <a:pt x="10067" y="9498"/>
                    <a:pt x="9890" y="9498"/>
                  </a:cubicBezTo>
                  <a:cubicBezTo>
                    <a:pt x="9857" y="9498"/>
                    <a:pt x="9783" y="9531"/>
                    <a:pt x="9656" y="9608"/>
                  </a:cubicBezTo>
                  <a:cubicBezTo>
                    <a:pt x="9179" y="9898"/>
                    <a:pt x="9162" y="9827"/>
                    <a:pt x="8685" y="10117"/>
                  </a:cubicBezTo>
                  <a:cubicBezTo>
                    <a:pt x="8497" y="10231"/>
                    <a:pt x="7877" y="10974"/>
                    <a:pt x="7689" y="11088"/>
                  </a:cubicBezTo>
                  <a:cubicBezTo>
                    <a:pt x="7444" y="11238"/>
                    <a:pt x="7196" y="11388"/>
                    <a:pt x="6992" y="11590"/>
                  </a:cubicBezTo>
                  <a:cubicBezTo>
                    <a:pt x="6961" y="11619"/>
                    <a:pt x="6924" y="11632"/>
                    <a:pt x="6883" y="11632"/>
                  </a:cubicBezTo>
                  <a:cubicBezTo>
                    <a:pt x="6633" y="11632"/>
                    <a:pt x="6211" y="11173"/>
                    <a:pt x="5958" y="11152"/>
                  </a:cubicBezTo>
                  <a:cubicBezTo>
                    <a:pt x="5895" y="10072"/>
                    <a:pt x="6742" y="9962"/>
                    <a:pt x="7264" y="9015"/>
                  </a:cubicBezTo>
                  <a:cubicBezTo>
                    <a:pt x="7393" y="8777"/>
                    <a:pt x="7526" y="8537"/>
                    <a:pt x="7712" y="8340"/>
                  </a:cubicBezTo>
                  <a:cubicBezTo>
                    <a:pt x="7857" y="8188"/>
                    <a:pt x="8031" y="8064"/>
                    <a:pt x="8168" y="7906"/>
                  </a:cubicBezTo>
                  <a:cubicBezTo>
                    <a:pt x="8552" y="7462"/>
                    <a:pt x="8593" y="6828"/>
                    <a:pt x="8744" y="6261"/>
                  </a:cubicBezTo>
                  <a:cubicBezTo>
                    <a:pt x="9065" y="5049"/>
                    <a:pt x="9996" y="4015"/>
                    <a:pt x="11167" y="3568"/>
                  </a:cubicBezTo>
                  <a:cubicBezTo>
                    <a:pt x="11580" y="3410"/>
                    <a:pt x="11151" y="3119"/>
                    <a:pt x="11501" y="2848"/>
                  </a:cubicBezTo>
                  <a:cubicBezTo>
                    <a:pt x="11621" y="2755"/>
                    <a:pt x="12119" y="2617"/>
                    <a:pt x="12191" y="2478"/>
                  </a:cubicBezTo>
                  <a:cubicBezTo>
                    <a:pt x="12328" y="2217"/>
                    <a:pt x="12838" y="2119"/>
                    <a:pt x="12665" y="1887"/>
                  </a:cubicBezTo>
                  <a:lnTo>
                    <a:pt x="12665" y="1887"/>
                  </a:lnTo>
                  <a:cubicBezTo>
                    <a:pt x="12309" y="2109"/>
                    <a:pt x="11597" y="2264"/>
                    <a:pt x="11205" y="2565"/>
                  </a:cubicBezTo>
                  <a:cubicBezTo>
                    <a:pt x="10827" y="2855"/>
                    <a:pt x="10768" y="3290"/>
                    <a:pt x="10427" y="3501"/>
                  </a:cubicBezTo>
                  <a:cubicBezTo>
                    <a:pt x="10368" y="3538"/>
                    <a:pt x="10321" y="3549"/>
                    <a:pt x="10279" y="3549"/>
                  </a:cubicBezTo>
                  <a:cubicBezTo>
                    <a:pt x="10218" y="3549"/>
                    <a:pt x="10169" y="3526"/>
                    <a:pt x="10110" y="3526"/>
                  </a:cubicBezTo>
                  <a:cubicBezTo>
                    <a:pt x="10067" y="3526"/>
                    <a:pt x="10019" y="3539"/>
                    <a:pt x="9958" y="3581"/>
                  </a:cubicBezTo>
                  <a:cubicBezTo>
                    <a:pt x="10029" y="3351"/>
                    <a:pt x="10054" y="3119"/>
                    <a:pt x="9959" y="2959"/>
                  </a:cubicBezTo>
                  <a:cubicBezTo>
                    <a:pt x="9695" y="2516"/>
                    <a:pt x="10033" y="2516"/>
                    <a:pt x="10279" y="2171"/>
                  </a:cubicBezTo>
                  <a:cubicBezTo>
                    <a:pt x="10526" y="1825"/>
                    <a:pt x="10723" y="1406"/>
                    <a:pt x="10748" y="987"/>
                  </a:cubicBezTo>
                  <a:cubicBezTo>
                    <a:pt x="10773" y="568"/>
                    <a:pt x="11044" y="371"/>
                    <a:pt x="10946" y="124"/>
                  </a:cubicBezTo>
                  <a:cubicBezTo>
                    <a:pt x="10913" y="42"/>
                    <a:pt x="10885" y="1"/>
                    <a:pt x="108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4699502" y="639392"/>
              <a:ext cx="125090" cy="208835"/>
            </a:xfrm>
            <a:custGeom>
              <a:avLst/>
              <a:gdLst/>
              <a:ahLst/>
              <a:cxnLst/>
              <a:rect l="l" t="t" r="r" b="b"/>
              <a:pathLst>
                <a:path w="3322" h="5546" extrusionOk="0">
                  <a:moveTo>
                    <a:pt x="2977" y="0"/>
                  </a:moveTo>
                  <a:cubicBezTo>
                    <a:pt x="2913" y="277"/>
                    <a:pt x="2639" y="491"/>
                    <a:pt x="2354" y="491"/>
                  </a:cubicBezTo>
                  <a:cubicBezTo>
                    <a:pt x="2347" y="491"/>
                    <a:pt x="2339" y="491"/>
                    <a:pt x="2331" y="491"/>
                  </a:cubicBezTo>
                  <a:cubicBezTo>
                    <a:pt x="2306" y="490"/>
                    <a:pt x="2281" y="487"/>
                    <a:pt x="2257" y="487"/>
                  </a:cubicBezTo>
                  <a:cubicBezTo>
                    <a:pt x="2226" y="487"/>
                    <a:pt x="2196" y="491"/>
                    <a:pt x="2169" y="505"/>
                  </a:cubicBezTo>
                  <a:cubicBezTo>
                    <a:pt x="2115" y="532"/>
                    <a:pt x="2086" y="590"/>
                    <a:pt x="2062" y="646"/>
                  </a:cubicBezTo>
                  <a:cubicBezTo>
                    <a:pt x="1988" y="812"/>
                    <a:pt x="1886" y="1221"/>
                    <a:pt x="1731" y="1315"/>
                  </a:cubicBezTo>
                  <a:cubicBezTo>
                    <a:pt x="1572" y="1413"/>
                    <a:pt x="1389" y="1284"/>
                    <a:pt x="1259" y="1514"/>
                  </a:cubicBezTo>
                  <a:cubicBezTo>
                    <a:pt x="1234" y="1560"/>
                    <a:pt x="1217" y="1610"/>
                    <a:pt x="1194" y="1656"/>
                  </a:cubicBezTo>
                  <a:cubicBezTo>
                    <a:pt x="1162" y="1719"/>
                    <a:pt x="1118" y="1774"/>
                    <a:pt x="1076" y="1831"/>
                  </a:cubicBezTo>
                  <a:cubicBezTo>
                    <a:pt x="718" y="2325"/>
                    <a:pt x="583" y="2947"/>
                    <a:pt x="704" y="3545"/>
                  </a:cubicBezTo>
                  <a:cubicBezTo>
                    <a:pt x="719" y="3617"/>
                    <a:pt x="773" y="3706"/>
                    <a:pt x="835" y="3706"/>
                  </a:cubicBezTo>
                  <a:cubicBezTo>
                    <a:pt x="847" y="3706"/>
                    <a:pt x="859" y="3702"/>
                    <a:pt x="871" y="3695"/>
                  </a:cubicBezTo>
                  <a:lnTo>
                    <a:pt x="871" y="3695"/>
                  </a:lnTo>
                  <a:cubicBezTo>
                    <a:pt x="742" y="3974"/>
                    <a:pt x="615" y="4252"/>
                    <a:pt x="487" y="4531"/>
                  </a:cubicBezTo>
                  <a:cubicBezTo>
                    <a:pt x="465" y="4517"/>
                    <a:pt x="442" y="4510"/>
                    <a:pt x="418" y="4510"/>
                  </a:cubicBezTo>
                  <a:cubicBezTo>
                    <a:pt x="342" y="4510"/>
                    <a:pt x="262" y="4575"/>
                    <a:pt x="234" y="4653"/>
                  </a:cubicBezTo>
                  <a:cubicBezTo>
                    <a:pt x="199" y="4755"/>
                    <a:pt x="219" y="4865"/>
                    <a:pt x="218" y="4973"/>
                  </a:cubicBezTo>
                  <a:cubicBezTo>
                    <a:pt x="214" y="5171"/>
                    <a:pt x="137" y="5360"/>
                    <a:pt x="1" y="5503"/>
                  </a:cubicBezTo>
                  <a:cubicBezTo>
                    <a:pt x="22" y="5533"/>
                    <a:pt x="52" y="5545"/>
                    <a:pt x="85" y="5545"/>
                  </a:cubicBezTo>
                  <a:cubicBezTo>
                    <a:pt x="156" y="5545"/>
                    <a:pt x="240" y="5485"/>
                    <a:pt x="265" y="5410"/>
                  </a:cubicBezTo>
                  <a:cubicBezTo>
                    <a:pt x="303" y="5300"/>
                    <a:pt x="280" y="5176"/>
                    <a:pt x="321" y="5068"/>
                  </a:cubicBezTo>
                  <a:cubicBezTo>
                    <a:pt x="423" y="4801"/>
                    <a:pt x="840" y="4774"/>
                    <a:pt x="945" y="4509"/>
                  </a:cubicBezTo>
                  <a:cubicBezTo>
                    <a:pt x="1003" y="4363"/>
                    <a:pt x="944" y="4196"/>
                    <a:pt x="976" y="4043"/>
                  </a:cubicBezTo>
                  <a:cubicBezTo>
                    <a:pt x="1005" y="3903"/>
                    <a:pt x="1106" y="3791"/>
                    <a:pt x="1170" y="3664"/>
                  </a:cubicBezTo>
                  <a:cubicBezTo>
                    <a:pt x="1321" y="3356"/>
                    <a:pt x="1249" y="2992"/>
                    <a:pt x="1262" y="2649"/>
                  </a:cubicBezTo>
                  <a:cubicBezTo>
                    <a:pt x="1274" y="2306"/>
                    <a:pt x="1451" y="1902"/>
                    <a:pt x="1793" y="1875"/>
                  </a:cubicBezTo>
                  <a:cubicBezTo>
                    <a:pt x="1807" y="1874"/>
                    <a:pt x="1822" y="1874"/>
                    <a:pt x="1837" y="1874"/>
                  </a:cubicBezTo>
                  <a:cubicBezTo>
                    <a:pt x="1916" y="1874"/>
                    <a:pt x="2000" y="1887"/>
                    <a:pt x="2077" y="1887"/>
                  </a:cubicBezTo>
                  <a:cubicBezTo>
                    <a:pt x="2159" y="1887"/>
                    <a:pt x="2233" y="1872"/>
                    <a:pt x="2287" y="1811"/>
                  </a:cubicBezTo>
                  <a:cubicBezTo>
                    <a:pt x="2393" y="1692"/>
                    <a:pt x="2313" y="1492"/>
                    <a:pt x="2389" y="1351"/>
                  </a:cubicBezTo>
                  <a:cubicBezTo>
                    <a:pt x="2450" y="1234"/>
                    <a:pt x="2594" y="1196"/>
                    <a:pt x="2713" y="1139"/>
                  </a:cubicBezTo>
                  <a:cubicBezTo>
                    <a:pt x="3117" y="949"/>
                    <a:pt x="3322" y="419"/>
                    <a:pt x="3152" y="5"/>
                  </a:cubicBezTo>
                  <a:lnTo>
                    <a:pt x="29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" name="Google Shape;310;p9"/>
          <p:cNvGrpSpPr/>
          <p:nvPr/>
        </p:nvGrpSpPr>
        <p:grpSpPr>
          <a:xfrm flipH="1">
            <a:off x="2674054" y="135317"/>
            <a:ext cx="4528721" cy="1227114"/>
            <a:chOff x="-2134764" y="-1617259"/>
            <a:chExt cx="3222601" cy="873204"/>
          </a:xfrm>
        </p:grpSpPr>
        <p:sp>
          <p:nvSpPr>
            <p:cNvPr id="311" name="Google Shape;311;p9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7" name="Google Shape;317;p9"/>
          <p:cNvGrpSpPr/>
          <p:nvPr/>
        </p:nvGrpSpPr>
        <p:grpSpPr>
          <a:xfrm>
            <a:off x="592936" y="99165"/>
            <a:ext cx="1435892" cy="1200609"/>
            <a:chOff x="-2325520" y="774005"/>
            <a:chExt cx="838673" cy="701249"/>
          </a:xfrm>
        </p:grpSpPr>
        <p:sp>
          <p:nvSpPr>
            <p:cNvPr id="318" name="Google Shape;318;p9"/>
            <p:cNvSpPr/>
            <p:nvPr/>
          </p:nvSpPr>
          <p:spPr>
            <a:xfrm>
              <a:off x="-2325520" y="774005"/>
              <a:ext cx="831611" cy="701249"/>
            </a:xfrm>
            <a:custGeom>
              <a:avLst/>
              <a:gdLst/>
              <a:ahLst/>
              <a:cxnLst/>
              <a:rect l="l" t="t" r="r" b="b"/>
              <a:pathLst>
                <a:path w="22085" h="18623" extrusionOk="0">
                  <a:moveTo>
                    <a:pt x="14086" y="4890"/>
                  </a:moveTo>
                  <a:cubicBezTo>
                    <a:pt x="14453" y="4890"/>
                    <a:pt x="14688" y="4911"/>
                    <a:pt x="14681" y="4986"/>
                  </a:cubicBezTo>
                  <a:cubicBezTo>
                    <a:pt x="14673" y="5063"/>
                    <a:pt x="14552" y="5088"/>
                    <a:pt x="14042" y="5126"/>
                  </a:cubicBezTo>
                  <a:cubicBezTo>
                    <a:pt x="12884" y="5212"/>
                    <a:pt x="12094" y="5187"/>
                    <a:pt x="11528" y="5224"/>
                  </a:cubicBezTo>
                  <a:cubicBezTo>
                    <a:pt x="11438" y="5230"/>
                    <a:pt x="11360" y="5233"/>
                    <a:pt x="11294" y="5233"/>
                  </a:cubicBezTo>
                  <a:cubicBezTo>
                    <a:pt x="10944" y="5233"/>
                    <a:pt x="10916" y="5156"/>
                    <a:pt x="11071" y="5052"/>
                  </a:cubicBezTo>
                  <a:cubicBezTo>
                    <a:pt x="11255" y="4928"/>
                    <a:pt x="13392" y="4903"/>
                    <a:pt x="13392" y="4903"/>
                  </a:cubicBezTo>
                  <a:cubicBezTo>
                    <a:pt x="13650" y="4896"/>
                    <a:pt x="13887" y="4890"/>
                    <a:pt x="14086" y="4890"/>
                  </a:cubicBezTo>
                  <a:close/>
                  <a:moveTo>
                    <a:pt x="11825" y="0"/>
                  </a:moveTo>
                  <a:cubicBezTo>
                    <a:pt x="9270" y="0"/>
                    <a:pt x="6402" y="826"/>
                    <a:pt x="4078" y="3434"/>
                  </a:cubicBezTo>
                  <a:cubicBezTo>
                    <a:pt x="2428" y="5287"/>
                    <a:pt x="1" y="11410"/>
                    <a:pt x="4500" y="16071"/>
                  </a:cubicBezTo>
                  <a:cubicBezTo>
                    <a:pt x="6429" y="18070"/>
                    <a:pt x="9487" y="18621"/>
                    <a:pt x="12220" y="18623"/>
                  </a:cubicBezTo>
                  <a:cubicBezTo>
                    <a:pt x="12222" y="18623"/>
                    <a:pt x="12224" y="18623"/>
                    <a:pt x="12226" y="18623"/>
                  </a:cubicBezTo>
                  <a:cubicBezTo>
                    <a:pt x="13351" y="18623"/>
                    <a:pt x="14977" y="18313"/>
                    <a:pt x="15666" y="17926"/>
                  </a:cubicBezTo>
                  <a:cubicBezTo>
                    <a:pt x="15823" y="17839"/>
                    <a:pt x="15913" y="17739"/>
                    <a:pt x="15586" y="17739"/>
                  </a:cubicBezTo>
                  <a:cubicBezTo>
                    <a:pt x="15558" y="17739"/>
                    <a:pt x="15526" y="17740"/>
                    <a:pt x="15490" y="17742"/>
                  </a:cubicBezTo>
                  <a:cubicBezTo>
                    <a:pt x="14798" y="17773"/>
                    <a:pt x="13609" y="17837"/>
                    <a:pt x="12829" y="17837"/>
                  </a:cubicBezTo>
                  <a:cubicBezTo>
                    <a:pt x="12815" y="17837"/>
                    <a:pt x="12802" y="17837"/>
                    <a:pt x="12789" y="17837"/>
                  </a:cubicBezTo>
                  <a:cubicBezTo>
                    <a:pt x="11149" y="17833"/>
                    <a:pt x="10125" y="17694"/>
                    <a:pt x="10599" y="17441"/>
                  </a:cubicBezTo>
                  <a:cubicBezTo>
                    <a:pt x="11018" y="17398"/>
                    <a:pt x="11392" y="17390"/>
                    <a:pt x="11790" y="17390"/>
                  </a:cubicBezTo>
                  <a:cubicBezTo>
                    <a:pt x="12004" y="17390"/>
                    <a:pt x="12224" y="17392"/>
                    <a:pt x="12462" y="17392"/>
                  </a:cubicBezTo>
                  <a:cubicBezTo>
                    <a:pt x="12661" y="17392"/>
                    <a:pt x="12873" y="17391"/>
                    <a:pt x="13103" y="17385"/>
                  </a:cubicBezTo>
                  <a:cubicBezTo>
                    <a:pt x="14176" y="17361"/>
                    <a:pt x="14872" y="17319"/>
                    <a:pt x="15945" y="17299"/>
                  </a:cubicBezTo>
                  <a:cubicBezTo>
                    <a:pt x="18369" y="17255"/>
                    <a:pt x="18950" y="17085"/>
                    <a:pt x="18382" y="17023"/>
                  </a:cubicBezTo>
                  <a:cubicBezTo>
                    <a:pt x="18070" y="17017"/>
                    <a:pt x="17716" y="17014"/>
                    <a:pt x="17332" y="17014"/>
                  </a:cubicBezTo>
                  <a:cubicBezTo>
                    <a:pt x="15740" y="17014"/>
                    <a:pt x="13625" y="17058"/>
                    <a:pt x="11841" y="17058"/>
                  </a:cubicBezTo>
                  <a:cubicBezTo>
                    <a:pt x="9872" y="17058"/>
                    <a:pt x="8307" y="17005"/>
                    <a:pt x="8299" y="16783"/>
                  </a:cubicBezTo>
                  <a:cubicBezTo>
                    <a:pt x="8287" y="16630"/>
                    <a:pt x="8492" y="16574"/>
                    <a:pt x="8646" y="16570"/>
                  </a:cubicBezTo>
                  <a:cubicBezTo>
                    <a:pt x="8985" y="16564"/>
                    <a:pt x="9348" y="16561"/>
                    <a:pt x="9729" y="16561"/>
                  </a:cubicBezTo>
                  <a:cubicBezTo>
                    <a:pt x="11659" y="16561"/>
                    <a:pt x="14050" y="16635"/>
                    <a:pt x="16060" y="16635"/>
                  </a:cubicBezTo>
                  <a:cubicBezTo>
                    <a:pt x="17340" y="16635"/>
                    <a:pt x="18466" y="16605"/>
                    <a:pt x="19220" y="16506"/>
                  </a:cubicBezTo>
                  <a:cubicBezTo>
                    <a:pt x="19403" y="16389"/>
                    <a:pt x="18762" y="16365"/>
                    <a:pt x="17891" y="16365"/>
                  </a:cubicBezTo>
                  <a:cubicBezTo>
                    <a:pt x="17300" y="16365"/>
                    <a:pt x="16604" y="16376"/>
                    <a:pt x="15987" y="16376"/>
                  </a:cubicBezTo>
                  <a:cubicBezTo>
                    <a:pt x="15687" y="16376"/>
                    <a:pt x="15405" y="16373"/>
                    <a:pt x="15164" y="16366"/>
                  </a:cubicBezTo>
                  <a:cubicBezTo>
                    <a:pt x="14708" y="16351"/>
                    <a:pt x="13883" y="16324"/>
                    <a:pt x="13857" y="16204"/>
                  </a:cubicBezTo>
                  <a:cubicBezTo>
                    <a:pt x="13830" y="16138"/>
                    <a:pt x="14020" y="16122"/>
                    <a:pt x="14280" y="16122"/>
                  </a:cubicBezTo>
                  <a:cubicBezTo>
                    <a:pt x="14540" y="16122"/>
                    <a:pt x="14869" y="16138"/>
                    <a:pt x="15121" y="16138"/>
                  </a:cubicBezTo>
                  <a:cubicBezTo>
                    <a:pt x="15146" y="16138"/>
                    <a:pt x="15171" y="16138"/>
                    <a:pt x="15195" y="16138"/>
                  </a:cubicBezTo>
                  <a:cubicBezTo>
                    <a:pt x="15563" y="16131"/>
                    <a:pt x="15963" y="16121"/>
                    <a:pt x="16172" y="16077"/>
                  </a:cubicBezTo>
                  <a:cubicBezTo>
                    <a:pt x="16314" y="16046"/>
                    <a:pt x="16397" y="15871"/>
                    <a:pt x="16197" y="15871"/>
                  </a:cubicBezTo>
                  <a:cubicBezTo>
                    <a:pt x="16193" y="15871"/>
                    <a:pt x="16189" y="15871"/>
                    <a:pt x="16186" y="15871"/>
                  </a:cubicBezTo>
                  <a:cubicBezTo>
                    <a:pt x="14773" y="15870"/>
                    <a:pt x="13361" y="15865"/>
                    <a:pt x="11949" y="15865"/>
                  </a:cubicBezTo>
                  <a:cubicBezTo>
                    <a:pt x="11411" y="15865"/>
                    <a:pt x="10873" y="15865"/>
                    <a:pt x="10335" y="15868"/>
                  </a:cubicBezTo>
                  <a:cubicBezTo>
                    <a:pt x="10334" y="15868"/>
                    <a:pt x="10332" y="15868"/>
                    <a:pt x="10330" y="15868"/>
                  </a:cubicBezTo>
                  <a:cubicBezTo>
                    <a:pt x="9835" y="15868"/>
                    <a:pt x="9364" y="15534"/>
                    <a:pt x="10438" y="15479"/>
                  </a:cubicBezTo>
                  <a:cubicBezTo>
                    <a:pt x="12197" y="15388"/>
                    <a:pt x="16121" y="15341"/>
                    <a:pt x="17786" y="15272"/>
                  </a:cubicBezTo>
                  <a:cubicBezTo>
                    <a:pt x="18188" y="15257"/>
                    <a:pt x="18501" y="15223"/>
                    <a:pt x="18533" y="15058"/>
                  </a:cubicBezTo>
                  <a:cubicBezTo>
                    <a:pt x="18469" y="14805"/>
                    <a:pt x="18093" y="14845"/>
                    <a:pt x="17830" y="14837"/>
                  </a:cubicBezTo>
                  <a:cubicBezTo>
                    <a:pt x="17073" y="14813"/>
                    <a:pt x="16325" y="14803"/>
                    <a:pt x="15580" y="14803"/>
                  </a:cubicBezTo>
                  <a:cubicBezTo>
                    <a:pt x="13732" y="14803"/>
                    <a:pt x="11907" y="14864"/>
                    <a:pt x="10028" y="14920"/>
                  </a:cubicBezTo>
                  <a:cubicBezTo>
                    <a:pt x="10002" y="14921"/>
                    <a:pt x="9976" y="14921"/>
                    <a:pt x="9950" y="14921"/>
                  </a:cubicBezTo>
                  <a:cubicBezTo>
                    <a:pt x="9570" y="14921"/>
                    <a:pt x="9096" y="14840"/>
                    <a:pt x="8757" y="14700"/>
                  </a:cubicBezTo>
                  <a:cubicBezTo>
                    <a:pt x="8018" y="14283"/>
                    <a:pt x="11048" y="14132"/>
                    <a:pt x="13729" y="14132"/>
                  </a:cubicBezTo>
                  <a:cubicBezTo>
                    <a:pt x="14726" y="14132"/>
                    <a:pt x="15674" y="14153"/>
                    <a:pt x="16364" y="14188"/>
                  </a:cubicBezTo>
                  <a:cubicBezTo>
                    <a:pt x="16686" y="14205"/>
                    <a:pt x="17010" y="14226"/>
                    <a:pt x="17334" y="14226"/>
                  </a:cubicBezTo>
                  <a:cubicBezTo>
                    <a:pt x="17686" y="14226"/>
                    <a:pt x="18037" y="14201"/>
                    <a:pt x="18379" y="14116"/>
                  </a:cubicBezTo>
                  <a:cubicBezTo>
                    <a:pt x="18444" y="14100"/>
                    <a:pt x="18516" y="14074"/>
                    <a:pt x="18546" y="14016"/>
                  </a:cubicBezTo>
                  <a:cubicBezTo>
                    <a:pt x="18616" y="13875"/>
                    <a:pt x="18402" y="13770"/>
                    <a:pt x="18246" y="13757"/>
                  </a:cubicBezTo>
                  <a:cubicBezTo>
                    <a:pt x="17847" y="13723"/>
                    <a:pt x="17331" y="13719"/>
                    <a:pt x="16798" y="13719"/>
                  </a:cubicBezTo>
                  <a:cubicBezTo>
                    <a:pt x="16625" y="13719"/>
                    <a:pt x="16450" y="13719"/>
                    <a:pt x="16277" y="13719"/>
                  </a:cubicBezTo>
                  <a:cubicBezTo>
                    <a:pt x="15128" y="13719"/>
                    <a:pt x="14056" y="13700"/>
                    <a:pt x="14078" y="13406"/>
                  </a:cubicBezTo>
                  <a:cubicBezTo>
                    <a:pt x="14125" y="13178"/>
                    <a:pt x="15237" y="13153"/>
                    <a:pt x="16471" y="13153"/>
                  </a:cubicBezTo>
                  <a:cubicBezTo>
                    <a:pt x="16816" y="13153"/>
                    <a:pt x="17170" y="13155"/>
                    <a:pt x="17513" y="13155"/>
                  </a:cubicBezTo>
                  <a:cubicBezTo>
                    <a:pt x="18229" y="13155"/>
                    <a:pt x="18897" y="13147"/>
                    <a:pt x="19333" y="13095"/>
                  </a:cubicBezTo>
                  <a:cubicBezTo>
                    <a:pt x="19608" y="13061"/>
                    <a:pt x="19950" y="12972"/>
                    <a:pt x="19997" y="12697"/>
                  </a:cubicBezTo>
                  <a:cubicBezTo>
                    <a:pt x="19949" y="12506"/>
                    <a:pt x="19523" y="12458"/>
                    <a:pt x="19032" y="12458"/>
                  </a:cubicBezTo>
                  <a:cubicBezTo>
                    <a:pt x="18639" y="12458"/>
                    <a:pt x="18203" y="12489"/>
                    <a:pt x="17887" y="12499"/>
                  </a:cubicBezTo>
                  <a:cubicBezTo>
                    <a:pt x="17053" y="12526"/>
                    <a:pt x="15669" y="12562"/>
                    <a:pt x="14359" y="12562"/>
                  </a:cubicBezTo>
                  <a:cubicBezTo>
                    <a:pt x="12619" y="12562"/>
                    <a:pt x="11010" y="12498"/>
                    <a:pt x="10994" y="12267"/>
                  </a:cubicBezTo>
                  <a:cubicBezTo>
                    <a:pt x="10955" y="12029"/>
                    <a:pt x="11427" y="11996"/>
                    <a:pt x="11845" y="11996"/>
                  </a:cubicBezTo>
                  <a:cubicBezTo>
                    <a:pt x="11983" y="11996"/>
                    <a:pt x="12115" y="12000"/>
                    <a:pt x="12222" y="12001"/>
                  </a:cubicBezTo>
                  <a:cubicBezTo>
                    <a:pt x="12738" y="12006"/>
                    <a:pt x="13252" y="12009"/>
                    <a:pt x="13765" y="12009"/>
                  </a:cubicBezTo>
                  <a:cubicBezTo>
                    <a:pt x="15029" y="12009"/>
                    <a:pt x="16288" y="11989"/>
                    <a:pt x="17556" y="11921"/>
                  </a:cubicBezTo>
                  <a:cubicBezTo>
                    <a:pt x="18839" y="11853"/>
                    <a:pt x="19091" y="11717"/>
                    <a:pt x="18418" y="11614"/>
                  </a:cubicBezTo>
                  <a:cubicBezTo>
                    <a:pt x="16992" y="11530"/>
                    <a:pt x="15730" y="11448"/>
                    <a:pt x="14339" y="11448"/>
                  </a:cubicBezTo>
                  <a:cubicBezTo>
                    <a:pt x="14160" y="11448"/>
                    <a:pt x="13979" y="11449"/>
                    <a:pt x="13796" y="11452"/>
                  </a:cubicBezTo>
                  <a:cubicBezTo>
                    <a:pt x="13734" y="11453"/>
                    <a:pt x="13669" y="11454"/>
                    <a:pt x="13601" y="11454"/>
                  </a:cubicBezTo>
                  <a:cubicBezTo>
                    <a:pt x="13204" y="11454"/>
                    <a:pt x="12715" y="11423"/>
                    <a:pt x="12414" y="11231"/>
                  </a:cubicBezTo>
                  <a:cubicBezTo>
                    <a:pt x="12032" y="10873"/>
                    <a:pt x="16617" y="11066"/>
                    <a:pt x="18722" y="10911"/>
                  </a:cubicBezTo>
                  <a:cubicBezTo>
                    <a:pt x="19141" y="10880"/>
                    <a:pt x="19565" y="10848"/>
                    <a:pt x="19973" y="10747"/>
                  </a:cubicBezTo>
                  <a:cubicBezTo>
                    <a:pt x="20065" y="10617"/>
                    <a:pt x="19849" y="10493"/>
                    <a:pt x="19691" y="10480"/>
                  </a:cubicBezTo>
                  <a:cubicBezTo>
                    <a:pt x="19629" y="10475"/>
                    <a:pt x="19540" y="10473"/>
                    <a:pt x="19432" y="10473"/>
                  </a:cubicBezTo>
                  <a:cubicBezTo>
                    <a:pt x="18901" y="10473"/>
                    <a:pt x="17897" y="10525"/>
                    <a:pt x="17187" y="10525"/>
                  </a:cubicBezTo>
                  <a:cubicBezTo>
                    <a:pt x="16726" y="10525"/>
                    <a:pt x="16389" y="10503"/>
                    <a:pt x="16384" y="10430"/>
                  </a:cubicBezTo>
                  <a:cubicBezTo>
                    <a:pt x="16076" y="10109"/>
                    <a:pt x="18520" y="10196"/>
                    <a:pt x="18812" y="10159"/>
                  </a:cubicBezTo>
                  <a:cubicBezTo>
                    <a:pt x="19264" y="10104"/>
                    <a:pt x="19600" y="10047"/>
                    <a:pt x="19499" y="9763"/>
                  </a:cubicBezTo>
                  <a:cubicBezTo>
                    <a:pt x="19378" y="9604"/>
                    <a:pt x="18396" y="9559"/>
                    <a:pt x="17007" y="9559"/>
                  </a:cubicBezTo>
                  <a:cubicBezTo>
                    <a:pt x="15129" y="9559"/>
                    <a:pt x="12506" y="9642"/>
                    <a:pt x="10268" y="9642"/>
                  </a:cubicBezTo>
                  <a:cubicBezTo>
                    <a:pt x="9465" y="9642"/>
                    <a:pt x="8711" y="9631"/>
                    <a:pt x="8058" y="9602"/>
                  </a:cubicBezTo>
                  <a:cubicBezTo>
                    <a:pt x="7916" y="9597"/>
                    <a:pt x="7717" y="9477"/>
                    <a:pt x="7809" y="9369"/>
                  </a:cubicBezTo>
                  <a:cubicBezTo>
                    <a:pt x="11904" y="9247"/>
                    <a:pt x="15997" y="9125"/>
                    <a:pt x="20091" y="9004"/>
                  </a:cubicBezTo>
                  <a:cubicBezTo>
                    <a:pt x="20287" y="8999"/>
                    <a:pt x="20495" y="8989"/>
                    <a:pt x="20659" y="8883"/>
                  </a:cubicBezTo>
                  <a:cubicBezTo>
                    <a:pt x="20822" y="8775"/>
                    <a:pt x="20913" y="8530"/>
                    <a:pt x="20793" y="8375"/>
                  </a:cubicBezTo>
                  <a:cubicBezTo>
                    <a:pt x="20701" y="8260"/>
                    <a:pt x="20536" y="8240"/>
                    <a:pt x="20390" y="8229"/>
                  </a:cubicBezTo>
                  <a:cubicBezTo>
                    <a:pt x="20330" y="8224"/>
                    <a:pt x="20244" y="8222"/>
                    <a:pt x="20136" y="8222"/>
                  </a:cubicBezTo>
                  <a:cubicBezTo>
                    <a:pt x="19403" y="8222"/>
                    <a:pt x="17657" y="8315"/>
                    <a:pt x="16347" y="8315"/>
                  </a:cubicBezTo>
                  <a:cubicBezTo>
                    <a:pt x="15385" y="8315"/>
                    <a:pt x="14658" y="8265"/>
                    <a:pt x="14740" y="8091"/>
                  </a:cubicBezTo>
                  <a:cubicBezTo>
                    <a:pt x="14740" y="7937"/>
                    <a:pt x="17096" y="7878"/>
                    <a:pt x="18451" y="7878"/>
                  </a:cubicBezTo>
                  <a:cubicBezTo>
                    <a:pt x="18902" y="7878"/>
                    <a:pt x="19242" y="7885"/>
                    <a:pt x="19347" y="7896"/>
                  </a:cubicBezTo>
                  <a:cubicBezTo>
                    <a:pt x="19468" y="7909"/>
                    <a:pt x="19589" y="7915"/>
                    <a:pt x="19710" y="7915"/>
                  </a:cubicBezTo>
                  <a:cubicBezTo>
                    <a:pt x="19761" y="7915"/>
                    <a:pt x="19812" y="7914"/>
                    <a:pt x="19863" y="7912"/>
                  </a:cubicBezTo>
                  <a:cubicBezTo>
                    <a:pt x="20982" y="7856"/>
                    <a:pt x="20862" y="7559"/>
                    <a:pt x="20267" y="7559"/>
                  </a:cubicBezTo>
                  <a:cubicBezTo>
                    <a:pt x="20241" y="7559"/>
                    <a:pt x="20214" y="7560"/>
                    <a:pt x="20187" y="7561"/>
                  </a:cubicBezTo>
                  <a:cubicBezTo>
                    <a:pt x="19649" y="7535"/>
                    <a:pt x="19025" y="7525"/>
                    <a:pt x="18357" y="7525"/>
                  </a:cubicBezTo>
                  <a:cubicBezTo>
                    <a:pt x="16200" y="7525"/>
                    <a:pt x="13578" y="7629"/>
                    <a:pt x="11873" y="7629"/>
                  </a:cubicBezTo>
                  <a:cubicBezTo>
                    <a:pt x="10803" y="7629"/>
                    <a:pt x="10094" y="7588"/>
                    <a:pt x="10087" y="7454"/>
                  </a:cubicBezTo>
                  <a:cubicBezTo>
                    <a:pt x="9969" y="7210"/>
                    <a:pt x="10580" y="7210"/>
                    <a:pt x="10856" y="7198"/>
                  </a:cubicBezTo>
                  <a:cubicBezTo>
                    <a:pt x="12923" y="7117"/>
                    <a:pt x="14693" y="7036"/>
                    <a:pt x="16544" y="7036"/>
                  </a:cubicBezTo>
                  <a:cubicBezTo>
                    <a:pt x="17237" y="7036"/>
                    <a:pt x="17941" y="7047"/>
                    <a:pt x="18677" y="7074"/>
                  </a:cubicBezTo>
                  <a:cubicBezTo>
                    <a:pt x="18710" y="7075"/>
                    <a:pt x="18757" y="7076"/>
                    <a:pt x="18815" y="7076"/>
                  </a:cubicBezTo>
                  <a:cubicBezTo>
                    <a:pt x="19542" y="7076"/>
                    <a:pt x="22050" y="6983"/>
                    <a:pt x="22084" y="6732"/>
                  </a:cubicBezTo>
                  <a:cubicBezTo>
                    <a:pt x="22039" y="6379"/>
                    <a:pt x="17186" y="6667"/>
                    <a:pt x="17083" y="6331"/>
                  </a:cubicBezTo>
                  <a:cubicBezTo>
                    <a:pt x="17038" y="6218"/>
                    <a:pt x="17293" y="6194"/>
                    <a:pt x="17652" y="6194"/>
                  </a:cubicBezTo>
                  <a:cubicBezTo>
                    <a:pt x="17921" y="6194"/>
                    <a:pt x="18249" y="6208"/>
                    <a:pt x="18551" y="6208"/>
                  </a:cubicBezTo>
                  <a:cubicBezTo>
                    <a:pt x="19051" y="6208"/>
                    <a:pt x="19483" y="6171"/>
                    <a:pt x="19468" y="5973"/>
                  </a:cubicBezTo>
                  <a:cubicBezTo>
                    <a:pt x="19505" y="5942"/>
                    <a:pt x="19244" y="5931"/>
                    <a:pt x="18806" y="5931"/>
                  </a:cubicBezTo>
                  <a:cubicBezTo>
                    <a:pt x="17712" y="5931"/>
                    <a:pt x="15507" y="5999"/>
                    <a:pt x="14056" y="5999"/>
                  </a:cubicBezTo>
                  <a:cubicBezTo>
                    <a:pt x="13220" y="5999"/>
                    <a:pt x="12635" y="5977"/>
                    <a:pt x="12655" y="5905"/>
                  </a:cubicBezTo>
                  <a:cubicBezTo>
                    <a:pt x="12605" y="5757"/>
                    <a:pt x="12824" y="5675"/>
                    <a:pt x="12981" y="5671"/>
                  </a:cubicBezTo>
                  <a:cubicBezTo>
                    <a:pt x="13863" y="5660"/>
                    <a:pt x="14744" y="5648"/>
                    <a:pt x="15625" y="5636"/>
                  </a:cubicBezTo>
                  <a:cubicBezTo>
                    <a:pt x="17213" y="5615"/>
                    <a:pt x="18800" y="5594"/>
                    <a:pt x="20387" y="5572"/>
                  </a:cubicBezTo>
                  <a:cubicBezTo>
                    <a:pt x="20692" y="5567"/>
                    <a:pt x="20980" y="5576"/>
                    <a:pt x="20974" y="5493"/>
                  </a:cubicBezTo>
                  <a:cubicBezTo>
                    <a:pt x="20238" y="3738"/>
                    <a:pt x="19138" y="2394"/>
                    <a:pt x="17561" y="1439"/>
                  </a:cubicBezTo>
                  <a:cubicBezTo>
                    <a:pt x="16442" y="761"/>
                    <a:pt x="14278" y="0"/>
                    <a:pt x="118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-1643226" y="1274354"/>
              <a:ext cx="131943" cy="11297"/>
            </a:xfrm>
            <a:custGeom>
              <a:avLst/>
              <a:gdLst/>
              <a:ahLst/>
              <a:cxnLst/>
              <a:rect l="l" t="t" r="r" b="b"/>
              <a:pathLst>
                <a:path w="3504" h="300" extrusionOk="0">
                  <a:moveTo>
                    <a:pt x="1884" y="0"/>
                  </a:moveTo>
                  <a:cubicBezTo>
                    <a:pt x="1346" y="0"/>
                    <a:pt x="560" y="7"/>
                    <a:pt x="331" y="45"/>
                  </a:cubicBezTo>
                  <a:cubicBezTo>
                    <a:pt x="0" y="98"/>
                    <a:pt x="166" y="299"/>
                    <a:pt x="553" y="299"/>
                  </a:cubicBezTo>
                  <a:cubicBezTo>
                    <a:pt x="938" y="299"/>
                    <a:pt x="1801" y="266"/>
                    <a:pt x="2377" y="266"/>
                  </a:cubicBezTo>
                  <a:cubicBezTo>
                    <a:pt x="2953" y="266"/>
                    <a:pt x="3483" y="225"/>
                    <a:pt x="3491" y="152"/>
                  </a:cubicBezTo>
                  <a:cubicBezTo>
                    <a:pt x="3503" y="41"/>
                    <a:pt x="3073" y="2"/>
                    <a:pt x="2510" y="2"/>
                  </a:cubicBezTo>
                  <a:cubicBezTo>
                    <a:pt x="2478" y="2"/>
                    <a:pt x="2447" y="2"/>
                    <a:pt x="2415" y="3"/>
                  </a:cubicBezTo>
                  <a:cubicBezTo>
                    <a:pt x="2415" y="3"/>
                    <a:pt x="218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-1711042" y="1457202"/>
              <a:ext cx="51098" cy="5648"/>
            </a:xfrm>
            <a:custGeom>
              <a:avLst/>
              <a:gdLst/>
              <a:ahLst/>
              <a:cxnLst/>
              <a:rect l="l" t="t" r="r" b="b"/>
              <a:pathLst>
                <a:path w="1357" h="150" extrusionOk="0">
                  <a:moveTo>
                    <a:pt x="719" y="0"/>
                  </a:moveTo>
                  <a:cubicBezTo>
                    <a:pt x="511" y="0"/>
                    <a:pt x="216" y="4"/>
                    <a:pt x="129" y="23"/>
                  </a:cubicBezTo>
                  <a:cubicBezTo>
                    <a:pt x="0" y="49"/>
                    <a:pt x="66" y="150"/>
                    <a:pt x="215" y="150"/>
                  </a:cubicBezTo>
                  <a:cubicBezTo>
                    <a:pt x="365" y="150"/>
                    <a:pt x="698" y="133"/>
                    <a:pt x="920" y="133"/>
                  </a:cubicBezTo>
                  <a:cubicBezTo>
                    <a:pt x="1143" y="133"/>
                    <a:pt x="1349" y="112"/>
                    <a:pt x="1351" y="76"/>
                  </a:cubicBezTo>
                  <a:cubicBezTo>
                    <a:pt x="1356" y="20"/>
                    <a:pt x="1190" y="1"/>
                    <a:pt x="972" y="1"/>
                  </a:cubicBezTo>
                  <a:cubicBezTo>
                    <a:pt x="960" y="1"/>
                    <a:pt x="947" y="2"/>
                    <a:pt x="935" y="2"/>
                  </a:cubicBezTo>
                  <a:cubicBezTo>
                    <a:pt x="935" y="2"/>
                    <a:pt x="842" y="0"/>
                    <a:pt x="7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-1567880" y="994320"/>
              <a:ext cx="81034" cy="11297"/>
            </a:xfrm>
            <a:custGeom>
              <a:avLst/>
              <a:gdLst/>
              <a:ahLst/>
              <a:cxnLst/>
              <a:rect l="l" t="t" r="r" b="b"/>
              <a:pathLst>
                <a:path w="2152" h="300" extrusionOk="0">
                  <a:moveTo>
                    <a:pt x="1157" y="1"/>
                  </a:moveTo>
                  <a:cubicBezTo>
                    <a:pt x="826" y="1"/>
                    <a:pt x="343" y="8"/>
                    <a:pt x="203" y="45"/>
                  </a:cubicBezTo>
                  <a:cubicBezTo>
                    <a:pt x="1" y="98"/>
                    <a:pt x="103" y="300"/>
                    <a:pt x="340" y="300"/>
                  </a:cubicBezTo>
                  <a:cubicBezTo>
                    <a:pt x="577" y="300"/>
                    <a:pt x="1107" y="267"/>
                    <a:pt x="1460" y="267"/>
                  </a:cubicBezTo>
                  <a:cubicBezTo>
                    <a:pt x="1813" y="267"/>
                    <a:pt x="2138" y="226"/>
                    <a:pt x="2144" y="151"/>
                  </a:cubicBezTo>
                  <a:cubicBezTo>
                    <a:pt x="2151" y="41"/>
                    <a:pt x="1886" y="3"/>
                    <a:pt x="1541" y="3"/>
                  </a:cubicBezTo>
                  <a:cubicBezTo>
                    <a:pt x="1522" y="3"/>
                    <a:pt x="1503" y="3"/>
                    <a:pt x="1483" y="3"/>
                  </a:cubicBezTo>
                  <a:cubicBezTo>
                    <a:pt x="1483" y="3"/>
                    <a:pt x="1344" y="1"/>
                    <a:pt x="11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" name="Google Shape;322;p9"/>
          <p:cNvGrpSpPr/>
          <p:nvPr/>
        </p:nvGrpSpPr>
        <p:grpSpPr>
          <a:xfrm>
            <a:off x="7526318" y="170954"/>
            <a:ext cx="2139494" cy="852689"/>
            <a:chOff x="-1186331" y="-1617259"/>
            <a:chExt cx="1522447" cy="606766"/>
          </a:xfrm>
        </p:grpSpPr>
        <p:sp>
          <p:nvSpPr>
            <p:cNvPr id="323" name="Google Shape;323;p9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-960379" y="-1205583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13"/>
          <p:cNvSpPr txBox="1">
            <a:spLocks noGrp="1"/>
          </p:cNvSpPr>
          <p:nvPr>
            <p:ph type="subTitle" idx="1"/>
          </p:nvPr>
        </p:nvSpPr>
        <p:spPr>
          <a:xfrm>
            <a:off x="713238" y="2251650"/>
            <a:ext cx="24540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8" name="Google Shape;358;p13"/>
          <p:cNvSpPr txBox="1">
            <a:spLocks noGrp="1"/>
          </p:cNvSpPr>
          <p:nvPr>
            <p:ph type="subTitle" idx="2"/>
          </p:nvPr>
        </p:nvSpPr>
        <p:spPr>
          <a:xfrm>
            <a:off x="3344981" y="225165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13"/>
          <p:cNvSpPr txBox="1">
            <a:spLocks noGrp="1"/>
          </p:cNvSpPr>
          <p:nvPr>
            <p:ph type="subTitle" idx="3"/>
          </p:nvPr>
        </p:nvSpPr>
        <p:spPr>
          <a:xfrm>
            <a:off x="3344979" y="3984200"/>
            <a:ext cx="24540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subTitle" idx="4"/>
          </p:nvPr>
        </p:nvSpPr>
        <p:spPr>
          <a:xfrm>
            <a:off x="5980051" y="398420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subTitle" idx="5"/>
          </p:nvPr>
        </p:nvSpPr>
        <p:spPr>
          <a:xfrm>
            <a:off x="5980052" y="225165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title" idx="6" hasCustomPrompt="1"/>
          </p:nvPr>
        </p:nvSpPr>
        <p:spPr>
          <a:xfrm>
            <a:off x="713238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3" name="Google Shape;363;p13"/>
          <p:cNvSpPr txBox="1">
            <a:spLocks noGrp="1"/>
          </p:cNvSpPr>
          <p:nvPr>
            <p:ph type="title" idx="7" hasCustomPrompt="1"/>
          </p:nvPr>
        </p:nvSpPr>
        <p:spPr>
          <a:xfrm>
            <a:off x="3344979" y="307734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4" name="Google Shape;364;p13"/>
          <p:cNvSpPr txBox="1">
            <a:spLocks noGrp="1"/>
          </p:cNvSpPr>
          <p:nvPr>
            <p:ph type="title" idx="8" hasCustomPrompt="1"/>
          </p:nvPr>
        </p:nvSpPr>
        <p:spPr>
          <a:xfrm>
            <a:off x="3344979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5" name="Google Shape;365;p13"/>
          <p:cNvSpPr txBox="1">
            <a:spLocks noGrp="1"/>
          </p:cNvSpPr>
          <p:nvPr>
            <p:ph type="title" idx="9" hasCustomPrompt="1"/>
          </p:nvPr>
        </p:nvSpPr>
        <p:spPr>
          <a:xfrm>
            <a:off x="5980048" y="307734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6" name="Google Shape;366;p13"/>
          <p:cNvSpPr txBox="1">
            <a:spLocks noGrp="1"/>
          </p:cNvSpPr>
          <p:nvPr>
            <p:ph type="title" idx="13" hasCustomPrompt="1"/>
          </p:nvPr>
        </p:nvSpPr>
        <p:spPr>
          <a:xfrm>
            <a:off x="5980048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14"/>
          </p:nvPr>
        </p:nvSpPr>
        <p:spPr>
          <a:xfrm>
            <a:off x="713238" y="1904175"/>
            <a:ext cx="24540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15"/>
          </p:nvPr>
        </p:nvSpPr>
        <p:spPr>
          <a:xfrm>
            <a:off x="3344979" y="1904175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subTitle" idx="16"/>
          </p:nvPr>
        </p:nvSpPr>
        <p:spPr>
          <a:xfrm>
            <a:off x="5980048" y="1904175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0" name="Google Shape;370;p13"/>
          <p:cNvSpPr txBox="1">
            <a:spLocks noGrp="1"/>
          </p:cNvSpPr>
          <p:nvPr>
            <p:ph type="subTitle" idx="17"/>
          </p:nvPr>
        </p:nvSpPr>
        <p:spPr>
          <a:xfrm>
            <a:off x="3344979" y="3636800"/>
            <a:ext cx="24540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1" name="Google Shape;371;p13"/>
          <p:cNvSpPr txBox="1">
            <a:spLocks noGrp="1"/>
          </p:cNvSpPr>
          <p:nvPr>
            <p:ph type="subTitle" idx="18"/>
          </p:nvPr>
        </p:nvSpPr>
        <p:spPr>
          <a:xfrm>
            <a:off x="5980048" y="3636800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2" name="Google Shape;372;p13"/>
          <p:cNvSpPr/>
          <p:nvPr/>
        </p:nvSpPr>
        <p:spPr>
          <a:xfrm>
            <a:off x="7766776" y="229118"/>
            <a:ext cx="530387" cy="216036"/>
          </a:xfrm>
          <a:custGeom>
            <a:avLst/>
            <a:gdLst/>
            <a:ahLst/>
            <a:cxnLst/>
            <a:rect l="l" t="t" r="r" b="b"/>
            <a:pathLst>
              <a:path w="8227" h="3351" extrusionOk="0">
                <a:moveTo>
                  <a:pt x="66" y="0"/>
                </a:moveTo>
                <a:cubicBezTo>
                  <a:pt x="0" y="0"/>
                  <a:pt x="28" y="86"/>
                  <a:pt x="405" y="337"/>
                </a:cubicBezTo>
                <a:cubicBezTo>
                  <a:pt x="899" y="666"/>
                  <a:pt x="1391" y="939"/>
                  <a:pt x="2062" y="1090"/>
                </a:cubicBezTo>
                <a:cubicBezTo>
                  <a:pt x="2734" y="1241"/>
                  <a:pt x="2309" y="1200"/>
                  <a:pt x="2719" y="1528"/>
                </a:cubicBezTo>
                <a:cubicBezTo>
                  <a:pt x="3130" y="1857"/>
                  <a:pt x="3473" y="2529"/>
                  <a:pt x="3431" y="2638"/>
                </a:cubicBezTo>
                <a:cubicBezTo>
                  <a:pt x="3390" y="2747"/>
                  <a:pt x="3148" y="2902"/>
                  <a:pt x="3171" y="2953"/>
                </a:cubicBezTo>
                <a:cubicBezTo>
                  <a:pt x="3187" y="2987"/>
                  <a:pt x="3274" y="2994"/>
                  <a:pt x="3396" y="2994"/>
                </a:cubicBezTo>
                <a:cubicBezTo>
                  <a:pt x="3491" y="2994"/>
                  <a:pt x="3608" y="2990"/>
                  <a:pt x="3728" y="2990"/>
                </a:cubicBezTo>
                <a:cubicBezTo>
                  <a:pt x="4001" y="2990"/>
                  <a:pt x="3944" y="3274"/>
                  <a:pt x="4534" y="3343"/>
                </a:cubicBezTo>
                <a:cubicBezTo>
                  <a:pt x="4578" y="3348"/>
                  <a:pt x="4620" y="3350"/>
                  <a:pt x="4658" y="3350"/>
                </a:cubicBezTo>
                <a:cubicBezTo>
                  <a:pt x="5131" y="3350"/>
                  <a:pt x="5183" y="2986"/>
                  <a:pt x="5386" y="2860"/>
                </a:cubicBezTo>
                <a:cubicBezTo>
                  <a:pt x="5605" y="2723"/>
                  <a:pt x="6462" y="2702"/>
                  <a:pt x="6331" y="2603"/>
                </a:cubicBezTo>
                <a:cubicBezTo>
                  <a:pt x="6015" y="2363"/>
                  <a:pt x="5770" y="2306"/>
                  <a:pt x="5655" y="2306"/>
                </a:cubicBezTo>
                <a:cubicBezTo>
                  <a:pt x="5625" y="2306"/>
                  <a:pt x="5603" y="2310"/>
                  <a:pt x="5592" y="2315"/>
                </a:cubicBezTo>
                <a:cubicBezTo>
                  <a:pt x="5537" y="2343"/>
                  <a:pt x="5276" y="2698"/>
                  <a:pt x="4962" y="2739"/>
                </a:cubicBezTo>
                <a:cubicBezTo>
                  <a:pt x="4896" y="2748"/>
                  <a:pt x="4844" y="2752"/>
                  <a:pt x="4805" y="2752"/>
                </a:cubicBezTo>
                <a:cubicBezTo>
                  <a:pt x="4658" y="2752"/>
                  <a:pt x="4680" y="2696"/>
                  <a:pt x="4709" y="2629"/>
                </a:cubicBezTo>
                <a:cubicBezTo>
                  <a:pt x="4752" y="2528"/>
                  <a:pt x="4807" y="2443"/>
                  <a:pt x="5150" y="2059"/>
                </a:cubicBezTo>
                <a:cubicBezTo>
                  <a:pt x="5492" y="1676"/>
                  <a:pt x="6144" y="1309"/>
                  <a:pt x="6460" y="871"/>
                </a:cubicBezTo>
                <a:cubicBezTo>
                  <a:pt x="6774" y="433"/>
                  <a:pt x="6789" y="611"/>
                  <a:pt x="7268" y="529"/>
                </a:cubicBezTo>
                <a:cubicBezTo>
                  <a:pt x="7747" y="447"/>
                  <a:pt x="8226" y="323"/>
                  <a:pt x="8171" y="172"/>
                </a:cubicBezTo>
                <a:cubicBezTo>
                  <a:pt x="8161" y="146"/>
                  <a:pt x="8132" y="135"/>
                  <a:pt x="8087" y="135"/>
                </a:cubicBezTo>
                <a:cubicBezTo>
                  <a:pt x="7894" y="135"/>
                  <a:pt x="7416" y="329"/>
                  <a:pt x="6941" y="329"/>
                </a:cubicBezTo>
                <a:cubicBezTo>
                  <a:pt x="6894" y="329"/>
                  <a:pt x="6848" y="327"/>
                  <a:pt x="6802" y="323"/>
                </a:cubicBezTo>
                <a:cubicBezTo>
                  <a:pt x="6769" y="320"/>
                  <a:pt x="6738" y="319"/>
                  <a:pt x="6707" y="319"/>
                </a:cubicBezTo>
                <a:cubicBezTo>
                  <a:pt x="6137" y="319"/>
                  <a:pt x="5822" y="778"/>
                  <a:pt x="5431" y="1090"/>
                </a:cubicBezTo>
                <a:cubicBezTo>
                  <a:pt x="5034" y="1408"/>
                  <a:pt x="4252" y="2161"/>
                  <a:pt x="4078" y="2161"/>
                </a:cubicBezTo>
                <a:cubicBezTo>
                  <a:pt x="4072" y="2161"/>
                  <a:pt x="4067" y="2160"/>
                  <a:pt x="4062" y="2158"/>
                </a:cubicBezTo>
                <a:cubicBezTo>
                  <a:pt x="3925" y="2104"/>
                  <a:pt x="3377" y="1556"/>
                  <a:pt x="3048" y="1227"/>
                </a:cubicBezTo>
                <a:cubicBezTo>
                  <a:pt x="2732" y="912"/>
                  <a:pt x="2644" y="596"/>
                  <a:pt x="2201" y="596"/>
                </a:cubicBezTo>
                <a:cubicBezTo>
                  <a:pt x="2182" y="596"/>
                  <a:pt x="2163" y="596"/>
                  <a:pt x="2144" y="597"/>
                </a:cubicBezTo>
                <a:cubicBezTo>
                  <a:pt x="2127" y="598"/>
                  <a:pt x="2109" y="599"/>
                  <a:pt x="2091" y="599"/>
                </a:cubicBezTo>
                <a:cubicBezTo>
                  <a:pt x="1583" y="599"/>
                  <a:pt x="650" y="253"/>
                  <a:pt x="145" y="22"/>
                </a:cubicBezTo>
                <a:cubicBezTo>
                  <a:pt x="115" y="8"/>
                  <a:pt x="86" y="0"/>
                  <a:pt x="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3" name="Google Shape;373;p13"/>
          <p:cNvGrpSpPr/>
          <p:nvPr/>
        </p:nvGrpSpPr>
        <p:grpSpPr>
          <a:xfrm>
            <a:off x="8423996" y="3524951"/>
            <a:ext cx="713225" cy="1666164"/>
            <a:chOff x="2143840" y="871153"/>
            <a:chExt cx="908451" cy="2122231"/>
          </a:xfrm>
        </p:grpSpPr>
        <p:sp>
          <p:nvSpPr>
            <p:cNvPr id="374" name="Google Shape;374;p13"/>
            <p:cNvSpPr/>
            <p:nvPr/>
          </p:nvSpPr>
          <p:spPr>
            <a:xfrm>
              <a:off x="2143840" y="1066465"/>
              <a:ext cx="875818" cy="1926919"/>
            </a:xfrm>
            <a:custGeom>
              <a:avLst/>
              <a:gdLst/>
              <a:ahLst/>
              <a:cxnLst/>
              <a:rect l="l" t="t" r="r" b="b"/>
              <a:pathLst>
                <a:path w="23259" h="51173" extrusionOk="0">
                  <a:moveTo>
                    <a:pt x="22403" y="1"/>
                  </a:moveTo>
                  <a:cubicBezTo>
                    <a:pt x="21760" y="1"/>
                    <a:pt x="20933" y="138"/>
                    <a:pt x="20760" y="252"/>
                  </a:cubicBezTo>
                  <a:cubicBezTo>
                    <a:pt x="20080" y="706"/>
                    <a:pt x="19899" y="1783"/>
                    <a:pt x="19628" y="2492"/>
                  </a:cubicBezTo>
                  <a:cubicBezTo>
                    <a:pt x="18569" y="5259"/>
                    <a:pt x="17700" y="8118"/>
                    <a:pt x="16879" y="10963"/>
                  </a:cubicBezTo>
                  <a:cubicBezTo>
                    <a:pt x="15889" y="14398"/>
                    <a:pt x="15035" y="17869"/>
                    <a:pt x="14319" y="21375"/>
                  </a:cubicBezTo>
                  <a:cubicBezTo>
                    <a:pt x="14109" y="21492"/>
                    <a:pt x="13960" y="21507"/>
                    <a:pt x="13721" y="21924"/>
                  </a:cubicBezTo>
                  <a:cubicBezTo>
                    <a:pt x="13327" y="22614"/>
                    <a:pt x="13080" y="22269"/>
                    <a:pt x="12835" y="23698"/>
                  </a:cubicBezTo>
                  <a:cubicBezTo>
                    <a:pt x="12588" y="25129"/>
                    <a:pt x="13080" y="25030"/>
                    <a:pt x="12538" y="25968"/>
                  </a:cubicBezTo>
                  <a:cubicBezTo>
                    <a:pt x="12197" y="26557"/>
                    <a:pt x="11837" y="27730"/>
                    <a:pt x="11616" y="28520"/>
                  </a:cubicBezTo>
                  <a:cubicBezTo>
                    <a:pt x="11224" y="28810"/>
                    <a:pt x="10883" y="29210"/>
                    <a:pt x="10625" y="29618"/>
                  </a:cubicBezTo>
                  <a:cubicBezTo>
                    <a:pt x="10073" y="30494"/>
                    <a:pt x="9656" y="31518"/>
                    <a:pt x="8791" y="32086"/>
                  </a:cubicBezTo>
                  <a:cubicBezTo>
                    <a:pt x="8291" y="32415"/>
                    <a:pt x="7670" y="32566"/>
                    <a:pt x="7249" y="32994"/>
                  </a:cubicBezTo>
                  <a:cubicBezTo>
                    <a:pt x="6750" y="33502"/>
                    <a:pt x="6656" y="34266"/>
                    <a:pt x="6534" y="34968"/>
                  </a:cubicBezTo>
                  <a:cubicBezTo>
                    <a:pt x="5855" y="38855"/>
                    <a:pt x="3592" y="42242"/>
                    <a:pt x="1765" y="45738"/>
                  </a:cubicBezTo>
                  <a:cubicBezTo>
                    <a:pt x="1" y="49114"/>
                    <a:pt x="2392" y="47492"/>
                    <a:pt x="1410" y="51173"/>
                  </a:cubicBezTo>
                  <a:cubicBezTo>
                    <a:pt x="3316" y="47336"/>
                    <a:pt x="3791" y="45463"/>
                    <a:pt x="4596" y="43139"/>
                  </a:cubicBezTo>
                  <a:cubicBezTo>
                    <a:pt x="4808" y="42749"/>
                    <a:pt x="5041" y="42343"/>
                    <a:pt x="5237" y="42093"/>
                  </a:cubicBezTo>
                  <a:cubicBezTo>
                    <a:pt x="5733" y="41457"/>
                    <a:pt x="5881" y="40761"/>
                    <a:pt x="5893" y="39841"/>
                  </a:cubicBezTo>
                  <a:cubicBezTo>
                    <a:pt x="5960" y="39692"/>
                    <a:pt x="6028" y="39539"/>
                    <a:pt x="6099" y="39383"/>
                  </a:cubicBezTo>
                  <a:cubicBezTo>
                    <a:pt x="6398" y="39227"/>
                    <a:pt x="6972" y="39392"/>
                    <a:pt x="7459" y="38591"/>
                  </a:cubicBezTo>
                  <a:cubicBezTo>
                    <a:pt x="8150" y="37457"/>
                    <a:pt x="7262" y="36982"/>
                    <a:pt x="7853" y="36717"/>
                  </a:cubicBezTo>
                  <a:cubicBezTo>
                    <a:pt x="8446" y="36453"/>
                    <a:pt x="8594" y="35978"/>
                    <a:pt x="8890" y="35040"/>
                  </a:cubicBezTo>
                  <a:cubicBezTo>
                    <a:pt x="8973" y="34779"/>
                    <a:pt x="9116" y="34499"/>
                    <a:pt x="9281" y="34230"/>
                  </a:cubicBezTo>
                  <a:cubicBezTo>
                    <a:pt x="9963" y="33683"/>
                    <a:pt x="10809" y="33316"/>
                    <a:pt x="11659" y="33316"/>
                  </a:cubicBezTo>
                  <a:cubicBezTo>
                    <a:pt x="11873" y="33316"/>
                    <a:pt x="12087" y="33339"/>
                    <a:pt x="12299" y="33389"/>
                  </a:cubicBezTo>
                  <a:cubicBezTo>
                    <a:pt x="12251" y="33845"/>
                    <a:pt x="12205" y="34301"/>
                    <a:pt x="12158" y="34757"/>
                  </a:cubicBezTo>
                  <a:cubicBezTo>
                    <a:pt x="14237" y="31508"/>
                    <a:pt x="15613" y="27859"/>
                    <a:pt x="16194" y="24047"/>
                  </a:cubicBezTo>
                  <a:cubicBezTo>
                    <a:pt x="16427" y="22521"/>
                    <a:pt x="16530" y="20974"/>
                    <a:pt x="16837" y="19461"/>
                  </a:cubicBezTo>
                  <a:cubicBezTo>
                    <a:pt x="17131" y="18024"/>
                    <a:pt x="17606" y="16631"/>
                    <a:pt x="18080" y="15244"/>
                  </a:cubicBezTo>
                  <a:lnTo>
                    <a:pt x="23185" y="294"/>
                  </a:lnTo>
                  <a:cubicBezTo>
                    <a:pt x="23259" y="77"/>
                    <a:pt x="22882" y="1"/>
                    <a:pt x="224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3"/>
            <p:cNvSpPr/>
            <p:nvPr/>
          </p:nvSpPr>
          <p:spPr>
            <a:xfrm>
              <a:off x="2798420" y="1620056"/>
              <a:ext cx="4104" cy="10205"/>
            </a:xfrm>
            <a:custGeom>
              <a:avLst/>
              <a:gdLst/>
              <a:ahLst/>
              <a:cxnLst/>
              <a:rect l="l" t="t" r="r" b="b"/>
              <a:pathLst>
                <a:path w="109" h="271" extrusionOk="0">
                  <a:moveTo>
                    <a:pt x="109" y="0"/>
                  </a:moveTo>
                  <a:cubicBezTo>
                    <a:pt x="28" y="185"/>
                    <a:pt x="0" y="270"/>
                    <a:pt x="5" y="270"/>
                  </a:cubicBezTo>
                  <a:cubicBezTo>
                    <a:pt x="10" y="270"/>
                    <a:pt x="49" y="182"/>
                    <a:pt x="102" y="23"/>
                  </a:cubicBezTo>
                  <a:cubicBezTo>
                    <a:pt x="104" y="16"/>
                    <a:pt x="106" y="7"/>
                    <a:pt x="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3"/>
            <p:cNvSpPr/>
            <p:nvPr/>
          </p:nvSpPr>
          <p:spPr>
            <a:xfrm>
              <a:off x="2753046" y="871153"/>
              <a:ext cx="299244" cy="748958"/>
            </a:xfrm>
            <a:custGeom>
              <a:avLst/>
              <a:gdLst/>
              <a:ahLst/>
              <a:cxnLst/>
              <a:rect l="l" t="t" r="r" b="b"/>
              <a:pathLst>
                <a:path w="7947" h="19890" extrusionOk="0">
                  <a:moveTo>
                    <a:pt x="7946" y="1"/>
                  </a:moveTo>
                  <a:cubicBezTo>
                    <a:pt x="7946" y="1"/>
                    <a:pt x="7158" y="118"/>
                    <a:pt x="6304" y="2290"/>
                  </a:cubicBezTo>
                  <a:cubicBezTo>
                    <a:pt x="5449" y="4461"/>
                    <a:pt x="6024" y="2835"/>
                    <a:pt x="5309" y="5259"/>
                  </a:cubicBezTo>
                  <a:cubicBezTo>
                    <a:pt x="4595" y="7683"/>
                    <a:pt x="4989" y="6630"/>
                    <a:pt x="4266" y="8340"/>
                  </a:cubicBezTo>
                  <a:cubicBezTo>
                    <a:pt x="3542" y="10050"/>
                    <a:pt x="3411" y="9917"/>
                    <a:pt x="3280" y="11562"/>
                  </a:cubicBezTo>
                  <a:cubicBezTo>
                    <a:pt x="3176" y="12864"/>
                    <a:pt x="2866" y="13258"/>
                    <a:pt x="2610" y="13855"/>
                  </a:cubicBezTo>
                  <a:cubicBezTo>
                    <a:pt x="2600" y="13880"/>
                    <a:pt x="2587" y="13892"/>
                    <a:pt x="2574" y="13892"/>
                  </a:cubicBezTo>
                  <a:cubicBezTo>
                    <a:pt x="2560" y="13892"/>
                    <a:pt x="2546" y="13878"/>
                    <a:pt x="2536" y="13852"/>
                  </a:cubicBezTo>
                  <a:cubicBezTo>
                    <a:pt x="2469" y="13686"/>
                    <a:pt x="2289" y="13703"/>
                    <a:pt x="2259" y="13657"/>
                  </a:cubicBezTo>
                  <a:cubicBezTo>
                    <a:pt x="2142" y="13449"/>
                    <a:pt x="1956" y="13360"/>
                    <a:pt x="1813" y="13110"/>
                  </a:cubicBezTo>
                  <a:cubicBezTo>
                    <a:pt x="1771" y="13210"/>
                    <a:pt x="1771" y="13323"/>
                    <a:pt x="1812" y="13424"/>
                  </a:cubicBezTo>
                  <a:lnTo>
                    <a:pt x="1708" y="13409"/>
                  </a:lnTo>
                  <a:cubicBezTo>
                    <a:pt x="1705" y="13409"/>
                    <a:pt x="1703" y="13409"/>
                    <a:pt x="1701" y="13409"/>
                  </a:cubicBezTo>
                  <a:cubicBezTo>
                    <a:pt x="1644" y="13409"/>
                    <a:pt x="1637" y="13500"/>
                    <a:pt x="1593" y="13531"/>
                  </a:cubicBezTo>
                  <a:cubicBezTo>
                    <a:pt x="1531" y="13575"/>
                    <a:pt x="1438" y="13566"/>
                    <a:pt x="1435" y="13650"/>
                  </a:cubicBezTo>
                  <a:cubicBezTo>
                    <a:pt x="1432" y="13751"/>
                    <a:pt x="1408" y="13841"/>
                    <a:pt x="1336" y="13869"/>
                  </a:cubicBezTo>
                  <a:cubicBezTo>
                    <a:pt x="1307" y="13877"/>
                    <a:pt x="1277" y="13882"/>
                    <a:pt x="1247" y="13882"/>
                  </a:cubicBezTo>
                  <a:cubicBezTo>
                    <a:pt x="1239" y="13882"/>
                    <a:pt x="1230" y="13882"/>
                    <a:pt x="1222" y="13881"/>
                  </a:cubicBezTo>
                  <a:cubicBezTo>
                    <a:pt x="961" y="13870"/>
                    <a:pt x="698" y="13780"/>
                    <a:pt x="441" y="13780"/>
                  </a:cubicBezTo>
                  <a:cubicBezTo>
                    <a:pt x="370" y="13780"/>
                    <a:pt x="299" y="13787"/>
                    <a:pt x="229" y="13804"/>
                  </a:cubicBezTo>
                  <a:cubicBezTo>
                    <a:pt x="209" y="13808"/>
                    <a:pt x="190" y="13817"/>
                    <a:pt x="175" y="13829"/>
                  </a:cubicBezTo>
                  <a:cubicBezTo>
                    <a:pt x="151" y="13852"/>
                    <a:pt x="148" y="13889"/>
                    <a:pt x="141" y="13921"/>
                  </a:cubicBezTo>
                  <a:cubicBezTo>
                    <a:pt x="127" y="13980"/>
                    <a:pt x="91" y="14033"/>
                    <a:pt x="71" y="14090"/>
                  </a:cubicBezTo>
                  <a:cubicBezTo>
                    <a:pt x="1" y="14305"/>
                    <a:pt x="200" y="14531"/>
                    <a:pt x="420" y="14576"/>
                  </a:cubicBezTo>
                  <a:cubicBezTo>
                    <a:pt x="466" y="14586"/>
                    <a:pt x="511" y="14590"/>
                    <a:pt x="556" y="14590"/>
                  </a:cubicBezTo>
                  <a:cubicBezTo>
                    <a:pt x="733" y="14590"/>
                    <a:pt x="910" y="14526"/>
                    <a:pt x="1078" y="14463"/>
                  </a:cubicBezTo>
                  <a:cubicBezTo>
                    <a:pt x="1145" y="14438"/>
                    <a:pt x="1216" y="14411"/>
                    <a:pt x="1269" y="14360"/>
                  </a:cubicBezTo>
                  <a:cubicBezTo>
                    <a:pt x="1296" y="14334"/>
                    <a:pt x="1317" y="14302"/>
                    <a:pt x="1350" y="14283"/>
                  </a:cubicBezTo>
                  <a:cubicBezTo>
                    <a:pt x="1375" y="14268"/>
                    <a:pt x="1404" y="14264"/>
                    <a:pt x="1433" y="14264"/>
                  </a:cubicBezTo>
                  <a:cubicBezTo>
                    <a:pt x="1442" y="14264"/>
                    <a:pt x="1450" y="14264"/>
                    <a:pt x="1459" y="14265"/>
                  </a:cubicBezTo>
                  <a:cubicBezTo>
                    <a:pt x="1566" y="14270"/>
                    <a:pt x="1670" y="14306"/>
                    <a:pt x="1777" y="14306"/>
                  </a:cubicBezTo>
                  <a:cubicBezTo>
                    <a:pt x="1782" y="14306"/>
                    <a:pt x="1786" y="14306"/>
                    <a:pt x="1791" y="14306"/>
                  </a:cubicBezTo>
                  <a:cubicBezTo>
                    <a:pt x="1903" y="14304"/>
                    <a:pt x="2027" y="14241"/>
                    <a:pt x="2044" y="14130"/>
                  </a:cubicBezTo>
                  <a:cubicBezTo>
                    <a:pt x="2057" y="14127"/>
                    <a:pt x="2068" y="14125"/>
                    <a:pt x="2078" y="14125"/>
                  </a:cubicBezTo>
                  <a:cubicBezTo>
                    <a:pt x="2196" y="14125"/>
                    <a:pt x="2168" y="14335"/>
                    <a:pt x="2270" y="14431"/>
                  </a:cubicBezTo>
                  <a:cubicBezTo>
                    <a:pt x="2261" y="14464"/>
                    <a:pt x="2394" y="14513"/>
                    <a:pt x="2385" y="14547"/>
                  </a:cubicBezTo>
                  <a:cubicBezTo>
                    <a:pt x="2122" y="15534"/>
                    <a:pt x="2227" y="16277"/>
                    <a:pt x="1898" y="17076"/>
                  </a:cubicBezTo>
                  <a:cubicBezTo>
                    <a:pt x="1574" y="17864"/>
                    <a:pt x="1505" y="19285"/>
                    <a:pt x="1314" y="19889"/>
                  </a:cubicBezTo>
                  <a:cubicBezTo>
                    <a:pt x="1452" y="19569"/>
                    <a:pt x="1747" y="18952"/>
                    <a:pt x="2293" y="17960"/>
                  </a:cubicBezTo>
                  <a:cubicBezTo>
                    <a:pt x="3477" y="15816"/>
                    <a:pt x="3345" y="14191"/>
                    <a:pt x="3937" y="12679"/>
                  </a:cubicBezTo>
                  <a:cubicBezTo>
                    <a:pt x="4529" y="11167"/>
                    <a:pt x="4134" y="11580"/>
                    <a:pt x="5251" y="10616"/>
                  </a:cubicBezTo>
                  <a:cubicBezTo>
                    <a:pt x="6368" y="9655"/>
                    <a:pt x="6369" y="10379"/>
                    <a:pt x="6434" y="8668"/>
                  </a:cubicBezTo>
                  <a:cubicBezTo>
                    <a:pt x="6501" y="6959"/>
                    <a:pt x="7027" y="6233"/>
                    <a:pt x="7486" y="5051"/>
                  </a:cubicBezTo>
                  <a:cubicBezTo>
                    <a:pt x="7946" y="3869"/>
                    <a:pt x="7946" y="2290"/>
                    <a:pt x="7946" y="2290"/>
                  </a:cubicBezTo>
                  <a:lnTo>
                    <a:pt x="79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2436224" y="1997803"/>
              <a:ext cx="231992" cy="499983"/>
            </a:xfrm>
            <a:custGeom>
              <a:avLst/>
              <a:gdLst/>
              <a:ahLst/>
              <a:cxnLst/>
              <a:rect l="l" t="t" r="r" b="b"/>
              <a:pathLst>
                <a:path w="6161" h="13278" extrusionOk="0">
                  <a:moveTo>
                    <a:pt x="6053" y="377"/>
                  </a:moveTo>
                  <a:cubicBezTo>
                    <a:pt x="6015" y="377"/>
                    <a:pt x="5954" y="457"/>
                    <a:pt x="5858" y="643"/>
                  </a:cubicBezTo>
                  <a:cubicBezTo>
                    <a:pt x="5489" y="1358"/>
                    <a:pt x="5390" y="1"/>
                    <a:pt x="4600" y="2984"/>
                  </a:cubicBezTo>
                  <a:cubicBezTo>
                    <a:pt x="4600" y="2984"/>
                    <a:pt x="4280" y="3082"/>
                    <a:pt x="3837" y="4858"/>
                  </a:cubicBezTo>
                  <a:cubicBezTo>
                    <a:pt x="3393" y="6633"/>
                    <a:pt x="3417" y="6559"/>
                    <a:pt x="3319" y="6781"/>
                  </a:cubicBezTo>
                  <a:cubicBezTo>
                    <a:pt x="3220" y="7002"/>
                    <a:pt x="2850" y="7225"/>
                    <a:pt x="2456" y="7915"/>
                  </a:cubicBezTo>
                  <a:cubicBezTo>
                    <a:pt x="2061" y="8607"/>
                    <a:pt x="2184" y="8014"/>
                    <a:pt x="1938" y="9026"/>
                  </a:cubicBezTo>
                  <a:cubicBezTo>
                    <a:pt x="1691" y="10036"/>
                    <a:pt x="1322" y="11368"/>
                    <a:pt x="853" y="12107"/>
                  </a:cubicBezTo>
                  <a:cubicBezTo>
                    <a:pt x="416" y="12797"/>
                    <a:pt x="0" y="13274"/>
                    <a:pt x="328" y="13274"/>
                  </a:cubicBezTo>
                  <a:cubicBezTo>
                    <a:pt x="351" y="13274"/>
                    <a:pt x="378" y="13271"/>
                    <a:pt x="409" y="13266"/>
                  </a:cubicBezTo>
                  <a:cubicBezTo>
                    <a:pt x="445" y="13261"/>
                    <a:pt x="475" y="13259"/>
                    <a:pt x="501" y="13259"/>
                  </a:cubicBezTo>
                  <a:cubicBezTo>
                    <a:pt x="580" y="13259"/>
                    <a:pt x="624" y="13277"/>
                    <a:pt x="656" y="13277"/>
                  </a:cubicBezTo>
                  <a:cubicBezTo>
                    <a:pt x="754" y="13277"/>
                    <a:pt x="743" y="13096"/>
                    <a:pt x="1346" y="11614"/>
                  </a:cubicBezTo>
                  <a:cubicBezTo>
                    <a:pt x="2209" y="9494"/>
                    <a:pt x="2258" y="8582"/>
                    <a:pt x="3121" y="8039"/>
                  </a:cubicBezTo>
                  <a:cubicBezTo>
                    <a:pt x="3985" y="7497"/>
                    <a:pt x="3862" y="7595"/>
                    <a:pt x="4379" y="6905"/>
                  </a:cubicBezTo>
                  <a:cubicBezTo>
                    <a:pt x="4897" y="6214"/>
                    <a:pt x="4897" y="6953"/>
                    <a:pt x="5390" y="6005"/>
                  </a:cubicBezTo>
                  <a:cubicBezTo>
                    <a:pt x="5882" y="5056"/>
                    <a:pt x="4994" y="4932"/>
                    <a:pt x="5390" y="3675"/>
                  </a:cubicBezTo>
                  <a:cubicBezTo>
                    <a:pt x="5784" y="2418"/>
                    <a:pt x="6079" y="2565"/>
                    <a:pt x="6079" y="1678"/>
                  </a:cubicBezTo>
                  <a:cubicBezTo>
                    <a:pt x="6079" y="1021"/>
                    <a:pt x="6160" y="377"/>
                    <a:pt x="6053" y="37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8" name="Google Shape;378;p13"/>
          <p:cNvSpPr/>
          <p:nvPr/>
        </p:nvSpPr>
        <p:spPr>
          <a:xfrm flipH="1">
            <a:off x="261030" y="445034"/>
            <a:ext cx="904385" cy="127973"/>
          </a:xfrm>
          <a:custGeom>
            <a:avLst/>
            <a:gdLst/>
            <a:ahLst/>
            <a:cxnLst/>
            <a:rect l="l" t="t" r="r" b="b"/>
            <a:pathLst>
              <a:path w="14028" h="1985" extrusionOk="0">
                <a:moveTo>
                  <a:pt x="9491" y="1"/>
                </a:moveTo>
                <a:cubicBezTo>
                  <a:pt x="9230" y="1"/>
                  <a:pt x="8944" y="116"/>
                  <a:pt x="8582" y="288"/>
                </a:cubicBezTo>
                <a:cubicBezTo>
                  <a:pt x="8118" y="510"/>
                  <a:pt x="7567" y="819"/>
                  <a:pt x="7292" y="819"/>
                </a:cubicBezTo>
                <a:cubicBezTo>
                  <a:pt x="7249" y="819"/>
                  <a:pt x="7213" y="811"/>
                  <a:pt x="7185" y="795"/>
                </a:cubicBezTo>
                <a:cubicBezTo>
                  <a:pt x="6991" y="683"/>
                  <a:pt x="6385" y="172"/>
                  <a:pt x="5638" y="172"/>
                </a:cubicBezTo>
                <a:cubicBezTo>
                  <a:pt x="5572" y="172"/>
                  <a:pt x="5505" y="176"/>
                  <a:pt x="5438" y="184"/>
                </a:cubicBezTo>
                <a:cubicBezTo>
                  <a:pt x="4600" y="288"/>
                  <a:pt x="4312" y="774"/>
                  <a:pt x="3246" y="1094"/>
                </a:cubicBezTo>
                <a:cubicBezTo>
                  <a:pt x="2313" y="1375"/>
                  <a:pt x="654" y="1406"/>
                  <a:pt x="654" y="1406"/>
                </a:cubicBezTo>
                <a:cubicBezTo>
                  <a:pt x="1" y="1423"/>
                  <a:pt x="200" y="1588"/>
                  <a:pt x="467" y="1615"/>
                </a:cubicBezTo>
                <a:cubicBezTo>
                  <a:pt x="786" y="1648"/>
                  <a:pt x="1123" y="1664"/>
                  <a:pt x="1458" y="1664"/>
                </a:cubicBezTo>
                <a:cubicBezTo>
                  <a:pt x="2531" y="1664"/>
                  <a:pt x="3594" y="1502"/>
                  <a:pt x="4064" y="1219"/>
                </a:cubicBezTo>
                <a:cubicBezTo>
                  <a:pt x="4504" y="953"/>
                  <a:pt x="4843" y="747"/>
                  <a:pt x="5098" y="747"/>
                </a:cubicBezTo>
                <a:cubicBezTo>
                  <a:pt x="5201" y="747"/>
                  <a:pt x="5291" y="781"/>
                  <a:pt x="5368" y="858"/>
                </a:cubicBezTo>
                <a:cubicBezTo>
                  <a:pt x="5636" y="1126"/>
                  <a:pt x="5799" y="1451"/>
                  <a:pt x="6020" y="1498"/>
                </a:cubicBezTo>
                <a:cubicBezTo>
                  <a:pt x="6242" y="1546"/>
                  <a:pt x="6358" y="1544"/>
                  <a:pt x="6556" y="1719"/>
                </a:cubicBezTo>
                <a:cubicBezTo>
                  <a:pt x="6706" y="1852"/>
                  <a:pt x="7131" y="1985"/>
                  <a:pt x="7587" y="1985"/>
                </a:cubicBezTo>
                <a:cubicBezTo>
                  <a:pt x="7732" y="1985"/>
                  <a:pt x="7880" y="1972"/>
                  <a:pt x="8023" y="1941"/>
                </a:cubicBezTo>
                <a:cubicBezTo>
                  <a:pt x="8616" y="1813"/>
                  <a:pt x="9327" y="1499"/>
                  <a:pt x="8977" y="1436"/>
                </a:cubicBezTo>
                <a:cubicBezTo>
                  <a:pt x="8628" y="1373"/>
                  <a:pt x="7324" y="1267"/>
                  <a:pt x="7744" y="1219"/>
                </a:cubicBezTo>
                <a:cubicBezTo>
                  <a:pt x="8162" y="1173"/>
                  <a:pt x="8697" y="801"/>
                  <a:pt x="9327" y="661"/>
                </a:cubicBezTo>
                <a:cubicBezTo>
                  <a:pt x="9460" y="631"/>
                  <a:pt x="9556" y="618"/>
                  <a:pt x="9633" y="618"/>
                </a:cubicBezTo>
                <a:cubicBezTo>
                  <a:pt x="9920" y="618"/>
                  <a:pt x="9954" y="798"/>
                  <a:pt x="10724" y="963"/>
                </a:cubicBezTo>
                <a:cubicBezTo>
                  <a:pt x="11702" y="1174"/>
                  <a:pt x="12308" y="1290"/>
                  <a:pt x="13146" y="1406"/>
                </a:cubicBezTo>
                <a:cubicBezTo>
                  <a:pt x="13299" y="1427"/>
                  <a:pt x="13429" y="1436"/>
                  <a:pt x="13535" y="1436"/>
                </a:cubicBezTo>
                <a:cubicBezTo>
                  <a:pt x="14009" y="1436"/>
                  <a:pt x="14027" y="1262"/>
                  <a:pt x="13705" y="1243"/>
                </a:cubicBezTo>
                <a:cubicBezTo>
                  <a:pt x="13308" y="1220"/>
                  <a:pt x="12238" y="1010"/>
                  <a:pt x="11445" y="746"/>
                </a:cubicBezTo>
                <a:cubicBezTo>
                  <a:pt x="10654" y="484"/>
                  <a:pt x="10512" y="415"/>
                  <a:pt x="9858" y="88"/>
                </a:cubicBezTo>
                <a:cubicBezTo>
                  <a:pt x="9737" y="27"/>
                  <a:pt x="9617" y="1"/>
                  <a:pt x="949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6" name="Google Shape;1086;p39"/>
          <p:cNvGrpSpPr/>
          <p:nvPr/>
        </p:nvGrpSpPr>
        <p:grpSpPr>
          <a:xfrm>
            <a:off x="-1074596" y="103715"/>
            <a:ext cx="3385784" cy="1710982"/>
            <a:chOff x="-2424927" y="-541856"/>
            <a:chExt cx="1977562" cy="999347"/>
          </a:xfrm>
        </p:grpSpPr>
        <p:sp>
          <p:nvSpPr>
            <p:cNvPr id="1087" name="Google Shape;1087;p39"/>
            <p:cNvSpPr/>
            <p:nvPr/>
          </p:nvSpPr>
          <p:spPr>
            <a:xfrm>
              <a:off x="-1829125" y="-404419"/>
              <a:ext cx="168883" cy="68419"/>
            </a:xfrm>
            <a:custGeom>
              <a:avLst/>
              <a:gdLst/>
              <a:ahLst/>
              <a:cxnLst/>
              <a:rect l="l" t="t" r="r" b="b"/>
              <a:pathLst>
                <a:path w="4485" h="1817" extrusionOk="0">
                  <a:moveTo>
                    <a:pt x="152" y="0"/>
                  </a:moveTo>
                  <a:cubicBezTo>
                    <a:pt x="0" y="0"/>
                    <a:pt x="171" y="136"/>
                    <a:pt x="200" y="183"/>
                  </a:cubicBezTo>
                  <a:cubicBezTo>
                    <a:pt x="776" y="1110"/>
                    <a:pt x="2266" y="405"/>
                    <a:pt x="3004" y="1446"/>
                  </a:cubicBezTo>
                  <a:cubicBezTo>
                    <a:pt x="3102" y="1585"/>
                    <a:pt x="3225" y="1707"/>
                    <a:pt x="3377" y="1787"/>
                  </a:cubicBezTo>
                  <a:cubicBezTo>
                    <a:pt x="3407" y="1804"/>
                    <a:pt x="3440" y="1815"/>
                    <a:pt x="3474" y="1816"/>
                  </a:cubicBezTo>
                  <a:cubicBezTo>
                    <a:pt x="3549" y="1815"/>
                    <a:pt x="3608" y="1745"/>
                    <a:pt x="3621" y="1671"/>
                  </a:cubicBezTo>
                  <a:cubicBezTo>
                    <a:pt x="3636" y="1598"/>
                    <a:pt x="3742" y="1494"/>
                    <a:pt x="3595" y="1451"/>
                  </a:cubicBezTo>
                  <a:cubicBezTo>
                    <a:pt x="3421" y="1397"/>
                    <a:pt x="3266" y="1295"/>
                    <a:pt x="3146" y="1159"/>
                  </a:cubicBezTo>
                  <a:cubicBezTo>
                    <a:pt x="3097" y="1103"/>
                    <a:pt x="3077" y="1037"/>
                    <a:pt x="3125" y="1037"/>
                  </a:cubicBezTo>
                  <a:cubicBezTo>
                    <a:pt x="3132" y="1037"/>
                    <a:pt x="3141" y="1038"/>
                    <a:pt x="3152" y="1042"/>
                  </a:cubicBezTo>
                  <a:cubicBezTo>
                    <a:pt x="3444" y="1137"/>
                    <a:pt x="3815" y="1174"/>
                    <a:pt x="4136" y="1174"/>
                  </a:cubicBezTo>
                  <a:cubicBezTo>
                    <a:pt x="4172" y="1174"/>
                    <a:pt x="4208" y="1173"/>
                    <a:pt x="4242" y="1172"/>
                  </a:cubicBezTo>
                  <a:cubicBezTo>
                    <a:pt x="4485" y="1097"/>
                    <a:pt x="3963" y="1050"/>
                    <a:pt x="3434" y="894"/>
                  </a:cubicBezTo>
                  <a:cubicBezTo>
                    <a:pt x="2720" y="684"/>
                    <a:pt x="1828" y="353"/>
                    <a:pt x="1236" y="226"/>
                  </a:cubicBezTo>
                  <a:lnTo>
                    <a:pt x="205" y="4"/>
                  </a:lnTo>
                  <a:cubicBezTo>
                    <a:pt x="184" y="2"/>
                    <a:pt x="167" y="0"/>
                    <a:pt x="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9"/>
            <p:cNvSpPr/>
            <p:nvPr/>
          </p:nvSpPr>
          <p:spPr>
            <a:xfrm>
              <a:off x="-1553045" y="-374710"/>
              <a:ext cx="100652" cy="64993"/>
            </a:xfrm>
            <a:custGeom>
              <a:avLst/>
              <a:gdLst/>
              <a:ahLst/>
              <a:cxnLst/>
              <a:rect l="l" t="t" r="r" b="b"/>
              <a:pathLst>
                <a:path w="2673" h="1726" extrusionOk="0">
                  <a:moveTo>
                    <a:pt x="379" y="0"/>
                  </a:moveTo>
                  <a:cubicBezTo>
                    <a:pt x="376" y="0"/>
                    <a:pt x="373" y="1"/>
                    <a:pt x="371" y="1"/>
                  </a:cubicBezTo>
                  <a:cubicBezTo>
                    <a:pt x="222" y="42"/>
                    <a:pt x="2122" y="1406"/>
                    <a:pt x="2122" y="1406"/>
                  </a:cubicBezTo>
                  <a:cubicBezTo>
                    <a:pt x="2122" y="1406"/>
                    <a:pt x="270" y="240"/>
                    <a:pt x="68" y="240"/>
                  </a:cubicBezTo>
                  <a:cubicBezTo>
                    <a:pt x="59" y="240"/>
                    <a:pt x="53" y="242"/>
                    <a:pt x="51" y="247"/>
                  </a:cubicBezTo>
                  <a:cubicBezTo>
                    <a:pt x="1" y="363"/>
                    <a:pt x="2401" y="1677"/>
                    <a:pt x="2401" y="1677"/>
                  </a:cubicBezTo>
                  <a:cubicBezTo>
                    <a:pt x="2464" y="1712"/>
                    <a:pt x="2513" y="1726"/>
                    <a:pt x="2551" y="1726"/>
                  </a:cubicBezTo>
                  <a:cubicBezTo>
                    <a:pt x="2664" y="1726"/>
                    <a:pt x="2672" y="1601"/>
                    <a:pt x="2648" y="1546"/>
                  </a:cubicBezTo>
                  <a:cubicBezTo>
                    <a:pt x="2616" y="1473"/>
                    <a:pt x="1534" y="67"/>
                    <a:pt x="1417" y="67"/>
                  </a:cubicBezTo>
                  <a:cubicBezTo>
                    <a:pt x="1417" y="67"/>
                    <a:pt x="1416" y="67"/>
                    <a:pt x="1416" y="67"/>
                  </a:cubicBezTo>
                  <a:cubicBezTo>
                    <a:pt x="1308" y="83"/>
                    <a:pt x="2114" y="1209"/>
                    <a:pt x="2114" y="1209"/>
                  </a:cubicBezTo>
                  <a:cubicBezTo>
                    <a:pt x="2114" y="1209"/>
                    <a:pt x="570" y="0"/>
                    <a:pt x="3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9"/>
            <p:cNvSpPr/>
            <p:nvPr/>
          </p:nvSpPr>
          <p:spPr>
            <a:xfrm>
              <a:off x="-1371589" y="-301585"/>
              <a:ext cx="84121" cy="37128"/>
            </a:xfrm>
            <a:custGeom>
              <a:avLst/>
              <a:gdLst/>
              <a:ahLst/>
              <a:cxnLst/>
              <a:rect l="l" t="t" r="r" b="b"/>
              <a:pathLst>
                <a:path w="2234" h="986" extrusionOk="0">
                  <a:moveTo>
                    <a:pt x="656" y="0"/>
                  </a:moveTo>
                  <a:cubicBezTo>
                    <a:pt x="646" y="0"/>
                    <a:pt x="639" y="3"/>
                    <a:pt x="637" y="9"/>
                  </a:cubicBezTo>
                  <a:cubicBezTo>
                    <a:pt x="593" y="108"/>
                    <a:pt x="1941" y="818"/>
                    <a:pt x="1941" y="818"/>
                  </a:cubicBezTo>
                  <a:cubicBezTo>
                    <a:pt x="1941" y="818"/>
                    <a:pt x="489" y="242"/>
                    <a:pt x="161" y="242"/>
                  </a:cubicBezTo>
                  <a:cubicBezTo>
                    <a:pt x="130" y="242"/>
                    <a:pt x="109" y="247"/>
                    <a:pt x="100" y="259"/>
                  </a:cubicBezTo>
                  <a:cubicBezTo>
                    <a:pt x="0" y="391"/>
                    <a:pt x="1864" y="883"/>
                    <a:pt x="1864" y="883"/>
                  </a:cubicBezTo>
                  <a:cubicBezTo>
                    <a:pt x="1864" y="883"/>
                    <a:pt x="544" y="666"/>
                    <a:pt x="187" y="666"/>
                  </a:cubicBezTo>
                  <a:cubicBezTo>
                    <a:pt x="128" y="666"/>
                    <a:pt x="95" y="672"/>
                    <a:pt x="100" y="686"/>
                  </a:cubicBezTo>
                  <a:cubicBezTo>
                    <a:pt x="133" y="785"/>
                    <a:pt x="1941" y="972"/>
                    <a:pt x="1941" y="972"/>
                  </a:cubicBezTo>
                  <a:cubicBezTo>
                    <a:pt x="1988" y="981"/>
                    <a:pt x="2027" y="986"/>
                    <a:pt x="2058" y="986"/>
                  </a:cubicBezTo>
                  <a:cubicBezTo>
                    <a:pt x="2234" y="986"/>
                    <a:pt x="2182" y="854"/>
                    <a:pt x="2119" y="812"/>
                  </a:cubicBezTo>
                  <a:cubicBezTo>
                    <a:pt x="2049" y="765"/>
                    <a:pt x="829" y="0"/>
                    <a:pt x="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9"/>
            <p:cNvSpPr/>
            <p:nvPr/>
          </p:nvSpPr>
          <p:spPr>
            <a:xfrm>
              <a:off x="-1292892" y="-270822"/>
              <a:ext cx="101179" cy="19618"/>
            </a:xfrm>
            <a:custGeom>
              <a:avLst/>
              <a:gdLst/>
              <a:ahLst/>
              <a:cxnLst/>
              <a:rect l="l" t="t" r="r" b="b"/>
              <a:pathLst>
                <a:path w="2687" h="521" extrusionOk="0">
                  <a:moveTo>
                    <a:pt x="180" y="1"/>
                  </a:moveTo>
                  <a:lnTo>
                    <a:pt x="180" y="1"/>
                  </a:lnTo>
                  <a:cubicBezTo>
                    <a:pt x="0" y="140"/>
                    <a:pt x="1509" y="520"/>
                    <a:pt x="1839" y="520"/>
                  </a:cubicBezTo>
                  <a:cubicBezTo>
                    <a:pt x="1874" y="520"/>
                    <a:pt x="1896" y="516"/>
                    <a:pt x="1901" y="507"/>
                  </a:cubicBezTo>
                  <a:cubicBezTo>
                    <a:pt x="1955" y="412"/>
                    <a:pt x="629" y="168"/>
                    <a:pt x="629" y="168"/>
                  </a:cubicBezTo>
                  <a:lnTo>
                    <a:pt x="629" y="168"/>
                  </a:lnTo>
                  <a:cubicBezTo>
                    <a:pt x="629" y="168"/>
                    <a:pt x="1559" y="220"/>
                    <a:pt x="2163" y="220"/>
                  </a:cubicBezTo>
                  <a:cubicBezTo>
                    <a:pt x="2466" y="220"/>
                    <a:pt x="2686" y="207"/>
                    <a:pt x="2668" y="168"/>
                  </a:cubicBezTo>
                  <a:cubicBezTo>
                    <a:pt x="2613" y="51"/>
                    <a:pt x="180" y="1"/>
                    <a:pt x="1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9"/>
            <p:cNvSpPr/>
            <p:nvPr/>
          </p:nvSpPr>
          <p:spPr>
            <a:xfrm>
              <a:off x="-971740" y="-276282"/>
              <a:ext cx="73088" cy="34567"/>
            </a:xfrm>
            <a:custGeom>
              <a:avLst/>
              <a:gdLst/>
              <a:ahLst/>
              <a:cxnLst/>
              <a:rect l="l" t="t" r="r" b="b"/>
              <a:pathLst>
                <a:path w="1941" h="918" extrusionOk="0">
                  <a:moveTo>
                    <a:pt x="1686" y="0"/>
                  </a:moveTo>
                  <a:cubicBezTo>
                    <a:pt x="1541" y="0"/>
                    <a:pt x="64" y="829"/>
                    <a:pt x="64" y="829"/>
                  </a:cubicBezTo>
                  <a:cubicBezTo>
                    <a:pt x="0" y="893"/>
                    <a:pt x="114" y="918"/>
                    <a:pt x="312" y="918"/>
                  </a:cubicBezTo>
                  <a:cubicBezTo>
                    <a:pt x="834" y="918"/>
                    <a:pt x="1940" y="746"/>
                    <a:pt x="1922" y="675"/>
                  </a:cubicBezTo>
                  <a:cubicBezTo>
                    <a:pt x="1918" y="659"/>
                    <a:pt x="1871" y="652"/>
                    <a:pt x="1796" y="652"/>
                  </a:cubicBezTo>
                  <a:cubicBezTo>
                    <a:pt x="1412" y="652"/>
                    <a:pt x="287" y="829"/>
                    <a:pt x="287" y="829"/>
                  </a:cubicBezTo>
                  <a:cubicBezTo>
                    <a:pt x="287" y="829"/>
                    <a:pt x="1799" y="25"/>
                    <a:pt x="1692" y="1"/>
                  </a:cubicBezTo>
                  <a:cubicBezTo>
                    <a:pt x="1690" y="0"/>
                    <a:pt x="1688" y="0"/>
                    <a:pt x="16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9"/>
            <p:cNvSpPr/>
            <p:nvPr/>
          </p:nvSpPr>
          <p:spPr>
            <a:xfrm>
              <a:off x="-1494229" y="-151910"/>
              <a:ext cx="174380" cy="133901"/>
            </a:xfrm>
            <a:custGeom>
              <a:avLst/>
              <a:gdLst/>
              <a:ahLst/>
              <a:cxnLst/>
              <a:rect l="l" t="t" r="r" b="b"/>
              <a:pathLst>
                <a:path w="4631" h="3556" extrusionOk="0">
                  <a:moveTo>
                    <a:pt x="3352" y="1"/>
                  </a:moveTo>
                  <a:cubicBezTo>
                    <a:pt x="3269" y="1"/>
                    <a:pt x="3017" y="3338"/>
                    <a:pt x="3017" y="3338"/>
                  </a:cubicBezTo>
                  <a:cubicBezTo>
                    <a:pt x="3017" y="3338"/>
                    <a:pt x="1466" y="1604"/>
                    <a:pt x="1304" y="1604"/>
                  </a:cubicBezTo>
                  <a:cubicBezTo>
                    <a:pt x="1298" y="1604"/>
                    <a:pt x="1293" y="1607"/>
                    <a:pt x="1291" y="1613"/>
                  </a:cubicBezTo>
                  <a:cubicBezTo>
                    <a:pt x="1242" y="1761"/>
                    <a:pt x="2458" y="3092"/>
                    <a:pt x="2458" y="3092"/>
                  </a:cubicBezTo>
                  <a:cubicBezTo>
                    <a:pt x="2458" y="3092"/>
                    <a:pt x="807" y="1922"/>
                    <a:pt x="604" y="1922"/>
                  </a:cubicBezTo>
                  <a:cubicBezTo>
                    <a:pt x="593" y="1922"/>
                    <a:pt x="586" y="1925"/>
                    <a:pt x="584" y="1933"/>
                  </a:cubicBezTo>
                  <a:cubicBezTo>
                    <a:pt x="543" y="2073"/>
                    <a:pt x="2187" y="3067"/>
                    <a:pt x="2187" y="3067"/>
                  </a:cubicBezTo>
                  <a:cubicBezTo>
                    <a:pt x="2187" y="3067"/>
                    <a:pt x="350" y="2080"/>
                    <a:pt x="119" y="2080"/>
                  </a:cubicBezTo>
                  <a:cubicBezTo>
                    <a:pt x="110" y="2080"/>
                    <a:pt x="103" y="2082"/>
                    <a:pt x="99" y="2085"/>
                  </a:cubicBezTo>
                  <a:cubicBezTo>
                    <a:pt x="1" y="2172"/>
                    <a:pt x="2796" y="3528"/>
                    <a:pt x="2796" y="3528"/>
                  </a:cubicBezTo>
                  <a:cubicBezTo>
                    <a:pt x="2819" y="3547"/>
                    <a:pt x="2847" y="3555"/>
                    <a:pt x="2881" y="3555"/>
                  </a:cubicBezTo>
                  <a:cubicBezTo>
                    <a:pt x="3327" y="3555"/>
                    <a:pt x="4631" y="1983"/>
                    <a:pt x="4555" y="1883"/>
                  </a:cubicBezTo>
                  <a:cubicBezTo>
                    <a:pt x="4552" y="1879"/>
                    <a:pt x="4547" y="1877"/>
                    <a:pt x="4542" y="1877"/>
                  </a:cubicBezTo>
                  <a:cubicBezTo>
                    <a:pt x="4386" y="1877"/>
                    <a:pt x="3223" y="3239"/>
                    <a:pt x="3223" y="3239"/>
                  </a:cubicBezTo>
                  <a:cubicBezTo>
                    <a:pt x="3223" y="3239"/>
                    <a:pt x="3437" y="34"/>
                    <a:pt x="3354" y="1"/>
                  </a:cubicBezTo>
                  <a:cubicBezTo>
                    <a:pt x="3353" y="1"/>
                    <a:pt x="3353" y="1"/>
                    <a:pt x="33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9"/>
            <p:cNvSpPr/>
            <p:nvPr/>
          </p:nvSpPr>
          <p:spPr>
            <a:xfrm>
              <a:off x="-1313715" y="-119866"/>
              <a:ext cx="29107" cy="28128"/>
            </a:xfrm>
            <a:custGeom>
              <a:avLst/>
              <a:gdLst/>
              <a:ahLst/>
              <a:cxnLst/>
              <a:rect l="l" t="t" r="r" b="b"/>
              <a:pathLst>
                <a:path w="773" h="747" extrusionOk="0">
                  <a:moveTo>
                    <a:pt x="669" y="1"/>
                  </a:moveTo>
                  <a:cubicBezTo>
                    <a:pt x="542" y="1"/>
                    <a:pt x="32" y="682"/>
                    <a:pt x="32" y="682"/>
                  </a:cubicBezTo>
                  <a:cubicBezTo>
                    <a:pt x="5" y="727"/>
                    <a:pt x="0" y="746"/>
                    <a:pt x="13" y="746"/>
                  </a:cubicBezTo>
                  <a:cubicBezTo>
                    <a:pt x="88" y="746"/>
                    <a:pt x="772" y="36"/>
                    <a:pt x="678" y="2"/>
                  </a:cubicBezTo>
                  <a:cubicBezTo>
                    <a:pt x="676" y="1"/>
                    <a:pt x="672" y="1"/>
                    <a:pt x="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9"/>
            <p:cNvSpPr/>
            <p:nvPr/>
          </p:nvSpPr>
          <p:spPr>
            <a:xfrm>
              <a:off x="-1055031" y="53267"/>
              <a:ext cx="116806" cy="48161"/>
            </a:xfrm>
            <a:custGeom>
              <a:avLst/>
              <a:gdLst/>
              <a:ahLst/>
              <a:cxnLst/>
              <a:rect l="l" t="t" r="r" b="b"/>
              <a:pathLst>
                <a:path w="3102" h="1279" extrusionOk="0">
                  <a:moveTo>
                    <a:pt x="161" y="1"/>
                  </a:moveTo>
                  <a:cubicBezTo>
                    <a:pt x="147" y="1"/>
                    <a:pt x="137" y="3"/>
                    <a:pt x="131" y="8"/>
                  </a:cubicBezTo>
                  <a:cubicBezTo>
                    <a:pt x="1" y="129"/>
                    <a:pt x="2553" y="1279"/>
                    <a:pt x="2553" y="1279"/>
                  </a:cubicBezTo>
                  <a:lnTo>
                    <a:pt x="3101" y="1279"/>
                  </a:lnTo>
                  <a:cubicBezTo>
                    <a:pt x="3101" y="1279"/>
                    <a:pt x="494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9"/>
            <p:cNvSpPr/>
            <p:nvPr/>
          </p:nvSpPr>
          <p:spPr>
            <a:xfrm>
              <a:off x="-921773" y="59895"/>
              <a:ext cx="140378" cy="45638"/>
            </a:xfrm>
            <a:custGeom>
              <a:avLst/>
              <a:gdLst/>
              <a:ahLst/>
              <a:cxnLst/>
              <a:rect l="l" t="t" r="r" b="b"/>
              <a:pathLst>
                <a:path w="3728" h="1212" extrusionOk="0">
                  <a:moveTo>
                    <a:pt x="2945" y="1"/>
                  </a:moveTo>
                  <a:cubicBezTo>
                    <a:pt x="2640" y="1"/>
                    <a:pt x="154" y="1038"/>
                    <a:pt x="154" y="1038"/>
                  </a:cubicBezTo>
                  <a:lnTo>
                    <a:pt x="0" y="1211"/>
                  </a:lnTo>
                  <a:cubicBezTo>
                    <a:pt x="0" y="1211"/>
                    <a:pt x="3728" y="1081"/>
                    <a:pt x="3607" y="917"/>
                  </a:cubicBezTo>
                  <a:cubicBezTo>
                    <a:pt x="3573" y="870"/>
                    <a:pt x="3338" y="854"/>
                    <a:pt x="3018" y="854"/>
                  </a:cubicBezTo>
                  <a:cubicBezTo>
                    <a:pt x="2212" y="854"/>
                    <a:pt x="867" y="960"/>
                    <a:pt x="867" y="960"/>
                  </a:cubicBezTo>
                  <a:cubicBezTo>
                    <a:pt x="867" y="960"/>
                    <a:pt x="3081" y="106"/>
                    <a:pt x="2971" y="7"/>
                  </a:cubicBezTo>
                  <a:cubicBezTo>
                    <a:pt x="2967" y="3"/>
                    <a:pt x="2958" y="1"/>
                    <a:pt x="29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9"/>
            <p:cNvSpPr/>
            <p:nvPr/>
          </p:nvSpPr>
          <p:spPr>
            <a:xfrm>
              <a:off x="-959728" y="-19104"/>
              <a:ext cx="40893" cy="106827"/>
            </a:xfrm>
            <a:custGeom>
              <a:avLst/>
              <a:gdLst/>
              <a:ahLst/>
              <a:cxnLst/>
              <a:rect l="l" t="t" r="r" b="b"/>
              <a:pathLst>
                <a:path w="1086" h="2837" extrusionOk="0">
                  <a:moveTo>
                    <a:pt x="101" y="0"/>
                  </a:moveTo>
                  <a:cubicBezTo>
                    <a:pt x="101" y="0"/>
                    <a:pt x="100" y="0"/>
                    <a:pt x="100" y="1"/>
                  </a:cubicBezTo>
                  <a:cubicBezTo>
                    <a:pt x="0" y="34"/>
                    <a:pt x="535" y="2779"/>
                    <a:pt x="535" y="2779"/>
                  </a:cubicBezTo>
                  <a:lnTo>
                    <a:pt x="847" y="2837"/>
                  </a:lnTo>
                  <a:cubicBezTo>
                    <a:pt x="847" y="2837"/>
                    <a:pt x="1086" y="922"/>
                    <a:pt x="1008" y="913"/>
                  </a:cubicBezTo>
                  <a:cubicBezTo>
                    <a:pt x="1008" y="913"/>
                    <a:pt x="1008" y="913"/>
                    <a:pt x="1008" y="913"/>
                  </a:cubicBezTo>
                  <a:cubicBezTo>
                    <a:pt x="931" y="913"/>
                    <a:pt x="715" y="2705"/>
                    <a:pt x="715" y="2705"/>
                  </a:cubicBezTo>
                  <a:cubicBezTo>
                    <a:pt x="715" y="2705"/>
                    <a:pt x="204" y="0"/>
                    <a:pt x="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9"/>
            <p:cNvSpPr/>
            <p:nvPr/>
          </p:nvSpPr>
          <p:spPr>
            <a:xfrm>
              <a:off x="-1191264" y="-108984"/>
              <a:ext cx="183079" cy="35584"/>
            </a:xfrm>
            <a:custGeom>
              <a:avLst/>
              <a:gdLst/>
              <a:ahLst/>
              <a:cxnLst/>
              <a:rect l="l" t="t" r="r" b="b"/>
              <a:pathLst>
                <a:path w="4862" h="945" extrusionOk="0">
                  <a:moveTo>
                    <a:pt x="2193" y="1"/>
                  </a:moveTo>
                  <a:cubicBezTo>
                    <a:pt x="1278" y="1"/>
                    <a:pt x="101" y="79"/>
                    <a:pt x="39" y="513"/>
                  </a:cubicBezTo>
                  <a:cubicBezTo>
                    <a:pt x="1" y="775"/>
                    <a:pt x="99" y="855"/>
                    <a:pt x="242" y="855"/>
                  </a:cubicBezTo>
                  <a:cubicBezTo>
                    <a:pt x="437" y="855"/>
                    <a:pt x="716" y="706"/>
                    <a:pt x="849" y="665"/>
                  </a:cubicBezTo>
                  <a:cubicBezTo>
                    <a:pt x="1001" y="619"/>
                    <a:pt x="1151" y="599"/>
                    <a:pt x="1301" y="599"/>
                  </a:cubicBezTo>
                  <a:cubicBezTo>
                    <a:pt x="1708" y="599"/>
                    <a:pt x="2106" y="742"/>
                    <a:pt x="2496" y="872"/>
                  </a:cubicBezTo>
                  <a:cubicBezTo>
                    <a:pt x="2609" y="910"/>
                    <a:pt x="2731" y="945"/>
                    <a:pt x="2848" y="945"/>
                  </a:cubicBezTo>
                  <a:cubicBezTo>
                    <a:pt x="2927" y="945"/>
                    <a:pt x="3003" y="929"/>
                    <a:pt x="3071" y="888"/>
                  </a:cubicBezTo>
                  <a:cubicBezTo>
                    <a:pt x="3158" y="834"/>
                    <a:pt x="3219" y="744"/>
                    <a:pt x="3301" y="682"/>
                  </a:cubicBezTo>
                  <a:cubicBezTo>
                    <a:pt x="3425" y="590"/>
                    <a:pt x="3583" y="568"/>
                    <a:pt x="3740" y="568"/>
                  </a:cubicBezTo>
                  <a:cubicBezTo>
                    <a:pt x="3777" y="568"/>
                    <a:pt x="3814" y="570"/>
                    <a:pt x="3850" y="571"/>
                  </a:cubicBezTo>
                  <a:cubicBezTo>
                    <a:pt x="4191" y="588"/>
                    <a:pt x="4528" y="632"/>
                    <a:pt x="4862" y="705"/>
                  </a:cubicBezTo>
                  <a:cubicBezTo>
                    <a:pt x="4670" y="482"/>
                    <a:pt x="4276" y="606"/>
                    <a:pt x="4043" y="427"/>
                  </a:cubicBezTo>
                  <a:cubicBezTo>
                    <a:pt x="3966" y="370"/>
                    <a:pt x="3914" y="284"/>
                    <a:pt x="3844" y="219"/>
                  </a:cubicBezTo>
                  <a:cubicBezTo>
                    <a:pt x="3673" y="58"/>
                    <a:pt x="3416" y="32"/>
                    <a:pt x="3180" y="24"/>
                  </a:cubicBezTo>
                  <a:cubicBezTo>
                    <a:pt x="3017" y="19"/>
                    <a:pt x="2636" y="1"/>
                    <a:pt x="2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9"/>
            <p:cNvSpPr/>
            <p:nvPr/>
          </p:nvSpPr>
          <p:spPr>
            <a:xfrm>
              <a:off x="-1034698" y="-137940"/>
              <a:ext cx="76703" cy="87736"/>
            </a:xfrm>
            <a:custGeom>
              <a:avLst/>
              <a:gdLst/>
              <a:ahLst/>
              <a:cxnLst/>
              <a:rect l="l" t="t" r="r" b="b"/>
              <a:pathLst>
                <a:path w="2037" h="2330" extrusionOk="0">
                  <a:moveTo>
                    <a:pt x="1911" y="1"/>
                  </a:moveTo>
                  <a:cubicBezTo>
                    <a:pt x="1790" y="1"/>
                    <a:pt x="1862" y="1913"/>
                    <a:pt x="1805" y="1913"/>
                  </a:cubicBezTo>
                  <a:cubicBezTo>
                    <a:pt x="1803" y="1913"/>
                    <a:pt x="1802" y="1912"/>
                    <a:pt x="1801" y="1910"/>
                  </a:cubicBezTo>
                  <a:cubicBezTo>
                    <a:pt x="1735" y="1820"/>
                    <a:pt x="1317" y="1173"/>
                    <a:pt x="1252" y="1173"/>
                  </a:cubicBezTo>
                  <a:cubicBezTo>
                    <a:pt x="1250" y="1173"/>
                    <a:pt x="1249" y="1174"/>
                    <a:pt x="1248" y="1174"/>
                  </a:cubicBezTo>
                  <a:cubicBezTo>
                    <a:pt x="1197" y="1200"/>
                    <a:pt x="1616" y="1878"/>
                    <a:pt x="1593" y="1878"/>
                  </a:cubicBezTo>
                  <a:cubicBezTo>
                    <a:pt x="1592" y="1878"/>
                    <a:pt x="1591" y="1878"/>
                    <a:pt x="1590" y="1877"/>
                  </a:cubicBezTo>
                  <a:cubicBezTo>
                    <a:pt x="1545" y="1845"/>
                    <a:pt x="185" y="416"/>
                    <a:pt x="68" y="416"/>
                  </a:cubicBezTo>
                  <a:cubicBezTo>
                    <a:pt x="64" y="416"/>
                    <a:pt x="62" y="418"/>
                    <a:pt x="61" y="420"/>
                  </a:cubicBezTo>
                  <a:cubicBezTo>
                    <a:pt x="1" y="561"/>
                    <a:pt x="1719" y="2193"/>
                    <a:pt x="1719" y="2193"/>
                  </a:cubicBezTo>
                  <a:cubicBezTo>
                    <a:pt x="1719" y="2193"/>
                    <a:pt x="1867" y="2329"/>
                    <a:pt x="1937" y="2329"/>
                  </a:cubicBezTo>
                  <a:cubicBezTo>
                    <a:pt x="1949" y="2329"/>
                    <a:pt x="1958" y="2326"/>
                    <a:pt x="1964" y="2318"/>
                  </a:cubicBezTo>
                  <a:cubicBezTo>
                    <a:pt x="2010" y="2258"/>
                    <a:pt x="2036" y="7"/>
                    <a:pt x="1911" y="1"/>
                  </a:cubicBezTo>
                  <a:cubicBezTo>
                    <a:pt x="1911" y="1"/>
                    <a:pt x="1911" y="1"/>
                    <a:pt x="19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9"/>
            <p:cNvSpPr/>
            <p:nvPr/>
          </p:nvSpPr>
          <p:spPr>
            <a:xfrm>
              <a:off x="-857422" y="239015"/>
              <a:ext cx="114019" cy="141620"/>
            </a:xfrm>
            <a:custGeom>
              <a:avLst/>
              <a:gdLst/>
              <a:ahLst/>
              <a:cxnLst/>
              <a:rect l="l" t="t" r="r" b="b"/>
              <a:pathLst>
                <a:path w="3028" h="3761" extrusionOk="0">
                  <a:moveTo>
                    <a:pt x="1886" y="1"/>
                  </a:moveTo>
                  <a:cubicBezTo>
                    <a:pt x="1701" y="1"/>
                    <a:pt x="109" y="2652"/>
                    <a:pt x="2" y="2778"/>
                  </a:cubicBezTo>
                  <a:lnTo>
                    <a:pt x="1" y="3185"/>
                  </a:lnTo>
                  <a:cubicBezTo>
                    <a:pt x="1" y="3185"/>
                    <a:pt x="2726" y="3761"/>
                    <a:pt x="3003" y="3761"/>
                  </a:cubicBezTo>
                  <a:cubicBezTo>
                    <a:pt x="3020" y="3761"/>
                    <a:pt x="3028" y="3759"/>
                    <a:pt x="3026" y="3755"/>
                  </a:cubicBezTo>
                  <a:cubicBezTo>
                    <a:pt x="2993" y="3677"/>
                    <a:pt x="265" y="3031"/>
                    <a:pt x="265" y="3031"/>
                  </a:cubicBezTo>
                  <a:cubicBezTo>
                    <a:pt x="265" y="3031"/>
                    <a:pt x="2708" y="2067"/>
                    <a:pt x="2752" y="1924"/>
                  </a:cubicBezTo>
                  <a:cubicBezTo>
                    <a:pt x="2755" y="1915"/>
                    <a:pt x="2748" y="1911"/>
                    <a:pt x="2731" y="1911"/>
                  </a:cubicBezTo>
                  <a:cubicBezTo>
                    <a:pt x="2475" y="1911"/>
                    <a:pt x="78" y="2878"/>
                    <a:pt x="78" y="2878"/>
                  </a:cubicBezTo>
                  <a:cubicBezTo>
                    <a:pt x="78" y="2878"/>
                    <a:pt x="2017" y="137"/>
                    <a:pt x="1897" y="5"/>
                  </a:cubicBezTo>
                  <a:cubicBezTo>
                    <a:pt x="1894" y="2"/>
                    <a:pt x="1890" y="1"/>
                    <a:pt x="18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9"/>
            <p:cNvSpPr/>
            <p:nvPr/>
          </p:nvSpPr>
          <p:spPr>
            <a:xfrm>
              <a:off x="-993768" y="300994"/>
              <a:ext cx="124412" cy="50119"/>
            </a:xfrm>
            <a:custGeom>
              <a:avLst/>
              <a:gdLst/>
              <a:ahLst/>
              <a:cxnLst/>
              <a:rect l="l" t="t" r="r" b="b"/>
              <a:pathLst>
                <a:path w="3304" h="1331" extrusionOk="0">
                  <a:moveTo>
                    <a:pt x="124" y="1"/>
                  </a:moveTo>
                  <a:cubicBezTo>
                    <a:pt x="111" y="1"/>
                    <a:pt x="103" y="2"/>
                    <a:pt x="99" y="7"/>
                  </a:cubicBezTo>
                  <a:cubicBezTo>
                    <a:pt x="1" y="114"/>
                    <a:pt x="3304" y="1330"/>
                    <a:pt x="3304" y="1330"/>
                  </a:cubicBezTo>
                  <a:lnTo>
                    <a:pt x="3304" y="1232"/>
                  </a:lnTo>
                  <a:cubicBezTo>
                    <a:pt x="3304" y="1232"/>
                    <a:pt x="432" y="1"/>
                    <a:pt x="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9"/>
            <p:cNvSpPr/>
            <p:nvPr/>
          </p:nvSpPr>
          <p:spPr>
            <a:xfrm>
              <a:off x="-1215136" y="286234"/>
              <a:ext cx="63938" cy="76854"/>
            </a:xfrm>
            <a:custGeom>
              <a:avLst/>
              <a:gdLst/>
              <a:ahLst/>
              <a:cxnLst/>
              <a:rect l="l" t="t" r="r" b="b"/>
              <a:pathLst>
                <a:path w="1698" h="2041" extrusionOk="0">
                  <a:moveTo>
                    <a:pt x="1498" y="0"/>
                  </a:moveTo>
                  <a:cubicBezTo>
                    <a:pt x="1286" y="0"/>
                    <a:pt x="438" y="1372"/>
                    <a:pt x="438" y="1372"/>
                  </a:cubicBezTo>
                  <a:cubicBezTo>
                    <a:pt x="438" y="1372"/>
                    <a:pt x="1" y="2018"/>
                    <a:pt x="44" y="2040"/>
                  </a:cubicBezTo>
                  <a:cubicBezTo>
                    <a:pt x="44" y="2040"/>
                    <a:pt x="45" y="2040"/>
                    <a:pt x="45" y="2040"/>
                  </a:cubicBezTo>
                  <a:cubicBezTo>
                    <a:pt x="105" y="2040"/>
                    <a:pt x="1698" y="67"/>
                    <a:pt x="1512" y="2"/>
                  </a:cubicBezTo>
                  <a:cubicBezTo>
                    <a:pt x="1508" y="1"/>
                    <a:pt x="1503" y="0"/>
                    <a:pt x="14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9"/>
            <p:cNvSpPr/>
            <p:nvPr/>
          </p:nvSpPr>
          <p:spPr>
            <a:xfrm>
              <a:off x="-1258665" y="245642"/>
              <a:ext cx="9414" cy="93497"/>
            </a:xfrm>
            <a:custGeom>
              <a:avLst/>
              <a:gdLst/>
              <a:ahLst/>
              <a:cxnLst/>
              <a:rect l="l" t="t" r="r" b="b"/>
              <a:pathLst>
                <a:path w="250" h="2483" extrusionOk="0">
                  <a:moveTo>
                    <a:pt x="155" y="0"/>
                  </a:moveTo>
                  <a:cubicBezTo>
                    <a:pt x="153" y="0"/>
                    <a:pt x="150" y="2"/>
                    <a:pt x="147" y="5"/>
                  </a:cubicBezTo>
                  <a:cubicBezTo>
                    <a:pt x="32" y="154"/>
                    <a:pt x="0" y="2422"/>
                    <a:pt x="0" y="2422"/>
                  </a:cubicBezTo>
                  <a:cubicBezTo>
                    <a:pt x="13" y="2463"/>
                    <a:pt x="25" y="2482"/>
                    <a:pt x="37" y="2482"/>
                  </a:cubicBezTo>
                  <a:cubicBezTo>
                    <a:pt x="174" y="2482"/>
                    <a:pt x="250" y="0"/>
                    <a:pt x="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9"/>
            <p:cNvSpPr/>
            <p:nvPr/>
          </p:nvSpPr>
          <p:spPr>
            <a:xfrm>
              <a:off x="-1301892" y="120367"/>
              <a:ext cx="206462" cy="68494"/>
            </a:xfrm>
            <a:custGeom>
              <a:avLst/>
              <a:gdLst/>
              <a:ahLst/>
              <a:cxnLst/>
              <a:rect l="l" t="t" r="r" b="b"/>
              <a:pathLst>
                <a:path w="5483" h="1819" extrusionOk="0">
                  <a:moveTo>
                    <a:pt x="48" y="1"/>
                  </a:moveTo>
                  <a:lnTo>
                    <a:pt x="0" y="279"/>
                  </a:lnTo>
                  <a:cubicBezTo>
                    <a:pt x="362" y="498"/>
                    <a:pt x="792" y="560"/>
                    <a:pt x="1205" y="649"/>
                  </a:cubicBezTo>
                  <a:cubicBezTo>
                    <a:pt x="1616" y="738"/>
                    <a:pt x="2046" y="874"/>
                    <a:pt x="2323" y="1193"/>
                  </a:cubicBezTo>
                  <a:cubicBezTo>
                    <a:pt x="2524" y="1425"/>
                    <a:pt x="2669" y="1764"/>
                    <a:pt x="2973" y="1813"/>
                  </a:cubicBezTo>
                  <a:cubicBezTo>
                    <a:pt x="2997" y="1816"/>
                    <a:pt x="3022" y="1818"/>
                    <a:pt x="3046" y="1818"/>
                  </a:cubicBezTo>
                  <a:cubicBezTo>
                    <a:pt x="3260" y="1818"/>
                    <a:pt x="3479" y="1684"/>
                    <a:pt x="3683" y="1684"/>
                  </a:cubicBezTo>
                  <a:cubicBezTo>
                    <a:pt x="3693" y="1684"/>
                    <a:pt x="3702" y="1685"/>
                    <a:pt x="3711" y="1685"/>
                  </a:cubicBezTo>
                  <a:cubicBezTo>
                    <a:pt x="3713" y="1685"/>
                    <a:pt x="3715" y="1685"/>
                    <a:pt x="3717" y="1685"/>
                  </a:cubicBezTo>
                  <a:cubicBezTo>
                    <a:pt x="3796" y="1685"/>
                    <a:pt x="3858" y="1605"/>
                    <a:pt x="3825" y="1533"/>
                  </a:cubicBezTo>
                  <a:cubicBezTo>
                    <a:pt x="3806" y="1494"/>
                    <a:pt x="3729" y="1510"/>
                    <a:pt x="3697" y="1483"/>
                  </a:cubicBezTo>
                  <a:cubicBezTo>
                    <a:pt x="3657" y="1450"/>
                    <a:pt x="3660" y="1376"/>
                    <a:pt x="3608" y="1372"/>
                  </a:cubicBezTo>
                  <a:cubicBezTo>
                    <a:pt x="3595" y="1371"/>
                    <a:pt x="3582" y="1371"/>
                    <a:pt x="3568" y="1371"/>
                  </a:cubicBezTo>
                  <a:cubicBezTo>
                    <a:pt x="3549" y="1371"/>
                    <a:pt x="3530" y="1371"/>
                    <a:pt x="3511" y="1371"/>
                  </a:cubicBezTo>
                  <a:cubicBezTo>
                    <a:pt x="3469" y="1371"/>
                    <a:pt x="3428" y="1368"/>
                    <a:pt x="3396" y="1344"/>
                  </a:cubicBezTo>
                  <a:cubicBezTo>
                    <a:pt x="3324" y="1292"/>
                    <a:pt x="3343" y="1183"/>
                    <a:pt x="3414" y="1130"/>
                  </a:cubicBezTo>
                  <a:cubicBezTo>
                    <a:pt x="3465" y="1091"/>
                    <a:pt x="3526" y="1081"/>
                    <a:pt x="3587" y="1081"/>
                  </a:cubicBezTo>
                  <a:cubicBezTo>
                    <a:pt x="3627" y="1081"/>
                    <a:pt x="3666" y="1085"/>
                    <a:pt x="3705" y="1089"/>
                  </a:cubicBezTo>
                  <a:cubicBezTo>
                    <a:pt x="3741" y="1092"/>
                    <a:pt x="3775" y="1094"/>
                    <a:pt x="3807" y="1094"/>
                  </a:cubicBezTo>
                  <a:cubicBezTo>
                    <a:pt x="3987" y="1094"/>
                    <a:pt x="4113" y="1042"/>
                    <a:pt x="4317" y="1037"/>
                  </a:cubicBezTo>
                  <a:cubicBezTo>
                    <a:pt x="4318" y="1037"/>
                    <a:pt x="4319" y="1037"/>
                    <a:pt x="4320" y="1037"/>
                  </a:cubicBezTo>
                  <a:cubicBezTo>
                    <a:pt x="4366" y="1037"/>
                    <a:pt x="4483" y="1088"/>
                    <a:pt x="4547" y="1088"/>
                  </a:cubicBezTo>
                  <a:cubicBezTo>
                    <a:pt x="4560" y="1088"/>
                    <a:pt x="4571" y="1085"/>
                    <a:pt x="4578" y="1080"/>
                  </a:cubicBezTo>
                  <a:cubicBezTo>
                    <a:pt x="4622" y="1048"/>
                    <a:pt x="4717" y="987"/>
                    <a:pt x="4676" y="952"/>
                  </a:cubicBezTo>
                  <a:cubicBezTo>
                    <a:pt x="4567" y="862"/>
                    <a:pt x="4710" y="819"/>
                    <a:pt x="4774" y="806"/>
                  </a:cubicBezTo>
                  <a:cubicBezTo>
                    <a:pt x="4790" y="803"/>
                    <a:pt x="4807" y="802"/>
                    <a:pt x="4826" y="802"/>
                  </a:cubicBezTo>
                  <a:cubicBezTo>
                    <a:pt x="4946" y="802"/>
                    <a:pt x="5116" y="859"/>
                    <a:pt x="5235" y="859"/>
                  </a:cubicBezTo>
                  <a:cubicBezTo>
                    <a:pt x="5241" y="859"/>
                    <a:pt x="5248" y="859"/>
                    <a:pt x="5254" y="858"/>
                  </a:cubicBezTo>
                  <a:cubicBezTo>
                    <a:pt x="5330" y="854"/>
                    <a:pt x="5403" y="837"/>
                    <a:pt x="5463" y="793"/>
                  </a:cubicBezTo>
                  <a:cubicBezTo>
                    <a:pt x="5483" y="770"/>
                    <a:pt x="5444" y="753"/>
                    <a:pt x="5434" y="718"/>
                  </a:cubicBezTo>
                  <a:cubicBezTo>
                    <a:pt x="5425" y="689"/>
                    <a:pt x="5353" y="677"/>
                    <a:pt x="5332" y="671"/>
                  </a:cubicBezTo>
                  <a:cubicBezTo>
                    <a:pt x="5325" y="670"/>
                    <a:pt x="5318" y="669"/>
                    <a:pt x="5312" y="669"/>
                  </a:cubicBezTo>
                  <a:cubicBezTo>
                    <a:pt x="5256" y="669"/>
                    <a:pt x="5197" y="715"/>
                    <a:pt x="5141" y="715"/>
                  </a:cubicBezTo>
                  <a:cubicBezTo>
                    <a:pt x="5137" y="715"/>
                    <a:pt x="5133" y="715"/>
                    <a:pt x="5130" y="714"/>
                  </a:cubicBezTo>
                  <a:cubicBezTo>
                    <a:pt x="5066" y="708"/>
                    <a:pt x="4989" y="706"/>
                    <a:pt x="4906" y="706"/>
                  </a:cubicBezTo>
                  <a:cubicBezTo>
                    <a:pt x="4751" y="706"/>
                    <a:pt x="4575" y="713"/>
                    <a:pt x="4420" y="713"/>
                  </a:cubicBezTo>
                  <a:cubicBezTo>
                    <a:pt x="4337" y="713"/>
                    <a:pt x="4260" y="711"/>
                    <a:pt x="4197" y="705"/>
                  </a:cubicBezTo>
                  <a:cubicBezTo>
                    <a:pt x="4036" y="688"/>
                    <a:pt x="4022" y="621"/>
                    <a:pt x="3896" y="621"/>
                  </a:cubicBezTo>
                  <a:cubicBezTo>
                    <a:pt x="3879" y="621"/>
                    <a:pt x="3860" y="622"/>
                    <a:pt x="3838" y="625"/>
                  </a:cubicBezTo>
                  <a:cubicBezTo>
                    <a:pt x="3571" y="659"/>
                    <a:pt x="3313" y="783"/>
                    <a:pt x="3046" y="783"/>
                  </a:cubicBezTo>
                  <a:cubicBezTo>
                    <a:pt x="3018" y="783"/>
                    <a:pt x="2990" y="782"/>
                    <a:pt x="2962" y="779"/>
                  </a:cubicBezTo>
                  <a:cubicBezTo>
                    <a:pt x="2534" y="734"/>
                    <a:pt x="2234" y="340"/>
                    <a:pt x="1841" y="162"/>
                  </a:cubicBezTo>
                  <a:cubicBezTo>
                    <a:pt x="1601" y="53"/>
                    <a:pt x="1341" y="32"/>
                    <a:pt x="1076" y="32"/>
                  </a:cubicBezTo>
                  <a:cubicBezTo>
                    <a:pt x="898" y="32"/>
                    <a:pt x="718" y="41"/>
                    <a:pt x="539" y="41"/>
                  </a:cubicBezTo>
                  <a:cubicBezTo>
                    <a:pt x="373" y="41"/>
                    <a:pt x="208" y="33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9"/>
            <p:cNvSpPr/>
            <p:nvPr/>
          </p:nvSpPr>
          <p:spPr>
            <a:xfrm>
              <a:off x="-1492120" y="90055"/>
              <a:ext cx="135332" cy="81674"/>
            </a:xfrm>
            <a:custGeom>
              <a:avLst/>
              <a:gdLst/>
              <a:ahLst/>
              <a:cxnLst/>
              <a:rect l="l" t="t" r="r" b="b"/>
              <a:pathLst>
                <a:path w="3594" h="2169" extrusionOk="0">
                  <a:moveTo>
                    <a:pt x="372" y="0"/>
                  </a:moveTo>
                  <a:cubicBezTo>
                    <a:pt x="255" y="0"/>
                    <a:pt x="161" y="57"/>
                    <a:pt x="111" y="201"/>
                  </a:cubicBezTo>
                  <a:cubicBezTo>
                    <a:pt x="0" y="519"/>
                    <a:pt x="317" y="461"/>
                    <a:pt x="523" y="551"/>
                  </a:cubicBezTo>
                  <a:cubicBezTo>
                    <a:pt x="806" y="675"/>
                    <a:pt x="1032" y="927"/>
                    <a:pt x="1104" y="1232"/>
                  </a:cubicBezTo>
                  <a:cubicBezTo>
                    <a:pt x="1161" y="1471"/>
                    <a:pt x="1144" y="1761"/>
                    <a:pt x="1337" y="1912"/>
                  </a:cubicBezTo>
                  <a:cubicBezTo>
                    <a:pt x="1423" y="1980"/>
                    <a:pt x="1525" y="2001"/>
                    <a:pt x="1634" y="2001"/>
                  </a:cubicBezTo>
                  <a:cubicBezTo>
                    <a:pt x="1779" y="2001"/>
                    <a:pt x="1937" y="1964"/>
                    <a:pt x="2083" y="1953"/>
                  </a:cubicBezTo>
                  <a:cubicBezTo>
                    <a:pt x="2111" y="1951"/>
                    <a:pt x="2138" y="1951"/>
                    <a:pt x="2165" y="1951"/>
                  </a:cubicBezTo>
                  <a:cubicBezTo>
                    <a:pt x="2574" y="1951"/>
                    <a:pt x="2968" y="2156"/>
                    <a:pt x="3380" y="2168"/>
                  </a:cubicBezTo>
                  <a:cubicBezTo>
                    <a:pt x="3386" y="2168"/>
                    <a:pt x="3392" y="2168"/>
                    <a:pt x="3399" y="2168"/>
                  </a:cubicBezTo>
                  <a:cubicBezTo>
                    <a:pt x="3431" y="2168"/>
                    <a:pt x="3464" y="2165"/>
                    <a:pt x="3492" y="2150"/>
                  </a:cubicBezTo>
                  <a:cubicBezTo>
                    <a:pt x="3593" y="2097"/>
                    <a:pt x="3576" y="1943"/>
                    <a:pt x="3511" y="1850"/>
                  </a:cubicBezTo>
                  <a:cubicBezTo>
                    <a:pt x="3376" y="1653"/>
                    <a:pt x="3127" y="1577"/>
                    <a:pt x="2902" y="1496"/>
                  </a:cubicBezTo>
                  <a:cubicBezTo>
                    <a:pt x="2387" y="1310"/>
                    <a:pt x="1906" y="1036"/>
                    <a:pt x="1483" y="685"/>
                  </a:cubicBezTo>
                  <a:cubicBezTo>
                    <a:pt x="1323" y="552"/>
                    <a:pt x="737" y="0"/>
                    <a:pt x="3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9"/>
            <p:cNvSpPr/>
            <p:nvPr/>
          </p:nvSpPr>
          <p:spPr>
            <a:xfrm>
              <a:off x="-1699783" y="-282645"/>
              <a:ext cx="142072" cy="115375"/>
            </a:xfrm>
            <a:custGeom>
              <a:avLst/>
              <a:gdLst/>
              <a:ahLst/>
              <a:cxnLst/>
              <a:rect l="l" t="t" r="r" b="b"/>
              <a:pathLst>
                <a:path w="3773" h="3064" extrusionOk="0">
                  <a:moveTo>
                    <a:pt x="0" y="0"/>
                  </a:moveTo>
                  <a:lnTo>
                    <a:pt x="0" y="0"/>
                  </a:lnTo>
                  <a:cubicBezTo>
                    <a:pt x="127" y="202"/>
                    <a:pt x="260" y="410"/>
                    <a:pt x="381" y="621"/>
                  </a:cubicBezTo>
                  <a:cubicBezTo>
                    <a:pt x="812" y="1376"/>
                    <a:pt x="1315" y="2086"/>
                    <a:pt x="1887" y="2740"/>
                  </a:cubicBezTo>
                  <a:cubicBezTo>
                    <a:pt x="1967" y="2832"/>
                    <a:pt x="2051" y="2925"/>
                    <a:pt x="2159" y="2984"/>
                  </a:cubicBezTo>
                  <a:cubicBezTo>
                    <a:pt x="2274" y="3046"/>
                    <a:pt x="2405" y="3064"/>
                    <a:pt x="2537" y="3064"/>
                  </a:cubicBezTo>
                  <a:cubicBezTo>
                    <a:pt x="2615" y="3064"/>
                    <a:pt x="2694" y="3058"/>
                    <a:pt x="2771" y="3051"/>
                  </a:cubicBezTo>
                  <a:cubicBezTo>
                    <a:pt x="2925" y="3039"/>
                    <a:pt x="3082" y="3025"/>
                    <a:pt x="3224" y="2962"/>
                  </a:cubicBezTo>
                  <a:cubicBezTo>
                    <a:pt x="3364" y="2897"/>
                    <a:pt x="3487" y="2773"/>
                    <a:pt x="3506" y="2620"/>
                  </a:cubicBezTo>
                  <a:cubicBezTo>
                    <a:pt x="3518" y="2512"/>
                    <a:pt x="3485" y="2385"/>
                    <a:pt x="3560" y="2305"/>
                  </a:cubicBezTo>
                  <a:cubicBezTo>
                    <a:pt x="3595" y="2269"/>
                    <a:pt x="3645" y="2253"/>
                    <a:pt x="3683" y="2221"/>
                  </a:cubicBezTo>
                  <a:cubicBezTo>
                    <a:pt x="3773" y="2147"/>
                    <a:pt x="3768" y="1989"/>
                    <a:pt x="3674" y="1920"/>
                  </a:cubicBezTo>
                  <a:cubicBezTo>
                    <a:pt x="3657" y="1912"/>
                    <a:pt x="3639" y="1908"/>
                    <a:pt x="3621" y="1908"/>
                  </a:cubicBezTo>
                  <a:cubicBezTo>
                    <a:pt x="3546" y="1908"/>
                    <a:pt x="3472" y="1973"/>
                    <a:pt x="3432" y="2044"/>
                  </a:cubicBezTo>
                  <a:cubicBezTo>
                    <a:pt x="3382" y="2130"/>
                    <a:pt x="3352" y="2235"/>
                    <a:pt x="3269" y="2293"/>
                  </a:cubicBezTo>
                  <a:cubicBezTo>
                    <a:pt x="3225" y="2323"/>
                    <a:pt x="3175" y="2335"/>
                    <a:pt x="3123" y="2335"/>
                  </a:cubicBezTo>
                  <a:cubicBezTo>
                    <a:pt x="3040" y="2335"/>
                    <a:pt x="2952" y="2306"/>
                    <a:pt x="2873" y="2275"/>
                  </a:cubicBezTo>
                  <a:lnTo>
                    <a:pt x="2161" y="2002"/>
                  </a:lnTo>
                  <a:cubicBezTo>
                    <a:pt x="2002" y="1941"/>
                    <a:pt x="1837" y="1876"/>
                    <a:pt x="1718" y="1752"/>
                  </a:cubicBezTo>
                  <a:cubicBezTo>
                    <a:pt x="1430" y="1447"/>
                    <a:pt x="1539" y="929"/>
                    <a:pt x="1307" y="582"/>
                  </a:cubicBezTo>
                  <a:cubicBezTo>
                    <a:pt x="1030" y="168"/>
                    <a:pt x="426" y="15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9"/>
            <p:cNvSpPr/>
            <p:nvPr/>
          </p:nvSpPr>
          <p:spPr>
            <a:xfrm>
              <a:off x="-2316068" y="-286448"/>
              <a:ext cx="725988" cy="213918"/>
            </a:xfrm>
            <a:custGeom>
              <a:avLst/>
              <a:gdLst/>
              <a:ahLst/>
              <a:cxnLst/>
              <a:rect l="l" t="t" r="r" b="b"/>
              <a:pathLst>
                <a:path w="19280" h="5681" extrusionOk="0">
                  <a:moveTo>
                    <a:pt x="5977" y="1"/>
                  </a:moveTo>
                  <a:cubicBezTo>
                    <a:pt x="5684" y="1"/>
                    <a:pt x="5406" y="51"/>
                    <a:pt x="5166" y="221"/>
                  </a:cubicBezTo>
                  <a:cubicBezTo>
                    <a:pt x="4936" y="385"/>
                    <a:pt x="4781" y="641"/>
                    <a:pt x="4549" y="802"/>
                  </a:cubicBezTo>
                  <a:cubicBezTo>
                    <a:pt x="4117" y="1101"/>
                    <a:pt x="3449" y="1065"/>
                    <a:pt x="3173" y="1511"/>
                  </a:cubicBezTo>
                  <a:cubicBezTo>
                    <a:pt x="3100" y="1627"/>
                    <a:pt x="3064" y="1765"/>
                    <a:pt x="2979" y="1871"/>
                  </a:cubicBezTo>
                  <a:cubicBezTo>
                    <a:pt x="2922" y="1944"/>
                    <a:pt x="2827" y="1996"/>
                    <a:pt x="2739" y="1996"/>
                  </a:cubicBezTo>
                  <a:cubicBezTo>
                    <a:pt x="2696" y="1996"/>
                    <a:pt x="2654" y="1984"/>
                    <a:pt x="2620" y="1955"/>
                  </a:cubicBezTo>
                  <a:cubicBezTo>
                    <a:pt x="2690" y="1798"/>
                    <a:pt x="2701" y="1622"/>
                    <a:pt x="2652" y="1459"/>
                  </a:cubicBezTo>
                  <a:cubicBezTo>
                    <a:pt x="2652" y="1442"/>
                    <a:pt x="2583" y="1436"/>
                    <a:pt x="2483" y="1436"/>
                  </a:cubicBezTo>
                  <a:cubicBezTo>
                    <a:pt x="2242" y="1436"/>
                    <a:pt x="1822" y="1472"/>
                    <a:pt x="1769" y="1485"/>
                  </a:cubicBezTo>
                  <a:cubicBezTo>
                    <a:pt x="1419" y="1573"/>
                    <a:pt x="1241" y="1763"/>
                    <a:pt x="1028" y="2041"/>
                  </a:cubicBezTo>
                  <a:cubicBezTo>
                    <a:pt x="754" y="2398"/>
                    <a:pt x="0" y="2889"/>
                    <a:pt x="145" y="3397"/>
                  </a:cubicBezTo>
                  <a:cubicBezTo>
                    <a:pt x="245" y="3748"/>
                    <a:pt x="547" y="3837"/>
                    <a:pt x="881" y="3837"/>
                  </a:cubicBezTo>
                  <a:cubicBezTo>
                    <a:pt x="1176" y="3837"/>
                    <a:pt x="1496" y="3768"/>
                    <a:pt x="1723" y="3749"/>
                  </a:cubicBezTo>
                  <a:cubicBezTo>
                    <a:pt x="2481" y="3686"/>
                    <a:pt x="3266" y="3655"/>
                    <a:pt x="3987" y="3389"/>
                  </a:cubicBezTo>
                  <a:cubicBezTo>
                    <a:pt x="4626" y="3154"/>
                    <a:pt x="5189" y="2739"/>
                    <a:pt x="5836" y="2528"/>
                  </a:cubicBezTo>
                  <a:cubicBezTo>
                    <a:pt x="6153" y="2425"/>
                    <a:pt x="6481" y="2374"/>
                    <a:pt x="6810" y="2374"/>
                  </a:cubicBezTo>
                  <a:cubicBezTo>
                    <a:pt x="7105" y="2374"/>
                    <a:pt x="7399" y="2415"/>
                    <a:pt x="7686" y="2497"/>
                  </a:cubicBezTo>
                  <a:cubicBezTo>
                    <a:pt x="7959" y="2577"/>
                    <a:pt x="8230" y="2699"/>
                    <a:pt x="8425" y="2908"/>
                  </a:cubicBezTo>
                  <a:cubicBezTo>
                    <a:pt x="8620" y="3116"/>
                    <a:pt x="8723" y="3391"/>
                    <a:pt x="8891" y="3622"/>
                  </a:cubicBezTo>
                  <a:cubicBezTo>
                    <a:pt x="9177" y="4011"/>
                    <a:pt x="9660" y="4241"/>
                    <a:pt x="10141" y="4241"/>
                  </a:cubicBezTo>
                  <a:cubicBezTo>
                    <a:pt x="10276" y="4241"/>
                    <a:pt x="10411" y="4223"/>
                    <a:pt x="10541" y="4185"/>
                  </a:cubicBezTo>
                  <a:lnTo>
                    <a:pt x="9784" y="3851"/>
                  </a:lnTo>
                  <a:cubicBezTo>
                    <a:pt x="9691" y="3810"/>
                    <a:pt x="9586" y="3756"/>
                    <a:pt x="9563" y="3656"/>
                  </a:cubicBezTo>
                  <a:cubicBezTo>
                    <a:pt x="9547" y="3588"/>
                    <a:pt x="9575" y="3519"/>
                    <a:pt x="9606" y="3456"/>
                  </a:cubicBezTo>
                  <a:cubicBezTo>
                    <a:pt x="9783" y="3104"/>
                    <a:pt x="10082" y="2827"/>
                    <a:pt x="10447" y="2676"/>
                  </a:cubicBezTo>
                  <a:cubicBezTo>
                    <a:pt x="10535" y="2908"/>
                    <a:pt x="10622" y="3138"/>
                    <a:pt x="10710" y="3368"/>
                  </a:cubicBezTo>
                  <a:cubicBezTo>
                    <a:pt x="10953" y="3361"/>
                    <a:pt x="11138" y="3156"/>
                    <a:pt x="11291" y="2965"/>
                  </a:cubicBezTo>
                  <a:cubicBezTo>
                    <a:pt x="11536" y="2662"/>
                    <a:pt x="11781" y="2357"/>
                    <a:pt x="12026" y="2053"/>
                  </a:cubicBezTo>
                  <a:cubicBezTo>
                    <a:pt x="12420" y="2132"/>
                    <a:pt x="12729" y="2425"/>
                    <a:pt x="13049" y="2670"/>
                  </a:cubicBezTo>
                  <a:cubicBezTo>
                    <a:pt x="14184" y="3541"/>
                    <a:pt x="15652" y="3884"/>
                    <a:pt x="16810" y="4727"/>
                  </a:cubicBezTo>
                  <a:cubicBezTo>
                    <a:pt x="17186" y="5003"/>
                    <a:pt x="17532" y="5331"/>
                    <a:pt x="17955" y="5528"/>
                  </a:cubicBezTo>
                  <a:cubicBezTo>
                    <a:pt x="18161" y="5623"/>
                    <a:pt x="18395" y="5681"/>
                    <a:pt x="18622" y="5681"/>
                  </a:cubicBezTo>
                  <a:cubicBezTo>
                    <a:pt x="18862" y="5681"/>
                    <a:pt x="19095" y="5616"/>
                    <a:pt x="19280" y="5465"/>
                  </a:cubicBezTo>
                  <a:cubicBezTo>
                    <a:pt x="18761" y="5158"/>
                    <a:pt x="18240" y="4851"/>
                    <a:pt x="17720" y="4545"/>
                  </a:cubicBezTo>
                  <a:lnTo>
                    <a:pt x="17222" y="4250"/>
                  </a:lnTo>
                  <a:cubicBezTo>
                    <a:pt x="16478" y="3812"/>
                    <a:pt x="15725" y="3366"/>
                    <a:pt x="15121" y="2748"/>
                  </a:cubicBezTo>
                  <a:cubicBezTo>
                    <a:pt x="14893" y="2515"/>
                    <a:pt x="14625" y="2237"/>
                    <a:pt x="14316" y="2237"/>
                  </a:cubicBezTo>
                  <a:cubicBezTo>
                    <a:pt x="14281" y="2237"/>
                    <a:pt x="14244" y="2241"/>
                    <a:pt x="14208" y="2249"/>
                  </a:cubicBezTo>
                  <a:cubicBezTo>
                    <a:pt x="14017" y="2290"/>
                    <a:pt x="13859" y="2443"/>
                    <a:pt x="13664" y="2456"/>
                  </a:cubicBezTo>
                  <a:cubicBezTo>
                    <a:pt x="13654" y="2457"/>
                    <a:pt x="13645" y="2457"/>
                    <a:pt x="13635" y="2457"/>
                  </a:cubicBezTo>
                  <a:cubicBezTo>
                    <a:pt x="13329" y="2457"/>
                    <a:pt x="13131" y="2119"/>
                    <a:pt x="13008" y="1831"/>
                  </a:cubicBezTo>
                  <a:cubicBezTo>
                    <a:pt x="12909" y="1599"/>
                    <a:pt x="12809" y="1351"/>
                    <a:pt x="12849" y="1103"/>
                  </a:cubicBezTo>
                  <a:cubicBezTo>
                    <a:pt x="12896" y="830"/>
                    <a:pt x="13071" y="466"/>
                    <a:pt x="12825" y="339"/>
                  </a:cubicBezTo>
                  <a:cubicBezTo>
                    <a:pt x="12744" y="411"/>
                    <a:pt x="12648" y="434"/>
                    <a:pt x="12544" y="434"/>
                  </a:cubicBezTo>
                  <a:cubicBezTo>
                    <a:pt x="12354" y="434"/>
                    <a:pt x="12137" y="356"/>
                    <a:pt x="11934" y="356"/>
                  </a:cubicBezTo>
                  <a:cubicBezTo>
                    <a:pt x="11887" y="356"/>
                    <a:pt x="11841" y="360"/>
                    <a:pt x="11797" y="370"/>
                  </a:cubicBezTo>
                  <a:cubicBezTo>
                    <a:pt x="11616" y="413"/>
                    <a:pt x="11474" y="551"/>
                    <a:pt x="11302" y="623"/>
                  </a:cubicBezTo>
                  <a:cubicBezTo>
                    <a:pt x="11202" y="665"/>
                    <a:pt x="11101" y="683"/>
                    <a:pt x="10999" y="683"/>
                  </a:cubicBezTo>
                  <a:cubicBezTo>
                    <a:pt x="10560" y="683"/>
                    <a:pt x="10113" y="345"/>
                    <a:pt x="9671" y="178"/>
                  </a:cubicBezTo>
                  <a:cubicBezTo>
                    <a:pt x="9374" y="65"/>
                    <a:pt x="9064" y="31"/>
                    <a:pt x="8748" y="31"/>
                  </a:cubicBezTo>
                  <a:cubicBezTo>
                    <a:pt x="8277" y="31"/>
                    <a:pt x="7792" y="106"/>
                    <a:pt x="7316" y="106"/>
                  </a:cubicBezTo>
                  <a:cubicBezTo>
                    <a:pt x="7237" y="106"/>
                    <a:pt x="7158" y="104"/>
                    <a:pt x="7080" y="99"/>
                  </a:cubicBezTo>
                  <a:cubicBezTo>
                    <a:pt x="6720" y="77"/>
                    <a:pt x="6338" y="1"/>
                    <a:pt x="59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-2424927" y="-449001"/>
              <a:ext cx="1883842" cy="819147"/>
            </a:xfrm>
            <a:custGeom>
              <a:avLst/>
              <a:gdLst/>
              <a:ahLst/>
              <a:cxnLst/>
              <a:rect l="l" t="t" r="r" b="b"/>
              <a:pathLst>
                <a:path w="50029" h="21754" extrusionOk="0">
                  <a:moveTo>
                    <a:pt x="7566" y="0"/>
                  </a:moveTo>
                  <a:cubicBezTo>
                    <a:pt x="7295" y="0"/>
                    <a:pt x="7025" y="26"/>
                    <a:pt x="6761" y="94"/>
                  </a:cubicBezTo>
                  <a:cubicBezTo>
                    <a:pt x="5701" y="366"/>
                    <a:pt x="4938" y="1257"/>
                    <a:pt x="4109" y="1972"/>
                  </a:cubicBezTo>
                  <a:cubicBezTo>
                    <a:pt x="3508" y="2491"/>
                    <a:pt x="2721" y="2983"/>
                    <a:pt x="1899" y="2983"/>
                  </a:cubicBezTo>
                  <a:cubicBezTo>
                    <a:pt x="1869" y="2983"/>
                    <a:pt x="1840" y="2982"/>
                    <a:pt x="1810" y="2981"/>
                  </a:cubicBezTo>
                  <a:cubicBezTo>
                    <a:pt x="1503" y="2967"/>
                    <a:pt x="1114" y="2838"/>
                    <a:pt x="780" y="2838"/>
                  </a:cubicBezTo>
                  <a:cubicBezTo>
                    <a:pt x="468" y="2838"/>
                    <a:pt x="202" y="2951"/>
                    <a:pt x="93" y="3374"/>
                  </a:cubicBezTo>
                  <a:cubicBezTo>
                    <a:pt x="1" y="3728"/>
                    <a:pt x="99" y="4097"/>
                    <a:pt x="335" y="4375"/>
                  </a:cubicBezTo>
                  <a:cubicBezTo>
                    <a:pt x="769" y="4888"/>
                    <a:pt x="1408" y="5038"/>
                    <a:pt x="2023" y="5179"/>
                  </a:cubicBezTo>
                  <a:lnTo>
                    <a:pt x="3364" y="5487"/>
                  </a:lnTo>
                  <a:cubicBezTo>
                    <a:pt x="3420" y="5499"/>
                    <a:pt x="3477" y="5506"/>
                    <a:pt x="3534" y="5506"/>
                  </a:cubicBezTo>
                  <a:cubicBezTo>
                    <a:pt x="3778" y="5506"/>
                    <a:pt x="4015" y="5390"/>
                    <a:pt x="4145" y="5178"/>
                  </a:cubicBezTo>
                  <a:cubicBezTo>
                    <a:pt x="4413" y="4741"/>
                    <a:pt x="3966" y="4394"/>
                    <a:pt x="3912" y="3977"/>
                  </a:cubicBezTo>
                  <a:cubicBezTo>
                    <a:pt x="3855" y="3544"/>
                    <a:pt x="4258" y="3160"/>
                    <a:pt x="4688" y="3075"/>
                  </a:cubicBezTo>
                  <a:cubicBezTo>
                    <a:pt x="4782" y="3057"/>
                    <a:pt x="4877" y="3048"/>
                    <a:pt x="4973" y="3048"/>
                  </a:cubicBezTo>
                  <a:cubicBezTo>
                    <a:pt x="5034" y="3048"/>
                    <a:pt x="5095" y="3052"/>
                    <a:pt x="5156" y="3059"/>
                  </a:cubicBezTo>
                  <a:cubicBezTo>
                    <a:pt x="5196" y="3063"/>
                    <a:pt x="5236" y="3065"/>
                    <a:pt x="5276" y="3065"/>
                  </a:cubicBezTo>
                  <a:cubicBezTo>
                    <a:pt x="5630" y="3065"/>
                    <a:pt x="5973" y="2904"/>
                    <a:pt x="6171" y="2606"/>
                  </a:cubicBezTo>
                  <a:cubicBezTo>
                    <a:pt x="6295" y="2417"/>
                    <a:pt x="6472" y="2269"/>
                    <a:pt x="6679" y="2179"/>
                  </a:cubicBezTo>
                  <a:cubicBezTo>
                    <a:pt x="7006" y="2792"/>
                    <a:pt x="7789" y="2966"/>
                    <a:pt x="8476" y="3074"/>
                  </a:cubicBezTo>
                  <a:lnTo>
                    <a:pt x="10476" y="3389"/>
                  </a:lnTo>
                  <a:cubicBezTo>
                    <a:pt x="10591" y="3407"/>
                    <a:pt x="10715" y="3417"/>
                    <a:pt x="10841" y="3417"/>
                  </a:cubicBezTo>
                  <a:cubicBezTo>
                    <a:pt x="11310" y="3417"/>
                    <a:pt x="11792" y="3274"/>
                    <a:pt x="11817" y="2843"/>
                  </a:cubicBezTo>
                  <a:cubicBezTo>
                    <a:pt x="11545" y="2677"/>
                    <a:pt x="11239" y="2572"/>
                    <a:pt x="10922" y="2537"/>
                  </a:cubicBezTo>
                  <a:cubicBezTo>
                    <a:pt x="10964" y="2120"/>
                    <a:pt x="11395" y="1830"/>
                    <a:pt x="11812" y="1799"/>
                  </a:cubicBezTo>
                  <a:cubicBezTo>
                    <a:pt x="11847" y="1797"/>
                    <a:pt x="11881" y="1796"/>
                    <a:pt x="11916" y="1796"/>
                  </a:cubicBezTo>
                  <a:cubicBezTo>
                    <a:pt x="12296" y="1796"/>
                    <a:pt x="12665" y="1946"/>
                    <a:pt x="13021" y="2092"/>
                  </a:cubicBezTo>
                  <a:lnTo>
                    <a:pt x="14781" y="2819"/>
                  </a:lnTo>
                  <a:cubicBezTo>
                    <a:pt x="14965" y="2894"/>
                    <a:pt x="15154" y="2974"/>
                    <a:pt x="15290" y="3119"/>
                  </a:cubicBezTo>
                  <a:cubicBezTo>
                    <a:pt x="15486" y="3329"/>
                    <a:pt x="15535" y="3636"/>
                    <a:pt x="15676" y="3886"/>
                  </a:cubicBezTo>
                  <a:cubicBezTo>
                    <a:pt x="15851" y="4196"/>
                    <a:pt x="16159" y="4404"/>
                    <a:pt x="16454" y="4600"/>
                  </a:cubicBezTo>
                  <a:lnTo>
                    <a:pt x="20075" y="7002"/>
                  </a:lnTo>
                  <a:cubicBezTo>
                    <a:pt x="20348" y="7184"/>
                    <a:pt x="20628" y="7373"/>
                    <a:pt x="20798" y="7651"/>
                  </a:cubicBezTo>
                  <a:cubicBezTo>
                    <a:pt x="20905" y="7827"/>
                    <a:pt x="20963" y="8032"/>
                    <a:pt x="21079" y="8202"/>
                  </a:cubicBezTo>
                  <a:cubicBezTo>
                    <a:pt x="21357" y="8610"/>
                    <a:pt x="21922" y="8763"/>
                    <a:pt x="22051" y="9310"/>
                  </a:cubicBezTo>
                  <a:cubicBezTo>
                    <a:pt x="22104" y="9537"/>
                    <a:pt x="21925" y="9717"/>
                    <a:pt x="21731" y="9717"/>
                  </a:cubicBezTo>
                  <a:cubicBezTo>
                    <a:pt x="21658" y="9717"/>
                    <a:pt x="21584" y="9692"/>
                    <a:pt x="21519" y="9636"/>
                  </a:cubicBezTo>
                  <a:cubicBezTo>
                    <a:pt x="20695" y="8927"/>
                    <a:pt x="20238" y="8825"/>
                    <a:pt x="19975" y="8825"/>
                  </a:cubicBezTo>
                  <a:cubicBezTo>
                    <a:pt x="19869" y="8825"/>
                    <a:pt x="19794" y="8842"/>
                    <a:pt x="19740" y="8842"/>
                  </a:cubicBezTo>
                  <a:cubicBezTo>
                    <a:pt x="19700" y="8842"/>
                    <a:pt x="19671" y="8833"/>
                    <a:pt x="19648" y="8803"/>
                  </a:cubicBezTo>
                  <a:cubicBezTo>
                    <a:pt x="19041" y="8009"/>
                    <a:pt x="17393" y="7408"/>
                    <a:pt x="16919" y="6929"/>
                  </a:cubicBezTo>
                  <a:cubicBezTo>
                    <a:pt x="16546" y="6553"/>
                    <a:pt x="17388" y="6278"/>
                    <a:pt x="16722" y="5861"/>
                  </a:cubicBezTo>
                  <a:cubicBezTo>
                    <a:pt x="16469" y="5701"/>
                    <a:pt x="17313" y="5647"/>
                    <a:pt x="17041" y="5170"/>
                  </a:cubicBezTo>
                  <a:lnTo>
                    <a:pt x="17043" y="5166"/>
                  </a:lnTo>
                  <a:lnTo>
                    <a:pt x="16700" y="4892"/>
                  </a:lnTo>
                  <a:cubicBezTo>
                    <a:pt x="16650" y="4851"/>
                    <a:pt x="16587" y="4830"/>
                    <a:pt x="16525" y="4830"/>
                  </a:cubicBezTo>
                  <a:cubicBezTo>
                    <a:pt x="16478" y="4830"/>
                    <a:pt x="16431" y="4842"/>
                    <a:pt x="16389" y="4866"/>
                  </a:cubicBezTo>
                  <a:cubicBezTo>
                    <a:pt x="16305" y="4915"/>
                    <a:pt x="16205" y="4932"/>
                    <a:pt x="16095" y="4932"/>
                  </a:cubicBezTo>
                  <a:cubicBezTo>
                    <a:pt x="15883" y="4932"/>
                    <a:pt x="15636" y="4870"/>
                    <a:pt x="15406" y="4870"/>
                  </a:cubicBezTo>
                  <a:cubicBezTo>
                    <a:pt x="15323" y="4870"/>
                    <a:pt x="15243" y="4878"/>
                    <a:pt x="15167" y="4900"/>
                  </a:cubicBezTo>
                  <a:cubicBezTo>
                    <a:pt x="14929" y="4969"/>
                    <a:pt x="14759" y="5175"/>
                    <a:pt x="14544" y="5300"/>
                  </a:cubicBezTo>
                  <a:cubicBezTo>
                    <a:pt x="14363" y="5405"/>
                    <a:pt x="14173" y="5447"/>
                    <a:pt x="13977" y="5447"/>
                  </a:cubicBezTo>
                  <a:cubicBezTo>
                    <a:pt x="13390" y="5447"/>
                    <a:pt x="12753" y="5067"/>
                    <a:pt x="12152" y="4880"/>
                  </a:cubicBezTo>
                  <a:cubicBezTo>
                    <a:pt x="11826" y="4779"/>
                    <a:pt x="11494" y="4737"/>
                    <a:pt x="11158" y="4737"/>
                  </a:cubicBezTo>
                  <a:cubicBezTo>
                    <a:pt x="10328" y="4737"/>
                    <a:pt x="9481" y="4993"/>
                    <a:pt x="8678" y="5242"/>
                  </a:cubicBezTo>
                  <a:cubicBezTo>
                    <a:pt x="8397" y="5328"/>
                    <a:pt x="8130" y="5452"/>
                    <a:pt x="7882" y="5611"/>
                  </a:cubicBezTo>
                  <a:cubicBezTo>
                    <a:pt x="7537" y="5831"/>
                    <a:pt x="6964" y="6149"/>
                    <a:pt x="7209" y="6393"/>
                  </a:cubicBezTo>
                  <a:cubicBezTo>
                    <a:pt x="7510" y="6692"/>
                    <a:pt x="4973" y="7473"/>
                    <a:pt x="4335" y="7473"/>
                  </a:cubicBezTo>
                  <a:cubicBezTo>
                    <a:pt x="4320" y="7473"/>
                    <a:pt x="4307" y="7472"/>
                    <a:pt x="4295" y="7471"/>
                  </a:cubicBezTo>
                  <a:cubicBezTo>
                    <a:pt x="4039" y="7455"/>
                    <a:pt x="5354" y="6772"/>
                    <a:pt x="5182" y="6485"/>
                  </a:cubicBezTo>
                  <a:cubicBezTo>
                    <a:pt x="5156" y="6442"/>
                    <a:pt x="5103" y="6422"/>
                    <a:pt x="5027" y="6422"/>
                  </a:cubicBezTo>
                  <a:cubicBezTo>
                    <a:pt x="4411" y="6422"/>
                    <a:pt x="2315" y="7703"/>
                    <a:pt x="1315" y="7703"/>
                  </a:cubicBezTo>
                  <a:cubicBezTo>
                    <a:pt x="1278" y="7703"/>
                    <a:pt x="1242" y="7701"/>
                    <a:pt x="1209" y="7697"/>
                  </a:cubicBezTo>
                  <a:cubicBezTo>
                    <a:pt x="1092" y="7672"/>
                    <a:pt x="995" y="7661"/>
                    <a:pt x="914" y="7661"/>
                  </a:cubicBezTo>
                  <a:cubicBezTo>
                    <a:pt x="352" y="7661"/>
                    <a:pt x="585" y="8205"/>
                    <a:pt x="789" y="8332"/>
                  </a:cubicBezTo>
                  <a:cubicBezTo>
                    <a:pt x="870" y="8438"/>
                    <a:pt x="938" y="8555"/>
                    <a:pt x="992" y="8678"/>
                  </a:cubicBezTo>
                  <a:cubicBezTo>
                    <a:pt x="1096" y="8919"/>
                    <a:pt x="1324" y="9083"/>
                    <a:pt x="1585" y="9105"/>
                  </a:cubicBezTo>
                  <a:cubicBezTo>
                    <a:pt x="1702" y="9115"/>
                    <a:pt x="1818" y="9120"/>
                    <a:pt x="1934" y="9120"/>
                  </a:cubicBezTo>
                  <a:cubicBezTo>
                    <a:pt x="4794" y="9120"/>
                    <a:pt x="7410" y="6308"/>
                    <a:pt x="10323" y="6308"/>
                  </a:cubicBezTo>
                  <a:cubicBezTo>
                    <a:pt x="10497" y="6308"/>
                    <a:pt x="10673" y="6318"/>
                    <a:pt x="10849" y="6339"/>
                  </a:cubicBezTo>
                  <a:cubicBezTo>
                    <a:pt x="11255" y="6388"/>
                    <a:pt x="11407" y="6738"/>
                    <a:pt x="11616" y="7055"/>
                  </a:cubicBezTo>
                  <a:cubicBezTo>
                    <a:pt x="11672" y="7142"/>
                    <a:pt x="11913" y="7129"/>
                    <a:pt x="12001" y="7196"/>
                  </a:cubicBezTo>
                  <a:cubicBezTo>
                    <a:pt x="12027" y="7215"/>
                    <a:pt x="12059" y="7224"/>
                    <a:pt x="12091" y="7224"/>
                  </a:cubicBezTo>
                  <a:cubicBezTo>
                    <a:pt x="12114" y="7224"/>
                    <a:pt x="12137" y="7220"/>
                    <a:pt x="12158" y="7211"/>
                  </a:cubicBezTo>
                  <a:cubicBezTo>
                    <a:pt x="12611" y="7035"/>
                    <a:pt x="13041" y="6793"/>
                    <a:pt x="13514" y="6687"/>
                  </a:cubicBezTo>
                  <a:cubicBezTo>
                    <a:pt x="13645" y="6657"/>
                    <a:pt x="13782" y="6642"/>
                    <a:pt x="13919" y="6642"/>
                  </a:cubicBezTo>
                  <a:cubicBezTo>
                    <a:pt x="14323" y="6642"/>
                    <a:pt x="14725" y="6778"/>
                    <a:pt x="14950" y="7102"/>
                  </a:cubicBezTo>
                  <a:cubicBezTo>
                    <a:pt x="15088" y="7301"/>
                    <a:pt x="15147" y="7551"/>
                    <a:pt x="15312" y="7728"/>
                  </a:cubicBezTo>
                  <a:cubicBezTo>
                    <a:pt x="15500" y="7931"/>
                    <a:pt x="15789" y="7998"/>
                    <a:pt x="16057" y="8067"/>
                  </a:cubicBezTo>
                  <a:cubicBezTo>
                    <a:pt x="16836" y="8264"/>
                    <a:pt x="17590" y="8547"/>
                    <a:pt x="18306" y="8913"/>
                  </a:cubicBezTo>
                  <a:cubicBezTo>
                    <a:pt x="18694" y="9110"/>
                    <a:pt x="19083" y="9344"/>
                    <a:pt x="19314" y="9712"/>
                  </a:cubicBezTo>
                  <a:cubicBezTo>
                    <a:pt x="19444" y="9923"/>
                    <a:pt x="19507" y="10188"/>
                    <a:pt x="19475" y="10431"/>
                  </a:cubicBezTo>
                  <a:cubicBezTo>
                    <a:pt x="19460" y="10554"/>
                    <a:pt x="19617" y="10602"/>
                    <a:pt x="19681" y="10694"/>
                  </a:cubicBezTo>
                  <a:cubicBezTo>
                    <a:pt x="19745" y="10786"/>
                    <a:pt x="19966" y="10956"/>
                    <a:pt x="20087" y="10978"/>
                  </a:cubicBezTo>
                  <a:cubicBezTo>
                    <a:pt x="21133" y="11169"/>
                    <a:pt x="21896" y="11999"/>
                    <a:pt x="22087" y="13055"/>
                  </a:cubicBezTo>
                  <a:cubicBezTo>
                    <a:pt x="22098" y="13116"/>
                    <a:pt x="22092" y="13231"/>
                    <a:pt x="22027" y="13234"/>
                  </a:cubicBezTo>
                  <a:cubicBezTo>
                    <a:pt x="21890" y="13415"/>
                    <a:pt x="21753" y="13595"/>
                    <a:pt x="21617" y="13775"/>
                  </a:cubicBezTo>
                  <a:cubicBezTo>
                    <a:pt x="21515" y="13911"/>
                    <a:pt x="21410" y="14054"/>
                    <a:pt x="21393" y="14223"/>
                  </a:cubicBezTo>
                  <a:cubicBezTo>
                    <a:pt x="21362" y="14520"/>
                    <a:pt x="21614" y="14781"/>
                    <a:pt x="21630" y="15079"/>
                  </a:cubicBezTo>
                  <a:cubicBezTo>
                    <a:pt x="21637" y="15215"/>
                    <a:pt x="21598" y="15363"/>
                    <a:pt x="21673" y="15476"/>
                  </a:cubicBezTo>
                  <a:cubicBezTo>
                    <a:pt x="21723" y="15551"/>
                    <a:pt x="21812" y="15589"/>
                    <a:pt x="21893" y="15632"/>
                  </a:cubicBezTo>
                  <a:cubicBezTo>
                    <a:pt x="22285" y="15837"/>
                    <a:pt x="22550" y="16221"/>
                    <a:pt x="22912" y="16475"/>
                  </a:cubicBezTo>
                  <a:cubicBezTo>
                    <a:pt x="23198" y="16676"/>
                    <a:pt x="23533" y="16789"/>
                    <a:pt x="23843" y="16948"/>
                  </a:cubicBezTo>
                  <a:cubicBezTo>
                    <a:pt x="24116" y="17087"/>
                    <a:pt x="24380" y="17279"/>
                    <a:pt x="24522" y="17545"/>
                  </a:cubicBezTo>
                  <a:cubicBezTo>
                    <a:pt x="24559" y="17617"/>
                    <a:pt x="24634" y="17662"/>
                    <a:pt x="24716" y="17662"/>
                  </a:cubicBezTo>
                  <a:lnTo>
                    <a:pt x="24935" y="17661"/>
                  </a:lnTo>
                  <a:cubicBezTo>
                    <a:pt x="24977" y="17659"/>
                    <a:pt x="25014" y="17634"/>
                    <a:pt x="25034" y="17597"/>
                  </a:cubicBezTo>
                  <a:cubicBezTo>
                    <a:pt x="25069" y="17537"/>
                    <a:pt x="25138" y="17497"/>
                    <a:pt x="25207" y="17497"/>
                  </a:cubicBezTo>
                  <a:cubicBezTo>
                    <a:pt x="25228" y="17497"/>
                    <a:pt x="25249" y="17501"/>
                    <a:pt x="25269" y="17509"/>
                  </a:cubicBezTo>
                  <a:cubicBezTo>
                    <a:pt x="25329" y="17361"/>
                    <a:pt x="25090" y="17301"/>
                    <a:pt x="24940" y="17241"/>
                  </a:cubicBezTo>
                  <a:cubicBezTo>
                    <a:pt x="24635" y="17120"/>
                    <a:pt x="24592" y="16697"/>
                    <a:pt x="24351" y="16472"/>
                  </a:cubicBezTo>
                  <a:cubicBezTo>
                    <a:pt x="24111" y="16246"/>
                    <a:pt x="23693" y="16232"/>
                    <a:pt x="23549" y="15938"/>
                  </a:cubicBezTo>
                  <a:cubicBezTo>
                    <a:pt x="23414" y="15662"/>
                    <a:pt x="23616" y="15382"/>
                    <a:pt x="23798" y="15098"/>
                  </a:cubicBezTo>
                  <a:cubicBezTo>
                    <a:pt x="23949" y="15136"/>
                    <a:pt x="24102" y="15153"/>
                    <a:pt x="24256" y="15153"/>
                  </a:cubicBezTo>
                  <a:cubicBezTo>
                    <a:pt x="24689" y="15153"/>
                    <a:pt x="25132" y="15019"/>
                    <a:pt x="25559" y="14824"/>
                  </a:cubicBezTo>
                  <a:cubicBezTo>
                    <a:pt x="25951" y="15079"/>
                    <a:pt x="26280" y="15419"/>
                    <a:pt x="26523" y="15818"/>
                  </a:cubicBezTo>
                  <a:cubicBezTo>
                    <a:pt x="26608" y="15957"/>
                    <a:pt x="26810" y="15870"/>
                    <a:pt x="26949" y="15943"/>
                  </a:cubicBezTo>
                  <a:cubicBezTo>
                    <a:pt x="27086" y="16015"/>
                    <a:pt x="27161" y="16244"/>
                    <a:pt x="27320" y="16244"/>
                  </a:cubicBezTo>
                  <a:cubicBezTo>
                    <a:pt x="27322" y="16244"/>
                    <a:pt x="27324" y="16244"/>
                    <a:pt x="27326" y="16244"/>
                  </a:cubicBezTo>
                  <a:cubicBezTo>
                    <a:pt x="27355" y="16243"/>
                    <a:pt x="27383" y="16242"/>
                    <a:pt x="27412" y="16242"/>
                  </a:cubicBezTo>
                  <a:cubicBezTo>
                    <a:pt x="28399" y="16242"/>
                    <a:pt x="29376" y="16824"/>
                    <a:pt x="30091" y="17548"/>
                  </a:cubicBezTo>
                  <a:cubicBezTo>
                    <a:pt x="30293" y="17752"/>
                    <a:pt x="30588" y="17974"/>
                    <a:pt x="30841" y="17974"/>
                  </a:cubicBezTo>
                  <a:cubicBezTo>
                    <a:pt x="30938" y="17974"/>
                    <a:pt x="31029" y="17941"/>
                    <a:pt x="31106" y="17861"/>
                  </a:cubicBezTo>
                  <a:cubicBezTo>
                    <a:pt x="30712" y="17755"/>
                    <a:pt x="30387" y="17424"/>
                    <a:pt x="30288" y="17029"/>
                  </a:cubicBezTo>
                  <a:lnTo>
                    <a:pt x="30288" y="17029"/>
                  </a:lnTo>
                  <a:cubicBezTo>
                    <a:pt x="30798" y="17071"/>
                    <a:pt x="31351" y="17132"/>
                    <a:pt x="31719" y="17486"/>
                  </a:cubicBezTo>
                  <a:cubicBezTo>
                    <a:pt x="32001" y="17759"/>
                    <a:pt x="32139" y="18177"/>
                    <a:pt x="32475" y="18380"/>
                  </a:cubicBezTo>
                  <a:cubicBezTo>
                    <a:pt x="32622" y="18470"/>
                    <a:pt x="32793" y="18509"/>
                    <a:pt x="32953" y="18573"/>
                  </a:cubicBezTo>
                  <a:cubicBezTo>
                    <a:pt x="33274" y="18702"/>
                    <a:pt x="33548" y="18942"/>
                    <a:pt x="33726" y="19236"/>
                  </a:cubicBezTo>
                  <a:cubicBezTo>
                    <a:pt x="33772" y="19312"/>
                    <a:pt x="33893" y="19340"/>
                    <a:pt x="34056" y="19340"/>
                  </a:cubicBezTo>
                  <a:cubicBezTo>
                    <a:pt x="34549" y="19340"/>
                    <a:pt x="35417" y="19078"/>
                    <a:pt x="35683" y="19067"/>
                  </a:cubicBezTo>
                  <a:lnTo>
                    <a:pt x="38438" y="19521"/>
                  </a:lnTo>
                  <a:cubicBezTo>
                    <a:pt x="38447" y="19520"/>
                    <a:pt x="38456" y="19520"/>
                    <a:pt x="38465" y="19520"/>
                  </a:cubicBezTo>
                  <a:cubicBezTo>
                    <a:pt x="38668" y="19520"/>
                    <a:pt x="38866" y="19616"/>
                    <a:pt x="38971" y="19790"/>
                  </a:cubicBezTo>
                  <a:cubicBezTo>
                    <a:pt x="39235" y="20230"/>
                    <a:pt x="38517" y="20396"/>
                    <a:pt x="39042" y="20926"/>
                  </a:cubicBezTo>
                  <a:cubicBezTo>
                    <a:pt x="39220" y="21107"/>
                    <a:pt x="39451" y="21226"/>
                    <a:pt x="39697" y="21287"/>
                  </a:cubicBezTo>
                  <a:lnTo>
                    <a:pt x="41576" y="21750"/>
                  </a:lnTo>
                  <a:cubicBezTo>
                    <a:pt x="41585" y="21752"/>
                    <a:pt x="41594" y="21753"/>
                    <a:pt x="41602" y="21753"/>
                  </a:cubicBezTo>
                  <a:cubicBezTo>
                    <a:pt x="41693" y="21753"/>
                    <a:pt x="41737" y="21628"/>
                    <a:pt x="41654" y="21571"/>
                  </a:cubicBezTo>
                  <a:cubicBezTo>
                    <a:pt x="41089" y="21179"/>
                    <a:pt x="40047" y="21209"/>
                    <a:pt x="39719" y="20589"/>
                  </a:cubicBezTo>
                  <a:cubicBezTo>
                    <a:pt x="39687" y="20525"/>
                    <a:pt x="39687" y="20448"/>
                    <a:pt x="39721" y="20384"/>
                  </a:cubicBezTo>
                  <a:cubicBezTo>
                    <a:pt x="39787" y="20258"/>
                    <a:pt x="39833" y="20124"/>
                    <a:pt x="39862" y="19984"/>
                  </a:cubicBezTo>
                  <a:cubicBezTo>
                    <a:pt x="40133" y="19592"/>
                    <a:pt x="40581" y="19829"/>
                    <a:pt x="40988" y="19570"/>
                  </a:cubicBezTo>
                  <a:cubicBezTo>
                    <a:pt x="40983" y="19465"/>
                    <a:pt x="41231" y="19432"/>
                    <a:pt x="41227" y="19327"/>
                  </a:cubicBezTo>
                  <a:cubicBezTo>
                    <a:pt x="41217" y="19084"/>
                    <a:pt x="41383" y="18870"/>
                    <a:pt x="41620" y="18820"/>
                  </a:cubicBezTo>
                  <a:cubicBezTo>
                    <a:pt x="42091" y="18716"/>
                    <a:pt x="42638" y="18563"/>
                    <a:pt x="43163" y="18563"/>
                  </a:cubicBezTo>
                  <a:cubicBezTo>
                    <a:pt x="43386" y="18563"/>
                    <a:pt x="43605" y="18591"/>
                    <a:pt x="43814" y="18662"/>
                  </a:cubicBezTo>
                  <a:cubicBezTo>
                    <a:pt x="44426" y="18869"/>
                    <a:pt x="44965" y="19256"/>
                    <a:pt x="45575" y="19468"/>
                  </a:cubicBezTo>
                  <a:cubicBezTo>
                    <a:pt x="45665" y="19500"/>
                    <a:pt x="45760" y="19527"/>
                    <a:pt x="45854" y="19527"/>
                  </a:cubicBezTo>
                  <a:cubicBezTo>
                    <a:pt x="45883" y="19527"/>
                    <a:pt x="45913" y="19524"/>
                    <a:pt x="45942" y="19518"/>
                  </a:cubicBezTo>
                  <a:cubicBezTo>
                    <a:pt x="46082" y="19488"/>
                    <a:pt x="46191" y="19385"/>
                    <a:pt x="46294" y="19287"/>
                  </a:cubicBezTo>
                  <a:cubicBezTo>
                    <a:pt x="46781" y="18823"/>
                    <a:pt x="47346" y="18355"/>
                    <a:pt x="48018" y="18329"/>
                  </a:cubicBezTo>
                  <a:cubicBezTo>
                    <a:pt x="48037" y="18329"/>
                    <a:pt x="48057" y="18328"/>
                    <a:pt x="48077" y="18328"/>
                  </a:cubicBezTo>
                  <a:cubicBezTo>
                    <a:pt x="48408" y="18328"/>
                    <a:pt x="48735" y="18429"/>
                    <a:pt x="49068" y="18441"/>
                  </a:cubicBezTo>
                  <a:cubicBezTo>
                    <a:pt x="49077" y="18442"/>
                    <a:pt x="49085" y="18442"/>
                    <a:pt x="49093" y="18442"/>
                  </a:cubicBezTo>
                  <a:cubicBezTo>
                    <a:pt x="49282" y="18442"/>
                    <a:pt x="49240" y="18352"/>
                    <a:pt x="49415" y="18244"/>
                  </a:cubicBezTo>
                  <a:cubicBezTo>
                    <a:pt x="49526" y="18176"/>
                    <a:pt x="49908" y="18129"/>
                    <a:pt x="49961" y="18005"/>
                  </a:cubicBezTo>
                  <a:cubicBezTo>
                    <a:pt x="50028" y="17916"/>
                    <a:pt x="49954" y="17890"/>
                    <a:pt x="49795" y="17890"/>
                  </a:cubicBezTo>
                  <a:cubicBezTo>
                    <a:pt x="49619" y="17890"/>
                    <a:pt x="49339" y="17922"/>
                    <a:pt x="49032" y="17938"/>
                  </a:cubicBezTo>
                  <a:cubicBezTo>
                    <a:pt x="48996" y="17939"/>
                    <a:pt x="48959" y="17940"/>
                    <a:pt x="48921" y="17940"/>
                  </a:cubicBezTo>
                  <a:cubicBezTo>
                    <a:pt x="48497" y="17940"/>
                    <a:pt x="47938" y="17835"/>
                    <a:pt x="47534" y="17835"/>
                  </a:cubicBezTo>
                  <a:cubicBezTo>
                    <a:pt x="47407" y="17835"/>
                    <a:pt x="47296" y="17845"/>
                    <a:pt x="47209" y="17872"/>
                  </a:cubicBezTo>
                  <a:cubicBezTo>
                    <a:pt x="46707" y="18027"/>
                    <a:pt x="46433" y="18476"/>
                    <a:pt x="45932" y="18476"/>
                  </a:cubicBezTo>
                  <a:cubicBezTo>
                    <a:pt x="45907" y="18476"/>
                    <a:pt x="45882" y="18475"/>
                    <a:pt x="45856" y="18472"/>
                  </a:cubicBezTo>
                  <a:cubicBezTo>
                    <a:pt x="45289" y="18422"/>
                    <a:pt x="44826" y="17997"/>
                    <a:pt x="44276" y="17850"/>
                  </a:cubicBezTo>
                  <a:cubicBezTo>
                    <a:pt x="44109" y="17805"/>
                    <a:pt x="43941" y="17787"/>
                    <a:pt x="43771" y="17787"/>
                  </a:cubicBezTo>
                  <a:cubicBezTo>
                    <a:pt x="43290" y="17787"/>
                    <a:pt x="42801" y="17934"/>
                    <a:pt x="42325" y="18044"/>
                  </a:cubicBezTo>
                  <a:cubicBezTo>
                    <a:pt x="41036" y="18340"/>
                    <a:pt x="39703" y="18363"/>
                    <a:pt x="38378" y="18363"/>
                  </a:cubicBezTo>
                  <a:cubicBezTo>
                    <a:pt x="38268" y="18363"/>
                    <a:pt x="38158" y="18363"/>
                    <a:pt x="38049" y="18363"/>
                  </a:cubicBezTo>
                  <a:cubicBezTo>
                    <a:pt x="37450" y="18362"/>
                    <a:pt x="36842" y="18359"/>
                    <a:pt x="36268" y="18190"/>
                  </a:cubicBezTo>
                  <a:cubicBezTo>
                    <a:pt x="35440" y="17944"/>
                    <a:pt x="34736" y="17366"/>
                    <a:pt x="33899" y="17154"/>
                  </a:cubicBezTo>
                  <a:cubicBezTo>
                    <a:pt x="33624" y="17085"/>
                    <a:pt x="33334" y="17054"/>
                    <a:pt x="33085" y="16919"/>
                  </a:cubicBezTo>
                  <a:cubicBezTo>
                    <a:pt x="32785" y="16758"/>
                    <a:pt x="32583" y="16468"/>
                    <a:pt x="32374" y="16199"/>
                  </a:cubicBezTo>
                  <a:cubicBezTo>
                    <a:pt x="31708" y="15337"/>
                    <a:pt x="30726" y="15407"/>
                    <a:pt x="29697" y="14924"/>
                  </a:cubicBezTo>
                  <a:cubicBezTo>
                    <a:pt x="28957" y="14579"/>
                    <a:pt x="27987" y="13960"/>
                    <a:pt x="27461" y="13390"/>
                  </a:cubicBezTo>
                  <a:cubicBezTo>
                    <a:pt x="27414" y="13339"/>
                    <a:pt x="27329" y="13116"/>
                    <a:pt x="27596" y="13057"/>
                  </a:cubicBezTo>
                  <a:cubicBezTo>
                    <a:pt x="27803" y="12912"/>
                    <a:pt x="28081" y="12859"/>
                    <a:pt x="28311" y="12739"/>
                  </a:cubicBezTo>
                  <a:cubicBezTo>
                    <a:pt x="28981" y="12392"/>
                    <a:pt x="29265" y="11461"/>
                    <a:pt x="30128" y="11461"/>
                  </a:cubicBezTo>
                  <a:cubicBezTo>
                    <a:pt x="30244" y="11461"/>
                    <a:pt x="30370" y="11478"/>
                    <a:pt x="30509" y="11515"/>
                  </a:cubicBezTo>
                  <a:cubicBezTo>
                    <a:pt x="30814" y="11597"/>
                    <a:pt x="31089" y="11762"/>
                    <a:pt x="31323" y="11973"/>
                  </a:cubicBezTo>
                  <a:lnTo>
                    <a:pt x="33275" y="13749"/>
                  </a:lnTo>
                  <a:cubicBezTo>
                    <a:pt x="33509" y="13961"/>
                    <a:pt x="34015" y="14226"/>
                    <a:pt x="34201" y="14464"/>
                  </a:cubicBezTo>
                  <a:cubicBezTo>
                    <a:pt x="34341" y="14646"/>
                    <a:pt x="34151" y="14813"/>
                    <a:pt x="34365" y="14924"/>
                  </a:cubicBezTo>
                  <a:cubicBezTo>
                    <a:pt x="34460" y="14975"/>
                    <a:pt x="34566" y="14990"/>
                    <a:pt x="34680" y="14990"/>
                  </a:cubicBezTo>
                  <a:cubicBezTo>
                    <a:pt x="34847" y="14990"/>
                    <a:pt x="35031" y="14957"/>
                    <a:pt x="35219" y="14957"/>
                  </a:cubicBezTo>
                  <a:cubicBezTo>
                    <a:pt x="35234" y="14957"/>
                    <a:pt x="35250" y="14957"/>
                    <a:pt x="35265" y="14958"/>
                  </a:cubicBezTo>
                  <a:cubicBezTo>
                    <a:pt x="35525" y="14966"/>
                    <a:pt x="35791" y="15044"/>
                    <a:pt x="36024" y="15044"/>
                  </a:cubicBezTo>
                  <a:cubicBezTo>
                    <a:pt x="36088" y="15044"/>
                    <a:pt x="36149" y="15038"/>
                    <a:pt x="36208" y="15023"/>
                  </a:cubicBezTo>
                  <a:cubicBezTo>
                    <a:pt x="36553" y="14933"/>
                    <a:pt x="36866" y="14734"/>
                    <a:pt x="37217" y="14669"/>
                  </a:cubicBezTo>
                  <a:cubicBezTo>
                    <a:pt x="37307" y="14652"/>
                    <a:pt x="37396" y="14645"/>
                    <a:pt x="37485" y="14645"/>
                  </a:cubicBezTo>
                  <a:cubicBezTo>
                    <a:pt x="38031" y="14645"/>
                    <a:pt x="38562" y="14932"/>
                    <a:pt x="39046" y="15211"/>
                  </a:cubicBezTo>
                  <a:cubicBezTo>
                    <a:pt x="39103" y="15244"/>
                    <a:pt x="39164" y="15257"/>
                    <a:pt x="39228" y="15257"/>
                  </a:cubicBezTo>
                  <a:cubicBezTo>
                    <a:pt x="39451" y="15257"/>
                    <a:pt x="39703" y="15098"/>
                    <a:pt x="39926" y="15098"/>
                  </a:cubicBezTo>
                  <a:cubicBezTo>
                    <a:pt x="39989" y="15098"/>
                    <a:pt x="40050" y="15111"/>
                    <a:pt x="40108" y="15144"/>
                  </a:cubicBezTo>
                  <a:cubicBezTo>
                    <a:pt x="40172" y="15181"/>
                    <a:pt x="40287" y="15200"/>
                    <a:pt x="40391" y="15200"/>
                  </a:cubicBezTo>
                  <a:cubicBezTo>
                    <a:pt x="40539" y="15200"/>
                    <a:pt x="40666" y="15161"/>
                    <a:pt x="40601" y="15078"/>
                  </a:cubicBezTo>
                  <a:cubicBezTo>
                    <a:pt x="40249" y="14630"/>
                    <a:pt x="39565" y="14946"/>
                    <a:pt x="39374" y="14410"/>
                  </a:cubicBezTo>
                  <a:cubicBezTo>
                    <a:pt x="39373" y="14410"/>
                    <a:pt x="39373" y="14410"/>
                    <a:pt x="39373" y="14410"/>
                  </a:cubicBezTo>
                  <a:cubicBezTo>
                    <a:pt x="39352" y="14410"/>
                    <a:pt x="39129" y="14199"/>
                    <a:pt x="39109" y="14199"/>
                  </a:cubicBezTo>
                  <a:cubicBezTo>
                    <a:pt x="39109" y="14199"/>
                    <a:pt x="39108" y="14199"/>
                    <a:pt x="39108" y="14199"/>
                  </a:cubicBezTo>
                  <a:cubicBezTo>
                    <a:pt x="39004" y="14288"/>
                    <a:pt x="38929" y="14321"/>
                    <a:pt x="38852" y="14321"/>
                  </a:cubicBezTo>
                  <a:cubicBezTo>
                    <a:pt x="38751" y="14321"/>
                    <a:pt x="38649" y="14264"/>
                    <a:pt x="38480" y="14201"/>
                  </a:cubicBezTo>
                  <a:cubicBezTo>
                    <a:pt x="38222" y="14104"/>
                    <a:pt x="37937" y="14074"/>
                    <a:pt x="37638" y="14074"/>
                  </a:cubicBezTo>
                  <a:cubicBezTo>
                    <a:pt x="37130" y="14074"/>
                    <a:pt x="36582" y="14162"/>
                    <a:pt x="36058" y="14162"/>
                  </a:cubicBezTo>
                  <a:cubicBezTo>
                    <a:pt x="35884" y="14162"/>
                    <a:pt x="35713" y="14152"/>
                    <a:pt x="35547" y="14126"/>
                  </a:cubicBezTo>
                  <a:cubicBezTo>
                    <a:pt x="34136" y="13911"/>
                    <a:pt x="33211" y="12551"/>
                    <a:pt x="32608" y="11258"/>
                  </a:cubicBezTo>
                  <a:cubicBezTo>
                    <a:pt x="32562" y="11159"/>
                    <a:pt x="32515" y="11059"/>
                    <a:pt x="32467" y="10961"/>
                  </a:cubicBezTo>
                  <a:cubicBezTo>
                    <a:pt x="32609" y="10876"/>
                    <a:pt x="32740" y="10770"/>
                    <a:pt x="32821" y="10676"/>
                  </a:cubicBezTo>
                  <a:cubicBezTo>
                    <a:pt x="33036" y="10424"/>
                    <a:pt x="32961" y="10083"/>
                    <a:pt x="33295" y="9940"/>
                  </a:cubicBezTo>
                  <a:cubicBezTo>
                    <a:pt x="33878" y="9691"/>
                    <a:pt x="34504" y="9563"/>
                    <a:pt x="35135" y="9563"/>
                  </a:cubicBezTo>
                  <a:cubicBezTo>
                    <a:pt x="35289" y="9563"/>
                    <a:pt x="35442" y="9571"/>
                    <a:pt x="35596" y="9586"/>
                  </a:cubicBezTo>
                  <a:cubicBezTo>
                    <a:pt x="35626" y="9589"/>
                    <a:pt x="35659" y="9591"/>
                    <a:pt x="35692" y="9591"/>
                  </a:cubicBezTo>
                  <a:cubicBezTo>
                    <a:pt x="35852" y="9591"/>
                    <a:pt x="36025" y="9548"/>
                    <a:pt x="36038" y="9401"/>
                  </a:cubicBezTo>
                  <a:cubicBezTo>
                    <a:pt x="35955" y="9364"/>
                    <a:pt x="35885" y="9305"/>
                    <a:pt x="35836" y="9228"/>
                  </a:cubicBezTo>
                  <a:cubicBezTo>
                    <a:pt x="35766" y="9121"/>
                    <a:pt x="35799" y="8979"/>
                    <a:pt x="35898" y="8896"/>
                  </a:cubicBezTo>
                  <a:cubicBezTo>
                    <a:pt x="36166" y="8675"/>
                    <a:pt x="36161" y="8144"/>
                    <a:pt x="36466" y="7918"/>
                  </a:cubicBezTo>
                  <a:cubicBezTo>
                    <a:pt x="36591" y="7824"/>
                    <a:pt x="36743" y="7800"/>
                    <a:pt x="36903" y="7800"/>
                  </a:cubicBezTo>
                  <a:cubicBezTo>
                    <a:pt x="37081" y="7800"/>
                    <a:pt x="37270" y="7830"/>
                    <a:pt x="37446" y="7830"/>
                  </a:cubicBezTo>
                  <a:cubicBezTo>
                    <a:pt x="37621" y="7830"/>
                    <a:pt x="37782" y="7800"/>
                    <a:pt x="37907" y="7682"/>
                  </a:cubicBezTo>
                  <a:cubicBezTo>
                    <a:pt x="37969" y="7623"/>
                    <a:pt x="38014" y="7546"/>
                    <a:pt x="38087" y="7500"/>
                  </a:cubicBezTo>
                  <a:cubicBezTo>
                    <a:pt x="38156" y="7456"/>
                    <a:pt x="38239" y="7447"/>
                    <a:pt x="38322" y="7447"/>
                  </a:cubicBezTo>
                  <a:cubicBezTo>
                    <a:pt x="38350" y="7447"/>
                    <a:pt x="38378" y="7448"/>
                    <a:pt x="38405" y="7449"/>
                  </a:cubicBezTo>
                  <a:lnTo>
                    <a:pt x="39200" y="7484"/>
                  </a:lnTo>
                  <a:cubicBezTo>
                    <a:pt x="39224" y="7485"/>
                    <a:pt x="39248" y="7486"/>
                    <a:pt x="39273" y="7486"/>
                  </a:cubicBezTo>
                  <a:cubicBezTo>
                    <a:pt x="39341" y="7486"/>
                    <a:pt x="39409" y="7478"/>
                    <a:pt x="39467" y="7443"/>
                  </a:cubicBezTo>
                  <a:cubicBezTo>
                    <a:pt x="39536" y="7399"/>
                    <a:pt x="39607" y="7199"/>
                    <a:pt x="39549" y="7199"/>
                  </a:cubicBezTo>
                  <a:cubicBezTo>
                    <a:pt x="39542" y="7199"/>
                    <a:pt x="39533" y="7202"/>
                    <a:pt x="39521" y="7209"/>
                  </a:cubicBezTo>
                  <a:cubicBezTo>
                    <a:pt x="39407" y="7243"/>
                    <a:pt x="39292" y="7257"/>
                    <a:pt x="39177" y="7257"/>
                  </a:cubicBezTo>
                  <a:cubicBezTo>
                    <a:pt x="38682" y="7257"/>
                    <a:pt x="38170" y="7003"/>
                    <a:pt x="37671" y="7003"/>
                  </a:cubicBezTo>
                  <a:cubicBezTo>
                    <a:pt x="37573" y="7003"/>
                    <a:pt x="37475" y="7013"/>
                    <a:pt x="37378" y="7036"/>
                  </a:cubicBezTo>
                  <a:cubicBezTo>
                    <a:pt x="37288" y="7058"/>
                    <a:pt x="37200" y="7092"/>
                    <a:pt x="37106" y="7092"/>
                  </a:cubicBezTo>
                  <a:cubicBezTo>
                    <a:pt x="37104" y="7092"/>
                    <a:pt x="37101" y="7092"/>
                    <a:pt x="37098" y="7092"/>
                  </a:cubicBezTo>
                  <a:cubicBezTo>
                    <a:pt x="36925" y="7088"/>
                    <a:pt x="36780" y="6966"/>
                    <a:pt x="36616" y="6908"/>
                  </a:cubicBezTo>
                  <a:cubicBezTo>
                    <a:pt x="36542" y="6882"/>
                    <a:pt x="36467" y="6870"/>
                    <a:pt x="36393" y="6870"/>
                  </a:cubicBezTo>
                  <a:cubicBezTo>
                    <a:pt x="36012" y="6870"/>
                    <a:pt x="35644" y="7184"/>
                    <a:pt x="35432" y="7527"/>
                  </a:cubicBezTo>
                  <a:cubicBezTo>
                    <a:pt x="35339" y="7677"/>
                    <a:pt x="35260" y="7836"/>
                    <a:pt x="35198" y="8001"/>
                  </a:cubicBezTo>
                  <a:cubicBezTo>
                    <a:pt x="35158" y="8105"/>
                    <a:pt x="35125" y="8211"/>
                    <a:pt x="35061" y="8302"/>
                  </a:cubicBezTo>
                  <a:cubicBezTo>
                    <a:pt x="34882" y="8555"/>
                    <a:pt x="34529" y="8599"/>
                    <a:pt x="34219" y="8620"/>
                  </a:cubicBezTo>
                  <a:cubicBezTo>
                    <a:pt x="34187" y="8457"/>
                    <a:pt x="34009" y="8360"/>
                    <a:pt x="33841" y="8360"/>
                  </a:cubicBezTo>
                  <a:cubicBezTo>
                    <a:pt x="33823" y="8360"/>
                    <a:pt x="33805" y="8361"/>
                    <a:pt x="33787" y="8364"/>
                  </a:cubicBezTo>
                  <a:cubicBezTo>
                    <a:pt x="33444" y="8406"/>
                    <a:pt x="33123" y="8707"/>
                    <a:pt x="32826" y="8866"/>
                  </a:cubicBezTo>
                  <a:cubicBezTo>
                    <a:pt x="32598" y="8988"/>
                    <a:pt x="31328" y="9368"/>
                    <a:pt x="30728" y="9610"/>
                  </a:cubicBezTo>
                  <a:cubicBezTo>
                    <a:pt x="30313" y="9614"/>
                    <a:pt x="29900" y="9764"/>
                    <a:pt x="29604" y="10055"/>
                  </a:cubicBezTo>
                  <a:lnTo>
                    <a:pt x="26927" y="11680"/>
                  </a:lnTo>
                  <a:cubicBezTo>
                    <a:pt x="26719" y="11806"/>
                    <a:pt x="26499" y="11937"/>
                    <a:pt x="26255" y="11949"/>
                  </a:cubicBezTo>
                  <a:cubicBezTo>
                    <a:pt x="26243" y="11950"/>
                    <a:pt x="26231" y="11950"/>
                    <a:pt x="26220" y="11950"/>
                  </a:cubicBezTo>
                  <a:cubicBezTo>
                    <a:pt x="25929" y="11950"/>
                    <a:pt x="25661" y="11784"/>
                    <a:pt x="25425" y="11610"/>
                  </a:cubicBezTo>
                  <a:cubicBezTo>
                    <a:pt x="24599" y="11003"/>
                    <a:pt x="23905" y="10234"/>
                    <a:pt x="23385" y="9352"/>
                  </a:cubicBezTo>
                  <a:lnTo>
                    <a:pt x="23385" y="9352"/>
                  </a:lnTo>
                  <a:cubicBezTo>
                    <a:pt x="23475" y="9413"/>
                    <a:pt x="23568" y="9438"/>
                    <a:pt x="23663" y="9438"/>
                  </a:cubicBezTo>
                  <a:cubicBezTo>
                    <a:pt x="24070" y="9438"/>
                    <a:pt x="24527" y="8992"/>
                    <a:pt x="24985" y="8992"/>
                  </a:cubicBezTo>
                  <a:cubicBezTo>
                    <a:pt x="25015" y="8992"/>
                    <a:pt x="25046" y="8994"/>
                    <a:pt x="25076" y="8998"/>
                  </a:cubicBezTo>
                  <a:cubicBezTo>
                    <a:pt x="25261" y="9023"/>
                    <a:pt x="25426" y="9133"/>
                    <a:pt x="25610" y="9173"/>
                  </a:cubicBezTo>
                  <a:cubicBezTo>
                    <a:pt x="25663" y="9184"/>
                    <a:pt x="25714" y="9189"/>
                    <a:pt x="25765" y="9189"/>
                  </a:cubicBezTo>
                  <a:cubicBezTo>
                    <a:pt x="26233" y="9189"/>
                    <a:pt x="26630" y="8749"/>
                    <a:pt x="26923" y="8351"/>
                  </a:cubicBezTo>
                  <a:cubicBezTo>
                    <a:pt x="27095" y="8118"/>
                    <a:pt x="27270" y="7870"/>
                    <a:pt x="27426" y="7613"/>
                  </a:cubicBezTo>
                  <a:cubicBezTo>
                    <a:pt x="27545" y="7498"/>
                    <a:pt x="27680" y="7401"/>
                    <a:pt x="27826" y="7323"/>
                  </a:cubicBezTo>
                  <a:cubicBezTo>
                    <a:pt x="28072" y="7191"/>
                    <a:pt x="28072" y="7167"/>
                    <a:pt x="28170" y="6781"/>
                  </a:cubicBezTo>
                  <a:cubicBezTo>
                    <a:pt x="28270" y="6394"/>
                    <a:pt x="28565" y="6000"/>
                    <a:pt x="28729" y="5720"/>
                  </a:cubicBezTo>
                  <a:cubicBezTo>
                    <a:pt x="28816" y="5574"/>
                    <a:pt x="28900" y="5554"/>
                    <a:pt x="28984" y="5554"/>
                  </a:cubicBezTo>
                  <a:cubicBezTo>
                    <a:pt x="29015" y="5554"/>
                    <a:pt x="29046" y="5557"/>
                    <a:pt x="29077" y="5557"/>
                  </a:cubicBezTo>
                  <a:cubicBezTo>
                    <a:pt x="29123" y="5557"/>
                    <a:pt x="29168" y="5551"/>
                    <a:pt x="29214" y="5523"/>
                  </a:cubicBezTo>
                  <a:cubicBezTo>
                    <a:pt x="29378" y="5425"/>
                    <a:pt x="29263" y="5376"/>
                    <a:pt x="29559" y="5310"/>
                  </a:cubicBezTo>
                  <a:cubicBezTo>
                    <a:pt x="29634" y="5293"/>
                    <a:pt x="29703" y="5289"/>
                    <a:pt x="29770" y="5289"/>
                  </a:cubicBezTo>
                  <a:cubicBezTo>
                    <a:pt x="29855" y="5289"/>
                    <a:pt x="29935" y="5296"/>
                    <a:pt x="30011" y="5296"/>
                  </a:cubicBezTo>
                  <a:cubicBezTo>
                    <a:pt x="30113" y="5296"/>
                    <a:pt x="30208" y="5283"/>
                    <a:pt x="30300" y="5219"/>
                  </a:cubicBezTo>
                  <a:cubicBezTo>
                    <a:pt x="30392" y="5156"/>
                    <a:pt x="30441" y="5147"/>
                    <a:pt x="30466" y="5147"/>
                  </a:cubicBezTo>
                  <a:cubicBezTo>
                    <a:pt x="30476" y="5147"/>
                    <a:pt x="30482" y="5148"/>
                    <a:pt x="30486" y="5148"/>
                  </a:cubicBezTo>
                  <a:cubicBezTo>
                    <a:pt x="30494" y="5148"/>
                    <a:pt x="30487" y="5140"/>
                    <a:pt x="30480" y="5088"/>
                  </a:cubicBezTo>
                  <a:cubicBezTo>
                    <a:pt x="30472" y="5022"/>
                    <a:pt x="30419" y="5014"/>
                    <a:pt x="30334" y="5014"/>
                  </a:cubicBezTo>
                  <a:cubicBezTo>
                    <a:pt x="30306" y="5014"/>
                    <a:pt x="30274" y="5015"/>
                    <a:pt x="30239" y="5015"/>
                  </a:cubicBezTo>
                  <a:cubicBezTo>
                    <a:pt x="30171" y="5015"/>
                    <a:pt x="30091" y="5011"/>
                    <a:pt x="30003" y="4990"/>
                  </a:cubicBezTo>
                  <a:cubicBezTo>
                    <a:pt x="29958" y="4978"/>
                    <a:pt x="29920" y="4973"/>
                    <a:pt x="29886" y="4973"/>
                  </a:cubicBezTo>
                  <a:cubicBezTo>
                    <a:pt x="29723" y="4973"/>
                    <a:pt x="29650" y="5089"/>
                    <a:pt x="29297" y="5170"/>
                  </a:cubicBezTo>
                  <a:cubicBezTo>
                    <a:pt x="28870" y="5269"/>
                    <a:pt x="28491" y="5153"/>
                    <a:pt x="28196" y="5564"/>
                  </a:cubicBezTo>
                  <a:cubicBezTo>
                    <a:pt x="28133" y="5651"/>
                    <a:pt x="27951" y="5871"/>
                    <a:pt x="27896" y="5871"/>
                  </a:cubicBezTo>
                  <a:cubicBezTo>
                    <a:pt x="27885" y="5871"/>
                    <a:pt x="27879" y="5862"/>
                    <a:pt x="27880" y="5841"/>
                  </a:cubicBezTo>
                  <a:cubicBezTo>
                    <a:pt x="27871" y="5719"/>
                    <a:pt x="27938" y="5622"/>
                    <a:pt x="27901" y="5499"/>
                  </a:cubicBezTo>
                  <a:cubicBezTo>
                    <a:pt x="27827" y="5353"/>
                    <a:pt x="27687" y="5299"/>
                    <a:pt x="27526" y="5299"/>
                  </a:cubicBezTo>
                  <a:cubicBezTo>
                    <a:pt x="27334" y="5299"/>
                    <a:pt x="27111" y="5376"/>
                    <a:pt x="26934" y="5460"/>
                  </a:cubicBezTo>
                  <a:cubicBezTo>
                    <a:pt x="26784" y="5531"/>
                    <a:pt x="26595" y="5581"/>
                    <a:pt x="26426" y="5581"/>
                  </a:cubicBezTo>
                  <a:cubicBezTo>
                    <a:pt x="26226" y="5581"/>
                    <a:pt x="26054" y="5511"/>
                    <a:pt x="26005" y="5323"/>
                  </a:cubicBezTo>
                  <a:cubicBezTo>
                    <a:pt x="25974" y="5202"/>
                    <a:pt x="26016" y="5076"/>
                    <a:pt x="26032" y="4952"/>
                  </a:cubicBezTo>
                  <a:cubicBezTo>
                    <a:pt x="26074" y="4601"/>
                    <a:pt x="26281" y="4205"/>
                    <a:pt x="26015" y="3965"/>
                  </a:cubicBezTo>
                  <a:cubicBezTo>
                    <a:pt x="25784" y="3755"/>
                    <a:pt x="25102" y="3687"/>
                    <a:pt x="24812" y="3581"/>
                  </a:cubicBezTo>
                  <a:cubicBezTo>
                    <a:pt x="24483" y="3461"/>
                    <a:pt x="23885" y="3027"/>
                    <a:pt x="23543" y="2784"/>
                  </a:cubicBezTo>
                  <a:cubicBezTo>
                    <a:pt x="23363" y="2655"/>
                    <a:pt x="23226" y="2609"/>
                    <a:pt x="23136" y="2609"/>
                  </a:cubicBezTo>
                  <a:cubicBezTo>
                    <a:pt x="23075" y="2609"/>
                    <a:pt x="23037" y="2631"/>
                    <a:pt x="23023" y="2661"/>
                  </a:cubicBezTo>
                  <a:cubicBezTo>
                    <a:pt x="23019" y="2695"/>
                    <a:pt x="22990" y="2704"/>
                    <a:pt x="22953" y="2704"/>
                  </a:cubicBezTo>
                  <a:cubicBezTo>
                    <a:pt x="22911" y="2704"/>
                    <a:pt x="22860" y="2692"/>
                    <a:pt x="22826" y="2692"/>
                  </a:cubicBezTo>
                  <a:cubicBezTo>
                    <a:pt x="22799" y="2692"/>
                    <a:pt x="22784" y="2700"/>
                    <a:pt x="22793" y="2726"/>
                  </a:cubicBezTo>
                  <a:cubicBezTo>
                    <a:pt x="22840" y="2869"/>
                    <a:pt x="23209" y="2885"/>
                    <a:pt x="23382" y="3014"/>
                  </a:cubicBezTo>
                  <a:cubicBezTo>
                    <a:pt x="23770" y="3304"/>
                    <a:pt x="24137" y="3665"/>
                    <a:pt x="24497" y="3780"/>
                  </a:cubicBezTo>
                  <a:cubicBezTo>
                    <a:pt x="24756" y="3863"/>
                    <a:pt x="25126" y="3971"/>
                    <a:pt x="25335" y="4163"/>
                  </a:cubicBezTo>
                  <a:cubicBezTo>
                    <a:pt x="25294" y="4257"/>
                    <a:pt x="25210" y="4298"/>
                    <a:pt x="25281" y="4463"/>
                  </a:cubicBezTo>
                  <a:cubicBezTo>
                    <a:pt x="25363" y="4652"/>
                    <a:pt x="25399" y="4846"/>
                    <a:pt x="25290" y="5018"/>
                  </a:cubicBezTo>
                  <a:cubicBezTo>
                    <a:pt x="25178" y="5194"/>
                    <a:pt x="25170" y="5442"/>
                    <a:pt x="25131" y="5648"/>
                  </a:cubicBezTo>
                  <a:cubicBezTo>
                    <a:pt x="25041" y="6118"/>
                    <a:pt x="25795" y="6196"/>
                    <a:pt x="26134" y="6533"/>
                  </a:cubicBezTo>
                  <a:cubicBezTo>
                    <a:pt x="26529" y="6926"/>
                    <a:pt x="26212" y="7665"/>
                    <a:pt x="25696" y="7875"/>
                  </a:cubicBezTo>
                  <a:cubicBezTo>
                    <a:pt x="25512" y="7951"/>
                    <a:pt x="25318" y="7980"/>
                    <a:pt x="25121" y="7980"/>
                  </a:cubicBezTo>
                  <a:cubicBezTo>
                    <a:pt x="24768" y="7980"/>
                    <a:pt x="24404" y="7885"/>
                    <a:pt x="24059" y="7790"/>
                  </a:cubicBezTo>
                  <a:lnTo>
                    <a:pt x="22154" y="7262"/>
                  </a:lnTo>
                  <a:cubicBezTo>
                    <a:pt x="21743" y="7149"/>
                    <a:pt x="21314" y="7024"/>
                    <a:pt x="21013" y="6724"/>
                  </a:cubicBezTo>
                  <a:cubicBezTo>
                    <a:pt x="20504" y="6218"/>
                    <a:pt x="20505" y="5368"/>
                    <a:pt x="20036" y="4825"/>
                  </a:cubicBezTo>
                  <a:cubicBezTo>
                    <a:pt x="19704" y="4437"/>
                    <a:pt x="19145" y="4214"/>
                    <a:pt x="19007" y="3722"/>
                  </a:cubicBezTo>
                  <a:cubicBezTo>
                    <a:pt x="18949" y="3517"/>
                    <a:pt x="18977" y="3291"/>
                    <a:pt x="18891" y="3096"/>
                  </a:cubicBezTo>
                  <a:cubicBezTo>
                    <a:pt x="18803" y="2900"/>
                    <a:pt x="18616" y="2770"/>
                    <a:pt x="18436" y="2656"/>
                  </a:cubicBezTo>
                  <a:cubicBezTo>
                    <a:pt x="17700" y="2190"/>
                    <a:pt x="16916" y="1805"/>
                    <a:pt x="16098" y="1505"/>
                  </a:cubicBezTo>
                  <a:cubicBezTo>
                    <a:pt x="14464" y="906"/>
                    <a:pt x="12725" y="663"/>
                    <a:pt x="11002" y="422"/>
                  </a:cubicBezTo>
                  <a:lnTo>
                    <a:pt x="8774" y="111"/>
                  </a:lnTo>
                  <a:cubicBezTo>
                    <a:pt x="8375" y="56"/>
                    <a:pt x="7968" y="0"/>
                    <a:pt x="75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-1048291" y="195035"/>
              <a:ext cx="348836" cy="262455"/>
            </a:xfrm>
            <a:custGeom>
              <a:avLst/>
              <a:gdLst/>
              <a:ahLst/>
              <a:cxnLst/>
              <a:rect l="l" t="t" r="r" b="b"/>
              <a:pathLst>
                <a:path w="9264" h="6970" extrusionOk="0">
                  <a:moveTo>
                    <a:pt x="5142" y="0"/>
                  </a:moveTo>
                  <a:cubicBezTo>
                    <a:pt x="4981" y="0"/>
                    <a:pt x="4971" y="2635"/>
                    <a:pt x="4956" y="3566"/>
                  </a:cubicBezTo>
                  <a:cubicBezTo>
                    <a:pt x="4845" y="3164"/>
                    <a:pt x="4649" y="2536"/>
                    <a:pt x="4609" y="2536"/>
                  </a:cubicBezTo>
                  <a:cubicBezTo>
                    <a:pt x="4607" y="2536"/>
                    <a:pt x="4606" y="2537"/>
                    <a:pt x="4605" y="2540"/>
                  </a:cubicBezTo>
                  <a:cubicBezTo>
                    <a:pt x="4579" y="2607"/>
                    <a:pt x="4762" y="3306"/>
                    <a:pt x="4849" y="3694"/>
                  </a:cubicBezTo>
                  <a:cubicBezTo>
                    <a:pt x="4532" y="3003"/>
                    <a:pt x="3627" y="1048"/>
                    <a:pt x="3334" y="901"/>
                  </a:cubicBezTo>
                  <a:cubicBezTo>
                    <a:pt x="3325" y="897"/>
                    <a:pt x="3317" y="894"/>
                    <a:pt x="3311" y="894"/>
                  </a:cubicBezTo>
                  <a:cubicBezTo>
                    <a:pt x="3126" y="894"/>
                    <a:pt x="4283" y="2954"/>
                    <a:pt x="4729" y="3770"/>
                  </a:cubicBezTo>
                  <a:cubicBezTo>
                    <a:pt x="4134" y="3010"/>
                    <a:pt x="2666" y="1136"/>
                    <a:pt x="2517" y="1124"/>
                  </a:cubicBezTo>
                  <a:cubicBezTo>
                    <a:pt x="2516" y="1124"/>
                    <a:pt x="2516" y="1124"/>
                    <a:pt x="2516" y="1124"/>
                  </a:cubicBezTo>
                  <a:cubicBezTo>
                    <a:pt x="2362" y="1124"/>
                    <a:pt x="4151" y="3284"/>
                    <a:pt x="4688" y="3921"/>
                  </a:cubicBezTo>
                  <a:cubicBezTo>
                    <a:pt x="4046" y="3500"/>
                    <a:pt x="1396" y="2137"/>
                    <a:pt x="1261" y="2137"/>
                  </a:cubicBezTo>
                  <a:cubicBezTo>
                    <a:pt x="1259" y="2137"/>
                    <a:pt x="1257" y="2137"/>
                    <a:pt x="1256" y="2138"/>
                  </a:cubicBezTo>
                  <a:cubicBezTo>
                    <a:pt x="1136" y="2233"/>
                    <a:pt x="3720" y="3594"/>
                    <a:pt x="4636" y="4045"/>
                  </a:cubicBezTo>
                  <a:cubicBezTo>
                    <a:pt x="3732" y="3866"/>
                    <a:pt x="1617" y="3386"/>
                    <a:pt x="1261" y="3386"/>
                  </a:cubicBezTo>
                  <a:cubicBezTo>
                    <a:pt x="1233" y="3386"/>
                    <a:pt x="1216" y="3389"/>
                    <a:pt x="1211" y="3395"/>
                  </a:cubicBezTo>
                  <a:cubicBezTo>
                    <a:pt x="1138" y="3488"/>
                    <a:pt x="3738" y="4028"/>
                    <a:pt x="4617" y="4187"/>
                  </a:cubicBezTo>
                  <a:cubicBezTo>
                    <a:pt x="3839" y="4282"/>
                    <a:pt x="1160" y="4479"/>
                    <a:pt x="238" y="4782"/>
                  </a:cubicBezTo>
                  <a:cubicBezTo>
                    <a:pt x="1" y="4860"/>
                    <a:pt x="21" y="4892"/>
                    <a:pt x="209" y="4892"/>
                  </a:cubicBezTo>
                  <a:cubicBezTo>
                    <a:pt x="994" y="4892"/>
                    <a:pt x="4698" y="4339"/>
                    <a:pt x="4699" y="4339"/>
                  </a:cubicBezTo>
                  <a:lnTo>
                    <a:pt x="4699" y="4339"/>
                  </a:lnTo>
                  <a:cubicBezTo>
                    <a:pt x="4699" y="4339"/>
                    <a:pt x="1987" y="5409"/>
                    <a:pt x="1763" y="5710"/>
                  </a:cubicBezTo>
                  <a:cubicBezTo>
                    <a:pt x="1756" y="5719"/>
                    <a:pt x="1760" y="5723"/>
                    <a:pt x="1773" y="5723"/>
                  </a:cubicBezTo>
                  <a:cubicBezTo>
                    <a:pt x="1990" y="5723"/>
                    <a:pt x="4918" y="4450"/>
                    <a:pt x="4918" y="4450"/>
                  </a:cubicBezTo>
                  <a:cubicBezTo>
                    <a:pt x="4918" y="4450"/>
                    <a:pt x="8013" y="6970"/>
                    <a:pt x="8184" y="6970"/>
                  </a:cubicBezTo>
                  <a:cubicBezTo>
                    <a:pt x="8189" y="6970"/>
                    <a:pt x="8191" y="6968"/>
                    <a:pt x="8191" y="6964"/>
                  </a:cubicBezTo>
                  <a:cubicBezTo>
                    <a:pt x="8192" y="6796"/>
                    <a:pt x="5236" y="4446"/>
                    <a:pt x="5236" y="4446"/>
                  </a:cubicBezTo>
                  <a:lnTo>
                    <a:pt x="5236" y="4446"/>
                  </a:lnTo>
                  <a:cubicBezTo>
                    <a:pt x="5236" y="4446"/>
                    <a:pt x="8509" y="5635"/>
                    <a:pt x="8824" y="5635"/>
                  </a:cubicBezTo>
                  <a:cubicBezTo>
                    <a:pt x="8837" y="5635"/>
                    <a:pt x="8845" y="5633"/>
                    <a:pt x="8848" y="5629"/>
                  </a:cubicBezTo>
                  <a:cubicBezTo>
                    <a:pt x="8896" y="5541"/>
                    <a:pt x="6251" y="4612"/>
                    <a:pt x="5511" y="4402"/>
                  </a:cubicBezTo>
                  <a:lnTo>
                    <a:pt x="5511" y="4402"/>
                  </a:lnTo>
                  <a:cubicBezTo>
                    <a:pt x="6411" y="4483"/>
                    <a:pt x="8584" y="4672"/>
                    <a:pt x="9131" y="4672"/>
                  </a:cubicBezTo>
                  <a:cubicBezTo>
                    <a:pt x="9218" y="4672"/>
                    <a:pt x="9264" y="4667"/>
                    <a:pt x="9258" y="4657"/>
                  </a:cubicBezTo>
                  <a:cubicBezTo>
                    <a:pt x="9222" y="4588"/>
                    <a:pt x="7282" y="4396"/>
                    <a:pt x="6171" y="4291"/>
                  </a:cubicBezTo>
                  <a:cubicBezTo>
                    <a:pt x="7042" y="4223"/>
                    <a:pt x="8320" y="3983"/>
                    <a:pt x="8369" y="3914"/>
                  </a:cubicBezTo>
                  <a:cubicBezTo>
                    <a:pt x="8383" y="3896"/>
                    <a:pt x="8323" y="3888"/>
                    <a:pt x="8211" y="3888"/>
                  </a:cubicBezTo>
                  <a:cubicBezTo>
                    <a:pt x="7795" y="3888"/>
                    <a:pt x="6661" y="3997"/>
                    <a:pt x="5966" y="4068"/>
                  </a:cubicBezTo>
                  <a:cubicBezTo>
                    <a:pt x="7060" y="3769"/>
                    <a:pt x="9151" y="3178"/>
                    <a:pt x="9060" y="3051"/>
                  </a:cubicBezTo>
                  <a:cubicBezTo>
                    <a:pt x="9052" y="3040"/>
                    <a:pt x="9030" y="3035"/>
                    <a:pt x="8994" y="3035"/>
                  </a:cubicBezTo>
                  <a:cubicBezTo>
                    <a:pt x="8598" y="3035"/>
                    <a:pt x="6598" y="3687"/>
                    <a:pt x="5701" y="3988"/>
                  </a:cubicBezTo>
                  <a:cubicBezTo>
                    <a:pt x="6516" y="3606"/>
                    <a:pt x="8727" y="2547"/>
                    <a:pt x="9140" y="2104"/>
                  </a:cubicBezTo>
                  <a:cubicBezTo>
                    <a:pt x="9159" y="2083"/>
                    <a:pt x="9159" y="2074"/>
                    <a:pt x="9141" y="2074"/>
                  </a:cubicBezTo>
                  <a:cubicBezTo>
                    <a:pt x="8889" y="2074"/>
                    <a:pt x="5275" y="3946"/>
                    <a:pt x="5275" y="3946"/>
                  </a:cubicBezTo>
                  <a:cubicBezTo>
                    <a:pt x="5275" y="3946"/>
                    <a:pt x="7824" y="1891"/>
                    <a:pt x="8021" y="1450"/>
                  </a:cubicBezTo>
                  <a:cubicBezTo>
                    <a:pt x="8028" y="1434"/>
                    <a:pt x="8026" y="1426"/>
                    <a:pt x="8016" y="1426"/>
                  </a:cubicBezTo>
                  <a:cubicBezTo>
                    <a:pt x="7863" y="1426"/>
                    <a:pt x="5844" y="3185"/>
                    <a:pt x="5180" y="3818"/>
                  </a:cubicBezTo>
                  <a:cubicBezTo>
                    <a:pt x="5465" y="3238"/>
                    <a:pt x="6274" y="1574"/>
                    <a:pt x="6126" y="1562"/>
                  </a:cubicBezTo>
                  <a:cubicBezTo>
                    <a:pt x="6125" y="1562"/>
                    <a:pt x="6124" y="1562"/>
                    <a:pt x="6124" y="1562"/>
                  </a:cubicBezTo>
                  <a:cubicBezTo>
                    <a:pt x="5959" y="1562"/>
                    <a:pt x="5276" y="3252"/>
                    <a:pt x="5065" y="3781"/>
                  </a:cubicBezTo>
                  <a:cubicBezTo>
                    <a:pt x="5109" y="3066"/>
                    <a:pt x="5364" y="344"/>
                    <a:pt x="5169" y="23"/>
                  </a:cubicBezTo>
                  <a:cubicBezTo>
                    <a:pt x="5160" y="8"/>
                    <a:pt x="5151" y="0"/>
                    <a:pt x="51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9"/>
            <p:cNvSpPr/>
            <p:nvPr/>
          </p:nvSpPr>
          <p:spPr>
            <a:xfrm>
              <a:off x="-1046220" y="-60900"/>
              <a:ext cx="238469" cy="172422"/>
            </a:xfrm>
            <a:custGeom>
              <a:avLst/>
              <a:gdLst/>
              <a:ahLst/>
              <a:cxnLst/>
              <a:rect l="l" t="t" r="r" b="b"/>
              <a:pathLst>
                <a:path w="6333" h="4579" extrusionOk="0">
                  <a:moveTo>
                    <a:pt x="5683" y="0"/>
                  </a:moveTo>
                  <a:cubicBezTo>
                    <a:pt x="5535" y="0"/>
                    <a:pt x="3333" y="3798"/>
                    <a:pt x="3333" y="3798"/>
                  </a:cubicBezTo>
                  <a:cubicBezTo>
                    <a:pt x="3333" y="3798"/>
                    <a:pt x="4156" y="698"/>
                    <a:pt x="4010" y="698"/>
                  </a:cubicBezTo>
                  <a:cubicBezTo>
                    <a:pt x="4009" y="698"/>
                    <a:pt x="4008" y="698"/>
                    <a:pt x="4006" y="699"/>
                  </a:cubicBezTo>
                  <a:cubicBezTo>
                    <a:pt x="3842" y="756"/>
                    <a:pt x="3086" y="3757"/>
                    <a:pt x="3086" y="3757"/>
                  </a:cubicBezTo>
                  <a:cubicBezTo>
                    <a:pt x="3086" y="3757"/>
                    <a:pt x="2992" y="242"/>
                    <a:pt x="2880" y="242"/>
                  </a:cubicBezTo>
                  <a:cubicBezTo>
                    <a:pt x="2878" y="242"/>
                    <a:pt x="2875" y="244"/>
                    <a:pt x="2873" y="247"/>
                  </a:cubicBezTo>
                  <a:cubicBezTo>
                    <a:pt x="2758" y="412"/>
                    <a:pt x="2873" y="3815"/>
                    <a:pt x="2873" y="3815"/>
                  </a:cubicBezTo>
                  <a:cubicBezTo>
                    <a:pt x="2873" y="3815"/>
                    <a:pt x="1693" y="358"/>
                    <a:pt x="1540" y="358"/>
                  </a:cubicBezTo>
                  <a:cubicBezTo>
                    <a:pt x="1537" y="358"/>
                    <a:pt x="1534" y="360"/>
                    <a:pt x="1532" y="362"/>
                  </a:cubicBezTo>
                  <a:cubicBezTo>
                    <a:pt x="1417" y="502"/>
                    <a:pt x="2708" y="3988"/>
                    <a:pt x="2708" y="3988"/>
                  </a:cubicBezTo>
                  <a:cubicBezTo>
                    <a:pt x="2708" y="3988"/>
                    <a:pt x="415" y="868"/>
                    <a:pt x="296" y="868"/>
                  </a:cubicBezTo>
                  <a:cubicBezTo>
                    <a:pt x="293" y="868"/>
                    <a:pt x="292" y="870"/>
                    <a:pt x="291" y="873"/>
                  </a:cubicBezTo>
                  <a:cubicBezTo>
                    <a:pt x="267" y="1012"/>
                    <a:pt x="2594" y="4185"/>
                    <a:pt x="2594" y="4185"/>
                  </a:cubicBezTo>
                  <a:cubicBezTo>
                    <a:pt x="2594" y="4185"/>
                    <a:pt x="308" y="1899"/>
                    <a:pt x="33" y="1899"/>
                  </a:cubicBezTo>
                  <a:cubicBezTo>
                    <a:pt x="10" y="1899"/>
                    <a:pt x="1" y="1915"/>
                    <a:pt x="8" y="1949"/>
                  </a:cubicBezTo>
                  <a:cubicBezTo>
                    <a:pt x="103" y="2393"/>
                    <a:pt x="2758" y="4497"/>
                    <a:pt x="2758" y="4497"/>
                  </a:cubicBezTo>
                  <a:lnTo>
                    <a:pt x="3276" y="4579"/>
                  </a:lnTo>
                  <a:cubicBezTo>
                    <a:pt x="3276" y="4579"/>
                    <a:pt x="6160" y="2747"/>
                    <a:pt x="6037" y="2689"/>
                  </a:cubicBezTo>
                  <a:cubicBezTo>
                    <a:pt x="6035" y="2688"/>
                    <a:pt x="6031" y="2687"/>
                    <a:pt x="6027" y="2687"/>
                  </a:cubicBezTo>
                  <a:cubicBezTo>
                    <a:pt x="5824" y="2687"/>
                    <a:pt x="3744" y="3979"/>
                    <a:pt x="3744" y="3979"/>
                  </a:cubicBezTo>
                  <a:cubicBezTo>
                    <a:pt x="3744" y="3979"/>
                    <a:pt x="6333" y="1727"/>
                    <a:pt x="6086" y="1677"/>
                  </a:cubicBezTo>
                  <a:cubicBezTo>
                    <a:pt x="6083" y="1677"/>
                    <a:pt x="6081" y="1677"/>
                    <a:pt x="6077" y="1677"/>
                  </a:cubicBezTo>
                  <a:cubicBezTo>
                    <a:pt x="5791" y="1677"/>
                    <a:pt x="3539" y="3880"/>
                    <a:pt x="3539" y="3880"/>
                  </a:cubicBezTo>
                  <a:cubicBezTo>
                    <a:pt x="3539" y="3880"/>
                    <a:pt x="5831" y="0"/>
                    <a:pt x="56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9"/>
            <p:cNvSpPr/>
            <p:nvPr/>
          </p:nvSpPr>
          <p:spPr>
            <a:xfrm>
              <a:off x="-1540732" y="-433036"/>
              <a:ext cx="93121" cy="124638"/>
            </a:xfrm>
            <a:custGeom>
              <a:avLst/>
              <a:gdLst/>
              <a:ahLst/>
              <a:cxnLst/>
              <a:rect l="l" t="t" r="r" b="b"/>
              <a:pathLst>
                <a:path w="2473" h="3310" extrusionOk="0">
                  <a:moveTo>
                    <a:pt x="422" y="0"/>
                  </a:moveTo>
                  <a:cubicBezTo>
                    <a:pt x="420" y="0"/>
                    <a:pt x="418" y="1"/>
                    <a:pt x="417" y="2"/>
                  </a:cubicBezTo>
                  <a:cubicBezTo>
                    <a:pt x="307" y="78"/>
                    <a:pt x="2181" y="2994"/>
                    <a:pt x="2181" y="2994"/>
                  </a:cubicBezTo>
                  <a:cubicBezTo>
                    <a:pt x="2181" y="2994"/>
                    <a:pt x="194" y="1017"/>
                    <a:pt x="51" y="1017"/>
                  </a:cubicBezTo>
                  <a:cubicBezTo>
                    <a:pt x="47" y="1017"/>
                    <a:pt x="45" y="1018"/>
                    <a:pt x="44" y="1021"/>
                  </a:cubicBezTo>
                  <a:cubicBezTo>
                    <a:pt x="0" y="1130"/>
                    <a:pt x="2181" y="3213"/>
                    <a:pt x="2181" y="3213"/>
                  </a:cubicBezTo>
                  <a:cubicBezTo>
                    <a:pt x="2256" y="3285"/>
                    <a:pt x="2319" y="3310"/>
                    <a:pt x="2366" y="3310"/>
                  </a:cubicBezTo>
                  <a:cubicBezTo>
                    <a:pt x="2436" y="3310"/>
                    <a:pt x="2472" y="3255"/>
                    <a:pt x="2466" y="3213"/>
                  </a:cubicBezTo>
                  <a:cubicBezTo>
                    <a:pt x="2280" y="1957"/>
                    <a:pt x="2060" y="100"/>
                    <a:pt x="1963" y="100"/>
                  </a:cubicBezTo>
                  <a:cubicBezTo>
                    <a:pt x="1963" y="100"/>
                    <a:pt x="1962" y="100"/>
                    <a:pt x="1962" y="100"/>
                  </a:cubicBezTo>
                  <a:cubicBezTo>
                    <a:pt x="1743" y="132"/>
                    <a:pt x="2302" y="2917"/>
                    <a:pt x="2302" y="2917"/>
                  </a:cubicBezTo>
                  <a:cubicBezTo>
                    <a:pt x="2302" y="2917"/>
                    <a:pt x="571" y="0"/>
                    <a:pt x="4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9"/>
            <p:cNvSpPr/>
            <p:nvPr/>
          </p:nvSpPr>
          <p:spPr>
            <a:xfrm>
              <a:off x="-1440760" y="-399863"/>
              <a:ext cx="101330" cy="127048"/>
            </a:xfrm>
            <a:custGeom>
              <a:avLst/>
              <a:gdLst/>
              <a:ahLst/>
              <a:cxnLst/>
              <a:rect l="l" t="t" r="r" b="b"/>
              <a:pathLst>
                <a:path w="2691" h="3374" extrusionOk="0">
                  <a:moveTo>
                    <a:pt x="1633" y="0"/>
                  </a:moveTo>
                  <a:cubicBezTo>
                    <a:pt x="1524" y="0"/>
                    <a:pt x="61" y="2469"/>
                    <a:pt x="61" y="2469"/>
                  </a:cubicBezTo>
                  <a:cubicBezTo>
                    <a:pt x="1" y="2568"/>
                    <a:pt x="19" y="2698"/>
                    <a:pt x="117" y="2797"/>
                  </a:cubicBezTo>
                  <a:cubicBezTo>
                    <a:pt x="209" y="2890"/>
                    <a:pt x="1491" y="3373"/>
                    <a:pt x="1687" y="3373"/>
                  </a:cubicBezTo>
                  <a:cubicBezTo>
                    <a:pt x="1702" y="3373"/>
                    <a:pt x="1711" y="3370"/>
                    <a:pt x="1712" y="3365"/>
                  </a:cubicBezTo>
                  <a:cubicBezTo>
                    <a:pt x="1737" y="3283"/>
                    <a:pt x="397" y="2813"/>
                    <a:pt x="397" y="2813"/>
                  </a:cubicBezTo>
                  <a:cubicBezTo>
                    <a:pt x="397" y="2813"/>
                    <a:pt x="2691" y="2386"/>
                    <a:pt x="2633" y="2338"/>
                  </a:cubicBezTo>
                  <a:cubicBezTo>
                    <a:pt x="2630" y="2335"/>
                    <a:pt x="2619" y="2333"/>
                    <a:pt x="2601" y="2333"/>
                  </a:cubicBezTo>
                  <a:cubicBezTo>
                    <a:pt x="2321" y="2333"/>
                    <a:pt x="365" y="2683"/>
                    <a:pt x="365" y="2683"/>
                  </a:cubicBezTo>
                  <a:cubicBezTo>
                    <a:pt x="365" y="2683"/>
                    <a:pt x="1803" y="1959"/>
                    <a:pt x="1721" y="1910"/>
                  </a:cubicBezTo>
                  <a:cubicBezTo>
                    <a:pt x="1718" y="1908"/>
                    <a:pt x="1714" y="1908"/>
                    <a:pt x="1708" y="1908"/>
                  </a:cubicBezTo>
                  <a:cubicBezTo>
                    <a:pt x="1549" y="1908"/>
                    <a:pt x="340" y="2551"/>
                    <a:pt x="340" y="2551"/>
                  </a:cubicBezTo>
                  <a:cubicBezTo>
                    <a:pt x="340" y="2551"/>
                    <a:pt x="1918" y="1121"/>
                    <a:pt x="1861" y="1063"/>
                  </a:cubicBezTo>
                  <a:cubicBezTo>
                    <a:pt x="1859" y="1062"/>
                    <a:pt x="1858" y="1062"/>
                    <a:pt x="1855" y="1062"/>
                  </a:cubicBezTo>
                  <a:cubicBezTo>
                    <a:pt x="1741" y="1062"/>
                    <a:pt x="233" y="2428"/>
                    <a:pt x="233" y="2428"/>
                  </a:cubicBezTo>
                  <a:cubicBezTo>
                    <a:pt x="233" y="2428"/>
                    <a:pt x="1696" y="101"/>
                    <a:pt x="1638" y="3"/>
                  </a:cubicBezTo>
                  <a:cubicBezTo>
                    <a:pt x="1637" y="1"/>
                    <a:pt x="1635" y="0"/>
                    <a:pt x="1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9"/>
            <p:cNvSpPr/>
            <p:nvPr/>
          </p:nvSpPr>
          <p:spPr>
            <a:xfrm>
              <a:off x="-1347830" y="-370718"/>
              <a:ext cx="126445" cy="138985"/>
            </a:xfrm>
            <a:custGeom>
              <a:avLst/>
              <a:gdLst/>
              <a:ahLst/>
              <a:cxnLst/>
              <a:rect l="l" t="t" r="r" b="b"/>
              <a:pathLst>
                <a:path w="3358" h="3691" extrusionOk="0">
                  <a:moveTo>
                    <a:pt x="970" y="1"/>
                  </a:moveTo>
                  <a:cubicBezTo>
                    <a:pt x="877" y="1"/>
                    <a:pt x="1423" y="2566"/>
                    <a:pt x="1423" y="2566"/>
                  </a:cubicBezTo>
                  <a:cubicBezTo>
                    <a:pt x="1423" y="2566"/>
                    <a:pt x="303" y="953"/>
                    <a:pt x="140" y="953"/>
                  </a:cubicBezTo>
                  <a:cubicBezTo>
                    <a:pt x="137" y="953"/>
                    <a:pt x="134" y="954"/>
                    <a:pt x="132" y="955"/>
                  </a:cubicBezTo>
                  <a:cubicBezTo>
                    <a:pt x="0" y="1012"/>
                    <a:pt x="1423" y="2673"/>
                    <a:pt x="1423" y="2673"/>
                  </a:cubicBezTo>
                  <a:cubicBezTo>
                    <a:pt x="1423" y="2673"/>
                    <a:pt x="2584" y="3690"/>
                    <a:pt x="2730" y="3690"/>
                  </a:cubicBezTo>
                  <a:cubicBezTo>
                    <a:pt x="2740" y="3690"/>
                    <a:pt x="2746" y="3685"/>
                    <a:pt x="2746" y="3676"/>
                  </a:cubicBezTo>
                  <a:cubicBezTo>
                    <a:pt x="2746" y="3519"/>
                    <a:pt x="1704" y="2730"/>
                    <a:pt x="1704" y="2730"/>
                  </a:cubicBezTo>
                  <a:cubicBezTo>
                    <a:pt x="1704" y="2730"/>
                    <a:pt x="3050" y="2524"/>
                    <a:pt x="3099" y="2451"/>
                  </a:cubicBezTo>
                  <a:cubicBezTo>
                    <a:pt x="3106" y="2441"/>
                    <a:pt x="3084" y="2436"/>
                    <a:pt x="3042" y="2436"/>
                  </a:cubicBezTo>
                  <a:cubicBezTo>
                    <a:pt x="2789" y="2436"/>
                    <a:pt x="1800" y="2599"/>
                    <a:pt x="1800" y="2599"/>
                  </a:cubicBezTo>
                  <a:cubicBezTo>
                    <a:pt x="1800" y="2599"/>
                    <a:pt x="2746" y="2245"/>
                    <a:pt x="2762" y="2171"/>
                  </a:cubicBezTo>
                  <a:cubicBezTo>
                    <a:pt x="2764" y="2164"/>
                    <a:pt x="2756" y="2160"/>
                    <a:pt x="2741" y="2160"/>
                  </a:cubicBezTo>
                  <a:cubicBezTo>
                    <a:pt x="2606" y="2160"/>
                    <a:pt x="1882" y="2426"/>
                    <a:pt x="1882" y="2426"/>
                  </a:cubicBezTo>
                  <a:cubicBezTo>
                    <a:pt x="1882" y="2426"/>
                    <a:pt x="3358" y="1135"/>
                    <a:pt x="3280" y="1045"/>
                  </a:cubicBezTo>
                  <a:cubicBezTo>
                    <a:pt x="3278" y="1043"/>
                    <a:pt x="3274" y="1041"/>
                    <a:pt x="3269" y="1041"/>
                  </a:cubicBezTo>
                  <a:cubicBezTo>
                    <a:pt x="3122" y="1041"/>
                    <a:pt x="1867" y="2254"/>
                    <a:pt x="1867" y="2254"/>
                  </a:cubicBezTo>
                  <a:cubicBezTo>
                    <a:pt x="1867" y="2254"/>
                    <a:pt x="2433" y="1365"/>
                    <a:pt x="2376" y="1300"/>
                  </a:cubicBezTo>
                  <a:cubicBezTo>
                    <a:pt x="2374" y="1298"/>
                    <a:pt x="2372" y="1297"/>
                    <a:pt x="2369" y="1297"/>
                  </a:cubicBezTo>
                  <a:cubicBezTo>
                    <a:pt x="2283" y="1297"/>
                    <a:pt x="1726" y="2286"/>
                    <a:pt x="1726" y="2286"/>
                  </a:cubicBezTo>
                  <a:cubicBezTo>
                    <a:pt x="1726" y="2286"/>
                    <a:pt x="2292" y="158"/>
                    <a:pt x="2154" y="158"/>
                  </a:cubicBezTo>
                  <a:cubicBezTo>
                    <a:pt x="2154" y="158"/>
                    <a:pt x="2154" y="158"/>
                    <a:pt x="2153" y="158"/>
                  </a:cubicBezTo>
                  <a:cubicBezTo>
                    <a:pt x="2014" y="167"/>
                    <a:pt x="1603" y="2327"/>
                    <a:pt x="1603" y="2327"/>
                  </a:cubicBezTo>
                  <a:cubicBezTo>
                    <a:pt x="1603" y="2327"/>
                    <a:pt x="1709" y="856"/>
                    <a:pt x="1603" y="832"/>
                  </a:cubicBezTo>
                  <a:cubicBezTo>
                    <a:pt x="1602" y="832"/>
                    <a:pt x="1602" y="832"/>
                    <a:pt x="1601" y="832"/>
                  </a:cubicBezTo>
                  <a:cubicBezTo>
                    <a:pt x="1496" y="832"/>
                    <a:pt x="1496" y="2368"/>
                    <a:pt x="1496" y="2368"/>
                  </a:cubicBezTo>
                  <a:cubicBezTo>
                    <a:pt x="1496" y="2368"/>
                    <a:pt x="1107" y="1"/>
                    <a:pt x="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9"/>
            <p:cNvSpPr/>
            <p:nvPr/>
          </p:nvSpPr>
          <p:spPr>
            <a:xfrm>
              <a:off x="-1053148" y="-245066"/>
              <a:ext cx="77419" cy="77343"/>
            </a:xfrm>
            <a:custGeom>
              <a:avLst/>
              <a:gdLst/>
              <a:ahLst/>
              <a:cxnLst/>
              <a:rect l="l" t="t" r="r" b="b"/>
              <a:pathLst>
                <a:path w="2056" h="2054" extrusionOk="0">
                  <a:moveTo>
                    <a:pt x="1921" y="1"/>
                  </a:moveTo>
                  <a:cubicBezTo>
                    <a:pt x="1894" y="1"/>
                    <a:pt x="1865" y="13"/>
                    <a:pt x="1846" y="32"/>
                  </a:cubicBezTo>
                  <a:cubicBezTo>
                    <a:pt x="1811" y="64"/>
                    <a:pt x="1795" y="109"/>
                    <a:pt x="1777" y="153"/>
                  </a:cubicBezTo>
                  <a:cubicBezTo>
                    <a:pt x="1708" y="319"/>
                    <a:pt x="1603" y="468"/>
                    <a:pt x="1499" y="615"/>
                  </a:cubicBezTo>
                  <a:lnTo>
                    <a:pt x="1200" y="1041"/>
                  </a:lnTo>
                  <a:cubicBezTo>
                    <a:pt x="1134" y="1134"/>
                    <a:pt x="1067" y="1230"/>
                    <a:pt x="974" y="1295"/>
                  </a:cubicBezTo>
                  <a:cubicBezTo>
                    <a:pt x="886" y="1359"/>
                    <a:pt x="777" y="1392"/>
                    <a:pt x="690" y="1458"/>
                  </a:cubicBezTo>
                  <a:cubicBezTo>
                    <a:pt x="627" y="1504"/>
                    <a:pt x="576" y="1566"/>
                    <a:pt x="511" y="1610"/>
                  </a:cubicBezTo>
                  <a:cubicBezTo>
                    <a:pt x="407" y="1680"/>
                    <a:pt x="281" y="1697"/>
                    <a:pt x="154" y="1697"/>
                  </a:cubicBezTo>
                  <a:cubicBezTo>
                    <a:pt x="103" y="1697"/>
                    <a:pt x="51" y="1694"/>
                    <a:pt x="0" y="1691"/>
                  </a:cubicBezTo>
                  <a:lnTo>
                    <a:pt x="0" y="1691"/>
                  </a:lnTo>
                  <a:lnTo>
                    <a:pt x="408" y="2053"/>
                  </a:lnTo>
                  <a:cubicBezTo>
                    <a:pt x="802" y="2017"/>
                    <a:pt x="1085" y="1514"/>
                    <a:pt x="1472" y="1375"/>
                  </a:cubicBezTo>
                  <a:cubicBezTo>
                    <a:pt x="1767" y="1267"/>
                    <a:pt x="1665" y="822"/>
                    <a:pt x="1845" y="565"/>
                  </a:cubicBezTo>
                  <a:cubicBezTo>
                    <a:pt x="1947" y="418"/>
                    <a:pt x="2056" y="242"/>
                    <a:pt x="2002" y="72"/>
                  </a:cubicBezTo>
                  <a:cubicBezTo>
                    <a:pt x="1996" y="51"/>
                    <a:pt x="1986" y="33"/>
                    <a:pt x="1972" y="19"/>
                  </a:cubicBezTo>
                  <a:cubicBezTo>
                    <a:pt x="1958" y="6"/>
                    <a:pt x="1940" y="1"/>
                    <a:pt x="19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9"/>
            <p:cNvSpPr/>
            <p:nvPr/>
          </p:nvSpPr>
          <p:spPr>
            <a:xfrm>
              <a:off x="-1114637" y="-329713"/>
              <a:ext cx="135746" cy="110630"/>
            </a:xfrm>
            <a:custGeom>
              <a:avLst/>
              <a:gdLst/>
              <a:ahLst/>
              <a:cxnLst/>
              <a:rect l="l" t="t" r="r" b="b"/>
              <a:pathLst>
                <a:path w="3605" h="2938" extrusionOk="0">
                  <a:moveTo>
                    <a:pt x="551" y="1"/>
                  </a:moveTo>
                  <a:cubicBezTo>
                    <a:pt x="540" y="1"/>
                    <a:pt x="533" y="5"/>
                    <a:pt x="531" y="14"/>
                  </a:cubicBezTo>
                  <a:cubicBezTo>
                    <a:pt x="489" y="220"/>
                    <a:pt x="3170" y="2161"/>
                    <a:pt x="3170" y="2161"/>
                  </a:cubicBezTo>
                  <a:cubicBezTo>
                    <a:pt x="3170" y="2161"/>
                    <a:pt x="1291" y="1378"/>
                    <a:pt x="1090" y="1378"/>
                  </a:cubicBezTo>
                  <a:cubicBezTo>
                    <a:pt x="1078" y="1378"/>
                    <a:pt x="1072" y="1381"/>
                    <a:pt x="1073" y="1387"/>
                  </a:cubicBezTo>
                  <a:cubicBezTo>
                    <a:pt x="1090" y="1494"/>
                    <a:pt x="3137" y="2248"/>
                    <a:pt x="3137" y="2248"/>
                  </a:cubicBezTo>
                  <a:cubicBezTo>
                    <a:pt x="3137" y="2248"/>
                    <a:pt x="638" y="1660"/>
                    <a:pt x="104" y="1660"/>
                  </a:cubicBezTo>
                  <a:cubicBezTo>
                    <a:pt x="37" y="1660"/>
                    <a:pt x="0" y="1670"/>
                    <a:pt x="5" y="1691"/>
                  </a:cubicBezTo>
                  <a:cubicBezTo>
                    <a:pt x="46" y="1880"/>
                    <a:pt x="3243" y="2381"/>
                    <a:pt x="3243" y="2381"/>
                  </a:cubicBezTo>
                  <a:cubicBezTo>
                    <a:pt x="3243" y="2381"/>
                    <a:pt x="514" y="2817"/>
                    <a:pt x="572" y="2923"/>
                  </a:cubicBezTo>
                  <a:cubicBezTo>
                    <a:pt x="577" y="2933"/>
                    <a:pt x="605" y="2937"/>
                    <a:pt x="653" y="2937"/>
                  </a:cubicBezTo>
                  <a:cubicBezTo>
                    <a:pt x="1122" y="2937"/>
                    <a:pt x="3457" y="2496"/>
                    <a:pt x="3457" y="2496"/>
                  </a:cubicBezTo>
                  <a:cubicBezTo>
                    <a:pt x="3558" y="2477"/>
                    <a:pt x="3605" y="2365"/>
                    <a:pt x="3604" y="2267"/>
                  </a:cubicBezTo>
                  <a:cubicBezTo>
                    <a:pt x="3603" y="2172"/>
                    <a:pt x="2597" y="783"/>
                    <a:pt x="2460" y="783"/>
                  </a:cubicBezTo>
                  <a:cubicBezTo>
                    <a:pt x="2453" y="783"/>
                    <a:pt x="2448" y="787"/>
                    <a:pt x="2446" y="796"/>
                  </a:cubicBezTo>
                  <a:cubicBezTo>
                    <a:pt x="2404" y="959"/>
                    <a:pt x="3276" y="2053"/>
                    <a:pt x="3276" y="2053"/>
                  </a:cubicBezTo>
                  <a:cubicBezTo>
                    <a:pt x="3276" y="2053"/>
                    <a:pt x="804" y="1"/>
                    <a:pt x="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9"/>
            <p:cNvSpPr/>
            <p:nvPr/>
          </p:nvSpPr>
          <p:spPr>
            <a:xfrm>
              <a:off x="-973660" y="-339729"/>
              <a:ext cx="70942" cy="124450"/>
            </a:xfrm>
            <a:custGeom>
              <a:avLst/>
              <a:gdLst/>
              <a:ahLst/>
              <a:cxnLst/>
              <a:rect l="l" t="t" r="r" b="b"/>
              <a:pathLst>
                <a:path w="1884" h="3305" extrusionOk="0">
                  <a:moveTo>
                    <a:pt x="1185" y="1"/>
                  </a:moveTo>
                  <a:cubicBezTo>
                    <a:pt x="1185" y="1"/>
                    <a:pt x="1185" y="1"/>
                    <a:pt x="1185" y="1"/>
                  </a:cubicBezTo>
                  <a:cubicBezTo>
                    <a:pt x="1118" y="17"/>
                    <a:pt x="110" y="2193"/>
                    <a:pt x="110" y="2193"/>
                  </a:cubicBezTo>
                  <a:cubicBezTo>
                    <a:pt x="110" y="2193"/>
                    <a:pt x="421" y="259"/>
                    <a:pt x="318" y="259"/>
                  </a:cubicBezTo>
                  <a:cubicBezTo>
                    <a:pt x="314" y="259"/>
                    <a:pt x="310" y="261"/>
                    <a:pt x="305" y="267"/>
                  </a:cubicBezTo>
                  <a:cubicBezTo>
                    <a:pt x="165" y="417"/>
                    <a:pt x="9" y="2514"/>
                    <a:pt x="9" y="2514"/>
                  </a:cubicBezTo>
                  <a:cubicBezTo>
                    <a:pt x="0" y="2628"/>
                    <a:pt x="1250" y="3304"/>
                    <a:pt x="1415" y="3304"/>
                  </a:cubicBezTo>
                  <a:cubicBezTo>
                    <a:pt x="1579" y="3304"/>
                    <a:pt x="180" y="2551"/>
                    <a:pt x="180" y="2551"/>
                  </a:cubicBezTo>
                  <a:cubicBezTo>
                    <a:pt x="180" y="2551"/>
                    <a:pt x="1883" y="986"/>
                    <a:pt x="1801" y="921"/>
                  </a:cubicBezTo>
                  <a:cubicBezTo>
                    <a:pt x="1800" y="920"/>
                    <a:pt x="1797" y="919"/>
                    <a:pt x="1794" y="919"/>
                  </a:cubicBezTo>
                  <a:cubicBezTo>
                    <a:pt x="1656" y="919"/>
                    <a:pt x="212" y="2422"/>
                    <a:pt x="212" y="2422"/>
                  </a:cubicBezTo>
                  <a:cubicBezTo>
                    <a:pt x="212" y="2422"/>
                    <a:pt x="1341" y="698"/>
                    <a:pt x="1274" y="682"/>
                  </a:cubicBezTo>
                  <a:cubicBezTo>
                    <a:pt x="1274" y="682"/>
                    <a:pt x="1274" y="682"/>
                    <a:pt x="1273" y="682"/>
                  </a:cubicBezTo>
                  <a:cubicBezTo>
                    <a:pt x="1199" y="682"/>
                    <a:pt x="135" y="2357"/>
                    <a:pt x="135" y="2357"/>
                  </a:cubicBezTo>
                  <a:cubicBezTo>
                    <a:pt x="135" y="2357"/>
                    <a:pt x="1242" y="1"/>
                    <a:pt x="11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9"/>
            <p:cNvSpPr/>
            <p:nvPr/>
          </p:nvSpPr>
          <p:spPr>
            <a:xfrm>
              <a:off x="-1032438" y="-349632"/>
              <a:ext cx="60361" cy="97941"/>
            </a:xfrm>
            <a:custGeom>
              <a:avLst/>
              <a:gdLst/>
              <a:ahLst/>
              <a:cxnLst/>
              <a:rect l="l" t="t" r="r" b="b"/>
              <a:pathLst>
                <a:path w="1603" h="2601" extrusionOk="0">
                  <a:moveTo>
                    <a:pt x="1369" y="0"/>
                  </a:moveTo>
                  <a:cubicBezTo>
                    <a:pt x="1234" y="0"/>
                    <a:pt x="1372" y="2261"/>
                    <a:pt x="1372" y="2261"/>
                  </a:cubicBezTo>
                  <a:cubicBezTo>
                    <a:pt x="1372" y="2261"/>
                    <a:pt x="1090" y="930"/>
                    <a:pt x="997" y="930"/>
                  </a:cubicBezTo>
                  <a:cubicBezTo>
                    <a:pt x="996" y="930"/>
                    <a:pt x="995" y="930"/>
                    <a:pt x="995" y="930"/>
                  </a:cubicBezTo>
                  <a:cubicBezTo>
                    <a:pt x="904" y="955"/>
                    <a:pt x="1299" y="2319"/>
                    <a:pt x="1299" y="2319"/>
                  </a:cubicBezTo>
                  <a:cubicBezTo>
                    <a:pt x="1299" y="2319"/>
                    <a:pt x="195" y="370"/>
                    <a:pt x="92" y="370"/>
                  </a:cubicBezTo>
                  <a:cubicBezTo>
                    <a:pt x="91" y="370"/>
                    <a:pt x="91" y="370"/>
                    <a:pt x="90" y="370"/>
                  </a:cubicBezTo>
                  <a:cubicBezTo>
                    <a:pt x="1" y="395"/>
                    <a:pt x="1373" y="2565"/>
                    <a:pt x="1373" y="2565"/>
                  </a:cubicBezTo>
                  <a:cubicBezTo>
                    <a:pt x="1388" y="2589"/>
                    <a:pt x="1402" y="2601"/>
                    <a:pt x="1414" y="2601"/>
                  </a:cubicBezTo>
                  <a:cubicBezTo>
                    <a:pt x="1603" y="2601"/>
                    <a:pt x="1504" y="32"/>
                    <a:pt x="1372" y="1"/>
                  </a:cubicBezTo>
                  <a:cubicBezTo>
                    <a:pt x="1371" y="0"/>
                    <a:pt x="1370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9"/>
            <p:cNvSpPr/>
            <p:nvPr/>
          </p:nvSpPr>
          <p:spPr>
            <a:xfrm>
              <a:off x="-1444563" y="-389696"/>
              <a:ext cx="17133" cy="74369"/>
            </a:xfrm>
            <a:custGeom>
              <a:avLst/>
              <a:gdLst/>
              <a:ahLst/>
              <a:cxnLst/>
              <a:rect l="l" t="t" r="r" b="b"/>
              <a:pathLst>
                <a:path w="455" h="1975" extrusionOk="0">
                  <a:moveTo>
                    <a:pt x="321" y="1"/>
                  </a:moveTo>
                  <a:cubicBezTo>
                    <a:pt x="320" y="1"/>
                    <a:pt x="319" y="1"/>
                    <a:pt x="318" y="1"/>
                  </a:cubicBezTo>
                  <a:cubicBezTo>
                    <a:pt x="164" y="34"/>
                    <a:pt x="0" y="1930"/>
                    <a:pt x="0" y="1930"/>
                  </a:cubicBezTo>
                  <a:cubicBezTo>
                    <a:pt x="1" y="1961"/>
                    <a:pt x="4" y="1975"/>
                    <a:pt x="10" y="1975"/>
                  </a:cubicBezTo>
                  <a:cubicBezTo>
                    <a:pt x="77" y="1975"/>
                    <a:pt x="454" y="1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-786406" y="7367"/>
              <a:ext cx="211094" cy="213165"/>
            </a:xfrm>
            <a:custGeom>
              <a:avLst/>
              <a:gdLst/>
              <a:ahLst/>
              <a:cxnLst/>
              <a:rect l="l" t="t" r="r" b="b"/>
              <a:pathLst>
                <a:path w="5606" h="5661" extrusionOk="0">
                  <a:moveTo>
                    <a:pt x="1371" y="0"/>
                  </a:moveTo>
                  <a:cubicBezTo>
                    <a:pt x="1364" y="0"/>
                    <a:pt x="1356" y="7"/>
                    <a:pt x="1348" y="21"/>
                  </a:cubicBezTo>
                  <a:cubicBezTo>
                    <a:pt x="1118" y="399"/>
                    <a:pt x="1019" y="4788"/>
                    <a:pt x="1019" y="4788"/>
                  </a:cubicBezTo>
                  <a:cubicBezTo>
                    <a:pt x="1019" y="4788"/>
                    <a:pt x="403" y="476"/>
                    <a:pt x="202" y="476"/>
                  </a:cubicBezTo>
                  <a:cubicBezTo>
                    <a:pt x="201" y="476"/>
                    <a:pt x="199" y="476"/>
                    <a:pt x="198" y="477"/>
                  </a:cubicBezTo>
                  <a:cubicBezTo>
                    <a:pt x="1" y="539"/>
                    <a:pt x="822" y="4788"/>
                    <a:pt x="822" y="4788"/>
                  </a:cubicBezTo>
                  <a:cubicBezTo>
                    <a:pt x="886" y="5124"/>
                    <a:pt x="980" y="5661"/>
                    <a:pt x="1197" y="5661"/>
                  </a:cubicBezTo>
                  <a:cubicBezTo>
                    <a:pt x="1203" y="5661"/>
                    <a:pt x="1210" y="5660"/>
                    <a:pt x="1216" y="5659"/>
                  </a:cubicBezTo>
                  <a:cubicBezTo>
                    <a:pt x="1446" y="5626"/>
                    <a:pt x="5605" y="2338"/>
                    <a:pt x="5343" y="2223"/>
                  </a:cubicBezTo>
                  <a:cubicBezTo>
                    <a:pt x="5338" y="2221"/>
                    <a:pt x="5332" y="2220"/>
                    <a:pt x="5324" y="2220"/>
                  </a:cubicBezTo>
                  <a:cubicBezTo>
                    <a:pt x="4951" y="2220"/>
                    <a:pt x="1693" y="5052"/>
                    <a:pt x="1693" y="5052"/>
                  </a:cubicBezTo>
                  <a:cubicBezTo>
                    <a:pt x="1693" y="5052"/>
                    <a:pt x="4768" y="842"/>
                    <a:pt x="4527" y="842"/>
                  </a:cubicBezTo>
                  <a:cubicBezTo>
                    <a:pt x="4525" y="842"/>
                    <a:pt x="4523" y="842"/>
                    <a:pt x="4520" y="843"/>
                  </a:cubicBezTo>
                  <a:cubicBezTo>
                    <a:pt x="4226" y="908"/>
                    <a:pt x="1431" y="4984"/>
                    <a:pt x="1431" y="4984"/>
                  </a:cubicBezTo>
                  <a:cubicBezTo>
                    <a:pt x="1431" y="4984"/>
                    <a:pt x="2437" y="941"/>
                    <a:pt x="2305" y="941"/>
                  </a:cubicBezTo>
                  <a:cubicBezTo>
                    <a:pt x="2304" y="941"/>
                    <a:pt x="2303" y="941"/>
                    <a:pt x="2302" y="941"/>
                  </a:cubicBezTo>
                  <a:cubicBezTo>
                    <a:pt x="2155" y="991"/>
                    <a:pt x="1233" y="4723"/>
                    <a:pt x="1233" y="4723"/>
                  </a:cubicBezTo>
                  <a:cubicBezTo>
                    <a:pt x="1233" y="4723"/>
                    <a:pt x="1554" y="0"/>
                    <a:pt x="1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-834227" y="79927"/>
              <a:ext cx="79226" cy="130098"/>
            </a:xfrm>
            <a:custGeom>
              <a:avLst/>
              <a:gdLst/>
              <a:ahLst/>
              <a:cxnLst/>
              <a:rect l="l" t="t" r="r" b="b"/>
              <a:pathLst>
                <a:path w="2104" h="3455" extrusionOk="0">
                  <a:moveTo>
                    <a:pt x="346" y="0"/>
                  </a:moveTo>
                  <a:cubicBezTo>
                    <a:pt x="344" y="0"/>
                    <a:pt x="341" y="0"/>
                    <a:pt x="339" y="1"/>
                  </a:cubicBezTo>
                  <a:cubicBezTo>
                    <a:pt x="75" y="56"/>
                    <a:pt x="1763" y="3029"/>
                    <a:pt x="1763" y="3029"/>
                  </a:cubicBezTo>
                  <a:cubicBezTo>
                    <a:pt x="1763" y="3029"/>
                    <a:pt x="377" y="1167"/>
                    <a:pt x="159" y="1167"/>
                  </a:cubicBezTo>
                  <a:cubicBezTo>
                    <a:pt x="152" y="1167"/>
                    <a:pt x="146" y="1169"/>
                    <a:pt x="142" y="1173"/>
                  </a:cubicBezTo>
                  <a:cubicBezTo>
                    <a:pt x="1" y="1303"/>
                    <a:pt x="1818" y="3454"/>
                    <a:pt x="1978" y="3454"/>
                  </a:cubicBezTo>
                  <a:cubicBezTo>
                    <a:pt x="1980" y="3454"/>
                    <a:pt x="1982" y="3454"/>
                    <a:pt x="1984" y="3453"/>
                  </a:cubicBezTo>
                  <a:cubicBezTo>
                    <a:pt x="2103" y="3398"/>
                    <a:pt x="1873" y="2861"/>
                    <a:pt x="1873" y="2861"/>
                  </a:cubicBezTo>
                  <a:cubicBezTo>
                    <a:pt x="1873" y="2861"/>
                    <a:pt x="626" y="0"/>
                    <a:pt x="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-721227" y="144880"/>
              <a:ext cx="124902" cy="74406"/>
            </a:xfrm>
            <a:custGeom>
              <a:avLst/>
              <a:gdLst/>
              <a:ahLst/>
              <a:cxnLst/>
              <a:rect l="l" t="t" r="r" b="b"/>
              <a:pathLst>
                <a:path w="3317" h="1976" extrusionOk="0">
                  <a:moveTo>
                    <a:pt x="3120" y="0"/>
                  </a:moveTo>
                  <a:cubicBezTo>
                    <a:pt x="2836" y="0"/>
                    <a:pt x="61" y="1892"/>
                    <a:pt x="61" y="1892"/>
                  </a:cubicBezTo>
                  <a:cubicBezTo>
                    <a:pt x="1" y="1950"/>
                    <a:pt x="6" y="1976"/>
                    <a:pt x="60" y="1976"/>
                  </a:cubicBezTo>
                  <a:cubicBezTo>
                    <a:pt x="423" y="1976"/>
                    <a:pt x="2960" y="853"/>
                    <a:pt x="2888" y="725"/>
                  </a:cubicBezTo>
                  <a:cubicBezTo>
                    <a:pt x="2883" y="716"/>
                    <a:pt x="2870" y="712"/>
                    <a:pt x="2850" y="712"/>
                  </a:cubicBezTo>
                  <a:cubicBezTo>
                    <a:pt x="2544" y="712"/>
                    <a:pt x="571" y="1729"/>
                    <a:pt x="571" y="1729"/>
                  </a:cubicBezTo>
                  <a:cubicBezTo>
                    <a:pt x="571" y="1729"/>
                    <a:pt x="3316" y="85"/>
                    <a:pt x="3135" y="3"/>
                  </a:cubicBezTo>
                  <a:cubicBezTo>
                    <a:pt x="3131" y="1"/>
                    <a:pt x="3126" y="0"/>
                    <a:pt x="3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-1438200" y="220452"/>
              <a:ext cx="346049" cy="202094"/>
            </a:xfrm>
            <a:custGeom>
              <a:avLst/>
              <a:gdLst/>
              <a:ahLst/>
              <a:cxnLst/>
              <a:rect l="l" t="t" r="r" b="b"/>
              <a:pathLst>
                <a:path w="9190" h="5367" extrusionOk="0">
                  <a:moveTo>
                    <a:pt x="6115" y="0"/>
                  </a:moveTo>
                  <a:cubicBezTo>
                    <a:pt x="5881" y="0"/>
                    <a:pt x="4674" y="4685"/>
                    <a:pt x="4674" y="4685"/>
                  </a:cubicBezTo>
                  <a:cubicBezTo>
                    <a:pt x="4674" y="4685"/>
                    <a:pt x="4298" y="1655"/>
                    <a:pt x="4043" y="1655"/>
                  </a:cubicBezTo>
                  <a:cubicBezTo>
                    <a:pt x="4036" y="1655"/>
                    <a:pt x="4030" y="1657"/>
                    <a:pt x="4024" y="1661"/>
                  </a:cubicBezTo>
                  <a:cubicBezTo>
                    <a:pt x="3767" y="1813"/>
                    <a:pt x="4389" y="4663"/>
                    <a:pt x="4389" y="4663"/>
                  </a:cubicBezTo>
                  <a:cubicBezTo>
                    <a:pt x="4389" y="4663"/>
                    <a:pt x="1751" y="852"/>
                    <a:pt x="1420" y="852"/>
                  </a:cubicBezTo>
                  <a:cubicBezTo>
                    <a:pt x="1400" y="852"/>
                    <a:pt x="1389" y="865"/>
                    <a:pt x="1386" y="894"/>
                  </a:cubicBezTo>
                  <a:cubicBezTo>
                    <a:pt x="1343" y="1397"/>
                    <a:pt x="4103" y="4750"/>
                    <a:pt x="4103" y="4750"/>
                  </a:cubicBezTo>
                  <a:cubicBezTo>
                    <a:pt x="4103" y="4750"/>
                    <a:pt x="1307" y="2368"/>
                    <a:pt x="971" y="2368"/>
                  </a:cubicBezTo>
                  <a:cubicBezTo>
                    <a:pt x="961" y="2368"/>
                    <a:pt x="953" y="2370"/>
                    <a:pt x="948" y="2374"/>
                  </a:cubicBezTo>
                  <a:cubicBezTo>
                    <a:pt x="751" y="2516"/>
                    <a:pt x="4024" y="4926"/>
                    <a:pt x="4024" y="4926"/>
                  </a:cubicBezTo>
                  <a:cubicBezTo>
                    <a:pt x="4024" y="4926"/>
                    <a:pt x="433" y="2777"/>
                    <a:pt x="39" y="2777"/>
                  </a:cubicBezTo>
                  <a:cubicBezTo>
                    <a:pt x="12" y="2777"/>
                    <a:pt x="0" y="2788"/>
                    <a:pt x="6" y="2810"/>
                  </a:cubicBezTo>
                  <a:cubicBezTo>
                    <a:pt x="93" y="3148"/>
                    <a:pt x="4103" y="5190"/>
                    <a:pt x="4103" y="5190"/>
                  </a:cubicBezTo>
                  <a:cubicBezTo>
                    <a:pt x="4103" y="5190"/>
                    <a:pt x="4478" y="5366"/>
                    <a:pt x="4834" y="5366"/>
                  </a:cubicBezTo>
                  <a:cubicBezTo>
                    <a:pt x="4854" y="5366"/>
                    <a:pt x="4874" y="5366"/>
                    <a:pt x="4894" y="5365"/>
                  </a:cubicBezTo>
                  <a:cubicBezTo>
                    <a:pt x="5266" y="5342"/>
                    <a:pt x="9189" y="3151"/>
                    <a:pt x="8905" y="3041"/>
                  </a:cubicBezTo>
                  <a:cubicBezTo>
                    <a:pt x="8897" y="3038"/>
                    <a:pt x="8888" y="3037"/>
                    <a:pt x="8877" y="3037"/>
                  </a:cubicBezTo>
                  <a:cubicBezTo>
                    <a:pt x="8451" y="3037"/>
                    <a:pt x="5276" y="5014"/>
                    <a:pt x="5276" y="5014"/>
                  </a:cubicBezTo>
                  <a:cubicBezTo>
                    <a:pt x="5276" y="5014"/>
                    <a:pt x="8498" y="2107"/>
                    <a:pt x="8312" y="1967"/>
                  </a:cubicBezTo>
                  <a:cubicBezTo>
                    <a:pt x="8308" y="1964"/>
                    <a:pt x="8301" y="1962"/>
                    <a:pt x="8293" y="1962"/>
                  </a:cubicBezTo>
                  <a:cubicBezTo>
                    <a:pt x="7974" y="1962"/>
                    <a:pt x="5276" y="4685"/>
                    <a:pt x="5276" y="4685"/>
                  </a:cubicBezTo>
                  <a:cubicBezTo>
                    <a:pt x="5276" y="4685"/>
                    <a:pt x="6581" y="2406"/>
                    <a:pt x="6297" y="2274"/>
                  </a:cubicBezTo>
                  <a:cubicBezTo>
                    <a:pt x="6289" y="2271"/>
                    <a:pt x="6282" y="2269"/>
                    <a:pt x="6273" y="2269"/>
                  </a:cubicBezTo>
                  <a:cubicBezTo>
                    <a:pt x="5955" y="2269"/>
                    <a:pt x="4894" y="4641"/>
                    <a:pt x="4894" y="4641"/>
                  </a:cubicBezTo>
                  <a:cubicBezTo>
                    <a:pt x="4894" y="4641"/>
                    <a:pt x="6340" y="82"/>
                    <a:pt x="6121" y="1"/>
                  </a:cubicBezTo>
                  <a:cubicBezTo>
                    <a:pt x="6119" y="1"/>
                    <a:pt x="6117" y="0"/>
                    <a:pt x="61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-1355473" y="217929"/>
              <a:ext cx="78247" cy="152540"/>
            </a:xfrm>
            <a:custGeom>
              <a:avLst/>
              <a:gdLst/>
              <a:ahLst/>
              <a:cxnLst/>
              <a:rect l="l" t="t" r="r" b="b"/>
              <a:pathLst>
                <a:path w="2078" h="4051" extrusionOk="0">
                  <a:moveTo>
                    <a:pt x="179" y="0"/>
                  </a:moveTo>
                  <a:cubicBezTo>
                    <a:pt x="174" y="0"/>
                    <a:pt x="169" y="3"/>
                    <a:pt x="166" y="8"/>
                  </a:cubicBezTo>
                  <a:cubicBezTo>
                    <a:pt x="1" y="227"/>
                    <a:pt x="1842" y="3986"/>
                    <a:pt x="1842" y="3986"/>
                  </a:cubicBezTo>
                  <a:cubicBezTo>
                    <a:pt x="1874" y="4030"/>
                    <a:pt x="1895" y="4051"/>
                    <a:pt x="1907" y="4051"/>
                  </a:cubicBezTo>
                  <a:cubicBezTo>
                    <a:pt x="2078" y="4051"/>
                    <a:pt x="401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9"/>
            <p:cNvSpPr/>
            <p:nvPr/>
          </p:nvSpPr>
          <p:spPr>
            <a:xfrm>
              <a:off x="-1462976" y="-210010"/>
              <a:ext cx="185300" cy="187898"/>
            </a:xfrm>
            <a:custGeom>
              <a:avLst/>
              <a:gdLst/>
              <a:ahLst/>
              <a:cxnLst/>
              <a:rect l="l" t="t" r="r" b="b"/>
              <a:pathLst>
                <a:path w="4921" h="4990" extrusionOk="0">
                  <a:moveTo>
                    <a:pt x="1620" y="0"/>
                  </a:moveTo>
                  <a:cubicBezTo>
                    <a:pt x="1617" y="0"/>
                    <a:pt x="1614" y="1"/>
                    <a:pt x="1612" y="2"/>
                  </a:cubicBezTo>
                  <a:cubicBezTo>
                    <a:pt x="1361" y="98"/>
                    <a:pt x="2226" y="4281"/>
                    <a:pt x="2226" y="4281"/>
                  </a:cubicBezTo>
                  <a:cubicBezTo>
                    <a:pt x="2226" y="4281"/>
                    <a:pt x="885" y="1245"/>
                    <a:pt x="711" y="1245"/>
                  </a:cubicBezTo>
                  <a:cubicBezTo>
                    <a:pt x="705" y="1245"/>
                    <a:pt x="700" y="1249"/>
                    <a:pt x="697" y="1257"/>
                  </a:cubicBezTo>
                  <a:cubicBezTo>
                    <a:pt x="620" y="1471"/>
                    <a:pt x="2078" y="4638"/>
                    <a:pt x="2078" y="4638"/>
                  </a:cubicBezTo>
                  <a:cubicBezTo>
                    <a:pt x="2078" y="4638"/>
                    <a:pt x="434" y="2033"/>
                    <a:pt x="174" y="2033"/>
                  </a:cubicBezTo>
                  <a:cubicBezTo>
                    <a:pt x="163" y="2033"/>
                    <a:pt x="155" y="2037"/>
                    <a:pt x="149" y="2047"/>
                  </a:cubicBezTo>
                  <a:cubicBezTo>
                    <a:pt x="1" y="2276"/>
                    <a:pt x="1979" y="4747"/>
                    <a:pt x="1979" y="4747"/>
                  </a:cubicBezTo>
                  <a:cubicBezTo>
                    <a:pt x="1979" y="4747"/>
                    <a:pt x="2159" y="4990"/>
                    <a:pt x="2320" y="4990"/>
                  </a:cubicBezTo>
                  <a:cubicBezTo>
                    <a:pt x="2325" y="4990"/>
                    <a:pt x="2330" y="4989"/>
                    <a:pt x="2335" y="4989"/>
                  </a:cubicBezTo>
                  <a:cubicBezTo>
                    <a:pt x="2497" y="4972"/>
                    <a:pt x="4921" y="2998"/>
                    <a:pt x="4784" y="2998"/>
                  </a:cubicBezTo>
                  <a:cubicBezTo>
                    <a:pt x="4782" y="2998"/>
                    <a:pt x="4779" y="2999"/>
                    <a:pt x="4775" y="3000"/>
                  </a:cubicBezTo>
                  <a:cubicBezTo>
                    <a:pt x="4552" y="3065"/>
                    <a:pt x="2869" y="4446"/>
                    <a:pt x="2869" y="4446"/>
                  </a:cubicBezTo>
                  <a:cubicBezTo>
                    <a:pt x="2869" y="4446"/>
                    <a:pt x="4876" y="1348"/>
                    <a:pt x="4761" y="1216"/>
                  </a:cubicBezTo>
                  <a:cubicBezTo>
                    <a:pt x="4759" y="1214"/>
                    <a:pt x="4756" y="1212"/>
                    <a:pt x="4752" y="1212"/>
                  </a:cubicBezTo>
                  <a:cubicBezTo>
                    <a:pt x="4574" y="1212"/>
                    <a:pt x="2746" y="4413"/>
                    <a:pt x="2746" y="4413"/>
                  </a:cubicBezTo>
                  <a:cubicBezTo>
                    <a:pt x="2746" y="4413"/>
                    <a:pt x="3585" y="2128"/>
                    <a:pt x="3453" y="2112"/>
                  </a:cubicBezTo>
                  <a:cubicBezTo>
                    <a:pt x="3453" y="2112"/>
                    <a:pt x="3453" y="2112"/>
                    <a:pt x="3452" y="2112"/>
                  </a:cubicBezTo>
                  <a:cubicBezTo>
                    <a:pt x="3315" y="2112"/>
                    <a:pt x="2560" y="4391"/>
                    <a:pt x="2560" y="4391"/>
                  </a:cubicBezTo>
                  <a:cubicBezTo>
                    <a:pt x="2560" y="4391"/>
                    <a:pt x="3125" y="1586"/>
                    <a:pt x="3010" y="1569"/>
                  </a:cubicBezTo>
                  <a:cubicBezTo>
                    <a:pt x="3009" y="1569"/>
                    <a:pt x="3009" y="1569"/>
                    <a:pt x="3009" y="1569"/>
                  </a:cubicBezTo>
                  <a:cubicBezTo>
                    <a:pt x="2893" y="1569"/>
                    <a:pt x="2412" y="4359"/>
                    <a:pt x="2412" y="4359"/>
                  </a:cubicBezTo>
                  <a:cubicBezTo>
                    <a:pt x="2412" y="4359"/>
                    <a:pt x="1875" y="0"/>
                    <a:pt x="1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9"/>
            <p:cNvSpPr/>
            <p:nvPr/>
          </p:nvSpPr>
          <p:spPr>
            <a:xfrm>
              <a:off x="-1338680" y="-14397"/>
              <a:ext cx="95342" cy="61566"/>
            </a:xfrm>
            <a:custGeom>
              <a:avLst/>
              <a:gdLst/>
              <a:ahLst/>
              <a:cxnLst/>
              <a:rect l="l" t="t" r="r" b="b"/>
              <a:pathLst>
                <a:path w="2532" h="1635" extrusionOk="0">
                  <a:moveTo>
                    <a:pt x="555" y="0"/>
                  </a:moveTo>
                  <a:cubicBezTo>
                    <a:pt x="486" y="0"/>
                    <a:pt x="416" y="8"/>
                    <a:pt x="348" y="25"/>
                  </a:cubicBezTo>
                  <a:lnTo>
                    <a:pt x="1" y="755"/>
                  </a:lnTo>
                  <a:cubicBezTo>
                    <a:pt x="19" y="757"/>
                    <a:pt x="36" y="758"/>
                    <a:pt x="54" y="758"/>
                  </a:cubicBezTo>
                  <a:cubicBezTo>
                    <a:pt x="334" y="758"/>
                    <a:pt x="563" y="453"/>
                    <a:pt x="809" y="453"/>
                  </a:cubicBezTo>
                  <a:cubicBezTo>
                    <a:pt x="856" y="453"/>
                    <a:pt x="904" y="464"/>
                    <a:pt x="953" y="491"/>
                  </a:cubicBezTo>
                  <a:cubicBezTo>
                    <a:pt x="1265" y="663"/>
                    <a:pt x="1458" y="784"/>
                    <a:pt x="1655" y="1080"/>
                  </a:cubicBezTo>
                  <a:cubicBezTo>
                    <a:pt x="1842" y="1359"/>
                    <a:pt x="2120" y="1634"/>
                    <a:pt x="2449" y="1634"/>
                  </a:cubicBezTo>
                  <a:cubicBezTo>
                    <a:pt x="2469" y="1634"/>
                    <a:pt x="2488" y="1633"/>
                    <a:pt x="2508" y="1631"/>
                  </a:cubicBezTo>
                  <a:cubicBezTo>
                    <a:pt x="2521" y="1546"/>
                    <a:pt x="2531" y="1446"/>
                    <a:pt x="2469" y="1386"/>
                  </a:cubicBezTo>
                  <a:cubicBezTo>
                    <a:pt x="2432" y="1350"/>
                    <a:pt x="2384" y="1341"/>
                    <a:pt x="2332" y="1341"/>
                  </a:cubicBezTo>
                  <a:cubicBezTo>
                    <a:pt x="2279" y="1341"/>
                    <a:pt x="2220" y="1351"/>
                    <a:pt x="2165" y="1351"/>
                  </a:cubicBezTo>
                  <a:cubicBezTo>
                    <a:pt x="2154" y="1351"/>
                    <a:pt x="2142" y="1350"/>
                    <a:pt x="2131" y="1349"/>
                  </a:cubicBezTo>
                  <a:cubicBezTo>
                    <a:pt x="1907" y="1330"/>
                    <a:pt x="1795" y="1080"/>
                    <a:pt x="1700" y="877"/>
                  </a:cubicBezTo>
                  <a:cubicBezTo>
                    <a:pt x="1577" y="616"/>
                    <a:pt x="1404" y="372"/>
                    <a:pt x="1169" y="204"/>
                  </a:cubicBezTo>
                  <a:cubicBezTo>
                    <a:pt x="990" y="78"/>
                    <a:pt x="772" y="0"/>
                    <a:pt x="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-1208547" y="-264609"/>
              <a:ext cx="94363" cy="124262"/>
            </a:xfrm>
            <a:custGeom>
              <a:avLst/>
              <a:gdLst/>
              <a:ahLst/>
              <a:cxnLst/>
              <a:rect l="l" t="t" r="r" b="b"/>
              <a:pathLst>
                <a:path w="2506" h="3300" extrusionOk="0">
                  <a:moveTo>
                    <a:pt x="1750" y="1"/>
                  </a:moveTo>
                  <a:cubicBezTo>
                    <a:pt x="1748" y="1"/>
                    <a:pt x="1745" y="1"/>
                    <a:pt x="1743" y="3"/>
                  </a:cubicBezTo>
                  <a:cubicBezTo>
                    <a:pt x="1589" y="105"/>
                    <a:pt x="2334" y="2893"/>
                    <a:pt x="2334" y="2893"/>
                  </a:cubicBezTo>
                  <a:cubicBezTo>
                    <a:pt x="2334" y="2893"/>
                    <a:pt x="692" y="820"/>
                    <a:pt x="499" y="820"/>
                  </a:cubicBezTo>
                  <a:cubicBezTo>
                    <a:pt x="495" y="820"/>
                    <a:pt x="492" y="820"/>
                    <a:pt x="489" y="822"/>
                  </a:cubicBezTo>
                  <a:cubicBezTo>
                    <a:pt x="353" y="910"/>
                    <a:pt x="2334" y="3118"/>
                    <a:pt x="2334" y="3118"/>
                  </a:cubicBezTo>
                  <a:cubicBezTo>
                    <a:pt x="2334" y="3118"/>
                    <a:pt x="464" y="1671"/>
                    <a:pt x="154" y="1671"/>
                  </a:cubicBezTo>
                  <a:cubicBezTo>
                    <a:pt x="135" y="1671"/>
                    <a:pt x="122" y="1677"/>
                    <a:pt x="116" y="1688"/>
                  </a:cubicBezTo>
                  <a:cubicBezTo>
                    <a:pt x="1" y="1885"/>
                    <a:pt x="2219" y="3216"/>
                    <a:pt x="2219" y="3216"/>
                  </a:cubicBezTo>
                  <a:cubicBezTo>
                    <a:pt x="2320" y="3278"/>
                    <a:pt x="2387" y="3300"/>
                    <a:pt x="2429" y="3300"/>
                  </a:cubicBezTo>
                  <a:cubicBezTo>
                    <a:pt x="2497" y="3300"/>
                    <a:pt x="2505" y="3247"/>
                    <a:pt x="2498" y="3216"/>
                  </a:cubicBezTo>
                  <a:cubicBezTo>
                    <a:pt x="2487" y="3169"/>
                    <a:pt x="1914" y="1"/>
                    <a:pt x="17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-880052" y="144616"/>
              <a:ext cx="105698" cy="64126"/>
            </a:xfrm>
            <a:custGeom>
              <a:avLst/>
              <a:gdLst/>
              <a:ahLst/>
              <a:cxnLst/>
              <a:rect l="l" t="t" r="r" b="b"/>
              <a:pathLst>
                <a:path w="2807" h="1703" extrusionOk="0">
                  <a:moveTo>
                    <a:pt x="223" y="1"/>
                  </a:moveTo>
                  <a:cubicBezTo>
                    <a:pt x="210" y="1"/>
                    <a:pt x="199" y="3"/>
                    <a:pt x="192" y="9"/>
                  </a:cubicBezTo>
                  <a:cubicBezTo>
                    <a:pt x="1" y="145"/>
                    <a:pt x="2625" y="1702"/>
                    <a:pt x="2742" y="1702"/>
                  </a:cubicBezTo>
                  <a:cubicBezTo>
                    <a:pt x="2743" y="1702"/>
                    <a:pt x="2744" y="1702"/>
                    <a:pt x="2745" y="1702"/>
                  </a:cubicBezTo>
                  <a:cubicBezTo>
                    <a:pt x="2807" y="1686"/>
                    <a:pt x="2654" y="1570"/>
                    <a:pt x="2654" y="1570"/>
                  </a:cubicBezTo>
                  <a:cubicBezTo>
                    <a:pt x="2654" y="1570"/>
                    <a:pt x="556" y="1"/>
                    <a:pt x="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-707445" y="84859"/>
              <a:ext cx="27714" cy="56708"/>
            </a:xfrm>
            <a:custGeom>
              <a:avLst/>
              <a:gdLst/>
              <a:ahLst/>
              <a:cxnLst/>
              <a:rect l="l" t="t" r="r" b="b"/>
              <a:pathLst>
                <a:path w="736" h="1506" extrusionOk="0">
                  <a:moveTo>
                    <a:pt x="622" y="0"/>
                  </a:moveTo>
                  <a:cubicBezTo>
                    <a:pt x="620" y="0"/>
                    <a:pt x="618" y="1"/>
                    <a:pt x="616" y="2"/>
                  </a:cubicBezTo>
                  <a:cubicBezTo>
                    <a:pt x="516" y="36"/>
                    <a:pt x="24" y="1350"/>
                    <a:pt x="24" y="1350"/>
                  </a:cubicBezTo>
                  <a:cubicBezTo>
                    <a:pt x="1" y="1459"/>
                    <a:pt x="1" y="1505"/>
                    <a:pt x="17" y="1505"/>
                  </a:cubicBezTo>
                  <a:cubicBezTo>
                    <a:pt x="111" y="1505"/>
                    <a:pt x="736" y="0"/>
                    <a:pt x="6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-1187536" y="-61653"/>
              <a:ext cx="210943" cy="144407"/>
            </a:xfrm>
            <a:custGeom>
              <a:avLst/>
              <a:gdLst/>
              <a:ahLst/>
              <a:cxnLst/>
              <a:rect l="l" t="t" r="r" b="b"/>
              <a:pathLst>
                <a:path w="5602" h="3835" extrusionOk="0">
                  <a:moveTo>
                    <a:pt x="283" y="0"/>
                  </a:moveTo>
                  <a:cubicBezTo>
                    <a:pt x="274" y="0"/>
                    <a:pt x="268" y="7"/>
                    <a:pt x="264" y="22"/>
                  </a:cubicBezTo>
                  <a:cubicBezTo>
                    <a:pt x="182" y="343"/>
                    <a:pt x="1843" y="3432"/>
                    <a:pt x="1843" y="3432"/>
                  </a:cubicBezTo>
                  <a:cubicBezTo>
                    <a:pt x="1843" y="3432"/>
                    <a:pt x="371" y="1316"/>
                    <a:pt x="143" y="1316"/>
                  </a:cubicBezTo>
                  <a:cubicBezTo>
                    <a:pt x="134" y="1316"/>
                    <a:pt x="126" y="1320"/>
                    <a:pt x="121" y="1328"/>
                  </a:cubicBezTo>
                  <a:cubicBezTo>
                    <a:pt x="1" y="1525"/>
                    <a:pt x="1930" y="3816"/>
                    <a:pt x="1942" y="3835"/>
                  </a:cubicBezTo>
                  <a:cubicBezTo>
                    <a:pt x="1942" y="3835"/>
                    <a:pt x="3947" y="3618"/>
                    <a:pt x="3914" y="3542"/>
                  </a:cubicBezTo>
                  <a:cubicBezTo>
                    <a:pt x="3909" y="3531"/>
                    <a:pt x="3879" y="3526"/>
                    <a:pt x="3830" y="3526"/>
                  </a:cubicBezTo>
                  <a:cubicBezTo>
                    <a:pt x="3545" y="3526"/>
                    <a:pt x="2632" y="3691"/>
                    <a:pt x="2632" y="3691"/>
                  </a:cubicBezTo>
                  <a:cubicBezTo>
                    <a:pt x="2632" y="3691"/>
                    <a:pt x="5602" y="2731"/>
                    <a:pt x="5457" y="2655"/>
                  </a:cubicBezTo>
                  <a:cubicBezTo>
                    <a:pt x="5451" y="2652"/>
                    <a:pt x="5440" y="2650"/>
                    <a:pt x="5425" y="2650"/>
                  </a:cubicBezTo>
                  <a:cubicBezTo>
                    <a:pt x="5088" y="2650"/>
                    <a:pt x="2596" y="3432"/>
                    <a:pt x="2596" y="3432"/>
                  </a:cubicBezTo>
                  <a:cubicBezTo>
                    <a:pt x="2596" y="3432"/>
                    <a:pt x="4933" y="2435"/>
                    <a:pt x="4878" y="2310"/>
                  </a:cubicBezTo>
                  <a:cubicBezTo>
                    <a:pt x="4875" y="2303"/>
                    <a:pt x="4866" y="2300"/>
                    <a:pt x="4852" y="2300"/>
                  </a:cubicBezTo>
                  <a:cubicBezTo>
                    <a:pt x="4583" y="2300"/>
                    <a:pt x="2402" y="3345"/>
                    <a:pt x="2402" y="3345"/>
                  </a:cubicBezTo>
                  <a:cubicBezTo>
                    <a:pt x="2402" y="3345"/>
                    <a:pt x="5162" y="1426"/>
                    <a:pt x="5075" y="1339"/>
                  </a:cubicBezTo>
                  <a:cubicBezTo>
                    <a:pt x="5073" y="1337"/>
                    <a:pt x="5070" y="1336"/>
                    <a:pt x="5065" y="1336"/>
                  </a:cubicBezTo>
                  <a:cubicBezTo>
                    <a:pt x="4869" y="1336"/>
                    <a:pt x="2193" y="3228"/>
                    <a:pt x="2193" y="3228"/>
                  </a:cubicBezTo>
                  <a:cubicBezTo>
                    <a:pt x="2193" y="3228"/>
                    <a:pt x="2224" y="16"/>
                    <a:pt x="2063" y="16"/>
                  </a:cubicBezTo>
                  <a:cubicBezTo>
                    <a:pt x="2059" y="16"/>
                    <a:pt x="2055" y="18"/>
                    <a:pt x="2051" y="22"/>
                  </a:cubicBezTo>
                  <a:cubicBezTo>
                    <a:pt x="1875" y="183"/>
                    <a:pt x="2051" y="3125"/>
                    <a:pt x="2051" y="3125"/>
                  </a:cubicBezTo>
                  <a:cubicBezTo>
                    <a:pt x="2051" y="3125"/>
                    <a:pt x="1402" y="339"/>
                    <a:pt x="1299" y="339"/>
                  </a:cubicBezTo>
                  <a:cubicBezTo>
                    <a:pt x="1297" y="339"/>
                    <a:pt x="1296" y="340"/>
                    <a:pt x="1295" y="341"/>
                  </a:cubicBezTo>
                  <a:cubicBezTo>
                    <a:pt x="1207" y="429"/>
                    <a:pt x="1864" y="3148"/>
                    <a:pt x="1864" y="3148"/>
                  </a:cubicBezTo>
                  <a:cubicBezTo>
                    <a:pt x="1864" y="3148"/>
                    <a:pt x="478" y="0"/>
                    <a:pt x="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-1919947" y="-72535"/>
              <a:ext cx="273827" cy="194450"/>
            </a:xfrm>
            <a:custGeom>
              <a:avLst/>
              <a:gdLst/>
              <a:ahLst/>
              <a:cxnLst/>
              <a:rect l="l" t="t" r="r" b="b"/>
              <a:pathLst>
                <a:path w="7272" h="5164" extrusionOk="0">
                  <a:moveTo>
                    <a:pt x="5620" y="0"/>
                  </a:moveTo>
                  <a:cubicBezTo>
                    <a:pt x="5389" y="0"/>
                    <a:pt x="4603" y="4438"/>
                    <a:pt x="4603" y="4438"/>
                  </a:cubicBezTo>
                  <a:cubicBezTo>
                    <a:pt x="4603" y="4438"/>
                    <a:pt x="4538" y="2882"/>
                    <a:pt x="4406" y="2882"/>
                  </a:cubicBezTo>
                  <a:cubicBezTo>
                    <a:pt x="4274" y="2882"/>
                    <a:pt x="4373" y="4577"/>
                    <a:pt x="4373" y="4577"/>
                  </a:cubicBezTo>
                  <a:cubicBezTo>
                    <a:pt x="4373" y="4577"/>
                    <a:pt x="2984" y="2"/>
                    <a:pt x="2714" y="2"/>
                  </a:cubicBezTo>
                  <a:cubicBezTo>
                    <a:pt x="2707" y="2"/>
                    <a:pt x="2701" y="5"/>
                    <a:pt x="2696" y="11"/>
                  </a:cubicBezTo>
                  <a:cubicBezTo>
                    <a:pt x="2477" y="252"/>
                    <a:pt x="4098" y="4685"/>
                    <a:pt x="4098" y="4685"/>
                  </a:cubicBezTo>
                  <a:cubicBezTo>
                    <a:pt x="4098" y="4685"/>
                    <a:pt x="2260" y="1783"/>
                    <a:pt x="1955" y="1783"/>
                  </a:cubicBezTo>
                  <a:cubicBezTo>
                    <a:pt x="1949" y="1783"/>
                    <a:pt x="1944" y="1784"/>
                    <a:pt x="1940" y="1786"/>
                  </a:cubicBezTo>
                  <a:cubicBezTo>
                    <a:pt x="1687" y="1896"/>
                    <a:pt x="3781" y="4631"/>
                    <a:pt x="3781" y="4631"/>
                  </a:cubicBezTo>
                  <a:cubicBezTo>
                    <a:pt x="3781" y="4631"/>
                    <a:pt x="471" y="2887"/>
                    <a:pt x="81" y="2887"/>
                  </a:cubicBezTo>
                  <a:cubicBezTo>
                    <a:pt x="59" y="2887"/>
                    <a:pt x="46" y="2892"/>
                    <a:pt x="44" y="2904"/>
                  </a:cubicBezTo>
                  <a:cubicBezTo>
                    <a:pt x="0" y="3123"/>
                    <a:pt x="4244" y="5108"/>
                    <a:pt x="4395" y="5158"/>
                  </a:cubicBezTo>
                  <a:cubicBezTo>
                    <a:pt x="4407" y="5162"/>
                    <a:pt x="4421" y="5164"/>
                    <a:pt x="4435" y="5164"/>
                  </a:cubicBezTo>
                  <a:cubicBezTo>
                    <a:pt x="4989" y="5164"/>
                    <a:pt x="7271" y="2444"/>
                    <a:pt x="7079" y="2418"/>
                  </a:cubicBezTo>
                  <a:cubicBezTo>
                    <a:pt x="7078" y="2418"/>
                    <a:pt x="7077" y="2418"/>
                    <a:pt x="7075" y="2418"/>
                  </a:cubicBezTo>
                  <a:cubicBezTo>
                    <a:pt x="6861" y="2418"/>
                    <a:pt x="5216" y="4438"/>
                    <a:pt x="5216" y="4438"/>
                  </a:cubicBezTo>
                  <a:cubicBezTo>
                    <a:pt x="5216" y="4438"/>
                    <a:pt x="6422" y="1786"/>
                    <a:pt x="6247" y="1786"/>
                  </a:cubicBezTo>
                  <a:cubicBezTo>
                    <a:pt x="6071" y="1786"/>
                    <a:pt x="4888" y="4284"/>
                    <a:pt x="4888" y="4284"/>
                  </a:cubicBezTo>
                  <a:cubicBezTo>
                    <a:pt x="4888" y="4284"/>
                    <a:pt x="5850" y="99"/>
                    <a:pt x="5627" y="2"/>
                  </a:cubicBezTo>
                  <a:cubicBezTo>
                    <a:pt x="5625" y="1"/>
                    <a:pt x="5622" y="0"/>
                    <a:pt x="5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9"/>
            <p:cNvSpPr/>
            <p:nvPr/>
          </p:nvSpPr>
          <p:spPr>
            <a:xfrm>
              <a:off x="-1740487" y="79776"/>
              <a:ext cx="102873" cy="45600"/>
            </a:xfrm>
            <a:custGeom>
              <a:avLst/>
              <a:gdLst/>
              <a:ahLst/>
              <a:cxnLst/>
              <a:rect l="l" t="t" r="r" b="b"/>
              <a:pathLst>
                <a:path w="2732" h="1211" extrusionOk="0">
                  <a:moveTo>
                    <a:pt x="2594" y="0"/>
                  </a:moveTo>
                  <a:cubicBezTo>
                    <a:pt x="2369" y="0"/>
                    <a:pt x="334" y="1009"/>
                    <a:pt x="334" y="1009"/>
                  </a:cubicBezTo>
                  <a:cubicBezTo>
                    <a:pt x="134" y="1107"/>
                    <a:pt x="1" y="1201"/>
                    <a:pt x="72" y="1210"/>
                  </a:cubicBezTo>
                  <a:cubicBezTo>
                    <a:pt x="72" y="1210"/>
                    <a:pt x="72" y="1210"/>
                    <a:pt x="73" y="1210"/>
                  </a:cubicBezTo>
                  <a:cubicBezTo>
                    <a:pt x="161" y="1210"/>
                    <a:pt x="2731" y="63"/>
                    <a:pt x="2609" y="3"/>
                  </a:cubicBezTo>
                  <a:cubicBezTo>
                    <a:pt x="2606" y="1"/>
                    <a:pt x="2601" y="0"/>
                    <a:pt x="259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9"/>
            <p:cNvSpPr/>
            <p:nvPr/>
          </p:nvSpPr>
          <p:spPr>
            <a:xfrm>
              <a:off x="-1766468" y="-39475"/>
              <a:ext cx="15024" cy="67553"/>
            </a:xfrm>
            <a:custGeom>
              <a:avLst/>
              <a:gdLst/>
              <a:ahLst/>
              <a:cxnLst/>
              <a:rect l="l" t="t" r="r" b="b"/>
              <a:pathLst>
                <a:path w="399" h="1794" extrusionOk="0">
                  <a:moveTo>
                    <a:pt x="154" y="1"/>
                  </a:moveTo>
                  <a:cubicBezTo>
                    <a:pt x="151" y="1"/>
                    <a:pt x="147" y="2"/>
                    <a:pt x="144" y="5"/>
                  </a:cubicBezTo>
                  <a:cubicBezTo>
                    <a:pt x="0" y="119"/>
                    <a:pt x="211" y="1703"/>
                    <a:pt x="211" y="1703"/>
                  </a:cubicBezTo>
                  <a:cubicBezTo>
                    <a:pt x="235" y="1765"/>
                    <a:pt x="254" y="1793"/>
                    <a:pt x="270" y="1793"/>
                  </a:cubicBezTo>
                  <a:cubicBezTo>
                    <a:pt x="398" y="1793"/>
                    <a:pt x="280" y="1"/>
                    <a:pt x="1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-933672" y="-194534"/>
              <a:ext cx="64503" cy="18263"/>
            </a:xfrm>
            <a:custGeom>
              <a:avLst/>
              <a:gdLst/>
              <a:ahLst/>
              <a:cxnLst/>
              <a:rect l="l" t="t" r="r" b="b"/>
              <a:pathLst>
                <a:path w="1713" h="485" extrusionOk="0">
                  <a:moveTo>
                    <a:pt x="1567" y="0"/>
                  </a:moveTo>
                  <a:cubicBezTo>
                    <a:pt x="1167" y="0"/>
                    <a:pt x="769" y="42"/>
                    <a:pt x="378" y="123"/>
                  </a:cubicBezTo>
                  <a:cubicBezTo>
                    <a:pt x="353" y="127"/>
                    <a:pt x="330" y="136"/>
                    <a:pt x="310" y="150"/>
                  </a:cubicBezTo>
                  <a:cubicBezTo>
                    <a:pt x="279" y="178"/>
                    <a:pt x="275" y="223"/>
                    <a:pt x="263" y="263"/>
                  </a:cubicBezTo>
                  <a:cubicBezTo>
                    <a:pt x="236" y="353"/>
                    <a:pt x="1" y="350"/>
                    <a:pt x="66" y="436"/>
                  </a:cubicBezTo>
                  <a:cubicBezTo>
                    <a:pt x="87" y="471"/>
                    <a:pt x="113" y="485"/>
                    <a:pt x="141" y="485"/>
                  </a:cubicBezTo>
                  <a:cubicBezTo>
                    <a:pt x="236" y="485"/>
                    <a:pt x="359" y="324"/>
                    <a:pt x="427" y="281"/>
                  </a:cubicBezTo>
                  <a:cubicBezTo>
                    <a:pt x="491" y="241"/>
                    <a:pt x="568" y="225"/>
                    <a:pt x="643" y="215"/>
                  </a:cubicBezTo>
                  <a:cubicBezTo>
                    <a:pt x="972" y="168"/>
                    <a:pt x="1314" y="185"/>
                    <a:pt x="1630" y="82"/>
                  </a:cubicBezTo>
                  <a:cubicBezTo>
                    <a:pt x="1668" y="70"/>
                    <a:pt x="1712" y="29"/>
                    <a:pt x="1684" y="2"/>
                  </a:cubicBezTo>
                  <a:cubicBezTo>
                    <a:pt x="1645" y="1"/>
                    <a:pt x="1606" y="0"/>
                    <a:pt x="15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9"/>
            <p:cNvSpPr/>
            <p:nvPr/>
          </p:nvSpPr>
          <p:spPr>
            <a:xfrm>
              <a:off x="-612256" y="214615"/>
              <a:ext cx="164891" cy="14911"/>
            </a:xfrm>
            <a:custGeom>
              <a:avLst/>
              <a:gdLst/>
              <a:ahLst/>
              <a:cxnLst/>
              <a:rect l="l" t="t" r="r" b="b"/>
              <a:pathLst>
                <a:path w="4379" h="396" extrusionOk="0">
                  <a:moveTo>
                    <a:pt x="4345" y="0"/>
                  </a:moveTo>
                  <a:cubicBezTo>
                    <a:pt x="4226" y="73"/>
                    <a:pt x="4090" y="89"/>
                    <a:pt x="3949" y="89"/>
                  </a:cubicBezTo>
                  <a:cubicBezTo>
                    <a:pt x="3828" y="89"/>
                    <a:pt x="3704" y="77"/>
                    <a:pt x="3583" y="77"/>
                  </a:cubicBezTo>
                  <a:cubicBezTo>
                    <a:pt x="3566" y="77"/>
                    <a:pt x="3549" y="77"/>
                    <a:pt x="3533" y="78"/>
                  </a:cubicBezTo>
                  <a:cubicBezTo>
                    <a:pt x="3163" y="90"/>
                    <a:pt x="2799" y="256"/>
                    <a:pt x="2435" y="256"/>
                  </a:cubicBezTo>
                  <a:cubicBezTo>
                    <a:pt x="2368" y="256"/>
                    <a:pt x="2301" y="251"/>
                    <a:pt x="2233" y="237"/>
                  </a:cubicBezTo>
                  <a:cubicBezTo>
                    <a:pt x="2112" y="214"/>
                    <a:pt x="1998" y="163"/>
                    <a:pt x="1879" y="129"/>
                  </a:cubicBezTo>
                  <a:cubicBezTo>
                    <a:pt x="1630" y="56"/>
                    <a:pt x="1439" y="34"/>
                    <a:pt x="1273" y="34"/>
                  </a:cubicBezTo>
                  <a:cubicBezTo>
                    <a:pt x="1037" y="34"/>
                    <a:pt x="849" y="79"/>
                    <a:pt x="607" y="89"/>
                  </a:cubicBezTo>
                  <a:cubicBezTo>
                    <a:pt x="256" y="104"/>
                    <a:pt x="1" y="89"/>
                    <a:pt x="66" y="128"/>
                  </a:cubicBezTo>
                  <a:cubicBezTo>
                    <a:pt x="215" y="162"/>
                    <a:pt x="367" y="179"/>
                    <a:pt x="519" y="179"/>
                  </a:cubicBezTo>
                  <a:cubicBezTo>
                    <a:pt x="570" y="179"/>
                    <a:pt x="621" y="177"/>
                    <a:pt x="672" y="173"/>
                  </a:cubicBezTo>
                  <a:cubicBezTo>
                    <a:pt x="835" y="161"/>
                    <a:pt x="995" y="129"/>
                    <a:pt x="1157" y="121"/>
                  </a:cubicBezTo>
                  <a:cubicBezTo>
                    <a:pt x="1178" y="120"/>
                    <a:pt x="1200" y="120"/>
                    <a:pt x="1223" y="120"/>
                  </a:cubicBezTo>
                  <a:cubicBezTo>
                    <a:pt x="1456" y="120"/>
                    <a:pt x="1777" y="169"/>
                    <a:pt x="1952" y="233"/>
                  </a:cubicBezTo>
                  <a:cubicBezTo>
                    <a:pt x="2051" y="269"/>
                    <a:pt x="1970" y="314"/>
                    <a:pt x="2079" y="347"/>
                  </a:cubicBezTo>
                  <a:cubicBezTo>
                    <a:pt x="2198" y="382"/>
                    <a:pt x="2332" y="396"/>
                    <a:pt x="2469" y="396"/>
                  </a:cubicBezTo>
                  <a:cubicBezTo>
                    <a:pt x="2675" y="396"/>
                    <a:pt x="2889" y="365"/>
                    <a:pt x="3068" y="328"/>
                  </a:cubicBezTo>
                  <a:cubicBezTo>
                    <a:pt x="3253" y="290"/>
                    <a:pt x="3433" y="233"/>
                    <a:pt x="3620" y="208"/>
                  </a:cubicBezTo>
                  <a:cubicBezTo>
                    <a:pt x="3709" y="197"/>
                    <a:pt x="3799" y="193"/>
                    <a:pt x="3889" y="193"/>
                  </a:cubicBezTo>
                  <a:cubicBezTo>
                    <a:pt x="3949" y="193"/>
                    <a:pt x="4008" y="195"/>
                    <a:pt x="4066" y="197"/>
                  </a:cubicBezTo>
                  <a:cubicBezTo>
                    <a:pt x="4087" y="198"/>
                    <a:pt x="4109" y="199"/>
                    <a:pt x="4130" y="199"/>
                  </a:cubicBezTo>
                  <a:cubicBezTo>
                    <a:pt x="4179" y="199"/>
                    <a:pt x="4228" y="194"/>
                    <a:pt x="4271" y="172"/>
                  </a:cubicBezTo>
                  <a:cubicBezTo>
                    <a:pt x="4334" y="141"/>
                    <a:pt x="4379" y="61"/>
                    <a:pt x="4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9"/>
            <p:cNvSpPr/>
            <p:nvPr/>
          </p:nvSpPr>
          <p:spPr>
            <a:xfrm>
              <a:off x="-880692" y="-118210"/>
              <a:ext cx="216629" cy="31141"/>
            </a:xfrm>
            <a:custGeom>
              <a:avLst/>
              <a:gdLst/>
              <a:ahLst/>
              <a:cxnLst/>
              <a:rect l="l" t="t" r="r" b="b"/>
              <a:pathLst>
                <a:path w="5753" h="827" extrusionOk="0">
                  <a:moveTo>
                    <a:pt x="214" y="1"/>
                  </a:moveTo>
                  <a:cubicBezTo>
                    <a:pt x="124" y="1"/>
                    <a:pt x="50" y="20"/>
                    <a:pt x="1" y="65"/>
                  </a:cubicBezTo>
                  <a:cubicBezTo>
                    <a:pt x="169" y="143"/>
                    <a:pt x="370" y="120"/>
                    <a:pt x="579" y="211"/>
                  </a:cubicBezTo>
                  <a:cubicBezTo>
                    <a:pt x="1031" y="408"/>
                    <a:pt x="1541" y="721"/>
                    <a:pt x="1950" y="804"/>
                  </a:cubicBezTo>
                  <a:cubicBezTo>
                    <a:pt x="1972" y="808"/>
                    <a:pt x="1994" y="810"/>
                    <a:pt x="2017" y="810"/>
                  </a:cubicBezTo>
                  <a:cubicBezTo>
                    <a:pt x="2182" y="810"/>
                    <a:pt x="2359" y="705"/>
                    <a:pt x="2521" y="692"/>
                  </a:cubicBezTo>
                  <a:cubicBezTo>
                    <a:pt x="2967" y="657"/>
                    <a:pt x="3399" y="650"/>
                    <a:pt x="3850" y="604"/>
                  </a:cubicBezTo>
                  <a:cubicBezTo>
                    <a:pt x="3968" y="591"/>
                    <a:pt x="4087" y="586"/>
                    <a:pt x="4205" y="586"/>
                  </a:cubicBezTo>
                  <a:cubicBezTo>
                    <a:pt x="4602" y="586"/>
                    <a:pt x="5000" y="648"/>
                    <a:pt x="5393" y="724"/>
                  </a:cubicBezTo>
                  <a:cubicBezTo>
                    <a:pt x="5480" y="741"/>
                    <a:pt x="5667" y="826"/>
                    <a:pt x="5727" y="826"/>
                  </a:cubicBezTo>
                  <a:cubicBezTo>
                    <a:pt x="5747" y="826"/>
                    <a:pt x="5753" y="817"/>
                    <a:pt x="5737" y="794"/>
                  </a:cubicBezTo>
                  <a:cubicBezTo>
                    <a:pt x="5497" y="564"/>
                    <a:pt x="5129" y="549"/>
                    <a:pt x="4798" y="548"/>
                  </a:cubicBezTo>
                  <a:cubicBezTo>
                    <a:pt x="4363" y="546"/>
                    <a:pt x="4555" y="449"/>
                    <a:pt x="4119" y="448"/>
                  </a:cubicBezTo>
                  <a:cubicBezTo>
                    <a:pt x="4114" y="448"/>
                    <a:pt x="4110" y="448"/>
                    <a:pt x="4106" y="448"/>
                  </a:cubicBezTo>
                  <a:cubicBezTo>
                    <a:pt x="3727" y="448"/>
                    <a:pt x="2749" y="540"/>
                    <a:pt x="2387" y="593"/>
                  </a:cubicBezTo>
                  <a:cubicBezTo>
                    <a:pt x="2258" y="612"/>
                    <a:pt x="2154" y="623"/>
                    <a:pt x="2050" y="623"/>
                  </a:cubicBezTo>
                  <a:cubicBezTo>
                    <a:pt x="1944" y="623"/>
                    <a:pt x="1839" y="612"/>
                    <a:pt x="1708" y="587"/>
                  </a:cubicBezTo>
                  <a:cubicBezTo>
                    <a:pt x="1513" y="551"/>
                    <a:pt x="1485" y="531"/>
                    <a:pt x="1214" y="360"/>
                  </a:cubicBezTo>
                  <a:cubicBezTo>
                    <a:pt x="964" y="203"/>
                    <a:pt x="508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-732711" y="-219198"/>
              <a:ext cx="189405" cy="114095"/>
            </a:xfrm>
            <a:custGeom>
              <a:avLst/>
              <a:gdLst/>
              <a:ahLst/>
              <a:cxnLst/>
              <a:rect l="l" t="t" r="r" b="b"/>
              <a:pathLst>
                <a:path w="5030" h="3030" extrusionOk="0">
                  <a:moveTo>
                    <a:pt x="4894" y="0"/>
                  </a:moveTo>
                  <a:cubicBezTo>
                    <a:pt x="4719" y="0"/>
                    <a:pt x="3502" y="2613"/>
                    <a:pt x="3502" y="2613"/>
                  </a:cubicBezTo>
                  <a:cubicBezTo>
                    <a:pt x="3502" y="2613"/>
                    <a:pt x="3379" y="643"/>
                    <a:pt x="3238" y="522"/>
                  </a:cubicBezTo>
                  <a:cubicBezTo>
                    <a:pt x="3235" y="518"/>
                    <a:pt x="3231" y="517"/>
                    <a:pt x="3228" y="517"/>
                  </a:cubicBezTo>
                  <a:cubicBezTo>
                    <a:pt x="3106" y="517"/>
                    <a:pt x="3238" y="2682"/>
                    <a:pt x="3238" y="2682"/>
                  </a:cubicBezTo>
                  <a:cubicBezTo>
                    <a:pt x="3238" y="2682"/>
                    <a:pt x="2422" y="864"/>
                    <a:pt x="2320" y="864"/>
                  </a:cubicBezTo>
                  <a:cubicBezTo>
                    <a:pt x="2315" y="864"/>
                    <a:pt x="2312" y="868"/>
                    <a:pt x="2311" y="876"/>
                  </a:cubicBezTo>
                  <a:cubicBezTo>
                    <a:pt x="2276" y="1056"/>
                    <a:pt x="3081" y="2762"/>
                    <a:pt x="3081" y="2762"/>
                  </a:cubicBezTo>
                  <a:cubicBezTo>
                    <a:pt x="3081" y="2762"/>
                    <a:pt x="463" y="876"/>
                    <a:pt x="108" y="876"/>
                  </a:cubicBezTo>
                  <a:cubicBezTo>
                    <a:pt x="87" y="876"/>
                    <a:pt x="74" y="883"/>
                    <a:pt x="70" y="897"/>
                  </a:cubicBezTo>
                  <a:cubicBezTo>
                    <a:pt x="1" y="1151"/>
                    <a:pt x="3231" y="3016"/>
                    <a:pt x="3231" y="3016"/>
                  </a:cubicBezTo>
                  <a:cubicBezTo>
                    <a:pt x="3246" y="3025"/>
                    <a:pt x="3263" y="3029"/>
                    <a:pt x="3280" y="3029"/>
                  </a:cubicBezTo>
                  <a:cubicBezTo>
                    <a:pt x="3453" y="3029"/>
                    <a:pt x="3699" y="2583"/>
                    <a:pt x="3983" y="2097"/>
                  </a:cubicBezTo>
                  <a:cubicBezTo>
                    <a:pt x="4488" y="1229"/>
                    <a:pt x="5029" y="89"/>
                    <a:pt x="4902" y="2"/>
                  </a:cubicBezTo>
                  <a:cubicBezTo>
                    <a:pt x="4900" y="1"/>
                    <a:pt x="4897" y="0"/>
                    <a:pt x="48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-1899237" y="-541856"/>
              <a:ext cx="172836" cy="132433"/>
            </a:xfrm>
            <a:custGeom>
              <a:avLst/>
              <a:gdLst/>
              <a:ahLst/>
              <a:cxnLst/>
              <a:rect l="l" t="t" r="r" b="b"/>
              <a:pathLst>
                <a:path w="4590" h="3517" extrusionOk="0">
                  <a:moveTo>
                    <a:pt x="2549" y="0"/>
                  </a:moveTo>
                  <a:cubicBezTo>
                    <a:pt x="2546" y="0"/>
                    <a:pt x="2544" y="1"/>
                    <a:pt x="2541" y="2"/>
                  </a:cubicBezTo>
                  <a:cubicBezTo>
                    <a:pt x="2319" y="67"/>
                    <a:pt x="2345" y="3033"/>
                    <a:pt x="2345" y="3033"/>
                  </a:cubicBezTo>
                  <a:cubicBezTo>
                    <a:pt x="2345" y="3033"/>
                    <a:pt x="1898" y="631"/>
                    <a:pt x="1741" y="631"/>
                  </a:cubicBezTo>
                  <a:cubicBezTo>
                    <a:pt x="1584" y="631"/>
                    <a:pt x="2174" y="3152"/>
                    <a:pt x="2174" y="3152"/>
                  </a:cubicBezTo>
                  <a:cubicBezTo>
                    <a:pt x="2174" y="3152"/>
                    <a:pt x="235" y="965"/>
                    <a:pt x="23" y="965"/>
                  </a:cubicBezTo>
                  <a:cubicBezTo>
                    <a:pt x="6" y="965"/>
                    <a:pt x="0" y="980"/>
                    <a:pt x="8" y="1012"/>
                  </a:cubicBezTo>
                  <a:cubicBezTo>
                    <a:pt x="112" y="1433"/>
                    <a:pt x="2174" y="3389"/>
                    <a:pt x="2174" y="3389"/>
                  </a:cubicBezTo>
                  <a:cubicBezTo>
                    <a:pt x="2174" y="3389"/>
                    <a:pt x="2342" y="3516"/>
                    <a:pt x="2455" y="3516"/>
                  </a:cubicBezTo>
                  <a:cubicBezTo>
                    <a:pt x="2472" y="3516"/>
                    <a:pt x="2488" y="3513"/>
                    <a:pt x="2502" y="3506"/>
                  </a:cubicBezTo>
                  <a:cubicBezTo>
                    <a:pt x="2607" y="3453"/>
                    <a:pt x="4590" y="1615"/>
                    <a:pt x="4380" y="1485"/>
                  </a:cubicBezTo>
                  <a:cubicBezTo>
                    <a:pt x="4371" y="1479"/>
                    <a:pt x="4361" y="1477"/>
                    <a:pt x="4349" y="1477"/>
                  </a:cubicBezTo>
                  <a:cubicBezTo>
                    <a:pt x="4073" y="1477"/>
                    <a:pt x="2975" y="2890"/>
                    <a:pt x="2975" y="2890"/>
                  </a:cubicBezTo>
                  <a:cubicBezTo>
                    <a:pt x="2975" y="2890"/>
                    <a:pt x="4418" y="473"/>
                    <a:pt x="4248" y="329"/>
                  </a:cubicBezTo>
                  <a:cubicBezTo>
                    <a:pt x="4243" y="325"/>
                    <a:pt x="4238" y="324"/>
                    <a:pt x="4232" y="324"/>
                  </a:cubicBezTo>
                  <a:cubicBezTo>
                    <a:pt x="4008" y="324"/>
                    <a:pt x="2725" y="2890"/>
                    <a:pt x="2725" y="2890"/>
                  </a:cubicBezTo>
                  <a:cubicBezTo>
                    <a:pt x="2725" y="2890"/>
                    <a:pt x="3159" y="1340"/>
                    <a:pt x="3027" y="1340"/>
                  </a:cubicBezTo>
                  <a:cubicBezTo>
                    <a:pt x="2896" y="1340"/>
                    <a:pt x="2541" y="2732"/>
                    <a:pt x="2541" y="2732"/>
                  </a:cubicBezTo>
                  <a:cubicBezTo>
                    <a:pt x="2541" y="2732"/>
                    <a:pt x="2760" y="0"/>
                    <a:pt x="2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-596667" y="-173636"/>
              <a:ext cx="77268" cy="69210"/>
            </a:xfrm>
            <a:custGeom>
              <a:avLst/>
              <a:gdLst/>
              <a:ahLst/>
              <a:cxnLst/>
              <a:rect l="l" t="t" r="r" b="b"/>
              <a:pathLst>
                <a:path w="2052" h="1838" extrusionOk="0">
                  <a:moveTo>
                    <a:pt x="1930" y="0"/>
                  </a:moveTo>
                  <a:cubicBezTo>
                    <a:pt x="1786" y="0"/>
                    <a:pt x="138" y="1656"/>
                    <a:pt x="138" y="1656"/>
                  </a:cubicBezTo>
                  <a:cubicBezTo>
                    <a:pt x="40" y="1764"/>
                    <a:pt x="1" y="1838"/>
                    <a:pt x="39" y="1838"/>
                  </a:cubicBezTo>
                  <a:cubicBezTo>
                    <a:pt x="66" y="1838"/>
                    <a:pt x="135" y="1799"/>
                    <a:pt x="252" y="1705"/>
                  </a:cubicBezTo>
                  <a:cubicBezTo>
                    <a:pt x="821" y="1249"/>
                    <a:pt x="2052" y="91"/>
                    <a:pt x="1937" y="2"/>
                  </a:cubicBezTo>
                  <a:cubicBezTo>
                    <a:pt x="1935" y="1"/>
                    <a:pt x="1933" y="0"/>
                    <a:pt x="1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-1479920" y="193529"/>
              <a:ext cx="53470" cy="11334"/>
            </a:xfrm>
            <a:custGeom>
              <a:avLst/>
              <a:gdLst/>
              <a:ahLst/>
              <a:cxnLst/>
              <a:rect l="l" t="t" r="r" b="b"/>
              <a:pathLst>
                <a:path w="1420" h="301" extrusionOk="0">
                  <a:moveTo>
                    <a:pt x="80" y="1"/>
                  </a:moveTo>
                  <a:cubicBezTo>
                    <a:pt x="0" y="1"/>
                    <a:pt x="0" y="81"/>
                    <a:pt x="39" y="132"/>
                  </a:cubicBezTo>
                  <a:cubicBezTo>
                    <a:pt x="39" y="132"/>
                    <a:pt x="39" y="211"/>
                    <a:pt x="258" y="273"/>
                  </a:cubicBezTo>
                  <a:cubicBezTo>
                    <a:pt x="313" y="288"/>
                    <a:pt x="352" y="293"/>
                    <a:pt x="384" y="293"/>
                  </a:cubicBezTo>
                  <a:cubicBezTo>
                    <a:pt x="460" y="293"/>
                    <a:pt x="505" y="264"/>
                    <a:pt x="655" y="264"/>
                  </a:cubicBezTo>
                  <a:cubicBezTo>
                    <a:pt x="697" y="264"/>
                    <a:pt x="748" y="267"/>
                    <a:pt x="810" y="273"/>
                  </a:cubicBezTo>
                  <a:cubicBezTo>
                    <a:pt x="971" y="287"/>
                    <a:pt x="1109" y="301"/>
                    <a:pt x="1211" y="301"/>
                  </a:cubicBezTo>
                  <a:cubicBezTo>
                    <a:pt x="1346" y="301"/>
                    <a:pt x="1419" y="277"/>
                    <a:pt x="1404" y="203"/>
                  </a:cubicBezTo>
                  <a:cubicBezTo>
                    <a:pt x="1393" y="149"/>
                    <a:pt x="1355" y="136"/>
                    <a:pt x="1290" y="136"/>
                  </a:cubicBezTo>
                  <a:cubicBezTo>
                    <a:pt x="1231" y="136"/>
                    <a:pt x="1149" y="147"/>
                    <a:pt x="1045" y="147"/>
                  </a:cubicBezTo>
                  <a:cubicBezTo>
                    <a:pt x="985" y="147"/>
                    <a:pt x="918" y="143"/>
                    <a:pt x="844" y="132"/>
                  </a:cubicBezTo>
                  <a:cubicBezTo>
                    <a:pt x="503" y="80"/>
                    <a:pt x="355" y="106"/>
                    <a:pt x="179" y="27"/>
                  </a:cubicBezTo>
                  <a:cubicBezTo>
                    <a:pt x="137" y="8"/>
                    <a:pt x="105" y="1"/>
                    <a:pt x="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-1553572" y="-191974"/>
              <a:ext cx="70038" cy="32383"/>
            </a:xfrm>
            <a:custGeom>
              <a:avLst/>
              <a:gdLst/>
              <a:ahLst/>
              <a:cxnLst/>
              <a:rect l="l" t="t" r="r" b="b"/>
              <a:pathLst>
                <a:path w="1860" h="860" extrusionOk="0">
                  <a:moveTo>
                    <a:pt x="408" y="1"/>
                  </a:moveTo>
                  <a:cubicBezTo>
                    <a:pt x="400" y="1"/>
                    <a:pt x="392" y="3"/>
                    <a:pt x="385" y="7"/>
                  </a:cubicBezTo>
                  <a:cubicBezTo>
                    <a:pt x="337" y="30"/>
                    <a:pt x="362" y="102"/>
                    <a:pt x="392" y="145"/>
                  </a:cubicBezTo>
                  <a:lnTo>
                    <a:pt x="691" y="570"/>
                  </a:lnTo>
                  <a:cubicBezTo>
                    <a:pt x="682" y="579"/>
                    <a:pt x="672" y="582"/>
                    <a:pt x="661" y="582"/>
                  </a:cubicBezTo>
                  <a:cubicBezTo>
                    <a:pt x="630" y="582"/>
                    <a:pt x="594" y="552"/>
                    <a:pt x="569" y="527"/>
                  </a:cubicBezTo>
                  <a:cubicBezTo>
                    <a:pt x="449" y="404"/>
                    <a:pt x="271" y="363"/>
                    <a:pt x="103" y="327"/>
                  </a:cubicBezTo>
                  <a:lnTo>
                    <a:pt x="103" y="327"/>
                  </a:lnTo>
                  <a:cubicBezTo>
                    <a:pt x="0" y="331"/>
                    <a:pt x="240" y="427"/>
                    <a:pt x="277" y="459"/>
                  </a:cubicBezTo>
                  <a:cubicBezTo>
                    <a:pt x="349" y="523"/>
                    <a:pt x="430" y="640"/>
                    <a:pt x="517" y="679"/>
                  </a:cubicBezTo>
                  <a:cubicBezTo>
                    <a:pt x="598" y="715"/>
                    <a:pt x="685" y="728"/>
                    <a:pt x="766" y="763"/>
                  </a:cubicBezTo>
                  <a:cubicBezTo>
                    <a:pt x="855" y="799"/>
                    <a:pt x="944" y="847"/>
                    <a:pt x="1042" y="850"/>
                  </a:cubicBezTo>
                  <a:cubicBezTo>
                    <a:pt x="1047" y="850"/>
                    <a:pt x="1052" y="851"/>
                    <a:pt x="1057" y="851"/>
                  </a:cubicBezTo>
                  <a:cubicBezTo>
                    <a:pt x="1151" y="851"/>
                    <a:pt x="1242" y="813"/>
                    <a:pt x="1335" y="805"/>
                  </a:cubicBezTo>
                  <a:cubicBezTo>
                    <a:pt x="1350" y="804"/>
                    <a:pt x="1364" y="803"/>
                    <a:pt x="1378" y="803"/>
                  </a:cubicBezTo>
                  <a:cubicBezTo>
                    <a:pt x="1515" y="803"/>
                    <a:pt x="1649" y="857"/>
                    <a:pt x="1787" y="859"/>
                  </a:cubicBezTo>
                  <a:cubicBezTo>
                    <a:pt x="1807" y="859"/>
                    <a:pt x="1829" y="858"/>
                    <a:pt x="1842" y="844"/>
                  </a:cubicBezTo>
                  <a:cubicBezTo>
                    <a:pt x="1859" y="824"/>
                    <a:pt x="1849" y="790"/>
                    <a:pt x="1827" y="775"/>
                  </a:cubicBezTo>
                  <a:cubicBezTo>
                    <a:pt x="1806" y="758"/>
                    <a:pt x="1777" y="757"/>
                    <a:pt x="1752" y="757"/>
                  </a:cubicBezTo>
                  <a:cubicBezTo>
                    <a:pt x="1709" y="757"/>
                    <a:pt x="1665" y="759"/>
                    <a:pt x="1622" y="759"/>
                  </a:cubicBezTo>
                  <a:cubicBezTo>
                    <a:pt x="1566" y="759"/>
                    <a:pt x="1510" y="756"/>
                    <a:pt x="1456" y="737"/>
                  </a:cubicBezTo>
                  <a:cubicBezTo>
                    <a:pt x="1390" y="715"/>
                    <a:pt x="1331" y="670"/>
                    <a:pt x="1262" y="651"/>
                  </a:cubicBezTo>
                  <a:cubicBezTo>
                    <a:pt x="1185" y="631"/>
                    <a:pt x="1101" y="647"/>
                    <a:pt x="1022" y="629"/>
                  </a:cubicBezTo>
                  <a:cubicBezTo>
                    <a:pt x="886" y="600"/>
                    <a:pt x="789" y="482"/>
                    <a:pt x="717" y="363"/>
                  </a:cubicBezTo>
                  <a:cubicBezTo>
                    <a:pt x="644" y="244"/>
                    <a:pt x="582" y="114"/>
                    <a:pt x="471" y="28"/>
                  </a:cubicBezTo>
                  <a:cubicBezTo>
                    <a:pt x="453" y="14"/>
                    <a:pt x="430" y="1"/>
                    <a:pt x="4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39"/>
          <p:cNvGrpSpPr/>
          <p:nvPr/>
        </p:nvGrpSpPr>
        <p:grpSpPr>
          <a:xfrm>
            <a:off x="7666232" y="1529004"/>
            <a:ext cx="1529079" cy="3969952"/>
            <a:chOff x="4230332" y="-1220233"/>
            <a:chExt cx="893101" cy="2318762"/>
          </a:xfrm>
        </p:grpSpPr>
        <p:sp>
          <p:nvSpPr>
            <p:cNvPr id="1141" name="Google Shape;1141;p39"/>
            <p:cNvSpPr/>
            <p:nvPr/>
          </p:nvSpPr>
          <p:spPr>
            <a:xfrm>
              <a:off x="4776995" y="-1123086"/>
              <a:ext cx="287195" cy="1070230"/>
            </a:xfrm>
            <a:custGeom>
              <a:avLst/>
              <a:gdLst/>
              <a:ahLst/>
              <a:cxnLst/>
              <a:rect l="l" t="t" r="r" b="b"/>
              <a:pathLst>
                <a:path w="7627" h="28422" extrusionOk="0">
                  <a:moveTo>
                    <a:pt x="7071" y="0"/>
                  </a:moveTo>
                  <a:cubicBezTo>
                    <a:pt x="6877" y="0"/>
                    <a:pt x="6740" y="223"/>
                    <a:pt x="6584" y="359"/>
                  </a:cubicBezTo>
                  <a:cubicBezTo>
                    <a:pt x="6361" y="550"/>
                    <a:pt x="6042" y="575"/>
                    <a:pt x="5778" y="703"/>
                  </a:cubicBezTo>
                  <a:cubicBezTo>
                    <a:pt x="5433" y="871"/>
                    <a:pt x="5204" y="1204"/>
                    <a:pt x="4992" y="1522"/>
                  </a:cubicBezTo>
                  <a:cubicBezTo>
                    <a:pt x="4470" y="2301"/>
                    <a:pt x="3944" y="3092"/>
                    <a:pt x="3636" y="3977"/>
                  </a:cubicBezTo>
                  <a:cubicBezTo>
                    <a:pt x="3397" y="4665"/>
                    <a:pt x="3294" y="5393"/>
                    <a:pt x="3050" y="6079"/>
                  </a:cubicBezTo>
                  <a:cubicBezTo>
                    <a:pt x="2935" y="6404"/>
                    <a:pt x="2788" y="6720"/>
                    <a:pt x="2723" y="7059"/>
                  </a:cubicBezTo>
                  <a:cubicBezTo>
                    <a:pt x="2647" y="7443"/>
                    <a:pt x="2682" y="7839"/>
                    <a:pt x="2709" y="8230"/>
                  </a:cubicBezTo>
                  <a:cubicBezTo>
                    <a:pt x="3133" y="14252"/>
                    <a:pt x="1911" y="20276"/>
                    <a:pt x="234" y="26074"/>
                  </a:cubicBezTo>
                  <a:cubicBezTo>
                    <a:pt x="114" y="26491"/>
                    <a:pt x="1" y="26978"/>
                    <a:pt x="253" y="27332"/>
                  </a:cubicBezTo>
                  <a:cubicBezTo>
                    <a:pt x="386" y="27519"/>
                    <a:pt x="601" y="27630"/>
                    <a:pt x="762" y="27793"/>
                  </a:cubicBezTo>
                  <a:cubicBezTo>
                    <a:pt x="925" y="27957"/>
                    <a:pt x="1031" y="28228"/>
                    <a:pt x="893" y="28412"/>
                  </a:cubicBezTo>
                  <a:cubicBezTo>
                    <a:pt x="922" y="28419"/>
                    <a:pt x="950" y="28422"/>
                    <a:pt x="977" y="28422"/>
                  </a:cubicBezTo>
                  <a:cubicBezTo>
                    <a:pt x="1348" y="28422"/>
                    <a:pt x="1500" y="27817"/>
                    <a:pt x="1834" y="27567"/>
                  </a:cubicBezTo>
                  <a:cubicBezTo>
                    <a:pt x="2281" y="27232"/>
                    <a:pt x="3034" y="27594"/>
                    <a:pt x="3430" y="27199"/>
                  </a:cubicBezTo>
                  <a:cubicBezTo>
                    <a:pt x="3694" y="26933"/>
                    <a:pt x="3625" y="26498"/>
                    <a:pt x="3625" y="26123"/>
                  </a:cubicBezTo>
                  <a:cubicBezTo>
                    <a:pt x="3627" y="24783"/>
                    <a:pt x="4766" y="23642"/>
                    <a:pt x="4759" y="22303"/>
                  </a:cubicBezTo>
                  <a:cubicBezTo>
                    <a:pt x="4757" y="22034"/>
                    <a:pt x="4712" y="21747"/>
                    <a:pt x="4837" y="21509"/>
                  </a:cubicBezTo>
                  <a:cubicBezTo>
                    <a:pt x="4928" y="21333"/>
                    <a:pt x="5096" y="21215"/>
                    <a:pt x="5259" y="21102"/>
                  </a:cubicBezTo>
                  <a:lnTo>
                    <a:pt x="6610" y="20163"/>
                  </a:lnTo>
                  <a:cubicBezTo>
                    <a:pt x="7159" y="19542"/>
                    <a:pt x="7512" y="18772"/>
                    <a:pt x="7626" y="17950"/>
                  </a:cubicBezTo>
                  <a:lnTo>
                    <a:pt x="7626" y="17950"/>
                  </a:lnTo>
                  <a:cubicBezTo>
                    <a:pt x="7176" y="18200"/>
                    <a:pt x="6859" y="18635"/>
                    <a:pt x="6762" y="19140"/>
                  </a:cubicBezTo>
                  <a:cubicBezTo>
                    <a:pt x="6674" y="19212"/>
                    <a:pt x="6572" y="19238"/>
                    <a:pt x="6463" y="19238"/>
                  </a:cubicBezTo>
                  <a:cubicBezTo>
                    <a:pt x="6166" y="19238"/>
                    <a:pt x="5811" y="19045"/>
                    <a:pt x="5522" y="19045"/>
                  </a:cubicBezTo>
                  <a:cubicBezTo>
                    <a:pt x="5405" y="19045"/>
                    <a:pt x="5299" y="19077"/>
                    <a:pt x="5212" y="19165"/>
                  </a:cubicBezTo>
                  <a:cubicBezTo>
                    <a:pt x="5114" y="19263"/>
                    <a:pt x="5079" y="19408"/>
                    <a:pt x="5001" y="19523"/>
                  </a:cubicBezTo>
                  <a:cubicBezTo>
                    <a:pt x="4899" y="19672"/>
                    <a:pt x="4718" y="19758"/>
                    <a:pt x="4540" y="19758"/>
                  </a:cubicBezTo>
                  <a:cubicBezTo>
                    <a:pt x="4471" y="19758"/>
                    <a:pt x="4403" y="19745"/>
                    <a:pt x="4340" y="19719"/>
                  </a:cubicBezTo>
                  <a:lnTo>
                    <a:pt x="4485" y="17358"/>
                  </a:lnTo>
                  <a:cubicBezTo>
                    <a:pt x="4498" y="17129"/>
                    <a:pt x="4518" y="16884"/>
                    <a:pt x="4662" y="16704"/>
                  </a:cubicBezTo>
                  <a:cubicBezTo>
                    <a:pt x="4762" y="16580"/>
                    <a:pt x="4913" y="16500"/>
                    <a:pt x="5011" y="16372"/>
                  </a:cubicBezTo>
                  <a:cubicBezTo>
                    <a:pt x="5284" y="16012"/>
                    <a:pt x="5033" y="15433"/>
                    <a:pt x="5308" y="15073"/>
                  </a:cubicBezTo>
                  <a:cubicBezTo>
                    <a:pt x="5422" y="14924"/>
                    <a:pt x="5606" y="14845"/>
                    <a:pt x="5733" y="14707"/>
                  </a:cubicBezTo>
                  <a:cubicBezTo>
                    <a:pt x="6092" y="14317"/>
                    <a:pt x="5861" y="13701"/>
                    <a:pt x="5891" y="13173"/>
                  </a:cubicBezTo>
                  <a:cubicBezTo>
                    <a:pt x="5945" y="12241"/>
                    <a:pt x="6876" y="11471"/>
                    <a:pt x="6746" y="10546"/>
                  </a:cubicBezTo>
                  <a:cubicBezTo>
                    <a:pt x="6714" y="10312"/>
                    <a:pt x="6612" y="10080"/>
                    <a:pt x="6662" y="9850"/>
                  </a:cubicBezTo>
                  <a:cubicBezTo>
                    <a:pt x="6720" y="9578"/>
                    <a:pt x="6974" y="9374"/>
                    <a:pt x="7003" y="9098"/>
                  </a:cubicBezTo>
                  <a:cubicBezTo>
                    <a:pt x="7055" y="8591"/>
                    <a:pt x="6373" y="8346"/>
                    <a:pt x="6145" y="7890"/>
                  </a:cubicBezTo>
                  <a:cubicBezTo>
                    <a:pt x="6070" y="7740"/>
                    <a:pt x="6048" y="7570"/>
                    <a:pt x="6026" y="7404"/>
                  </a:cubicBezTo>
                  <a:cubicBezTo>
                    <a:pt x="5974" y="7006"/>
                    <a:pt x="5923" y="6606"/>
                    <a:pt x="5871" y="6207"/>
                  </a:cubicBezTo>
                  <a:cubicBezTo>
                    <a:pt x="5811" y="5748"/>
                    <a:pt x="5755" y="5261"/>
                    <a:pt x="5948" y="4842"/>
                  </a:cubicBezTo>
                  <a:cubicBezTo>
                    <a:pt x="6151" y="4397"/>
                    <a:pt x="6592" y="4117"/>
                    <a:pt x="6912" y="3746"/>
                  </a:cubicBezTo>
                  <a:cubicBezTo>
                    <a:pt x="7522" y="3043"/>
                    <a:pt x="7268" y="1483"/>
                    <a:pt x="7362" y="608"/>
                  </a:cubicBezTo>
                  <a:cubicBezTo>
                    <a:pt x="7387" y="369"/>
                    <a:pt x="7354" y="48"/>
                    <a:pt x="7118" y="4"/>
                  </a:cubicBezTo>
                  <a:cubicBezTo>
                    <a:pt x="7102" y="1"/>
                    <a:pt x="7086" y="0"/>
                    <a:pt x="70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4705565" y="29922"/>
              <a:ext cx="164364" cy="276237"/>
            </a:xfrm>
            <a:custGeom>
              <a:avLst/>
              <a:gdLst/>
              <a:ahLst/>
              <a:cxnLst/>
              <a:rect l="l" t="t" r="r" b="b"/>
              <a:pathLst>
                <a:path w="4365" h="7336" extrusionOk="0">
                  <a:moveTo>
                    <a:pt x="2558" y="0"/>
                  </a:moveTo>
                  <a:cubicBezTo>
                    <a:pt x="2494" y="0"/>
                    <a:pt x="2430" y="5"/>
                    <a:pt x="2367" y="15"/>
                  </a:cubicBezTo>
                  <a:cubicBezTo>
                    <a:pt x="2109" y="55"/>
                    <a:pt x="1851" y="212"/>
                    <a:pt x="1768" y="460"/>
                  </a:cubicBezTo>
                  <a:cubicBezTo>
                    <a:pt x="1737" y="553"/>
                    <a:pt x="1729" y="657"/>
                    <a:pt x="1673" y="737"/>
                  </a:cubicBezTo>
                  <a:cubicBezTo>
                    <a:pt x="1615" y="820"/>
                    <a:pt x="1517" y="861"/>
                    <a:pt x="1435" y="920"/>
                  </a:cubicBezTo>
                  <a:cubicBezTo>
                    <a:pt x="941" y="1275"/>
                    <a:pt x="1156" y="2082"/>
                    <a:pt x="1158" y="2598"/>
                  </a:cubicBezTo>
                  <a:cubicBezTo>
                    <a:pt x="1164" y="3395"/>
                    <a:pt x="1142" y="4268"/>
                    <a:pt x="694" y="4960"/>
                  </a:cubicBezTo>
                  <a:cubicBezTo>
                    <a:pt x="554" y="5178"/>
                    <a:pt x="373" y="5370"/>
                    <a:pt x="259" y="5604"/>
                  </a:cubicBezTo>
                  <a:cubicBezTo>
                    <a:pt x="0" y="6132"/>
                    <a:pt x="121" y="6759"/>
                    <a:pt x="248" y="7335"/>
                  </a:cubicBezTo>
                  <a:cubicBezTo>
                    <a:pt x="542" y="7297"/>
                    <a:pt x="828" y="7217"/>
                    <a:pt x="1100" y="7096"/>
                  </a:cubicBezTo>
                  <a:cubicBezTo>
                    <a:pt x="1232" y="7037"/>
                    <a:pt x="1369" y="6961"/>
                    <a:pt x="1436" y="6834"/>
                  </a:cubicBezTo>
                  <a:cubicBezTo>
                    <a:pt x="1495" y="6724"/>
                    <a:pt x="1494" y="6593"/>
                    <a:pt x="1523" y="6473"/>
                  </a:cubicBezTo>
                  <a:cubicBezTo>
                    <a:pt x="1684" y="5841"/>
                    <a:pt x="2587" y="5718"/>
                    <a:pt x="2910" y="5152"/>
                  </a:cubicBezTo>
                  <a:cubicBezTo>
                    <a:pt x="3085" y="4847"/>
                    <a:pt x="3059" y="4460"/>
                    <a:pt x="3214" y="4145"/>
                  </a:cubicBezTo>
                  <a:cubicBezTo>
                    <a:pt x="3442" y="3680"/>
                    <a:pt x="4016" y="3450"/>
                    <a:pt x="4211" y="2970"/>
                  </a:cubicBezTo>
                  <a:cubicBezTo>
                    <a:pt x="4365" y="2594"/>
                    <a:pt x="4241" y="2163"/>
                    <a:pt x="4071" y="1795"/>
                  </a:cubicBezTo>
                  <a:cubicBezTo>
                    <a:pt x="3900" y="1426"/>
                    <a:pt x="3680" y="1069"/>
                    <a:pt x="3632" y="665"/>
                  </a:cubicBezTo>
                  <a:cubicBezTo>
                    <a:pt x="3616" y="528"/>
                    <a:pt x="3617" y="380"/>
                    <a:pt x="3534" y="269"/>
                  </a:cubicBezTo>
                  <a:cubicBezTo>
                    <a:pt x="3446" y="151"/>
                    <a:pt x="3289" y="113"/>
                    <a:pt x="3145" y="82"/>
                  </a:cubicBezTo>
                  <a:cubicBezTo>
                    <a:pt x="2951" y="41"/>
                    <a:pt x="2754" y="0"/>
                    <a:pt x="25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4335650" y="92126"/>
              <a:ext cx="211998" cy="634110"/>
            </a:xfrm>
            <a:custGeom>
              <a:avLst/>
              <a:gdLst/>
              <a:ahLst/>
              <a:cxnLst/>
              <a:rect l="l" t="t" r="r" b="b"/>
              <a:pathLst>
                <a:path w="5630" h="16840" extrusionOk="0">
                  <a:moveTo>
                    <a:pt x="4998" y="0"/>
                  </a:moveTo>
                  <a:cubicBezTo>
                    <a:pt x="4299" y="149"/>
                    <a:pt x="3589" y="515"/>
                    <a:pt x="2918" y="777"/>
                  </a:cubicBezTo>
                  <a:cubicBezTo>
                    <a:pt x="2634" y="888"/>
                    <a:pt x="2336" y="1008"/>
                    <a:pt x="2148" y="1249"/>
                  </a:cubicBezTo>
                  <a:cubicBezTo>
                    <a:pt x="2029" y="1401"/>
                    <a:pt x="1965" y="1587"/>
                    <a:pt x="1904" y="1770"/>
                  </a:cubicBezTo>
                  <a:cubicBezTo>
                    <a:pt x="1394" y="3285"/>
                    <a:pt x="886" y="4805"/>
                    <a:pt x="548" y="6368"/>
                  </a:cubicBezTo>
                  <a:cubicBezTo>
                    <a:pt x="372" y="7180"/>
                    <a:pt x="244" y="8002"/>
                    <a:pt x="202" y="8832"/>
                  </a:cubicBezTo>
                  <a:cubicBezTo>
                    <a:pt x="125" y="10384"/>
                    <a:pt x="359" y="11937"/>
                    <a:pt x="720" y="13448"/>
                  </a:cubicBezTo>
                  <a:cubicBezTo>
                    <a:pt x="845" y="13970"/>
                    <a:pt x="984" y="14521"/>
                    <a:pt x="826" y="15035"/>
                  </a:cubicBezTo>
                  <a:cubicBezTo>
                    <a:pt x="631" y="15670"/>
                    <a:pt x="0" y="16177"/>
                    <a:pt x="49" y="16840"/>
                  </a:cubicBezTo>
                  <a:cubicBezTo>
                    <a:pt x="1846" y="15508"/>
                    <a:pt x="1601" y="12565"/>
                    <a:pt x="3249" y="11053"/>
                  </a:cubicBezTo>
                  <a:cubicBezTo>
                    <a:pt x="3472" y="10849"/>
                    <a:pt x="3738" y="10655"/>
                    <a:pt x="3811" y="10363"/>
                  </a:cubicBezTo>
                  <a:cubicBezTo>
                    <a:pt x="3881" y="10085"/>
                    <a:pt x="3754" y="9792"/>
                    <a:pt x="3787" y="9508"/>
                  </a:cubicBezTo>
                  <a:cubicBezTo>
                    <a:pt x="3818" y="9231"/>
                    <a:pt x="3995" y="8996"/>
                    <a:pt x="4165" y="8776"/>
                  </a:cubicBezTo>
                  <a:lnTo>
                    <a:pt x="5174" y="7464"/>
                  </a:lnTo>
                  <a:cubicBezTo>
                    <a:pt x="5355" y="7229"/>
                    <a:pt x="5542" y="6982"/>
                    <a:pt x="5585" y="6688"/>
                  </a:cubicBezTo>
                  <a:cubicBezTo>
                    <a:pt x="5629" y="6395"/>
                    <a:pt x="5472" y="6051"/>
                    <a:pt x="5181" y="5994"/>
                  </a:cubicBezTo>
                  <a:lnTo>
                    <a:pt x="5181" y="5994"/>
                  </a:lnTo>
                  <a:cubicBezTo>
                    <a:pt x="5395" y="6532"/>
                    <a:pt x="4974" y="7108"/>
                    <a:pt x="4531" y="7482"/>
                  </a:cubicBezTo>
                  <a:cubicBezTo>
                    <a:pt x="4087" y="7855"/>
                    <a:pt x="3554" y="8222"/>
                    <a:pt x="3447" y="8791"/>
                  </a:cubicBezTo>
                  <a:cubicBezTo>
                    <a:pt x="3410" y="8991"/>
                    <a:pt x="3430" y="9203"/>
                    <a:pt x="3349" y="9389"/>
                  </a:cubicBezTo>
                  <a:cubicBezTo>
                    <a:pt x="3289" y="9526"/>
                    <a:pt x="3141" y="9636"/>
                    <a:pt x="3003" y="9636"/>
                  </a:cubicBezTo>
                  <a:cubicBezTo>
                    <a:pt x="2953" y="9636"/>
                    <a:pt x="2905" y="9622"/>
                    <a:pt x="2863" y="9588"/>
                  </a:cubicBezTo>
                  <a:cubicBezTo>
                    <a:pt x="2659" y="9429"/>
                    <a:pt x="2832" y="9118"/>
                    <a:pt x="2913" y="8872"/>
                  </a:cubicBezTo>
                  <a:cubicBezTo>
                    <a:pt x="3166" y="8096"/>
                    <a:pt x="2292" y="7152"/>
                    <a:pt x="2793" y="6507"/>
                  </a:cubicBezTo>
                  <a:cubicBezTo>
                    <a:pt x="2915" y="6349"/>
                    <a:pt x="3097" y="6254"/>
                    <a:pt x="3251" y="6128"/>
                  </a:cubicBezTo>
                  <a:cubicBezTo>
                    <a:pt x="3857" y="5629"/>
                    <a:pt x="3937" y="4750"/>
                    <a:pt x="4046" y="3973"/>
                  </a:cubicBezTo>
                  <a:cubicBezTo>
                    <a:pt x="4093" y="3641"/>
                    <a:pt x="4155" y="3302"/>
                    <a:pt x="4335" y="3020"/>
                  </a:cubicBezTo>
                  <a:cubicBezTo>
                    <a:pt x="4437" y="2859"/>
                    <a:pt x="4572" y="2722"/>
                    <a:pt x="4676" y="2564"/>
                  </a:cubicBezTo>
                  <a:cubicBezTo>
                    <a:pt x="5059" y="1977"/>
                    <a:pt x="4716" y="1560"/>
                    <a:pt x="4770" y="960"/>
                  </a:cubicBezTo>
                  <a:cubicBezTo>
                    <a:pt x="4803" y="604"/>
                    <a:pt x="5104" y="353"/>
                    <a:pt x="49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4864202" y="-271085"/>
              <a:ext cx="151222" cy="462667"/>
            </a:xfrm>
            <a:custGeom>
              <a:avLst/>
              <a:gdLst/>
              <a:ahLst/>
              <a:cxnLst/>
              <a:rect l="l" t="t" r="r" b="b"/>
              <a:pathLst>
                <a:path w="4016" h="12287" extrusionOk="0">
                  <a:moveTo>
                    <a:pt x="3847" y="1"/>
                  </a:moveTo>
                  <a:cubicBezTo>
                    <a:pt x="3798" y="1"/>
                    <a:pt x="3735" y="26"/>
                    <a:pt x="3658" y="88"/>
                  </a:cubicBezTo>
                  <a:cubicBezTo>
                    <a:pt x="3658" y="88"/>
                    <a:pt x="3331" y="721"/>
                    <a:pt x="3102" y="1048"/>
                  </a:cubicBezTo>
                  <a:cubicBezTo>
                    <a:pt x="2874" y="1375"/>
                    <a:pt x="2841" y="1338"/>
                    <a:pt x="2874" y="1667"/>
                  </a:cubicBezTo>
                  <a:cubicBezTo>
                    <a:pt x="2906" y="1996"/>
                    <a:pt x="2531" y="3073"/>
                    <a:pt x="2531" y="3383"/>
                  </a:cubicBezTo>
                  <a:cubicBezTo>
                    <a:pt x="2531" y="3693"/>
                    <a:pt x="2708" y="3601"/>
                    <a:pt x="2594" y="3879"/>
                  </a:cubicBezTo>
                  <a:cubicBezTo>
                    <a:pt x="2480" y="4157"/>
                    <a:pt x="2419" y="4409"/>
                    <a:pt x="2351" y="4601"/>
                  </a:cubicBezTo>
                  <a:cubicBezTo>
                    <a:pt x="2286" y="4784"/>
                    <a:pt x="2111" y="4954"/>
                    <a:pt x="1992" y="5130"/>
                  </a:cubicBezTo>
                  <a:cubicBezTo>
                    <a:pt x="1572" y="5753"/>
                    <a:pt x="1567" y="5695"/>
                    <a:pt x="1191" y="5751"/>
                  </a:cubicBezTo>
                  <a:cubicBezTo>
                    <a:pt x="1122" y="5761"/>
                    <a:pt x="879" y="5875"/>
                    <a:pt x="831" y="6055"/>
                  </a:cubicBezTo>
                  <a:cubicBezTo>
                    <a:pt x="782" y="6234"/>
                    <a:pt x="1044" y="6158"/>
                    <a:pt x="979" y="6583"/>
                  </a:cubicBezTo>
                  <a:cubicBezTo>
                    <a:pt x="914" y="7007"/>
                    <a:pt x="792" y="7007"/>
                    <a:pt x="649" y="7318"/>
                  </a:cubicBezTo>
                  <a:cubicBezTo>
                    <a:pt x="505" y="7628"/>
                    <a:pt x="538" y="7546"/>
                    <a:pt x="473" y="7921"/>
                  </a:cubicBezTo>
                  <a:cubicBezTo>
                    <a:pt x="408" y="8297"/>
                    <a:pt x="146" y="8330"/>
                    <a:pt x="146" y="8558"/>
                  </a:cubicBezTo>
                  <a:cubicBezTo>
                    <a:pt x="146" y="8787"/>
                    <a:pt x="260" y="8640"/>
                    <a:pt x="327" y="8966"/>
                  </a:cubicBezTo>
                  <a:cubicBezTo>
                    <a:pt x="392" y="9293"/>
                    <a:pt x="0" y="9390"/>
                    <a:pt x="212" y="9521"/>
                  </a:cubicBezTo>
                  <a:cubicBezTo>
                    <a:pt x="276" y="9561"/>
                    <a:pt x="342" y="9567"/>
                    <a:pt x="406" y="9567"/>
                  </a:cubicBezTo>
                  <a:cubicBezTo>
                    <a:pt x="438" y="9567"/>
                    <a:pt x="470" y="9566"/>
                    <a:pt x="500" y="9566"/>
                  </a:cubicBezTo>
                  <a:cubicBezTo>
                    <a:pt x="609" y="9566"/>
                    <a:pt x="705" y="9587"/>
                    <a:pt x="767" y="9782"/>
                  </a:cubicBezTo>
                  <a:cubicBezTo>
                    <a:pt x="881" y="10142"/>
                    <a:pt x="734" y="9995"/>
                    <a:pt x="881" y="10484"/>
                  </a:cubicBezTo>
                  <a:cubicBezTo>
                    <a:pt x="1029" y="10974"/>
                    <a:pt x="620" y="10844"/>
                    <a:pt x="605" y="11252"/>
                  </a:cubicBezTo>
                  <a:cubicBezTo>
                    <a:pt x="589" y="11660"/>
                    <a:pt x="424" y="12117"/>
                    <a:pt x="605" y="12264"/>
                  </a:cubicBezTo>
                  <a:cubicBezTo>
                    <a:pt x="623" y="12279"/>
                    <a:pt x="638" y="12286"/>
                    <a:pt x="650" y="12286"/>
                  </a:cubicBezTo>
                  <a:cubicBezTo>
                    <a:pt x="754" y="12286"/>
                    <a:pt x="643" y="11763"/>
                    <a:pt x="833" y="11529"/>
                  </a:cubicBezTo>
                  <a:cubicBezTo>
                    <a:pt x="865" y="11490"/>
                    <a:pt x="897" y="11473"/>
                    <a:pt x="930" y="11473"/>
                  </a:cubicBezTo>
                  <a:cubicBezTo>
                    <a:pt x="1116" y="11473"/>
                    <a:pt x="1300" y="12008"/>
                    <a:pt x="1300" y="12008"/>
                  </a:cubicBezTo>
                  <a:cubicBezTo>
                    <a:pt x="1300" y="12008"/>
                    <a:pt x="1386" y="12128"/>
                    <a:pt x="1454" y="12128"/>
                  </a:cubicBezTo>
                  <a:cubicBezTo>
                    <a:pt x="1517" y="12128"/>
                    <a:pt x="1565" y="12028"/>
                    <a:pt x="1519" y="11644"/>
                  </a:cubicBezTo>
                  <a:cubicBezTo>
                    <a:pt x="1497" y="11463"/>
                    <a:pt x="1405" y="11350"/>
                    <a:pt x="1470" y="10991"/>
                  </a:cubicBezTo>
                  <a:cubicBezTo>
                    <a:pt x="1536" y="10631"/>
                    <a:pt x="1258" y="10011"/>
                    <a:pt x="1258" y="10011"/>
                  </a:cubicBezTo>
                  <a:cubicBezTo>
                    <a:pt x="1258" y="10011"/>
                    <a:pt x="948" y="9521"/>
                    <a:pt x="801" y="9179"/>
                  </a:cubicBezTo>
                  <a:cubicBezTo>
                    <a:pt x="655" y="8836"/>
                    <a:pt x="794" y="8898"/>
                    <a:pt x="829" y="8364"/>
                  </a:cubicBezTo>
                  <a:cubicBezTo>
                    <a:pt x="846" y="8117"/>
                    <a:pt x="735" y="8084"/>
                    <a:pt x="931" y="7645"/>
                  </a:cubicBezTo>
                  <a:cubicBezTo>
                    <a:pt x="1127" y="7204"/>
                    <a:pt x="1357" y="6972"/>
                    <a:pt x="1602" y="6727"/>
                  </a:cubicBezTo>
                  <a:cubicBezTo>
                    <a:pt x="1708" y="6621"/>
                    <a:pt x="1729" y="6477"/>
                    <a:pt x="1719" y="6371"/>
                  </a:cubicBezTo>
                  <a:cubicBezTo>
                    <a:pt x="1816" y="6356"/>
                    <a:pt x="1977" y="6251"/>
                    <a:pt x="2059" y="6144"/>
                  </a:cubicBezTo>
                  <a:cubicBezTo>
                    <a:pt x="2182" y="5985"/>
                    <a:pt x="1732" y="5833"/>
                    <a:pt x="2090" y="5555"/>
                  </a:cubicBezTo>
                  <a:cubicBezTo>
                    <a:pt x="2450" y="5277"/>
                    <a:pt x="2646" y="5049"/>
                    <a:pt x="2663" y="4738"/>
                  </a:cubicBezTo>
                  <a:cubicBezTo>
                    <a:pt x="2678" y="4428"/>
                    <a:pt x="2858" y="4330"/>
                    <a:pt x="3070" y="4118"/>
                  </a:cubicBezTo>
                  <a:cubicBezTo>
                    <a:pt x="3282" y="3905"/>
                    <a:pt x="3381" y="3677"/>
                    <a:pt x="3185" y="3547"/>
                  </a:cubicBezTo>
                  <a:cubicBezTo>
                    <a:pt x="2989" y="3416"/>
                    <a:pt x="2955" y="3417"/>
                    <a:pt x="3020" y="3188"/>
                  </a:cubicBezTo>
                  <a:cubicBezTo>
                    <a:pt x="3085" y="2960"/>
                    <a:pt x="3070" y="2877"/>
                    <a:pt x="3070" y="2502"/>
                  </a:cubicBezTo>
                  <a:cubicBezTo>
                    <a:pt x="3070" y="2127"/>
                    <a:pt x="3331" y="1212"/>
                    <a:pt x="3478" y="968"/>
                  </a:cubicBezTo>
                  <a:cubicBezTo>
                    <a:pt x="3626" y="722"/>
                    <a:pt x="3641" y="608"/>
                    <a:pt x="3854" y="412"/>
                  </a:cubicBezTo>
                  <a:cubicBezTo>
                    <a:pt x="4016" y="263"/>
                    <a:pt x="4006" y="1"/>
                    <a:pt x="38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9"/>
            <p:cNvSpPr/>
            <p:nvPr/>
          </p:nvSpPr>
          <p:spPr>
            <a:xfrm>
              <a:off x="5062752" y="-864176"/>
              <a:ext cx="60436" cy="161314"/>
            </a:xfrm>
            <a:custGeom>
              <a:avLst/>
              <a:gdLst/>
              <a:ahLst/>
              <a:cxnLst/>
              <a:rect l="l" t="t" r="r" b="b"/>
              <a:pathLst>
                <a:path w="1605" h="4284" extrusionOk="0">
                  <a:moveTo>
                    <a:pt x="1381" y="1"/>
                  </a:moveTo>
                  <a:cubicBezTo>
                    <a:pt x="1379" y="1"/>
                    <a:pt x="1377" y="1"/>
                    <a:pt x="1375" y="2"/>
                  </a:cubicBezTo>
                  <a:cubicBezTo>
                    <a:pt x="1309" y="18"/>
                    <a:pt x="1375" y="2"/>
                    <a:pt x="1334" y="339"/>
                  </a:cubicBezTo>
                  <a:cubicBezTo>
                    <a:pt x="1292" y="676"/>
                    <a:pt x="1334" y="651"/>
                    <a:pt x="1194" y="914"/>
                  </a:cubicBezTo>
                  <a:cubicBezTo>
                    <a:pt x="1054" y="1177"/>
                    <a:pt x="1111" y="1185"/>
                    <a:pt x="973" y="1276"/>
                  </a:cubicBezTo>
                  <a:cubicBezTo>
                    <a:pt x="833" y="1366"/>
                    <a:pt x="742" y="1435"/>
                    <a:pt x="742" y="1435"/>
                  </a:cubicBezTo>
                  <a:cubicBezTo>
                    <a:pt x="673" y="1485"/>
                    <a:pt x="589" y="1553"/>
                    <a:pt x="579" y="1569"/>
                  </a:cubicBezTo>
                  <a:cubicBezTo>
                    <a:pt x="514" y="1662"/>
                    <a:pt x="540" y="1831"/>
                    <a:pt x="517" y="1941"/>
                  </a:cubicBezTo>
                  <a:cubicBezTo>
                    <a:pt x="458" y="2224"/>
                    <a:pt x="519" y="2508"/>
                    <a:pt x="333" y="2759"/>
                  </a:cubicBezTo>
                  <a:cubicBezTo>
                    <a:pt x="272" y="2842"/>
                    <a:pt x="190" y="2912"/>
                    <a:pt x="144" y="3004"/>
                  </a:cubicBezTo>
                  <a:cubicBezTo>
                    <a:pt x="100" y="3090"/>
                    <a:pt x="92" y="3190"/>
                    <a:pt x="84" y="3287"/>
                  </a:cubicBezTo>
                  <a:lnTo>
                    <a:pt x="1" y="4283"/>
                  </a:lnTo>
                  <a:cubicBezTo>
                    <a:pt x="176" y="3992"/>
                    <a:pt x="87" y="3601"/>
                    <a:pt x="253" y="3306"/>
                  </a:cubicBezTo>
                  <a:cubicBezTo>
                    <a:pt x="342" y="3146"/>
                    <a:pt x="497" y="3031"/>
                    <a:pt x="583" y="2871"/>
                  </a:cubicBezTo>
                  <a:cubicBezTo>
                    <a:pt x="651" y="2746"/>
                    <a:pt x="671" y="2601"/>
                    <a:pt x="690" y="2460"/>
                  </a:cubicBezTo>
                  <a:lnTo>
                    <a:pt x="759" y="1964"/>
                  </a:lnTo>
                  <a:cubicBezTo>
                    <a:pt x="771" y="1871"/>
                    <a:pt x="833" y="1790"/>
                    <a:pt x="920" y="1754"/>
                  </a:cubicBezTo>
                  <a:cubicBezTo>
                    <a:pt x="995" y="1723"/>
                    <a:pt x="1083" y="1685"/>
                    <a:pt x="1164" y="1645"/>
                  </a:cubicBezTo>
                  <a:cubicBezTo>
                    <a:pt x="1357" y="1556"/>
                    <a:pt x="1261" y="1383"/>
                    <a:pt x="1318" y="1136"/>
                  </a:cubicBezTo>
                  <a:cubicBezTo>
                    <a:pt x="1376" y="890"/>
                    <a:pt x="1458" y="906"/>
                    <a:pt x="1532" y="569"/>
                  </a:cubicBezTo>
                  <a:cubicBezTo>
                    <a:pt x="1600" y="258"/>
                    <a:pt x="1604" y="206"/>
                    <a:pt x="1546" y="206"/>
                  </a:cubicBezTo>
                  <a:cubicBezTo>
                    <a:pt x="1542" y="206"/>
                    <a:pt x="1536" y="207"/>
                    <a:pt x="1531" y="207"/>
                  </a:cubicBezTo>
                  <a:cubicBezTo>
                    <a:pt x="1529" y="208"/>
                    <a:pt x="1528" y="208"/>
                    <a:pt x="1527" y="208"/>
                  </a:cubicBezTo>
                  <a:cubicBezTo>
                    <a:pt x="1459" y="208"/>
                    <a:pt x="1441" y="1"/>
                    <a:pt x="1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9"/>
            <p:cNvSpPr/>
            <p:nvPr/>
          </p:nvSpPr>
          <p:spPr>
            <a:xfrm>
              <a:off x="4230332" y="-1220233"/>
              <a:ext cx="893101" cy="2133909"/>
            </a:xfrm>
            <a:custGeom>
              <a:avLst/>
              <a:gdLst/>
              <a:ahLst/>
              <a:cxnLst/>
              <a:rect l="l" t="t" r="r" b="b"/>
              <a:pathLst>
                <a:path w="23718" h="56670" extrusionOk="0">
                  <a:moveTo>
                    <a:pt x="16270" y="7213"/>
                  </a:moveTo>
                  <a:cubicBezTo>
                    <a:pt x="16313" y="7213"/>
                    <a:pt x="16356" y="7222"/>
                    <a:pt x="16396" y="7239"/>
                  </a:cubicBezTo>
                  <a:cubicBezTo>
                    <a:pt x="16398" y="7280"/>
                    <a:pt x="16394" y="7321"/>
                    <a:pt x="16384" y="7360"/>
                  </a:cubicBezTo>
                  <a:cubicBezTo>
                    <a:pt x="16371" y="7403"/>
                    <a:pt x="16342" y="7445"/>
                    <a:pt x="16300" y="7462"/>
                  </a:cubicBezTo>
                  <a:cubicBezTo>
                    <a:pt x="16295" y="7464"/>
                    <a:pt x="16290" y="7465"/>
                    <a:pt x="16286" y="7465"/>
                  </a:cubicBezTo>
                  <a:cubicBezTo>
                    <a:pt x="16279" y="7465"/>
                    <a:pt x="16273" y="7463"/>
                    <a:pt x="16268" y="7459"/>
                  </a:cubicBezTo>
                  <a:cubicBezTo>
                    <a:pt x="16263" y="7453"/>
                    <a:pt x="16261" y="7445"/>
                    <a:pt x="16261" y="7437"/>
                  </a:cubicBezTo>
                  <a:cubicBezTo>
                    <a:pt x="16253" y="7397"/>
                    <a:pt x="16211" y="7369"/>
                    <a:pt x="16206" y="7328"/>
                  </a:cubicBezTo>
                  <a:cubicBezTo>
                    <a:pt x="16206" y="7319"/>
                    <a:pt x="16205" y="7309"/>
                    <a:pt x="16202" y="7300"/>
                  </a:cubicBezTo>
                  <a:cubicBezTo>
                    <a:pt x="16198" y="7291"/>
                    <a:pt x="16191" y="7285"/>
                    <a:pt x="16182" y="7279"/>
                  </a:cubicBezTo>
                  <a:lnTo>
                    <a:pt x="16137" y="7244"/>
                  </a:lnTo>
                  <a:cubicBezTo>
                    <a:pt x="16179" y="7223"/>
                    <a:pt x="16225" y="7213"/>
                    <a:pt x="16270" y="7213"/>
                  </a:cubicBezTo>
                  <a:close/>
                  <a:moveTo>
                    <a:pt x="16433" y="7261"/>
                  </a:moveTo>
                  <a:cubicBezTo>
                    <a:pt x="16441" y="7267"/>
                    <a:pt x="16449" y="7272"/>
                    <a:pt x="16457" y="7279"/>
                  </a:cubicBezTo>
                  <a:cubicBezTo>
                    <a:pt x="16475" y="7295"/>
                    <a:pt x="16489" y="7313"/>
                    <a:pt x="16499" y="7334"/>
                  </a:cubicBezTo>
                  <a:cubicBezTo>
                    <a:pt x="16511" y="7362"/>
                    <a:pt x="16513" y="7392"/>
                    <a:pt x="16529" y="7417"/>
                  </a:cubicBezTo>
                  <a:cubicBezTo>
                    <a:pt x="16547" y="7450"/>
                    <a:pt x="16581" y="7467"/>
                    <a:pt x="16610" y="7489"/>
                  </a:cubicBezTo>
                  <a:cubicBezTo>
                    <a:pt x="16641" y="7514"/>
                    <a:pt x="16666" y="7544"/>
                    <a:pt x="16686" y="7577"/>
                  </a:cubicBezTo>
                  <a:lnTo>
                    <a:pt x="16519" y="7581"/>
                  </a:lnTo>
                  <a:cubicBezTo>
                    <a:pt x="16514" y="7582"/>
                    <a:pt x="16508" y="7582"/>
                    <a:pt x="16503" y="7582"/>
                  </a:cubicBezTo>
                  <a:cubicBezTo>
                    <a:pt x="16486" y="7582"/>
                    <a:pt x="16470" y="7580"/>
                    <a:pt x="16455" y="7575"/>
                  </a:cubicBezTo>
                  <a:cubicBezTo>
                    <a:pt x="16417" y="7559"/>
                    <a:pt x="16396" y="7519"/>
                    <a:pt x="16361" y="7500"/>
                  </a:cubicBezTo>
                  <a:cubicBezTo>
                    <a:pt x="16402" y="7473"/>
                    <a:pt x="16426" y="7426"/>
                    <a:pt x="16425" y="7376"/>
                  </a:cubicBezTo>
                  <a:lnTo>
                    <a:pt x="16433" y="7275"/>
                  </a:lnTo>
                  <a:lnTo>
                    <a:pt x="16433" y="7261"/>
                  </a:lnTo>
                  <a:close/>
                  <a:moveTo>
                    <a:pt x="16861" y="7180"/>
                  </a:moveTo>
                  <a:cubicBezTo>
                    <a:pt x="16916" y="7180"/>
                    <a:pt x="16990" y="7218"/>
                    <a:pt x="17050" y="7235"/>
                  </a:cubicBezTo>
                  <a:cubicBezTo>
                    <a:pt x="17068" y="7239"/>
                    <a:pt x="17087" y="7242"/>
                    <a:pt x="17105" y="7242"/>
                  </a:cubicBezTo>
                  <a:cubicBezTo>
                    <a:pt x="17131" y="7242"/>
                    <a:pt x="17157" y="7237"/>
                    <a:pt x="17182" y="7228"/>
                  </a:cubicBezTo>
                  <a:lnTo>
                    <a:pt x="17182" y="7228"/>
                  </a:lnTo>
                  <a:cubicBezTo>
                    <a:pt x="17162" y="7316"/>
                    <a:pt x="17151" y="7405"/>
                    <a:pt x="17150" y="7496"/>
                  </a:cubicBezTo>
                  <a:cubicBezTo>
                    <a:pt x="17152" y="7623"/>
                    <a:pt x="17183" y="7747"/>
                    <a:pt x="17224" y="7871"/>
                  </a:cubicBezTo>
                  <a:cubicBezTo>
                    <a:pt x="17211" y="7935"/>
                    <a:pt x="17197" y="8000"/>
                    <a:pt x="17184" y="8064"/>
                  </a:cubicBezTo>
                  <a:cubicBezTo>
                    <a:pt x="17147" y="8062"/>
                    <a:pt x="17109" y="8051"/>
                    <a:pt x="17076" y="8032"/>
                  </a:cubicBezTo>
                  <a:cubicBezTo>
                    <a:pt x="17028" y="8002"/>
                    <a:pt x="17002" y="7949"/>
                    <a:pt x="16978" y="7898"/>
                  </a:cubicBezTo>
                  <a:cubicBezTo>
                    <a:pt x="16892" y="7704"/>
                    <a:pt x="16830" y="7500"/>
                    <a:pt x="16795" y="7291"/>
                  </a:cubicBezTo>
                  <a:cubicBezTo>
                    <a:pt x="16789" y="7268"/>
                    <a:pt x="16789" y="7245"/>
                    <a:pt x="16797" y="7221"/>
                  </a:cubicBezTo>
                  <a:cubicBezTo>
                    <a:pt x="16809" y="7191"/>
                    <a:pt x="16832" y="7180"/>
                    <a:pt x="16861" y="7180"/>
                  </a:cubicBezTo>
                  <a:close/>
                  <a:moveTo>
                    <a:pt x="9774" y="25873"/>
                  </a:moveTo>
                  <a:cubicBezTo>
                    <a:pt x="9793" y="25873"/>
                    <a:pt x="9826" y="25895"/>
                    <a:pt x="9874" y="25950"/>
                  </a:cubicBezTo>
                  <a:cubicBezTo>
                    <a:pt x="9874" y="25950"/>
                    <a:pt x="10140" y="26189"/>
                    <a:pt x="10341" y="26325"/>
                  </a:cubicBezTo>
                  <a:cubicBezTo>
                    <a:pt x="10544" y="26461"/>
                    <a:pt x="11138" y="26575"/>
                    <a:pt x="11154" y="26607"/>
                  </a:cubicBezTo>
                  <a:cubicBezTo>
                    <a:pt x="11167" y="26635"/>
                    <a:pt x="10987" y="26668"/>
                    <a:pt x="10855" y="26668"/>
                  </a:cubicBezTo>
                  <a:cubicBezTo>
                    <a:pt x="10833" y="26668"/>
                    <a:pt x="10812" y="26667"/>
                    <a:pt x="10794" y="26665"/>
                  </a:cubicBezTo>
                  <a:cubicBezTo>
                    <a:pt x="10665" y="26652"/>
                    <a:pt x="10481" y="26499"/>
                    <a:pt x="10450" y="26492"/>
                  </a:cubicBezTo>
                  <a:cubicBezTo>
                    <a:pt x="10449" y="26492"/>
                    <a:pt x="10449" y="26492"/>
                    <a:pt x="10448" y="26492"/>
                  </a:cubicBezTo>
                  <a:lnTo>
                    <a:pt x="10448" y="26492"/>
                  </a:lnTo>
                  <a:cubicBezTo>
                    <a:pt x="10426" y="26492"/>
                    <a:pt x="10663" y="26653"/>
                    <a:pt x="10629" y="26667"/>
                  </a:cubicBezTo>
                  <a:cubicBezTo>
                    <a:pt x="10609" y="26676"/>
                    <a:pt x="10536" y="26683"/>
                    <a:pt x="10462" y="26683"/>
                  </a:cubicBezTo>
                  <a:cubicBezTo>
                    <a:pt x="10404" y="26683"/>
                    <a:pt x="10344" y="26678"/>
                    <a:pt x="10310" y="26667"/>
                  </a:cubicBezTo>
                  <a:cubicBezTo>
                    <a:pt x="10233" y="26643"/>
                    <a:pt x="9914" y="26213"/>
                    <a:pt x="9817" y="26063"/>
                  </a:cubicBezTo>
                  <a:cubicBezTo>
                    <a:pt x="9753" y="25962"/>
                    <a:pt x="9735" y="25873"/>
                    <a:pt x="9774" y="25873"/>
                  </a:cubicBezTo>
                  <a:close/>
                  <a:moveTo>
                    <a:pt x="9704" y="25986"/>
                  </a:moveTo>
                  <a:cubicBezTo>
                    <a:pt x="9720" y="25986"/>
                    <a:pt x="9763" y="26042"/>
                    <a:pt x="9806" y="26111"/>
                  </a:cubicBezTo>
                  <a:lnTo>
                    <a:pt x="9808" y="26111"/>
                  </a:lnTo>
                  <a:cubicBezTo>
                    <a:pt x="9873" y="26213"/>
                    <a:pt x="10112" y="26465"/>
                    <a:pt x="10023" y="26466"/>
                  </a:cubicBezTo>
                  <a:cubicBezTo>
                    <a:pt x="10023" y="26466"/>
                    <a:pt x="10023" y="26466"/>
                    <a:pt x="10023" y="26466"/>
                  </a:cubicBezTo>
                  <a:cubicBezTo>
                    <a:pt x="9943" y="26466"/>
                    <a:pt x="9818" y="26195"/>
                    <a:pt x="9809" y="26195"/>
                  </a:cubicBezTo>
                  <a:lnTo>
                    <a:pt x="9809" y="26195"/>
                  </a:lnTo>
                  <a:cubicBezTo>
                    <a:pt x="9808" y="26195"/>
                    <a:pt x="9809" y="26199"/>
                    <a:pt x="9811" y="26207"/>
                  </a:cubicBezTo>
                  <a:cubicBezTo>
                    <a:pt x="9833" y="26284"/>
                    <a:pt x="9950" y="26523"/>
                    <a:pt x="10023" y="26625"/>
                  </a:cubicBezTo>
                  <a:cubicBezTo>
                    <a:pt x="10064" y="26681"/>
                    <a:pt x="10050" y="26704"/>
                    <a:pt x="10008" y="26704"/>
                  </a:cubicBezTo>
                  <a:cubicBezTo>
                    <a:pt x="9975" y="26704"/>
                    <a:pt x="9923" y="26689"/>
                    <a:pt x="9868" y="26665"/>
                  </a:cubicBezTo>
                  <a:cubicBezTo>
                    <a:pt x="9747" y="26611"/>
                    <a:pt x="9700" y="26028"/>
                    <a:pt x="9700" y="26028"/>
                  </a:cubicBezTo>
                  <a:cubicBezTo>
                    <a:pt x="9694" y="25999"/>
                    <a:pt x="9696" y="25986"/>
                    <a:pt x="9704" y="25986"/>
                  </a:cubicBezTo>
                  <a:close/>
                  <a:moveTo>
                    <a:pt x="9590" y="25671"/>
                  </a:moveTo>
                  <a:cubicBezTo>
                    <a:pt x="9594" y="25671"/>
                    <a:pt x="9597" y="25672"/>
                    <a:pt x="9601" y="25675"/>
                  </a:cubicBezTo>
                  <a:cubicBezTo>
                    <a:pt x="9638" y="25713"/>
                    <a:pt x="9560" y="26674"/>
                    <a:pt x="9508" y="26683"/>
                  </a:cubicBezTo>
                  <a:cubicBezTo>
                    <a:pt x="9476" y="26688"/>
                    <a:pt x="9409" y="26696"/>
                    <a:pt x="9355" y="26696"/>
                  </a:cubicBezTo>
                  <a:cubicBezTo>
                    <a:pt x="9320" y="26696"/>
                    <a:pt x="9290" y="26692"/>
                    <a:pt x="9281" y="26683"/>
                  </a:cubicBezTo>
                  <a:cubicBezTo>
                    <a:pt x="9256" y="26659"/>
                    <a:pt x="9348" y="26250"/>
                    <a:pt x="9330" y="26250"/>
                  </a:cubicBezTo>
                  <a:lnTo>
                    <a:pt x="9330" y="26250"/>
                  </a:lnTo>
                  <a:cubicBezTo>
                    <a:pt x="9330" y="26250"/>
                    <a:pt x="9329" y="26250"/>
                    <a:pt x="9329" y="26250"/>
                  </a:cubicBezTo>
                  <a:cubicBezTo>
                    <a:pt x="9309" y="26258"/>
                    <a:pt x="9208" y="26677"/>
                    <a:pt x="9108" y="26698"/>
                  </a:cubicBezTo>
                  <a:cubicBezTo>
                    <a:pt x="9056" y="26709"/>
                    <a:pt x="8946" y="26715"/>
                    <a:pt x="8854" y="26715"/>
                  </a:cubicBezTo>
                  <a:cubicBezTo>
                    <a:pt x="8770" y="26715"/>
                    <a:pt x="8702" y="26710"/>
                    <a:pt x="8707" y="26698"/>
                  </a:cubicBezTo>
                  <a:cubicBezTo>
                    <a:pt x="8718" y="26674"/>
                    <a:pt x="9055" y="26386"/>
                    <a:pt x="9035" y="26377"/>
                  </a:cubicBezTo>
                  <a:cubicBezTo>
                    <a:pt x="9035" y="26377"/>
                    <a:pt x="9034" y="26377"/>
                    <a:pt x="9034" y="26377"/>
                  </a:cubicBezTo>
                  <a:cubicBezTo>
                    <a:pt x="9003" y="26377"/>
                    <a:pt x="8686" y="26629"/>
                    <a:pt x="8505" y="26666"/>
                  </a:cubicBezTo>
                  <a:cubicBezTo>
                    <a:pt x="8450" y="26677"/>
                    <a:pt x="8389" y="26681"/>
                    <a:pt x="8328" y="26681"/>
                  </a:cubicBezTo>
                  <a:cubicBezTo>
                    <a:pt x="8181" y="26681"/>
                    <a:pt x="8042" y="26657"/>
                    <a:pt x="8028" y="26645"/>
                  </a:cubicBezTo>
                  <a:cubicBezTo>
                    <a:pt x="8007" y="26628"/>
                    <a:pt x="8573" y="26510"/>
                    <a:pt x="8887" y="26311"/>
                  </a:cubicBezTo>
                  <a:cubicBezTo>
                    <a:pt x="9200" y="26113"/>
                    <a:pt x="9387" y="25910"/>
                    <a:pt x="9387" y="25910"/>
                  </a:cubicBezTo>
                  <a:cubicBezTo>
                    <a:pt x="9471" y="25828"/>
                    <a:pt x="9549" y="25671"/>
                    <a:pt x="9590" y="25671"/>
                  </a:cubicBezTo>
                  <a:close/>
                  <a:moveTo>
                    <a:pt x="8714" y="26959"/>
                  </a:moveTo>
                  <a:cubicBezTo>
                    <a:pt x="8725" y="26959"/>
                    <a:pt x="8739" y="26976"/>
                    <a:pt x="8759" y="26976"/>
                  </a:cubicBezTo>
                  <a:cubicBezTo>
                    <a:pt x="8759" y="26976"/>
                    <a:pt x="8760" y="26976"/>
                    <a:pt x="8760" y="26976"/>
                  </a:cubicBezTo>
                  <a:cubicBezTo>
                    <a:pt x="8761" y="26976"/>
                    <a:pt x="8762" y="26976"/>
                    <a:pt x="8763" y="26976"/>
                  </a:cubicBezTo>
                  <a:cubicBezTo>
                    <a:pt x="8789" y="26976"/>
                    <a:pt x="8759" y="27006"/>
                    <a:pt x="8760" y="27070"/>
                  </a:cubicBezTo>
                  <a:cubicBezTo>
                    <a:pt x="8761" y="27119"/>
                    <a:pt x="8747" y="27451"/>
                    <a:pt x="8738" y="27615"/>
                  </a:cubicBezTo>
                  <a:cubicBezTo>
                    <a:pt x="8810" y="27610"/>
                    <a:pt x="8920" y="27612"/>
                    <a:pt x="9102" y="27607"/>
                  </a:cubicBezTo>
                  <a:cubicBezTo>
                    <a:pt x="9204" y="27603"/>
                    <a:pt x="9300" y="27601"/>
                    <a:pt x="9383" y="27601"/>
                  </a:cubicBezTo>
                  <a:cubicBezTo>
                    <a:pt x="9547" y="27601"/>
                    <a:pt x="9659" y="27607"/>
                    <a:pt x="9659" y="27607"/>
                  </a:cubicBezTo>
                  <a:cubicBezTo>
                    <a:pt x="9659" y="27607"/>
                    <a:pt x="9771" y="27601"/>
                    <a:pt x="9936" y="27601"/>
                  </a:cubicBezTo>
                  <a:cubicBezTo>
                    <a:pt x="10018" y="27601"/>
                    <a:pt x="10113" y="27603"/>
                    <a:pt x="10215" y="27607"/>
                  </a:cubicBezTo>
                  <a:cubicBezTo>
                    <a:pt x="10520" y="27619"/>
                    <a:pt x="10622" y="27600"/>
                    <a:pt x="10683" y="27637"/>
                  </a:cubicBezTo>
                  <a:cubicBezTo>
                    <a:pt x="10743" y="27674"/>
                    <a:pt x="10812" y="27858"/>
                    <a:pt x="11056" y="28044"/>
                  </a:cubicBezTo>
                  <a:cubicBezTo>
                    <a:pt x="11277" y="28211"/>
                    <a:pt x="11437" y="28309"/>
                    <a:pt x="11766" y="28309"/>
                  </a:cubicBezTo>
                  <a:cubicBezTo>
                    <a:pt x="11801" y="28309"/>
                    <a:pt x="11838" y="28308"/>
                    <a:pt x="11877" y="28305"/>
                  </a:cubicBezTo>
                  <a:cubicBezTo>
                    <a:pt x="12175" y="28289"/>
                    <a:pt x="12302" y="28266"/>
                    <a:pt x="12351" y="28266"/>
                  </a:cubicBezTo>
                  <a:cubicBezTo>
                    <a:pt x="12369" y="28266"/>
                    <a:pt x="12377" y="28269"/>
                    <a:pt x="12379" y="28277"/>
                  </a:cubicBezTo>
                  <a:cubicBezTo>
                    <a:pt x="12384" y="28307"/>
                    <a:pt x="12184" y="28400"/>
                    <a:pt x="11804" y="28432"/>
                  </a:cubicBezTo>
                  <a:cubicBezTo>
                    <a:pt x="11736" y="28437"/>
                    <a:pt x="11672" y="28440"/>
                    <a:pt x="11612" y="28440"/>
                  </a:cubicBezTo>
                  <a:cubicBezTo>
                    <a:pt x="11342" y="28440"/>
                    <a:pt x="11154" y="28384"/>
                    <a:pt x="10973" y="28305"/>
                  </a:cubicBezTo>
                  <a:cubicBezTo>
                    <a:pt x="10893" y="28271"/>
                    <a:pt x="10852" y="28258"/>
                    <a:pt x="10832" y="28258"/>
                  </a:cubicBezTo>
                  <a:cubicBezTo>
                    <a:pt x="10797" y="28258"/>
                    <a:pt x="10826" y="28298"/>
                    <a:pt x="10814" y="28329"/>
                  </a:cubicBezTo>
                  <a:cubicBezTo>
                    <a:pt x="10812" y="28333"/>
                    <a:pt x="10808" y="28335"/>
                    <a:pt x="10800" y="28335"/>
                  </a:cubicBezTo>
                  <a:cubicBezTo>
                    <a:pt x="10715" y="28335"/>
                    <a:pt x="10279" y="28100"/>
                    <a:pt x="10150" y="27963"/>
                  </a:cubicBezTo>
                  <a:cubicBezTo>
                    <a:pt x="10131" y="27944"/>
                    <a:pt x="10120" y="27935"/>
                    <a:pt x="10115" y="27935"/>
                  </a:cubicBezTo>
                  <a:lnTo>
                    <a:pt x="10115" y="27935"/>
                  </a:lnTo>
                  <a:cubicBezTo>
                    <a:pt x="10082" y="27935"/>
                    <a:pt x="10308" y="28303"/>
                    <a:pt x="10453" y="28400"/>
                  </a:cubicBezTo>
                  <a:cubicBezTo>
                    <a:pt x="10522" y="28446"/>
                    <a:pt x="10490" y="28469"/>
                    <a:pt x="10414" y="28469"/>
                  </a:cubicBezTo>
                  <a:cubicBezTo>
                    <a:pt x="10306" y="28469"/>
                    <a:pt x="10109" y="28423"/>
                    <a:pt x="9984" y="28334"/>
                  </a:cubicBezTo>
                  <a:cubicBezTo>
                    <a:pt x="9846" y="28236"/>
                    <a:pt x="9802" y="27946"/>
                    <a:pt x="9753" y="27946"/>
                  </a:cubicBezTo>
                  <a:cubicBezTo>
                    <a:pt x="9751" y="27946"/>
                    <a:pt x="9749" y="27947"/>
                    <a:pt x="9747" y="27948"/>
                  </a:cubicBezTo>
                  <a:cubicBezTo>
                    <a:pt x="9697" y="27978"/>
                    <a:pt x="9827" y="28441"/>
                    <a:pt x="9662" y="28441"/>
                  </a:cubicBezTo>
                  <a:cubicBezTo>
                    <a:pt x="9661" y="28441"/>
                    <a:pt x="9660" y="28441"/>
                    <a:pt x="9659" y="28440"/>
                  </a:cubicBezTo>
                  <a:cubicBezTo>
                    <a:pt x="9658" y="28441"/>
                    <a:pt x="9656" y="28441"/>
                    <a:pt x="9655" y="28441"/>
                  </a:cubicBezTo>
                  <a:cubicBezTo>
                    <a:pt x="9534" y="28441"/>
                    <a:pt x="9523" y="28260"/>
                    <a:pt x="9440" y="28260"/>
                  </a:cubicBezTo>
                  <a:cubicBezTo>
                    <a:pt x="9410" y="28260"/>
                    <a:pt x="9371" y="28283"/>
                    <a:pt x="9315" y="28345"/>
                  </a:cubicBezTo>
                  <a:cubicBezTo>
                    <a:pt x="9244" y="28422"/>
                    <a:pt x="9041" y="28466"/>
                    <a:pt x="8922" y="28466"/>
                  </a:cubicBezTo>
                  <a:cubicBezTo>
                    <a:pt x="8839" y="28466"/>
                    <a:pt x="8797" y="28445"/>
                    <a:pt x="8866" y="28400"/>
                  </a:cubicBezTo>
                  <a:cubicBezTo>
                    <a:pt x="9010" y="28304"/>
                    <a:pt x="9237" y="27935"/>
                    <a:pt x="9204" y="27935"/>
                  </a:cubicBezTo>
                  <a:lnTo>
                    <a:pt x="9204" y="27935"/>
                  </a:lnTo>
                  <a:cubicBezTo>
                    <a:pt x="9199" y="27935"/>
                    <a:pt x="9188" y="27944"/>
                    <a:pt x="9170" y="27963"/>
                  </a:cubicBezTo>
                  <a:cubicBezTo>
                    <a:pt x="9043" y="28098"/>
                    <a:pt x="8604" y="28335"/>
                    <a:pt x="8518" y="28335"/>
                  </a:cubicBezTo>
                  <a:cubicBezTo>
                    <a:pt x="8510" y="28335"/>
                    <a:pt x="8505" y="28333"/>
                    <a:pt x="8504" y="28329"/>
                  </a:cubicBezTo>
                  <a:cubicBezTo>
                    <a:pt x="8486" y="28280"/>
                    <a:pt x="8910" y="27894"/>
                    <a:pt x="8840" y="27894"/>
                  </a:cubicBezTo>
                  <a:cubicBezTo>
                    <a:pt x="8840" y="27894"/>
                    <a:pt x="8839" y="27894"/>
                    <a:pt x="8839" y="27894"/>
                  </a:cubicBezTo>
                  <a:cubicBezTo>
                    <a:pt x="8761" y="27897"/>
                    <a:pt x="8567" y="28210"/>
                    <a:pt x="8345" y="28305"/>
                  </a:cubicBezTo>
                  <a:cubicBezTo>
                    <a:pt x="8164" y="28383"/>
                    <a:pt x="7976" y="28440"/>
                    <a:pt x="7705" y="28440"/>
                  </a:cubicBezTo>
                  <a:cubicBezTo>
                    <a:pt x="7645" y="28440"/>
                    <a:pt x="7581" y="28438"/>
                    <a:pt x="7512" y="28432"/>
                  </a:cubicBezTo>
                  <a:lnTo>
                    <a:pt x="7513" y="28432"/>
                  </a:lnTo>
                  <a:cubicBezTo>
                    <a:pt x="7133" y="28400"/>
                    <a:pt x="6932" y="28309"/>
                    <a:pt x="6938" y="28278"/>
                  </a:cubicBezTo>
                  <a:cubicBezTo>
                    <a:pt x="6940" y="28269"/>
                    <a:pt x="6948" y="28266"/>
                    <a:pt x="6967" y="28266"/>
                  </a:cubicBezTo>
                  <a:cubicBezTo>
                    <a:pt x="7018" y="28266"/>
                    <a:pt x="7146" y="28289"/>
                    <a:pt x="7441" y="28305"/>
                  </a:cubicBezTo>
                  <a:cubicBezTo>
                    <a:pt x="7467" y="28307"/>
                    <a:pt x="7493" y="28308"/>
                    <a:pt x="7517" y="28308"/>
                  </a:cubicBezTo>
                  <a:cubicBezTo>
                    <a:pt x="7866" y="28308"/>
                    <a:pt x="8004" y="28163"/>
                    <a:pt x="8231" y="27990"/>
                  </a:cubicBezTo>
                  <a:cubicBezTo>
                    <a:pt x="8444" y="27829"/>
                    <a:pt x="8460" y="27731"/>
                    <a:pt x="8517" y="27668"/>
                  </a:cubicBezTo>
                  <a:lnTo>
                    <a:pt x="8609" y="27659"/>
                  </a:lnTo>
                  <a:cubicBezTo>
                    <a:pt x="8609" y="27659"/>
                    <a:pt x="8687" y="27015"/>
                    <a:pt x="8699" y="26976"/>
                  </a:cubicBezTo>
                  <a:cubicBezTo>
                    <a:pt x="8704" y="26963"/>
                    <a:pt x="8709" y="26959"/>
                    <a:pt x="8714" y="26959"/>
                  </a:cubicBezTo>
                  <a:close/>
                  <a:moveTo>
                    <a:pt x="10340" y="29295"/>
                  </a:moveTo>
                  <a:cubicBezTo>
                    <a:pt x="10521" y="29295"/>
                    <a:pt x="10664" y="29296"/>
                    <a:pt x="10686" y="29299"/>
                  </a:cubicBezTo>
                  <a:cubicBezTo>
                    <a:pt x="10754" y="29309"/>
                    <a:pt x="10777" y="29418"/>
                    <a:pt x="11074" y="29646"/>
                  </a:cubicBezTo>
                  <a:cubicBezTo>
                    <a:pt x="11369" y="29873"/>
                    <a:pt x="11535" y="29966"/>
                    <a:pt x="12190" y="30077"/>
                  </a:cubicBezTo>
                  <a:cubicBezTo>
                    <a:pt x="12423" y="30116"/>
                    <a:pt x="12545" y="30131"/>
                    <a:pt x="12600" y="30133"/>
                  </a:cubicBezTo>
                  <a:cubicBezTo>
                    <a:pt x="12553" y="30135"/>
                    <a:pt x="12505" y="30143"/>
                    <a:pt x="12460" y="30158"/>
                  </a:cubicBezTo>
                  <a:cubicBezTo>
                    <a:pt x="12308" y="30211"/>
                    <a:pt x="12095" y="30268"/>
                    <a:pt x="11766" y="30268"/>
                  </a:cubicBezTo>
                  <a:cubicBezTo>
                    <a:pt x="11711" y="30268"/>
                    <a:pt x="11653" y="30266"/>
                    <a:pt x="11591" y="30263"/>
                  </a:cubicBezTo>
                  <a:cubicBezTo>
                    <a:pt x="11160" y="30238"/>
                    <a:pt x="11031" y="29936"/>
                    <a:pt x="10883" y="29818"/>
                  </a:cubicBezTo>
                  <a:cubicBezTo>
                    <a:pt x="10796" y="29748"/>
                    <a:pt x="10701" y="29669"/>
                    <a:pt x="10656" y="29669"/>
                  </a:cubicBezTo>
                  <a:cubicBezTo>
                    <a:pt x="10624" y="29669"/>
                    <a:pt x="10617" y="29708"/>
                    <a:pt x="10655" y="29818"/>
                  </a:cubicBezTo>
                  <a:cubicBezTo>
                    <a:pt x="10748" y="30081"/>
                    <a:pt x="11197" y="30280"/>
                    <a:pt x="11062" y="30306"/>
                  </a:cubicBezTo>
                  <a:cubicBezTo>
                    <a:pt x="11033" y="30311"/>
                    <a:pt x="11005" y="30314"/>
                    <a:pt x="10977" y="30314"/>
                  </a:cubicBezTo>
                  <a:cubicBezTo>
                    <a:pt x="10873" y="30314"/>
                    <a:pt x="10764" y="30275"/>
                    <a:pt x="10600" y="30183"/>
                  </a:cubicBezTo>
                  <a:cubicBezTo>
                    <a:pt x="10426" y="30086"/>
                    <a:pt x="10190" y="29577"/>
                    <a:pt x="10113" y="29577"/>
                  </a:cubicBezTo>
                  <a:cubicBezTo>
                    <a:pt x="10097" y="29577"/>
                    <a:pt x="10088" y="29599"/>
                    <a:pt x="10088" y="29653"/>
                  </a:cubicBezTo>
                  <a:cubicBezTo>
                    <a:pt x="10088" y="29960"/>
                    <a:pt x="10440" y="30214"/>
                    <a:pt x="10347" y="30256"/>
                  </a:cubicBezTo>
                  <a:cubicBezTo>
                    <a:pt x="10312" y="30272"/>
                    <a:pt x="10297" y="30280"/>
                    <a:pt x="10279" y="30280"/>
                  </a:cubicBezTo>
                  <a:cubicBezTo>
                    <a:pt x="10249" y="30280"/>
                    <a:pt x="10211" y="30257"/>
                    <a:pt x="10057" y="30207"/>
                  </a:cubicBezTo>
                  <a:cubicBezTo>
                    <a:pt x="9814" y="30129"/>
                    <a:pt x="9738" y="29652"/>
                    <a:pt x="9663" y="29652"/>
                  </a:cubicBezTo>
                  <a:cubicBezTo>
                    <a:pt x="9662" y="29652"/>
                    <a:pt x="9661" y="29652"/>
                    <a:pt x="9659" y="29653"/>
                  </a:cubicBezTo>
                  <a:cubicBezTo>
                    <a:pt x="9582" y="29670"/>
                    <a:pt x="9552" y="30195"/>
                    <a:pt x="9398" y="30225"/>
                  </a:cubicBezTo>
                  <a:cubicBezTo>
                    <a:pt x="9387" y="30227"/>
                    <a:pt x="9376" y="30228"/>
                    <a:pt x="9367" y="30228"/>
                  </a:cubicBezTo>
                  <a:cubicBezTo>
                    <a:pt x="9267" y="30228"/>
                    <a:pt x="9247" y="30118"/>
                    <a:pt x="9150" y="30118"/>
                  </a:cubicBezTo>
                  <a:cubicBezTo>
                    <a:pt x="9127" y="30118"/>
                    <a:pt x="9100" y="30124"/>
                    <a:pt x="9066" y="30140"/>
                  </a:cubicBezTo>
                  <a:cubicBezTo>
                    <a:pt x="8919" y="30206"/>
                    <a:pt x="8712" y="30305"/>
                    <a:pt x="8642" y="30305"/>
                  </a:cubicBezTo>
                  <a:cubicBezTo>
                    <a:pt x="8621" y="30305"/>
                    <a:pt x="8613" y="30296"/>
                    <a:pt x="8621" y="30276"/>
                  </a:cubicBezTo>
                  <a:cubicBezTo>
                    <a:pt x="8659" y="30184"/>
                    <a:pt x="9046" y="29732"/>
                    <a:pt x="8984" y="29732"/>
                  </a:cubicBezTo>
                  <a:cubicBezTo>
                    <a:pt x="8922" y="29732"/>
                    <a:pt x="8486" y="30207"/>
                    <a:pt x="8290" y="30276"/>
                  </a:cubicBezTo>
                  <a:cubicBezTo>
                    <a:pt x="8185" y="30312"/>
                    <a:pt x="7972" y="30335"/>
                    <a:pt x="7843" y="30335"/>
                  </a:cubicBezTo>
                  <a:cubicBezTo>
                    <a:pt x="7732" y="30335"/>
                    <a:pt x="7682" y="30318"/>
                    <a:pt x="7819" y="30276"/>
                  </a:cubicBezTo>
                  <a:cubicBezTo>
                    <a:pt x="8115" y="30184"/>
                    <a:pt x="8473" y="29886"/>
                    <a:pt x="8442" y="29843"/>
                  </a:cubicBezTo>
                  <a:cubicBezTo>
                    <a:pt x="8437" y="29837"/>
                    <a:pt x="8431" y="29834"/>
                    <a:pt x="8424" y="29834"/>
                  </a:cubicBezTo>
                  <a:cubicBezTo>
                    <a:pt x="8375" y="29834"/>
                    <a:pt x="8250" y="29946"/>
                    <a:pt x="7942" y="30083"/>
                  </a:cubicBezTo>
                  <a:cubicBezTo>
                    <a:pt x="7584" y="30244"/>
                    <a:pt x="7387" y="30214"/>
                    <a:pt x="7079" y="30225"/>
                  </a:cubicBezTo>
                  <a:cubicBezTo>
                    <a:pt x="7062" y="30226"/>
                    <a:pt x="7046" y="30226"/>
                    <a:pt x="7030" y="30226"/>
                  </a:cubicBezTo>
                  <a:cubicBezTo>
                    <a:pt x="6762" y="30226"/>
                    <a:pt x="6697" y="30132"/>
                    <a:pt x="6999" y="30114"/>
                  </a:cubicBezTo>
                  <a:cubicBezTo>
                    <a:pt x="7320" y="30096"/>
                    <a:pt x="7587" y="30039"/>
                    <a:pt x="7931" y="29784"/>
                  </a:cubicBezTo>
                  <a:cubicBezTo>
                    <a:pt x="8277" y="29529"/>
                    <a:pt x="8490" y="29299"/>
                    <a:pt x="8490" y="29299"/>
                  </a:cubicBezTo>
                  <a:lnTo>
                    <a:pt x="9469" y="29299"/>
                  </a:lnTo>
                  <a:cubicBezTo>
                    <a:pt x="9469" y="29299"/>
                    <a:pt x="9979" y="29295"/>
                    <a:pt x="10340" y="29295"/>
                  </a:cubicBezTo>
                  <a:close/>
                  <a:moveTo>
                    <a:pt x="8787" y="30625"/>
                  </a:moveTo>
                  <a:cubicBezTo>
                    <a:pt x="8816" y="30625"/>
                    <a:pt x="8848" y="30685"/>
                    <a:pt x="8828" y="30996"/>
                  </a:cubicBezTo>
                  <a:lnTo>
                    <a:pt x="8829" y="30996"/>
                  </a:lnTo>
                  <a:cubicBezTo>
                    <a:pt x="8818" y="31161"/>
                    <a:pt x="8801" y="31519"/>
                    <a:pt x="8784" y="31842"/>
                  </a:cubicBezTo>
                  <a:cubicBezTo>
                    <a:pt x="8745" y="31853"/>
                    <a:pt x="8707" y="31866"/>
                    <a:pt x="8671" y="31883"/>
                  </a:cubicBezTo>
                  <a:cubicBezTo>
                    <a:pt x="8684" y="31686"/>
                    <a:pt x="8718" y="31232"/>
                    <a:pt x="8732" y="31069"/>
                  </a:cubicBezTo>
                  <a:cubicBezTo>
                    <a:pt x="8750" y="30859"/>
                    <a:pt x="8750" y="30632"/>
                    <a:pt x="8781" y="30626"/>
                  </a:cubicBezTo>
                  <a:cubicBezTo>
                    <a:pt x="8783" y="30625"/>
                    <a:pt x="8785" y="30625"/>
                    <a:pt x="8787" y="30625"/>
                  </a:cubicBezTo>
                  <a:close/>
                  <a:moveTo>
                    <a:pt x="9128" y="38427"/>
                  </a:moveTo>
                  <a:lnTo>
                    <a:pt x="9128" y="38427"/>
                  </a:lnTo>
                  <a:cubicBezTo>
                    <a:pt x="9250" y="38432"/>
                    <a:pt x="9356" y="38506"/>
                    <a:pt x="9474" y="38529"/>
                  </a:cubicBezTo>
                  <a:cubicBezTo>
                    <a:pt x="9488" y="38532"/>
                    <a:pt x="9503" y="38533"/>
                    <a:pt x="9518" y="38533"/>
                  </a:cubicBezTo>
                  <a:cubicBezTo>
                    <a:pt x="9527" y="38533"/>
                    <a:pt x="9537" y="38533"/>
                    <a:pt x="9546" y="38531"/>
                  </a:cubicBezTo>
                  <a:lnTo>
                    <a:pt x="9546" y="38531"/>
                  </a:lnTo>
                  <a:cubicBezTo>
                    <a:pt x="9512" y="38744"/>
                    <a:pt x="9490" y="38928"/>
                    <a:pt x="9480" y="39093"/>
                  </a:cubicBezTo>
                  <a:cubicBezTo>
                    <a:pt x="9343" y="38881"/>
                    <a:pt x="9225" y="38659"/>
                    <a:pt x="9128" y="38427"/>
                  </a:cubicBezTo>
                  <a:close/>
                  <a:moveTo>
                    <a:pt x="23075" y="1"/>
                  </a:moveTo>
                  <a:cubicBezTo>
                    <a:pt x="22729" y="1"/>
                    <a:pt x="22146" y="363"/>
                    <a:pt x="21669" y="443"/>
                  </a:cubicBezTo>
                  <a:cubicBezTo>
                    <a:pt x="21508" y="469"/>
                    <a:pt x="21341" y="473"/>
                    <a:pt x="21175" y="473"/>
                  </a:cubicBezTo>
                  <a:cubicBezTo>
                    <a:pt x="21106" y="473"/>
                    <a:pt x="21037" y="472"/>
                    <a:pt x="20968" y="472"/>
                  </a:cubicBezTo>
                  <a:cubicBezTo>
                    <a:pt x="20591" y="472"/>
                    <a:pt x="20230" y="493"/>
                    <a:pt x="19955" y="758"/>
                  </a:cubicBezTo>
                  <a:cubicBezTo>
                    <a:pt x="19925" y="786"/>
                    <a:pt x="19897" y="816"/>
                    <a:pt x="19868" y="845"/>
                  </a:cubicBezTo>
                  <a:cubicBezTo>
                    <a:pt x="19868" y="845"/>
                    <a:pt x="19856" y="845"/>
                    <a:pt x="19835" y="845"/>
                  </a:cubicBezTo>
                  <a:cubicBezTo>
                    <a:pt x="19726" y="845"/>
                    <a:pt x="19383" y="848"/>
                    <a:pt x="19261" y="886"/>
                  </a:cubicBezTo>
                  <a:cubicBezTo>
                    <a:pt x="18915" y="993"/>
                    <a:pt x="19295" y="1123"/>
                    <a:pt x="19181" y="1372"/>
                  </a:cubicBezTo>
                  <a:cubicBezTo>
                    <a:pt x="19034" y="1696"/>
                    <a:pt x="18462" y="2238"/>
                    <a:pt x="18288" y="2672"/>
                  </a:cubicBezTo>
                  <a:cubicBezTo>
                    <a:pt x="18227" y="2822"/>
                    <a:pt x="18169" y="2987"/>
                    <a:pt x="18038" y="3084"/>
                  </a:cubicBezTo>
                  <a:cubicBezTo>
                    <a:pt x="17922" y="3167"/>
                    <a:pt x="17774" y="3184"/>
                    <a:pt x="17649" y="3253"/>
                  </a:cubicBezTo>
                  <a:cubicBezTo>
                    <a:pt x="17440" y="3365"/>
                    <a:pt x="17332" y="3608"/>
                    <a:pt x="17303" y="3843"/>
                  </a:cubicBezTo>
                  <a:cubicBezTo>
                    <a:pt x="17274" y="4077"/>
                    <a:pt x="17308" y="4317"/>
                    <a:pt x="17310" y="4554"/>
                  </a:cubicBezTo>
                  <a:cubicBezTo>
                    <a:pt x="17315" y="4927"/>
                    <a:pt x="17232" y="5316"/>
                    <a:pt x="16990" y="5603"/>
                  </a:cubicBezTo>
                  <a:cubicBezTo>
                    <a:pt x="16957" y="5640"/>
                    <a:pt x="16923" y="5678"/>
                    <a:pt x="16913" y="5726"/>
                  </a:cubicBezTo>
                  <a:cubicBezTo>
                    <a:pt x="16899" y="5802"/>
                    <a:pt x="16953" y="5872"/>
                    <a:pt x="17003" y="5931"/>
                  </a:cubicBezTo>
                  <a:cubicBezTo>
                    <a:pt x="17024" y="5940"/>
                    <a:pt x="17042" y="5944"/>
                    <a:pt x="17056" y="5944"/>
                  </a:cubicBezTo>
                  <a:cubicBezTo>
                    <a:pt x="17122" y="5944"/>
                    <a:pt x="17126" y="5861"/>
                    <a:pt x="17176" y="5842"/>
                  </a:cubicBezTo>
                  <a:cubicBezTo>
                    <a:pt x="17191" y="5837"/>
                    <a:pt x="17206" y="5834"/>
                    <a:pt x="17221" y="5834"/>
                  </a:cubicBezTo>
                  <a:cubicBezTo>
                    <a:pt x="17275" y="5834"/>
                    <a:pt x="17327" y="5869"/>
                    <a:pt x="17338" y="5925"/>
                  </a:cubicBezTo>
                  <a:cubicBezTo>
                    <a:pt x="17357" y="6018"/>
                    <a:pt x="17319" y="6115"/>
                    <a:pt x="17313" y="6251"/>
                  </a:cubicBezTo>
                  <a:cubicBezTo>
                    <a:pt x="17305" y="6428"/>
                    <a:pt x="17296" y="6604"/>
                    <a:pt x="17273" y="6779"/>
                  </a:cubicBezTo>
                  <a:cubicBezTo>
                    <a:pt x="17200" y="6769"/>
                    <a:pt x="17168" y="6752"/>
                    <a:pt x="17228" y="6700"/>
                  </a:cubicBezTo>
                  <a:cubicBezTo>
                    <a:pt x="17331" y="6613"/>
                    <a:pt x="16965" y="6628"/>
                    <a:pt x="16827" y="6579"/>
                  </a:cubicBezTo>
                  <a:cubicBezTo>
                    <a:pt x="16790" y="6567"/>
                    <a:pt x="16753" y="6561"/>
                    <a:pt x="16715" y="6561"/>
                  </a:cubicBezTo>
                  <a:cubicBezTo>
                    <a:pt x="16669" y="6561"/>
                    <a:pt x="16623" y="6570"/>
                    <a:pt x="16580" y="6588"/>
                  </a:cubicBezTo>
                  <a:cubicBezTo>
                    <a:pt x="16441" y="6646"/>
                    <a:pt x="16293" y="6675"/>
                    <a:pt x="16144" y="6675"/>
                  </a:cubicBezTo>
                  <a:cubicBezTo>
                    <a:pt x="16108" y="6675"/>
                    <a:pt x="16071" y="6674"/>
                    <a:pt x="16035" y="6670"/>
                  </a:cubicBezTo>
                  <a:cubicBezTo>
                    <a:pt x="16001" y="6667"/>
                    <a:pt x="15963" y="6663"/>
                    <a:pt x="15927" y="6663"/>
                  </a:cubicBezTo>
                  <a:cubicBezTo>
                    <a:pt x="15858" y="6663"/>
                    <a:pt x="15792" y="6677"/>
                    <a:pt x="15758" y="6733"/>
                  </a:cubicBezTo>
                  <a:cubicBezTo>
                    <a:pt x="15743" y="6759"/>
                    <a:pt x="15737" y="6791"/>
                    <a:pt x="15717" y="6815"/>
                  </a:cubicBezTo>
                  <a:cubicBezTo>
                    <a:pt x="15693" y="6844"/>
                    <a:pt x="15654" y="6854"/>
                    <a:pt x="15617" y="6862"/>
                  </a:cubicBezTo>
                  <a:cubicBezTo>
                    <a:pt x="15494" y="6889"/>
                    <a:pt x="15125" y="6853"/>
                    <a:pt x="15246" y="6946"/>
                  </a:cubicBezTo>
                  <a:cubicBezTo>
                    <a:pt x="15339" y="7008"/>
                    <a:pt x="15430" y="6954"/>
                    <a:pt x="15493" y="7020"/>
                  </a:cubicBezTo>
                  <a:cubicBezTo>
                    <a:pt x="15556" y="7086"/>
                    <a:pt x="15599" y="7172"/>
                    <a:pt x="15668" y="7233"/>
                  </a:cubicBezTo>
                  <a:cubicBezTo>
                    <a:pt x="15730" y="7289"/>
                    <a:pt x="15812" y="7315"/>
                    <a:pt x="15895" y="7315"/>
                  </a:cubicBezTo>
                  <a:cubicBezTo>
                    <a:pt x="15959" y="7315"/>
                    <a:pt x="16024" y="7299"/>
                    <a:pt x="16082" y="7270"/>
                  </a:cubicBezTo>
                  <a:cubicBezTo>
                    <a:pt x="16085" y="7272"/>
                    <a:pt x="16089" y="7274"/>
                    <a:pt x="16094" y="7277"/>
                  </a:cubicBezTo>
                  <a:cubicBezTo>
                    <a:pt x="16137" y="7303"/>
                    <a:pt x="16174" y="7344"/>
                    <a:pt x="16182" y="7394"/>
                  </a:cubicBezTo>
                  <a:cubicBezTo>
                    <a:pt x="16183" y="7411"/>
                    <a:pt x="16187" y="7426"/>
                    <a:pt x="16192" y="7442"/>
                  </a:cubicBezTo>
                  <a:cubicBezTo>
                    <a:pt x="16209" y="7473"/>
                    <a:pt x="16255" y="7488"/>
                    <a:pt x="16253" y="7525"/>
                  </a:cubicBezTo>
                  <a:cubicBezTo>
                    <a:pt x="16268" y="7555"/>
                    <a:pt x="16337" y="7538"/>
                    <a:pt x="16371" y="7564"/>
                  </a:cubicBezTo>
                  <a:cubicBezTo>
                    <a:pt x="16402" y="7583"/>
                    <a:pt x="16427" y="7612"/>
                    <a:pt x="16444" y="7647"/>
                  </a:cubicBezTo>
                  <a:cubicBezTo>
                    <a:pt x="16446" y="7654"/>
                    <a:pt x="16451" y="7662"/>
                    <a:pt x="16459" y="7668"/>
                  </a:cubicBezTo>
                  <a:cubicBezTo>
                    <a:pt x="16465" y="7670"/>
                    <a:pt x="16471" y="7672"/>
                    <a:pt x="16477" y="7672"/>
                  </a:cubicBezTo>
                  <a:cubicBezTo>
                    <a:pt x="16478" y="7672"/>
                    <a:pt x="16479" y="7672"/>
                    <a:pt x="16480" y="7672"/>
                  </a:cubicBezTo>
                  <a:cubicBezTo>
                    <a:pt x="16563" y="7675"/>
                    <a:pt x="16646" y="7676"/>
                    <a:pt x="16729" y="7676"/>
                  </a:cubicBezTo>
                  <a:cubicBezTo>
                    <a:pt x="16796" y="7876"/>
                    <a:pt x="16770" y="8137"/>
                    <a:pt x="16923" y="8285"/>
                  </a:cubicBezTo>
                  <a:cubicBezTo>
                    <a:pt x="16976" y="8336"/>
                    <a:pt x="17045" y="8365"/>
                    <a:pt x="17114" y="8389"/>
                  </a:cubicBezTo>
                  <a:cubicBezTo>
                    <a:pt x="17013" y="8885"/>
                    <a:pt x="16914" y="9381"/>
                    <a:pt x="16819" y="9878"/>
                  </a:cubicBezTo>
                  <a:lnTo>
                    <a:pt x="16818" y="9878"/>
                  </a:lnTo>
                  <a:cubicBezTo>
                    <a:pt x="16818" y="9878"/>
                    <a:pt x="16814" y="10019"/>
                    <a:pt x="16289" y="10747"/>
                  </a:cubicBezTo>
                  <a:cubicBezTo>
                    <a:pt x="15764" y="11474"/>
                    <a:pt x="15893" y="11957"/>
                    <a:pt x="15893" y="12471"/>
                  </a:cubicBezTo>
                  <a:cubicBezTo>
                    <a:pt x="15893" y="12984"/>
                    <a:pt x="16062" y="13477"/>
                    <a:pt x="15880" y="13971"/>
                  </a:cubicBezTo>
                  <a:cubicBezTo>
                    <a:pt x="15698" y="14465"/>
                    <a:pt x="15467" y="14148"/>
                    <a:pt x="15467" y="14650"/>
                  </a:cubicBezTo>
                  <a:cubicBezTo>
                    <a:pt x="15467" y="15154"/>
                    <a:pt x="15172" y="15661"/>
                    <a:pt x="15139" y="15753"/>
                  </a:cubicBezTo>
                  <a:cubicBezTo>
                    <a:pt x="15104" y="15845"/>
                    <a:pt x="15172" y="16362"/>
                    <a:pt x="14975" y="16909"/>
                  </a:cubicBezTo>
                  <a:cubicBezTo>
                    <a:pt x="14778" y="17456"/>
                    <a:pt x="15040" y="17488"/>
                    <a:pt x="15139" y="17753"/>
                  </a:cubicBezTo>
                  <a:cubicBezTo>
                    <a:pt x="15236" y="18016"/>
                    <a:pt x="14897" y="18190"/>
                    <a:pt x="14903" y="18957"/>
                  </a:cubicBezTo>
                  <a:cubicBezTo>
                    <a:pt x="14908" y="19726"/>
                    <a:pt x="14903" y="20660"/>
                    <a:pt x="14903" y="20660"/>
                  </a:cubicBezTo>
                  <a:cubicBezTo>
                    <a:pt x="14903" y="20660"/>
                    <a:pt x="14744" y="22028"/>
                    <a:pt x="14613" y="22700"/>
                  </a:cubicBezTo>
                  <a:cubicBezTo>
                    <a:pt x="14482" y="23373"/>
                    <a:pt x="14185" y="23603"/>
                    <a:pt x="14185" y="23933"/>
                  </a:cubicBezTo>
                  <a:cubicBezTo>
                    <a:pt x="14185" y="24263"/>
                    <a:pt x="13593" y="24491"/>
                    <a:pt x="13725" y="24820"/>
                  </a:cubicBezTo>
                  <a:cubicBezTo>
                    <a:pt x="13856" y="25148"/>
                    <a:pt x="14152" y="24810"/>
                    <a:pt x="14054" y="25619"/>
                  </a:cubicBezTo>
                  <a:cubicBezTo>
                    <a:pt x="13976" y="26263"/>
                    <a:pt x="14213" y="26754"/>
                    <a:pt x="14218" y="27224"/>
                  </a:cubicBezTo>
                  <a:cubicBezTo>
                    <a:pt x="14200" y="27345"/>
                    <a:pt x="14183" y="27467"/>
                    <a:pt x="14166" y="27588"/>
                  </a:cubicBezTo>
                  <a:cubicBezTo>
                    <a:pt x="14146" y="27645"/>
                    <a:pt x="14136" y="27704"/>
                    <a:pt x="14135" y="27764"/>
                  </a:cubicBezTo>
                  <a:cubicBezTo>
                    <a:pt x="14133" y="27780"/>
                    <a:pt x="14135" y="27794"/>
                    <a:pt x="14137" y="27810"/>
                  </a:cubicBezTo>
                  <a:lnTo>
                    <a:pt x="14102" y="27978"/>
                  </a:lnTo>
                  <a:cubicBezTo>
                    <a:pt x="13443" y="28870"/>
                    <a:pt x="13752" y="29595"/>
                    <a:pt x="13490" y="30734"/>
                  </a:cubicBezTo>
                  <a:cubicBezTo>
                    <a:pt x="13483" y="30732"/>
                    <a:pt x="13476" y="30732"/>
                    <a:pt x="13468" y="30732"/>
                  </a:cubicBezTo>
                  <a:cubicBezTo>
                    <a:pt x="13383" y="30732"/>
                    <a:pt x="13273" y="30838"/>
                    <a:pt x="13156" y="30994"/>
                  </a:cubicBezTo>
                  <a:cubicBezTo>
                    <a:pt x="13156" y="30994"/>
                    <a:pt x="13019" y="31077"/>
                    <a:pt x="12860" y="31164"/>
                  </a:cubicBezTo>
                  <a:cubicBezTo>
                    <a:pt x="12702" y="31250"/>
                    <a:pt x="12525" y="31340"/>
                    <a:pt x="12443" y="31352"/>
                  </a:cubicBezTo>
                  <a:cubicBezTo>
                    <a:pt x="12439" y="31352"/>
                    <a:pt x="12435" y="31353"/>
                    <a:pt x="12431" y="31353"/>
                  </a:cubicBezTo>
                  <a:cubicBezTo>
                    <a:pt x="12290" y="31353"/>
                    <a:pt x="12275" y="30993"/>
                    <a:pt x="12093" y="30993"/>
                  </a:cubicBezTo>
                  <a:cubicBezTo>
                    <a:pt x="12079" y="30993"/>
                    <a:pt x="12064" y="30995"/>
                    <a:pt x="12048" y="31000"/>
                  </a:cubicBezTo>
                  <a:cubicBezTo>
                    <a:pt x="11818" y="31066"/>
                    <a:pt x="11818" y="31329"/>
                    <a:pt x="11326" y="31658"/>
                  </a:cubicBezTo>
                  <a:cubicBezTo>
                    <a:pt x="11255" y="31706"/>
                    <a:pt x="11179" y="31745"/>
                    <a:pt x="11098" y="31773"/>
                  </a:cubicBezTo>
                  <a:cubicBezTo>
                    <a:pt x="11065" y="31323"/>
                    <a:pt x="11044" y="30929"/>
                    <a:pt x="11046" y="30452"/>
                  </a:cubicBezTo>
                  <a:lnTo>
                    <a:pt x="11046" y="30452"/>
                  </a:lnTo>
                  <a:cubicBezTo>
                    <a:pt x="11152" y="30462"/>
                    <a:pt x="11258" y="30468"/>
                    <a:pt x="11363" y="30468"/>
                  </a:cubicBezTo>
                  <a:cubicBezTo>
                    <a:pt x="11939" y="30468"/>
                    <a:pt x="12506" y="30310"/>
                    <a:pt x="13002" y="30010"/>
                  </a:cubicBezTo>
                  <a:cubicBezTo>
                    <a:pt x="13104" y="29948"/>
                    <a:pt x="13214" y="29852"/>
                    <a:pt x="13189" y="29738"/>
                  </a:cubicBezTo>
                  <a:cubicBezTo>
                    <a:pt x="13172" y="29703"/>
                    <a:pt x="13145" y="29689"/>
                    <a:pt x="13116" y="29689"/>
                  </a:cubicBezTo>
                  <a:cubicBezTo>
                    <a:pt x="13081" y="29689"/>
                    <a:pt x="13044" y="29710"/>
                    <a:pt x="13019" y="29742"/>
                  </a:cubicBezTo>
                  <a:cubicBezTo>
                    <a:pt x="12981" y="29789"/>
                    <a:pt x="12963" y="29881"/>
                    <a:pt x="12908" y="29903"/>
                  </a:cubicBezTo>
                  <a:cubicBezTo>
                    <a:pt x="12750" y="29969"/>
                    <a:pt x="12582" y="30003"/>
                    <a:pt x="12414" y="30003"/>
                  </a:cubicBezTo>
                  <a:cubicBezTo>
                    <a:pt x="12287" y="30003"/>
                    <a:pt x="12159" y="29983"/>
                    <a:pt x="12036" y="29945"/>
                  </a:cubicBezTo>
                  <a:cubicBezTo>
                    <a:pt x="11803" y="29868"/>
                    <a:pt x="11600" y="29727"/>
                    <a:pt x="11401" y="29584"/>
                  </a:cubicBezTo>
                  <a:cubicBezTo>
                    <a:pt x="11219" y="29452"/>
                    <a:pt x="11222" y="29459"/>
                    <a:pt x="11044" y="29323"/>
                  </a:cubicBezTo>
                  <a:cubicBezTo>
                    <a:pt x="10996" y="28939"/>
                    <a:pt x="10994" y="28717"/>
                    <a:pt x="10961" y="28409"/>
                  </a:cubicBezTo>
                  <a:lnTo>
                    <a:pt x="10961" y="28409"/>
                  </a:lnTo>
                  <a:cubicBezTo>
                    <a:pt x="11130" y="28531"/>
                    <a:pt x="11313" y="28574"/>
                    <a:pt x="11504" y="28574"/>
                  </a:cubicBezTo>
                  <a:cubicBezTo>
                    <a:pt x="11704" y="28574"/>
                    <a:pt x="11913" y="28527"/>
                    <a:pt x="12123" y="28474"/>
                  </a:cubicBezTo>
                  <a:cubicBezTo>
                    <a:pt x="12238" y="28444"/>
                    <a:pt x="12356" y="28408"/>
                    <a:pt x="12444" y="28331"/>
                  </a:cubicBezTo>
                  <a:cubicBezTo>
                    <a:pt x="12533" y="28253"/>
                    <a:pt x="12625" y="28149"/>
                    <a:pt x="12542" y="28015"/>
                  </a:cubicBezTo>
                  <a:cubicBezTo>
                    <a:pt x="12522" y="27992"/>
                    <a:pt x="12501" y="27982"/>
                    <a:pt x="12479" y="27982"/>
                  </a:cubicBezTo>
                  <a:cubicBezTo>
                    <a:pt x="12454" y="27982"/>
                    <a:pt x="12428" y="27996"/>
                    <a:pt x="12405" y="28013"/>
                  </a:cubicBezTo>
                  <a:cubicBezTo>
                    <a:pt x="12331" y="28069"/>
                    <a:pt x="12344" y="28156"/>
                    <a:pt x="12303" y="28173"/>
                  </a:cubicBezTo>
                  <a:cubicBezTo>
                    <a:pt x="12189" y="28220"/>
                    <a:pt x="12067" y="28243"/>
                    <a:pt x="11944" y="28243"/>
                  </a:cubicBezTo>
                  <a:cubicBezTo>
                    <a:pt x="11910" y="28243"/>
                    <a:pt x="11877" y="28241"/>
                    <a:pt x="11843" y="28238"/>
                  </a:cubicBezTo>
                  <a:cubicBezTo>
                    <a:pt x="11592" y="28210"/>
                    <a:pt x="11356" y="28097"/>
                    <a:pt x="11151" y="27950"/>
                  </a:cubicBezTo>
                  <a:cubicBezTo>
                    <a:pt x="11057" y="27881"/>
                    <a:pt x="10937" y="27708"/>
                    <a:pt x="10869" y="27612"/>
                  </a:cubicBezTo>
                  <a:cubicBezTo>
                    <a:pt x="10826" y="27214"/>
                    <a:pt x="10803" y="27061"/>
                    <a:pt x="10781" y="26763"/>
                  </a:cubicBezTo>
                  <a:lnTo>
                    <a:pt x="10781" y="26763"/>
                  </a:lnTo>
                  <a:cubicBezTo>
                    <a:pt x="10860" y="26780"/>
                    <a:pt x="10940" y="26788"/>
                    <a:pt x="11020" y="26788"/>
                  </a:cubicBezTo>
                  <a:cubicBezTo>
                    <a:pt x="11294" y="26788"/>
                    <a:pt x="11563" y="26694"/>
                    <a:pt x="11780" y="26518"/>
                  </a:cubicBezTo>
                  <a:cubicBezTo>
                    <a:pt x="11850" y="26417"/>
                    <a:pt x="11760" y="26346"/>
                    <a:pt x="11668" y="26346"/>
                  </a:cubicBezTo>
                  <a:cubicBezTo>
                    <a:pt x="11589" y="26346"/>
                    <a:pt x="11603" y="26448"/>
                    <a:pt x="11575" y="26510"/>
                  </a:cubicBezTo>
                  <a:cubicBezTo>
                    <a:pt x="11562" y="26541"/>
                    <a:pt x="11502" y="26552"/>
                    <a:pt x="11486" y="26552"/>
                  </a:cubicBezTo>
                  <a:cubicBezTo>
                    <a:pt x="11477" y="26552"/>
                    <a:pt x="11469" y="26552"/>
                    <a:pt x="11460" y="26552"/>
                  </a:cubicBezTo>
                  <a:cubicBezTo>
                    <a:pt x="11206" y="26552"/>
                    <a:pt x="10950" y="26488"/>
                    <a:pt x="10715" y="26385"/>
                  </a:cubicBezTo>
                  <a:cubicBezTo>
                    <a:pt x="10415" y="26253"/>
                    <a:pt x="10003" y="26043"/>
                    <a:pt x="9866" y="25745"/>
                  </a:cubicBezTo>
                  <a:cubicBezTo>
                    <a:pt x="9816" y="25632"/>
                    <a:pt x="9784" y="25513"/>
                    <a:pt x="9770" y="25390"/>
                  </a:cubicBezTo>
                  <a:lnTo>
                    <a:pt x="9770" y="25390"/>
                  </a:lnTo>
                  <a:cubicBezTo>
                    <a:pt x="9803" y="25397"/>
                    <a:pt x="9837" y="25401"/>
                    <a:pt x="9871" y="25401"/>
                  </a:cubicBezTo>
                  <a:cubicBezTo>
                    <a:pt x="9882" y="25401"/>
                    <a:pt x="9894" y="25401"/>
                    <a:pt x="9905" y="25400"/>
                  </a:cubicBezTo>
                  <a:cubicBezTo>
                    <a:pt x="9955" y="25394"/>
                    <a:pt x="9779" y="25283"/>
                    <a:pt x="9751" y="25147"/>
                  </a:cubicBezTo>
                  <a:cubicBezTo>
                    <a:pt x="9748" y="25037"/>
                    <a:pt x="9749" y="24925"/>
                    <a:pt x="9747" y="24814"/>
                  </a:cubicBezTo>
                  <a:cubicBezTo>
                    <a:pt x="9746" y="24681"/>
                    <a:pt x="9682" y="24499"/>
                    <a:pt x="9678" y="24339"/>
                  </a:cubicBezTo>
                  <a:cubicBezTo>
                    <a:pt x="9672" y="24123"/>
                    <a:pt x="9674" y="23924"/>
                    <a:pt x="9624" y="23924"/>
                  </a:cubicBezTo>
                  <a:cubicBezTo>
                    <a:pt x="9575" y="23924"/>
                    <a:pt x="9565" y="24188"/>
                    <a:pt x="9555" y="24368"/>
                  </a:cubicBezTo>
                  <a:cubicBezTo>
                    <a:pt x="9545" y="24550"/>
                    <a:pt x="9505" y="24657"/>
                    <a:pt x="9503" y="24814"/>
                  </a:cubicBezTo>
                  <a:cubicBezTo>
                    <a:pt x="9502" y="24929"/>
                    <a:pt x="9503" y="25044"/>
                    <a:pt x="9500" y="25161"/>
                  </a:cubicBezTo>
                  <a:cubicBezTo>
                    <a:pt x="9472" y="25208"/>
                    <a:pt x="9441" y="25255"/>
                    <a:pt x="9406" y="25299"/>
                  </a:cubicBezTo>
                  <a:cubicBezTo>
                    <a:pt x="9354" y="25363"/>
                    <a:pt x="9307" y="25370"/>
                    <a:pt x="9323" y="25391"/>
                  </a:cubicBezTo>
                  <a:cubicBezTo>
                    <a:pt x="9334" y="25406"/>
                    <a:pt x="9345" y="25423"/>
                    <a:pt x="9370" y="25423"/>
                  </a:cubicBezTo>
                  <a:cubicBezTo>
                    <a:pt x="9381" y="25423"/>
                    <a:pt x="9394" y="25420"/>
                    <a:pt x="9410" y="25413"/>
                  </a:cubicBezTo>
                  <a:cubicBezTo>
                    <a:pt x="9440" y="25399"/>
                    <a:pt x="9452" y="25394"/>
                    <a:pt x="9474" y="25394"/>
                  </a:cubicBezTo>
                  <a:cubicBezTo>
                    <a:pt x="9476" y="25394"/>
                    <a:pt x="9478" y="25394"/>
                    <a:pt x="9481" y="25394"/>
                  </a:cubicBezTo>
                  <a:cubicBezTo>
                    <a:pt x="9467" y="25515"/>
                    <a:pt x="9433" y="25633"/>
                    <a:pt x="9384" y="25745"/>
                  </a:cubicBezTo>
                  <a:cubicBezTo>
                    <a:pt x="9247" y="26043"/>
                    <a:pt x="8836" y="26253"/>
                    <a:pt x="8536" y="26386"/>
                  </a:cubicBezTo>
                  <a:cubicBezTo>
                    <a:pt x="8328" y="26477"/>
                    <a:pt x="8102" y="26538"/>
                    <a:pt x="7876" y="26550"/>
                  </a:cubicBezTo>
                  <a:cubicBezTo>
                    <a:pt x="7867" y="26550"/>
                    <a:pt x="7854" y="26551"/>
                    <a:pt x="7839" y="26551"/>
                  </a:cubicBezTo>
                  <a:cubicBezTo>
                    <a:pt x="7793" y="26551"/>
                    <a:pt x="7726" y="26544"/>
                    <a:pt x="7692" y="26506"/>
                  </a:cubicBezTo>
                  <a:cubicBezTo>
                    <a:pt x="7643" y="26449"/>
                    <a:pt x="7690" y="26374"/>
                    <a:pt x="7617" y="26325"/>
                  </a:cubicBezTo>
                  <a:cubicBezTo>
                    <a:pt x="7588" y="26305"/>
                    <a:pt x="7560" y="26297"/>
                    <a:pt x="7535" y="26297"/>
                  </a:cubicBezTo>
                  <a:cubicBezTo>
                    <a:pt x="7422" y="26297"/>
                    <a:pt x="7361" y="26463"/>
                    <a:pt x="7471" y="26519"/>
                  </a:cubicBezTo>
                  <a:cubicBezTo>
                    <a:pt x="7688" y="26695"/>
                    <a:pt x="7957" y="26789"/>
                    <a:pt x="8230" y="26789"/>
                  </a:cubicBezTo>
                  <a:cubicBezTo>
                    <a:pt x="8310" y="26789"/>
                    <a:pt x="8390" y="26781"/>
                    <a:pt x="8469" y="26765"/>
                  </a:cubicBezTo>
                  <a:lnTo>
                    <a:pt x="8469" y="26765"/>
                  </a:lnTo>
                  <a:cubicBezTo>
                    <a:pt x="8435" y="27078"/>
                    <a:pt x="8417" y="27244"/>
                    <a:pt x="8349" y="27710"/>
                  </a:cubicBezTo>
                  <a:cubicBezTo>
                    <a:pt x="8282" y="27805"/>
                    <a:pt x="8192" y="27883"/>
                    <a:pt x="8098" y="27951"/>
                  </a:cubicBezTo>
                  <a:cubicBezTo>
                    <a:pt x="7895" y="28098"/>
                    <a:pt x="7659" y="28212"/>
                    <a:pt x="7407" y="28239"/>
                  </a:cubicBezTo>
                  <a:cubicBezTo>
                    <a:pt x="7338" y="28246"/>
                    <a:pt x="7267" y="28252"/>
                    <a:pt x="7198" y="28252"/>
                  </a:cubicBezTo>
                  <a:cubicBezTo>
                    <a:pt x="7082" y="28252"/>
                    <a:pt x="6968" y="28235"/>
                    <a:pt x="6867" y="28179"/>
                  </a:cubicBezTo>
                  <a:cubicBezTo>
                    <a:pt x="6840" y="28164"/>
                    <a:pt x="6894" y="28083"/>
                    <a:pt x="6820" y="28010"/>
                  </a:cubicBezTo>
                  <a:cubicBezTo>
                    <a:pt x="6806" y="27996"/>
                    <a:pt x="6781" y="27982"/>
                    <a:pt x="6757" y="27982"/>
                  </a:cubicBezTo>
                  <a:cubicBezTo>
                    <a:pt x="6738" y="27982"/>
                    <a:pt x="6720" y="27991"/>
                    <a:pt x="6709" y="28017"/>
                  </a:cubicBezTo>
                  <a:cubicBezTo>
                    <a:pt x="6664" y="28125"/>
                    <a:pt x="6717" y="28255"/>
                    <a:pt x="6805" y="28332"/>
                  </a:cubicBezTo>
                  <a:cubicBezTo>
                    <a:pt x="6895" y="28409"/>
                    <a:pt x="7011" y="28445"/>
                    <a:pt x="7126" y="28475"/>
                  </a:cubicBezTo>
                  <a:cubicBezTo>
                    <a:pt x="7337" y="28528"/>
                    <a:pt x="7546" y="28575"/>
                    <a:pt x="7746" y="28575"/>
                  </a:cubicBezTo>
                  <a:cubicBezTo>
                    <a:pt x="7937" y="28575"/>
                    <a:pt x="8120" y="28532"/>
                    <a:pt x="8289" y="28411"/>
                  </a:cubicBezTo>
                  <a:lnTo>
                    <a:pt x="8289" y="28411"/>
                  </a:lnTo>
                  <a:cubicBezTo>
                    <a:pt x="8256" y="28718"/>
                    <a:pt x="8252" y="28940"/>
                    <a:pt x="8206" y="29324"/>
                  </a:cubicBezTo>
                  <a:cubicBezTo>
                    <a:pt x="8026" y="29460"/>
                    <a:pt x="8032" y="29453"/>
                    <a:pt x="7849" y="29585"/>
                  </a:cubicBezTo>
                  <a:cubicBezTo>
                    <a:pt x="7651" y="29728"/>
                    <a:pt x="7448" y="29870"/>
                    <a:pt x="7214" y="29946"/>
                  </a:cubicBezTo>
                  <a:cubicBezTo>
                    <a:pt x="7075" y="29991"/>
                    <a:pt x="6928" y="30015"/>
                    <a:pt x="6782" y="30015"/>
                  </a:cubicBezTo>
                  <a:cubicBezTo>
                    <a:pt x="6625" y="30015"/>
                    <a:pt x="6469" y="29987"/>
                    <a:pt x="6325" y="29924"/>
                  </a:cubicBezTo>
                  <a:cubicBezTo>
                    <a:pt x="6290" y="29908"/>
                    <a:pt x="6289" y="29816"/>
                    <a:pt x="6253" y="29768"/>
                  </a:cubicBezTo>
                  <a:cubicBezTo>
                    <a:pt x="6220" y="29720"/>
                    <a:pt x="6175" y="29690"/>
                    <a:pt x="6134" y="29690"/>
                  </a:cubicBezTo>
                  <a:cubicBezTo>
                    <a:pt x="6106" y="29690"/>
                    <a:pt x="6080" y="29704"/>
                    <a:pt x="6061" y="29738"/>
                  </a:cubicBezTo>
                  <a:cubicBezTo>
                    <a:pt x="6036" y="29853"/>
                    <a:pt x="6146" y="29949"/>
                    <a:pt x="6248" y="30011"/>
                  </a:cubicBezTo>
                  <a:cubicBezTo>
                    <a:pt x="6745" y="30311"/>
                    <a:pt x="7313" y="30468"/>
                    <a:pt x="7890" y="30468"/>
                  </a:cubicBezTo>
                  <a:cubicBezTo>
                    <a:pt x="7995" y="30468"/>
                    <a:pt x="8099" y="30463"/>
                    <a:pt x="8204" y="30453"/>
                  </a:cubicBezTo>
                  <a:lnTo>
                    <a:pt x="8204" y="30453"/>
                  </a:lnTo>
                  <a:cubicBezTo>
                    <a:pt x="8207" y="31141"/>
                    <a:pt x="8161" y="31659"/>
                    <a:pt x="8101" y="32420"/>
                  </a:cubicBezTo>
                  <a:cubicBezTo>
                    <a:pt x="7940" y="32683"/>
                    <a:pt x="7881" y="32761"/>
                    <a:pt x="7724" y="32883"/>
                  </a:cubicBezTo>
                  <a:cubicBezTo>
                    <a:pt x="7693" y="32817"/>
                    <a:pt x="7657" y="32754"/>
                    <a:pt x="7617" y="32693"/>
                  </a:cubicBezTo>
                  <a:cubicBezTo>
                    <a:pt x="7576" y="32632"/>
                    <a:pt x="7528" y="32572"/>
                    <a:pt x="7460" y="32543"/>
                  </a:cubicBezTo>
                  <a:cubicBezTo>
                    <a:pt x="7427" y="32529"/>
                    <a:pt x="7394" y="32524"/>
                    <a:pt x="7360" y="32524"/>
                  </a:cubicBezTo>
                  <a:cubicBezTo>
                    <a:pt x="7262" y="32524"/>
                    <a:pt x="7160" y="32566"/>
                    <a:pt x="7060" y="32577"/>
                  </a:cubicBezTo>
                  <a:cubicBezTo>
                    <a:pt x="7043" y="32579"/>
                    <a:pt x="7026" y="32580"/>
                    <a:pt x="7010" y="32580"/>
                  </a:cubicBezTo>
                  <a:cubicBezTo>
                    <a:pt x="6503" y="32580"/>
                    <a:pt x="6241" y="31779"/>
                    <a:pt x="5715" y="31759"/>
                  </a:cubicBezTo>
                  <a:cubicBezTo>
                    <a:pt x="5671" y="31628"/>
                    <a:pt x="5811" y="31506"/>
                    <a:pt x="5939" y="31454"/>
                  </a:cubicBezTo>
                  <a:cubicBezTo>
                    <a:pt x="6322" y="31296"/>
                    <a:pt x="6303" y="31078"/>
                    <a:pt x="6428" y="30837"/>
                  </a:cubicBezTo>
                  <a:cubicBezTo>
                    <a:pt x="6458" y="30779"/>
                    <a:pt x="6546" y="30748"/>
                    <a:pt x="6569" y="30686"/>
                  </a:cubicBezTo>
                  <a:lnTo>
                    <a:pt x="6569" y="30686"/>
                  </a:lnTo>
                  <a:cubicBezTo>
                    <a:pt x="6276" y="30715"/>
                    <a:pt x="6215" y="31185"/>
                    <a:pt x="5930" y="31250"/>
                  </a:cubicBezTo>
                  <a:cubicBezTo>
                    <a:pt x="5901" y="31256"/>
                    <a:pt x="5872" y="31258"/>
                    <a:pt x="5842" y="31258"/>
                  </a:cubicBezTo>
                  <a:cubicBezTo>
                    <a:pt x="5808" y="31258"/>
                    <a:pt x="5773" y="31256"/>
                    <a:pt x="5739" y="31256"/>
                  </a:cubicBezTo>
                  <a:cubicBezTo>
                    <a:pt x="5717" y="31256"/>
                    <a:pt x="5696" y="31257"/>
                    <a:pt x="5674" y="31260"/>
                  </a:cubicBezTo>
                  <a:cubicBezTo>
                    <a:pt x="5571" y="31273"/>
                    <a:pt x="5480" y="31342"/>
                    <a:pt x="5427" y="31430"/>
                  </a:cubicBezTo>
                  <a:cubicBezTo>
                    <a:pt x="5411" y="31461"/>
                    <a:pt x="5380" y="31476"/>
                    <a:pt x="5350" y="31476"/>
                  </a:cubicBezTo>
                  <a:cubicBezTo>
                    <a:pt x="5322" y="31476"/>
                    <a:pt x="5293" y="31463"/>
                    <a:pt x="5276" y="31436"/>
                  </a:cubicBezTo>
                  <a:cubicBezTo>
                    <a:pt x="5130" y="31200"/>
                    <a:pt x="4986" y="30924"/>
                    <a:pt x="4801" y="30746"/>
                  </a:cubicBezTo>
                  <a:cubicBezTo>
                    <a:pt x="4676" y="30627"/>
                    <a:pt x="4494" y="30649"/>
                    <a:pt x="4366" y="30533"/>
                  </a:cubicBezTo>
                  <a:lnTo>
                    <a:pt x="3941" y="30144"/>
                  </a:lnTo>
                  <a:cubicBezTo>
                    <a:pt x="3918" y="30129"/>
                    <a:pt x="3902" y="30122"/>
                    <a:pt x="3894" y="30122"/>
                  </a:cubicBezTo>
                  <a:cubicBezTo>
                    <a:pt x="3812" y="30122"/>
                    <a:pt x="4306" y="30715"/>
                    <a:pt x="4564" y="30846"/>
                  </a:cubicBezTo>
                  <a:cubicBezTo>
                    <a:pt x="4269" y="30864"/>
                    <a:pt x="3971" y="30882"/>
                    <a:pt x="3675" y="30882"/>
                  </a:cubicBezTo>
                  <a:cubicBezTo>
                    <a:pt x="3320" y="30882"/>
                    <a:pt x="2967" y="30856"/>
                    <a:pt x="2623" y="30773"/>
                  </a:cubicBezTo>
                  <a:cubicBezTo>
                    <a:pt x="2395" y="30717"/>
                    <a:pt x="2166" y="30635"/>
                    <a:pt x="1933" y="30635"/>
                  </a:cubicBezTo>
                  <a:cubicBezTo>
                    <a:pt x="1902" y="30635"/>
                    <a:pt x="1871" y="30637"/>
                    <a:pt x="1840" y="30640"/>
                  </a:cubicBezTo>
                  <a:cubicBezTo>
                    <a:pt x="2295" y="30862"/>
                    <a:pt x="2785" y="31002"/>
                    <a:pt x="3289" y="31051"/>
                  </a:cubicBezTo>
                  <a:cubicBezTo>
                    <a:pt x="3751" y="31095"/>
                    <a:pt x="4225" y="31063"/>
                    <a:pt x="4678" y="31169"/>
                  </a:cubicBezTo>
                  <a:cubicBezTo>
                    <a:pt x="4738" y="31183"/>
                    <a:pt x="4801" y="31202"/>
                    <a:pt x="4843" y="31248"/>
                  </a:cubicBezTo>
                  <a:cubicBezTo>
                    <a:pt x="4885" y="31293"/>
                    <a:pt x="4898" y="31353"/>
                    <a:pt x="4915" y="31412"/>
                  </a:cubicBezTo>
                  <a:cubicBezTo>
                    <a:pt x="5013" y="31757"/>
                    <a:pt x="5228" y="32058"/>
                    <a:pt x="5524" y="32264"/>
                  </a:cubicBezTo>
                  <a:cubicBezTo>
                    <a:pt x="5625" y="32335"/>
                    <a:pt x="5736" y="32392"/>
                    <a:pt x="5836" y="32468"/>
                  </a:cubicBezTo>
                  <a:cubicBezTo>
                    <a:pt x="6131" y="32692"/>
                    <a:pt x="6300" y="33053"/>
                    <a:pt x="6365" y="33420"/>
                  </a:cubicBezTo>
                  <a:cubicBezTo>
                    <a:pt x="6380" y="33505"/>
                    <a:pt x="6391" y="33591"/>
                    <a:pt x="6398" y="33679"/>
                  </a:cubicBezTo>
                  <a:lnTo>
                    <a:pt x="4992" y="33893"/>
                  </a:lnTo>
                  <a:cubicBezTo>
                    <a:pt x="4989" y="33896"/>
                    <a:pt x="4987" y="33898"/>
                    <a:pt x="4985" y="33899"/>
                  </a:cubicBezTo>
                  <a:cubicBezTo>
                    <a:pt x="4981" y="33895"/>
                    <a:pt x="4977" y="33893"/>
                    <a:pt x="4972" y="33893"/>
                  </a:cubicBezTo>
                  <a:cubicBezTo>
                    <a:pt x="4959" y="33893"/>
                    <a:pt x="4941" y="33904"/>
                    <a:pt x="4916" y="33927"/>
                  </a:cubicBezTo>
                  <a:cubicBezTo>
                    <a:pt x="4895" y="33949"/>
                    <a:pt x="4876" y="33971"/>
                    <a:pt x="4857" y="33995"/>
                  </a:cubicBezTo>
                  <a:cubicBezTo>
                    <a:pt x="4459" y="34317"/>
                    <a:pt x="4281" y="34687"/>
                    <a:pt x="4183" y="35090"/>
                  </a:cubicBezTo>
                  <a:cubicBezTo>
                    <a:pt x="3972" y="35450"/>
                    <a:pt x="3780" y="35775"/>
                    <a:pt x="3708" y="35870"/>
                  </a:cubicBezTo>
                  <a:cubicBezTo>
                    <a:pt x="3507" y="36135"/>
                    <a:pt x="3097" y="36351"/>
                    <a:pt x="3057" y="36707"/>
                  </a:cubicBezTo>
                  <a:cubicBezTo>
                    <a:pt x="3039" y="36881"/>
                    <a:pt x="3119" y="37061"/>
                    <a:pt x="3064" y="37226"/>
                  </a:cubicBezTo>
                  <a:cubicBezTo>
                    <a:pt x="3004" y="37400"/>
                    <a:pt x="2819" y="37491"/>
                    <a:pt x="2701" y="37631"/>
                  </a:cubicBezTo>
                  <a:cubicBezTo>
                    <a:pt x="2583" y="37772"/>
                    <a:pt x="2600" y="38059"/>
                    <a:pt x="2784" y="38063"/>
                  </a:cubicBezTo>
                  <a:cubicBezTo>
                    <a:pt x="2785" y="38063"/>
                    <a:pt x="2785" y="38063"/>
                    <a:pt x="2786" y="38063"/>
                  </a:cubicBezTo>
                  <a:cubicBezTo>
                    <a:pt x="2960" y="38063"/>
                    <a:pt x="2960" y="38317"/>
                    <a:pt x="3067" y="38358"/>
                  </a:cubicBezTo>
                  <a:cubicBezTo>
                    <a:pt x="2787" y="39328"/>
                    <a:pt x="2653" y="41026"/>
                    <a:pt x="2519" y="41424"/>
                  </a:cubicBezTo>
                  <a:cubicBezTo>
                    <a:pt x="2426" y="41701"/>
                    <a:pt x="2326" y="42051"/>
                    <a:pt x="2274" y="42273"/>
                  </a:cubicBezTo>
                  <a:cubicBezTo>
                    <a:pt x="2267" y="42274"/>
                    <a:pt x="2260" y="42274"/>
                    <a:pt x="2251" y="42274"/>
                  </a:cubicBezTo>
                  <a:cubicBezTo>
                    <a:pt x="2106" y="42274"/>
                    <a:pt x="1662" y="42166"/>
                    <a:pt x="1535" y="42166"/>
                  </a:cubicBezTo>
                  <a:cubicBezTo>
                    <a:pt x="1532" y="42166"/>
                    <a:pt x="1528" y="42166"/>
                    <a:pt x="1525" y="42167"/>
                  </a:cubicBezTo>
                  <a:cubicBezTo>
                    <a:pt x="1517" y="42168"/>
                    <a:pt x="1509" y="42168"/>
                    <a:pt x="1501" y="42168"/>
                  </a:cubicBezTo>
                  <a:cubicBezTo>
                    <a:pt x="1478" y="42168"/>
                    <a:pt x="1455" y="42164"/>
                    <a:pt x="1434" y="42156"/>
                  </a:cubicBezTo>
                  <a:cubicBezTo>
                    <a:pt x="1409" y="42146"/>
                    <a:pt x="1390" y="42127"/>
                    <a:pt x="1370" y="42110"/>
                  </a:cubicBezTo>
                  <a:cubicBezTo>
                    <a:pt x="1261" y="42015"/>
                    <a:pt x="1122" y="41964"/>
                    <a:pt x="978" y="41964"/>
                  </a:cubicBezTo>
                  <a:cubicBezTo>
                    <a:pt x="968" y="41964"/>
                    <a:pt x="958" y="41965"/>
                    <a:pt x="948" y="41965"/>
                  </a:cubicBezTo>
                  <a:cubicBezTo>
                    <a:pt x="930" y="41966"/>
                    <a:pt x="912" y="41967"/>
                    <a:pt x="892" y="41967"/>
                  </a:cubicBezTo>
                  <a:cubicBezTo>
                    <a:pt x="791" y="41967"/>
                    <a:pt x="668" y="41954"/>
                    <a:pt x="560" y="41954"/>
                  </a:cubicBezTo>
                  <a:cubicBezTo>
                    <a:pt x="426" y="41954"/>
                    <a:pt x="315" y="41974"/>
                    <a:pt x="293" y="42063"/>
                  </a:cubicBezTo>
                  <a:cubicBezTo>
                    <a:pt x="270" y="42090"/>
                    <a:pt x="299" y="42133"/>
                    <a:pt x="333" y="42142"/>
                  </a:cubicBezTo>
                  <a:cubicBezTo>
                    <a:pt x="341" y="42144"/>
                    <a:pt x="349" y="42145"/>
                    <a:pt x="357" y="42145"/>
                  </a:cubicBezTo>
                  <a:cubicBezTo>
                    <a:pt x="384" y="42145"/>
                    <a:pt x="411" y="42135"/>
                    <a:pt x="438" y="42130"/>
                  </a:cubicBezTo>
                  <a:cubicBezTo>
                    <a:pt x="452" y="42127"/>
                    <a:pt x="467" y="42126"/>
                    <a:pt x="481" y="42126"/>
                  </a:cubicBezTo>
                  <a:cubicBezTo>
                    <a:pt x="619" y="42126"/>
                    <a:pt x="752" y="42249"/>
                    <a:pt x="754" y="42390"/>
                  </a:cubicBezTo>
                  <a:cubicBezTo>
                    <a:pt x="754" y="42418"/>
                    <a:pt x="749" y="42448"/>
                    <a:pt x="765" y="42470"/>
                  </a:cubicBezTo>
                  <a:cubicBezTo>
                    <a:pt x="780" y="42493"/>
                    <a:pt x="805" y="42501"/>
                    <a:pt x="829" y="42512"/>
                  </a:cubicBezTo>
                  <a:cubicBezTo>
                    <a:pt x="996" y="42577"/>
                    <a:pt x="1453" y="42831"/>
                    <a:pt x="1224" y="42863"/>
                  </a:cubicBezTo>
                  <a:cubicBezTo>
                    <a:pt x="1213" y="42869"/>
                    <a:pt x="1198" y="42871"/>
                    <a:pt x="1180" y="42871"/>
                  </a:cubicBezTo>
                  <a:cubicBezTo>
                    <a:pt x="1143" y="42871"/>
                    <a:pt x="1097" y="42862"/>
                    <a:pt x="1062" y="42862"/>
                  </a:cubicBezTo>
                  <a:cubicBezTo>
                    <a:pt x="1021" y="42862"/>
                    <a:pt x="997" y="42875"/>
                    <a:pt x="1025" y="42931"/>
                  </a:cubicBezTo>
                  <a:cubicBezTo>
                    <a:pt x="1048" y="42968"/>
                    <a:pt x="1087" y="42976"/>
                    <a:pt x="1131" y="42976"/>
                  </a:cubicBezTo>
                  <a:cubicBezTo>
                    <a:pt x="1168" y="42976"/>
                    <a:pt x="1209" y="42971"/>
                    <a:pt x="1247" y="42971"/>
                  </a:cubicBezTo>
                  <a:cubicBezTo>
                    <a:pt x="1254" y="42971"/>
                    <a:pt x="1261" y="42971"/>
                    <a:pt x="1269" y="42971"/>
                  </a:cubicBezTo>
                  <a:cubicBezTo>
                    <a:pt x="1385" y="42980"/>
                    <a:pt x="1466" y="43082"/>
                    <a:pt x="1541" y="43169"/>
                  </a:cubicBezTo>
                  <a:cubicBezTo>
                    <a:pt x="1613" y="43250"/>
                    <a:pt x="1691" y="43326"/>
                    <a:pt x="1774" y="43394"/>
                  </a:cubicBezTo>
                  <a:cubicBezTo>
                    <a:pt x="1883" y="44376"/>
                    <a:pt x="2449" y="44790"/>
                    <a:pt x="1892" y="46847"/>
                  </a:cubicBezTo>
                  <a:cubicBezTo>
                    <a:pt x="1213" y="49355"/>
                    <a:pt x="1" y="56670"/>
                    <a:pt x="485" y="56670"/>
                  </a:cubicBezTo>
                  <a:cubicBezTo>
                    <a:pt x="518" y="56670"/>
                    <a:pt x="559" y="56635"/>
                    <a:pt x="609" y="56562"/>
                  </a:cubicBezTo>
                  <a:cubicBezTo>
                    <a:pt x="855" y="56107"/>
                    <a:pt x="987" y="54221"/>
                    <a:pt x="1201" y="53159"/>
                  </a:cubicBezTo>
                  <a:cubicBezTo>
                    <a:pt x="1667" y="50842"/>
                    <a:pt x="2095" y="48516"/>
                    <a:pt x="2255" y="48516"/>
                  </a:cubicBezTo>
                  <a:cubicBezTo>
                    <a:pt x="2289" y="48516"/>
                    <a:pt x="2311" y="48621"/>
                    <a:pt x="2319" y="48854"/>
                  </a:cubicBezTo>
                  <a:cubicBezTo>
                    <a:pt x="2345" y="49647"/>
                    <a:pt x="2414" y="49966"/>
                    <a:pt x="2511" y="49966"/>
                  </a:cubicBezTo>
                  <a:cubicBezTo>
                    <a:pt x="2771" y="49966"/>
                    <a:pt x="3235" y="47707"/>
                    <a:pt x="3630" y="46157"/>
                  </a:cubicBezTo>
                  <a:cubicBezTo>
                    <a:pt x="4023" y="44612"/>
                    <a:pt x="3035" y="43529"/>
                    <a:pt x="3571" y="42026"/>
                  </a:cubicBezTo>
                  <a:cubicBezTo>
                    <a:pt x="4154" y="40389"/>
                    <a:pt x="4091" y="38492"/>
                    <a:pt x="4872" y="36983"/>
                  </a:cubicBezTo>
                  <a:cubicBezTo>
                    <a:pt x="4888" y="36952"/>
                    <a:pt x="4949" y="36923"/>
                    <a:pt x="5015" y="36923"/>
                  </a:cubicBezTo>
                  <a:cubicBezTo>
                    <a:pt x="5126" y="36923"/>
                    <a:pt x="5251" y="37003"/>
                    <a:pt x="5213" y="37289"/>
                  </a:cubicBezTo>
                  <a:cubicBezTo>
                    <a:pt x="5116" y="37996"/>
                    <a:pt x="5054" y="38097"/>
                    <a:pt x="4997" y="38097"/>
                  </a:cubicBezTo>
                  <a:cubicBezTo>
                    <a:pt x="4974" y="38097"/>
                    <a:pt x="4952" y="38081"/>
                    <a:pt x="4929" y="38081"/>
                  </a:cubicBezTo>
                  <a:cubicBezTo>
                    <a:pt x="4903" y="38081"/>
                    <a:pt x="4874" y="38103"/>
                    <a:pt x="4842" y="38202"/>
                  </a:cubicBezTo>
                  <a:cubicBezTo>
                    <a:pt x="4744" y="38495"/>
                    <a:pt x="4636" y="39042"/>
                    <a:pt x="4661" y="39056"/>
                  </a:cubicBezTo>
                  <a:cubicBezTo>
                    <a:pt x="4666" y="39059"/>
                    <a:pt x="4671" y="39060"/>
                    <a:pt x="4678" y="39060"/>
                  </a:cubicBezTo>
                  <a:cubicBezTo>
                    <a:pt x="4753" y="39060"/>
                    <a:pt x="4975" y="38901"/>
                    <a:pt x="5151" y="38668"/>
                  </a:cubicBezTo>
                  <a:cubicBezTo>
                    <a:pt x="5169" y="38644"/>
                    <a:pt x="5200" y="38638"/>
                    <a:pt x="5235" y="38638"/>
                  </a:cubicBezTo>
                  <a:cubicBezTo>
                    <a:pt x="5266" y="38638"/>
                    <a:pt x="5299" y="38642"/>
                    <a:pt x="5330" y="38642"/>
                  </a:cubicBezTo>
                  <a:cubicBezTo>
                    <a:pt x="5370" y="38642"/>
                    <a:pt x="5406" y="38635"/>
                    <a:pt x="5426" y="38604"/>
                  </a:cubicBezTo>
                  <a:cubicBezTo>
                    <a:pt x="5554" y="38407"/>
                    <a:pt x="5533" y="38038"/>
                    <a:pt x="5582" y="37783"/>
                  </a:cubicBezTo>
                  <a:cubicBezTo>
                    <a:pt x="5640" y="37482"/>
                    <a:pt x="5754" y="37299"/>
                    <a:pt x="5665" y="37121"/>
                  </a:cubicBezTo>
                  <a:cubicBezTo>
                    <a:pt x="5399" y="36585"/>
                    <a:pt x="5809" y="36627"/>
                    <a:pt x="6224" y="36196"/>
                  </a:cubicBezTo>
                  <a:cubicBezTo>
                    <a:pt x="6407" y="36007"/>
                    <a:pt x="6617" y="35959"/>
                    <a:pt x="6848" y="35959"/>
                  </a:cubicBezTo>
                  <a:cubicBezTo>
                    <a:pt x="7085" y="35959"/>
                    <a:pt x="7344" y="36009"/>
                    <a:pt x="7619" y="36009"/>
                  </a:cubicBezTo>
                  <a:cubicBezTo>
                    <a:pt x="7924" y="36009"/>
                    <a:pt x="8249" y="35948"/>
                    <a:pt x="8585" y="35693"/>
                  </a:cubicBezTo>
                  <a:cubicBezTo>
                    <a:pt x="9338" y="35124"/>
                    <a:pt x="10208" y="34743"/>
                    <a:pt x="11124" y="34509"/>
                  </a:cubicBezTo>
                  <a:cubicBezTo>
                    <a:pt x="11167" y="34498"/>
                    <a:pt x="11685" y="33639"/>
                    <a:pt x="11796" y="33220"/>
                  </a:cubicBezTo>
                  <a:cubicBezTo>
                    <a:pt x="11879" y="32914"/>
                    <a:pt x="11524" y="33070"/>
                    <a:pt x="11689" y="32826"/>
                  </a:cubicBezTo>
                  <a:cubicBezTo>
                    <a:pt x="11897" y="32518"/>
                    <a:pt x="12496" y="32547"/>
                    <a:pt x="12536" y="32539"/>
                  </a:cubicBezTo>
                  <a:cubicBezTo>
                    <a:pt x="12537" y="32539"/>
                    <a:pt x="12539" y="32539"/>
                    <a:pt x="12540" y="32539"/>
                  </a:cubicBezTo>
                  <a:cubicBezTo>
                    <a:pt x="12641" y="32539"/>
                    <a:pt x="12227" y="33657"/>
                    <a:pt x="11817" y="34359"/>
                  </a:cubicBezTo>
                  <a:cubicBezTo>
                    <a:pt x="11668" y="34660"/>
                    <a:pt x="11543" y="34969"/>
                    <a:pt x="11462" y="35296"/>
                  </a:cubicBezTo>
                  <a:cubicBezTo>
                    <a:pt x="11397" y="35563"/>
                    <a:pt x="11358" y="35842"/>
                    <a:pt x="11222" y="36082"/>
                  </a:cubicBezTo>
                  <a:cubicBezTo>
                    <a:pt x="10935" y="36588"/>
                    <a:pt x="10293" y="36790"/>
                    <a:pt x="9954" y="37261"/>
                  </a:cubicBezTo>
                  <a:cubicBezTo>
                    <a:pt x="9809" y="37462"/>
                    <a:pt x="9729" y="37698"/>
                    <a:pt x="9670" y="37939"/>
                  </a:cubicBezTo>
                  <a:cubicBezTo>
                    <a:pt x="9572" y="37933"/>
                    <a:pt x="9474" y="37913"/>
                    <a:pt x="9381" y="37878"/>
                  </a:cubicBezTo>
                  <a:cubicBezTo>
                    <a:pt x="9331" y="37860"/>
                    <a:pt x="9280" y="37837"/>
                    <a:pt x="9228" y="37837"/>
                  </a:cubicBezTo>
                  <a:cubicBezTo>
                    <a:pt x="9215" y="37837"/>
                    <a:pt x="9201" y="37838"/>
                    <a:pt x="9188" y="37842"/>
                  </a:cubicBezTo>
                  <a:cubicBezTo>
                    <a:pt x="9127" y="37856"/>
                    <a:pt x="9084" y="37911"/>
                    <a:pt x="9036" y="37955"/>
                  </a:cubicBezTo>
                  <a:cubicBezTo>
                    <a:pt x="8932" y="38047"/>
                    <a:pt x="8798" y="38077"/>
                    <a:pt x="8658" y="38077"/>
                  </a:cubicBezTo>
                  <a:cubicBezTo>
                    <a:pt x="8534" y="38077"/>
                    <a:pt x="8406" y="38054"/>
                    <a:pt x="8287" y="38028"/>
                  </a:cubicBezTo>
                  <a:lnTo>
                    <a:pt x="8287" y="38028"/>
                  </a:lnTo>
                  <a:cubicBezTo>
                    <a:pt x="8241" y="38068"/>
                    <a:pt x="8273" y="38147"/>
                    <a:pt x="8326" y="38176"/>
                  </a:cubicBezTo>
                  <a:cubicBezTo>
                    <a:pt x="8380" y="38205"/>
                    <a:pt x="8443" y="38202"/>
                    <a:pt x="8500" y="38218"/>
                  </a:cubicBezTo>
                  <a:cubicBezTo>
                    <a:pt x="8642" y="38260"/>
                    <a:pt x="8732" y="38430"/>
                    <a:pt x="8684" y="38570"/>
                  </a:cubicBezTo>
                  <a:cubicBezTo>
                    <a:pt x="8678" y="38589"/>
                    <a:pt x="8668" y="38610"/>
                    <a:pt x="8675" y="38630"/>
                  </a:cubicBezTo>
                  <a:cubicBezTo>
                    <a:pt x="8684" y="38655"/>
                    <a:pt x="8708" y="38662"/>
                    <a:pt x="8735" y="38662"/>
                  </a:cubicBezTo>
                  <a:cubicBezTo>
                    <a:pt x="8757" y="38662"/>
                    <a:pt x="8781" y="38658"/>
                    <a:pt x="8801" y="38653"/>
                  </a:cubicBezTo>
                  <a:cubicBezTo>
                    <a:pt x="8819" y="38650"/>
                    <a:pt x="8836" y="38648"/>
                    <a:pt x="8853" y="38648"/>
                  </a:cubicBezTo>
                  <a:cubicBezTo>
                    <a:pt x="9038" y="38648"/>
                    <a:pt x="9182" y="38842"/>
                    <a:pt x="9255" y="39023"/>
                  </a:cubicBezTo>
                  <a:cubicBezTo>
                    <a:pt x="9313" y="39167"/>
                    <a:pt x="9368" y="39329"/>
                    <a:pt x="9471" y="39438"/>
                  </a:cubicBezTo>
                  <a:cubicBezTo>
                    <a:pt x="9481" y="40201"/>
                    <a:pt x="9689" y="40565"/>
                    <a:pt x="9355" y="41835"/>
                  </a:cubicBezTo>
                  <a:cubicBezTo>
                    <a:pt x="9064" y="42940"/>
                    <a:pt x="8022" y="46950"/>
                    <a:pt x="8389" y="46950"/>
                  </a:cubicBezTo>
                  <a:cubicBezTo>
                    <a:pt x="8406" y="46950"/>
                    <a:pt x="8427" y="46941"/>
                    <a:pt x="8450" y="46922"/>
                  </a:cubicBezTo>
                  <a:cubicBezTo>
                    <a:pt x="9006" y="45558"/>
                    <a:pt x="9272" y="44678"/>
                    <a:pt x="9754" y="43254"/>
                  </a:cubicBezTo>
                  <a:cubicBezTo>
                    <a:pt x="10032" y="42434"/>
                    <a:pt x="10003" y="41546"/>
                    <a:pt x="10157" y="40695"/>
                  </a:cubicBezTo>
                  <a:cubicBezTo>
                    <a:pt x="10311" y="39844"/>
                    <a:pt x="10727" y="38946"/>
                    <a:pt x="11531" y="38625"/>
                  </a:cubicBezTo>
                  <a:cubicBezTo>
                    <a:pt x="11611" y="38562"/>
                    <a:pt x="11665" y="38535"/>
                    <a:pt x="11699" y="38535"/>
                  </a:cubicBezTo>
                  <a:cubicBezTo>
                    <a:pt x="11866" y="38535"/>
                    <a:pt x="11556" y="39197"/>
                    <a:pt x="11459" y="39533"/>
                  </a:cubicBezTo>
                  <a:cubicBezTo>
                    <a:pt x="11264" y="40206"/>
                    <a:pt x="10783" y="41164"/>
                    <a:pt x="10920" y="41851"/>
                  </a:cubicBezTo>
                  <a:cubicBezTo>
                    <a:pt x="10921" y="41908"/>
                    <a:pt x="10929" y="41933"/>
                    <a:pt x="10942" y="41933"/>
                  </a:cubicBezTo>
                  <a:cubicBezTo>
                    <a:pt x="11035" y="41933"/>
                    <a:pt x="11404" y="40616"/>
                    <a:pt x="11705" y="39730"/>
                  </a:cubicBezTo>
                  <a:cubicBezTo>
                    <a:pt x="11926" y="39082"/>
                    <a:pt x="12238" y="39460"/>
                    <a:pt x="12464" y="38538"/>
                  </a:cubicBezTo>
                  <a:cubicBezTo>
                    <a:pt x="12498" y="38402"/>
                    <a:pt x="12543" y="35526"/>
                    <a:pt x="12806" y="34455"/>
                  </a:cubicBezTo>
                  <a:cubicBezTo>
                    <a:pt x="13092" y="33289"/>
                    <a:pt x="13632" y="33861"/>
                    <a:pt x="13957" y="31923"/>
                  </a:cubicBezTo>
                  <a:cubicBezTo>
                    <a:pt x="14097" y="31083"/>
                    <a:pt x="14847" y="31620"/>
                    <a:pt x="14989" y="30778"/>
                  </a:cubicBezTo>
                  <a:cubicBezTo>
                    <a:pt x="15134" y="31103"/>
                    <a:pt x="15256" y="31440"/>
                    <a:pt x="15256" y="31659"/>
                  </a:cubicBezTo>
                  <a:cubicBezTo>
                    <a:pt x="15256" y="32063"/>
                    <a:pt x="15283" y="32409"/>
                    <a:pt x="15458" y="32409"/>
                  </a:cubicBezTo>
                  <a:cubicBezTo>
                    <a:pt x="15519" y="32409"/>
                    <a:pt x="15597" y="32367"/>
                    <a:pt x="15699" y="32273"/>
                  </a:cubicBezTo>
                  <a:cubicBezTo>
                    <a:pt x="16093" y="31904"/>
                    <a:pt x="15798" y="31067"/>
                    <a:pt x="16144" y="30475"/>
                  </a:cubicBezTo>
                  <a:cubicBezTo>
                    <a:pt x="16488" y="29883"/>
                    <a:pt x="16833" y="29637"/>
                    <a:pt x="17130" y="28849"/>
                  </a:cubicBezTo>
                  <a:cubicBezTo>
                    <a:pt x="17237" y="28563"/>
                    <a:pt x="17128" y="28459"/>
                    <a:pt x="16943" y="28459"/>
                  </a:cubicBezTo>
                  <a:cubicBezTo>
                    <a:pt x="16617" y="28459"/>
                    <a:pt x="16054" y="28782"/>
                    <a:pt x="16012" y="29013"/>
                  </a:cubicBezTo>
                  <a:cubicBezTo>
                    <a:pt x="15945" y="29375"/>
                    <a:pt x="16004" y="29670"/>
                    <a:pt x="15843" y="29933"/>
                  </a:cubicBezTo>
                  <a:cubicBezTo>
                    <a:pt x="15682" y="30196"/>
                    <a:pt x="15815" y="30278"/>
                    <a:pt x="15601" y="30541"/>
                  </a:cubicBezTo>
                  <a:cubicBezTo>
                    <a:pt x="15574" y="30575"/>
                    <a:pt x="15547" y="30590"/>
                    <a:pt x="15521" y="30590"/>
                  </a:cubicBezTo>
                  <a:cubicBezTo>
                    <a:pt x="15342" y="30590"/>
                    <a:pt x="15203" y="29871"/>
                    <a:pt x="15288" y="29556"/>
                  </a:cubicBezTo>
                  <a:cubicBezTo>
                    <a:pt x="15386" y="29195"/>
                    <a:pt x="15518" y="29457"/>
                    <a:pt x="15518" y="28864"/>
                  </a:cubicBezTo>
                  <a:cubicBezTo>
                    <a:pt x="15518" y="28271"/>
                    <a:pt x="15502" y="28322"/>
                    <a:pt x="15601" y="27746"/>
                  </a:cubicBezTo>
                  <a:cubicBezTo>
                    <a:pt x="15701" y="27171"/>
                    <a:pt x="15837" y="27093"/>
                    <a:pt x="15844" y="26728"/>
                  </a:cubicBezTo>
                  <a:cubicBezTo>
                    <a:pt x="15846" y="26600"/>
                    <a:pt x="15861" y="26461"/>
                    <a:pt x="15875" y="26335"/>
                  </a:cubicBezTo>
                  <a:cubicBezTo>
                    <a:pt x="15900" y="26304"/>
                    <a:pt x="15929" y="26271"/>
                    <a:pt x="15963" y="26234"/>
                  </a:cubicBezTo>
                  <a:cubicBezTo>
                    <a:pt x="16323" y="25839"/>
                    <a:pt x="16227" y="26037"/>
                    <a:pt x="16323" y="25445"/>
                  </a:cubicBezTo>
                  <a:cubicBezTo>
                    <a:pt x="16420" y="24853"/>
                    <a:pt x="16455" y="24301"/>
                    <a:pt x="16455" y="23739"/>
                  </a:cubicBezTo>
                  <a:cubicBezTo>
                    <a:pt x="16455" y="23178"/>
                    <a:pt x="16455" y="22784"/>
                    <a:pt x="16620" y="22701"/>
                  </a:cubicBezTo>
                  <a:cubicBezTo>
                    <a:pt x="16785" y="22618"/>
                    <a:pt x="16824" y="22610"/>
                    <a:pt x="16820" y="22383"/>
                  </a:cubicBezTo>
                  <a:cubicBezTo>
                    <a:pt x="16817" y="22156"/>
                    <a:pt x="16953" y="22105"/>
                    <a:pt x="17080" y="21289"/>
                  </a:cubicBezTo>
                  <a:cubicBezTo>
                    <a:pt x="17181" y="20641"/>
                    <a:pt x="16925" y="19507"/>
                    <a:pt x="17003" y="19507"/>
                  </a:cubicBezTo>
                  <a:cubicBezTo>
                    <a:pt x="17023" y="19507"/>
                    <a:pt x="17066" y="19584"/>
                    <a:pt x="17143" y="19766"/>
                  </a:cubicBezTo>
                  <a:cubicBezTo>
                    <a:pt x="17143" y="19766"/>
                    <a:pt x="17305" y="20130"/>
                    <a:pt x="17326" y="20259"/>
                  </a:cubicBezTo>
                  <a:cubicBezTo>
                    <a:pt x="17385" y="20594"/>
                    <a:pt x="17308" y="21622"/>
                    <a:pt x="17308" y="21622"/>
                  </a:cubicBezTo>
                  <a:cubicBezTo>
                    <a:pt x="17266" y="22384"/>
                    <a:pt x="17499" y="22560"/>
                    <a:pt x="17326" y="22889"/>
                  </a:cubicBezTo>
                  <a:cubicBezTo>
                    <a:pt x="17153" y="23218"/>
                    <a:pt x="17227" y="23744"/>
                    <a:pt x="17331" y="24113"/>
                  </a:cubicBezTo>
                  <a:cubicBezTo>
                    <a:pt x="17435" y="24483"/>
                    <a:pt x="17406" y="24631"/>
                    <a:pt x="17210" y="25075"/>
                  </a:cubicBezTo>
                  <a:cubicBezTo>
                    <a:pt x="17015" y="25515"/>
                    <a:pt x="16880" y="26037"/>
                    <a:pt x="17121" y="26037"/>
                  </a:cubicBezTo>
                  <a:cubicBezTo>
                    <a:pt x="17124" y="26037"/>
                    <a:pt x="17126" y="26037"/>
                    <a:pt x="17129" y="26037"/>
                  </a:cubicBezTo>
                  <a:cubicBezTo>
                    <a:pt x="17345" y="26025"/>
                    <a:pt x="17277" y="25421"/>
                    <a:pt x="17376" y="25209"/>
                  </a:cubicBezTo>
                  <a:cubicBezTo>
                    <a:pt x="17473" y="24998"/>
                    <a:pt x="17622" y="24459"/>
                    <a:pt x="17499" y="23768"/>
                  </a:cubicBezTo>
                  <a:cubicBezTo>
                    <a:pt x="17375" y="23078"/>
                    <a:pt x="17820" y="23201"/>
                    <a:pt x="17992" y="22709"/>
                  </a:cubicBezTo>
                  <a:cubicBezTo>
                    <a:pt x="18165" y="22216"/>
                    <a:pt x="18214" y="22216"/>
                    <a:pt x="17820" y="21476"/>
                  </a:cubicBezTo>
                  <a:cubicBezTo>
                    <a:pt x="17425" y="20735"/>
                    <a:pt x="17820" y="20982"/>
                    <a:pt x="17820" y="20563"/>
                  </a:cubicBezTo>
                  <a:cubicBezTo>
                    <a:pt x="17820" y="20145"/>
                    <a:pt x="18189" y="18641"/>
                    <a:pt x="18312" y="18239"/>
                  </a:cubicBezTo>
                  <a:cubicBezTo>
                    <a:pt x="18436" y="17838"/>
                    <a:pt x="18560" y="17925"/>
                    <a:pt x="18312" y="17188"/>
                  </a:cubicBezTo>
                  <a:lnTo>
                    <a:pt x="18312" y="17185"/>
                  </a:lnTo>
                  <a:cubicBezTo>
                    <a:pt x="18410" y="16508"/>
                    <a:pt x="17739" y="16769"/>
                    <a:pt x="17786" y="16086"/>
                  </a:cubicBezTo>
                  <a:cubicBezTo>
                    <a:pt x="17824" y="15545"/>
                    <a:pt x="18590" y="14058"/>
                    <a:pt x="18597" y="13517"/>
                  </a:cubicBezTo>
                  <a:cubicBezTo>
                    <a:pt x="18597" y="13506"/>
                    <a:pt x="18598" y="13496"/>
                    <a:pt x="18598" y="13487"/>
                  </a:cubicBezTo>
                  <a:cubicBezTo>
                    <a:pt x="18608" y="12992"/>
                    <a:pt x="18599" y="12870"/>
                    <a:pt x="18756" y="12698"/>
                  </a:cubicBezTo>
                  <a:cubicBezTo>
                    <a:pt x="18813" y="12635"/>
                    <a:pt x="18862" y="12595"/>
                    <a:pt x="18899" y="12595"/>
                  </a:cubicBezTo>
                  <a:cubicBezTo>
                    <a:pt x="18963" y="12595"/>
                    <a:pt x="18993" y="12715"/>
                    <a:pt x="18977" y="13043"/>
                  </a:cubicBezTo>
                  <a:cubicBezTo>
                    <a:pt x="18953" y="13561"/>
                    <a:pt x="18829" y="13881"/>
                    <a:pt x="18904" y="14375"/>
                  </a:cubicBezTo>
                  <a:cubicBezTo>
                    <a:pt x="18978" y="14867"/>
                    <a:pt x="18953" y="15015"/>
                    <a:pt x="18706" y="15314"/>
                  </a:cubicBezTo>
                  <a:cubicBezTo>
                    <a:pt x="18458" y="15613"/>
                    <a:pt x="18509" y="16544"/>
                    <a:pt x="18460" y="16742"/>
                  </a:cubicBezTo>
                  <a:cubicBezTo>
                    <a:pt x="18449" y="16791"/>
                    <a:pt x="18454" y="16814"/>
                    <a:pt x="18471" y="16814"/>
                  </a:cubicBezTo>
                  <a:cubicBezTo>
                    <a:pt x="18521" y="16814"/>
                    <a:pt x="18676" y="16591"/>
                    <a:pt x="18732" y="16199"/>
                  </a:cubicBezTo>
                  <a:cubicBezTo>
                    <a:pt x="18807" y="15681"/>
                    <a:pt x="19053" y="16075"/>
                    <a:pt x="19101" y="15705"/>
                  </a:cubicBezTo>
                  <a:cubicBezTo>
                    <a:pt x="19150" y="15336"/>
                    <a:pt x="19298" y="15213"/>
                    <a:pt x="19347" y="14967"/>
                  </a:cubicBezTo>
                  <a:cubicBezTo>
                    <a:pt x="19396" y="14721"/>
                    <a:pt x="19298" y="14300"/>
                    <a:pt x="19323" y="13980"/>
                  </a:cubicBezTo>
                  <a:cubicBezTo>
                    <a:pt x="19347" y="13659"/>
                    <a:pt x="19692" y="13808"/>
                    <a:pt x="19779" y="13257"/>
                  </a:cubicBezTo>
                  <a:cubicBezTo>
                    <a:pt x="19866" y="12705"/>
                    <a:pt x="19519" y="12032"/>
                    <a:pt x="19546" y="11514"/>
                  </a:cubicBezTo>
                  <a:cubicBezTo>
                    <a:pt x="19573" y="10997"/>
                    <a:pt x="19594" y="11046"/>
                    <a:pt x="19249" y="10747"/>
                  </a:cubicBezTo>
                  <a:cubicBezTo>
                    <a:pt x="18903" y="10448"/>
                    <a:pt x="18953" y="9987"/>
                    <a:pt x="18583" y="9368"/>
                  </a:cubicBezTo>
                  <a:cubicBezTo>
                    <a:pt x="18214" y="8750"/>
                    <a:pt x="18805" y="8777"/>
                    <a:pt x="18728" y="8460"/>
                  </a:cubicBezTo>
                  <a:cubicBezTo>
                    <a:pt x="18653" y="8144"/>
                    <a:pt x="19199" y="8161"/>
                    <a:pt x="19052" y="7890"/>
                  </a:cubicBezTo>
                  <a:cubicBezTo>
                    <a:pt x="18904" y="7619"/>
                    <a:pt x="18805" y="6978"/>
                    <a:pt x="18736" y="6433"/>
                  </a:cubicBezTo>
                  <a:cubicBezTo>
                    <a:pt x="18767" y="6322"/>
                    <a:pt x="18800" y="6211"/>
                    <a:pt x="18838" y="6101"/>
                  </a:cubicBezTo>
                  <a:cubicBezTo>
                    <a:pt x="18965" y="6037"/>
                    <a:pt x="19182" y="6069"/>
                    <a:pt x="19346" y="5844"/>
                  </a:cubicBezTo>
                  <a:cubicBezTo>
                    <a:pt x="19618" y="5474"/>
                    <a:pt x="19494" y="5499"/>
                    <a:pt x="19856" y="5375"/>
                  </a:cubicBezTo>
                  <a:cubicBezTo>
                    <a:pt x="20218" y="5252"/>
                    <a:pt x="19988" y="5080"/>
                    <a:pt x="19880" y="4635"/>
                  </a:cubicBezTo>
                  <a:cubicBezTo>
                    <a:pt x="19771" y="4191"/>
                    <a:pt x="20062" y="4439"/>
                    <a:pt x="20235" y="4118"/>
                  </a:cubicBezTo>
                  <a:cubicBezTo>
                    <a:pt x="20408" y="3797"/>
                    <a:pt x="20729" y="3921"/>
                    <a:pt x="20876" y="3649"/>
                  </a:cubicBezTo>
                  <a:cubicBezTo>
                    <a:pt x="20910" y="3585"/>
                    <a:pt x="20940" y="3468"/>
                    <a:pt x="20968" y="3325"/>
                  </a:cubicBezTo>
                  <a:cubicBezTo>
                    <a:pt x="21108" y="3248"/>
                    <a:pt x="21253" y="3178"/>
                    <a:pt x="21402" y="3114"/>
                  </a:cubicBezTo>
                  <a:lnTo>
                    <a:pt x="21402" y="3114"/>
                  </a:lnTo>
                  <a:cubicBezTo>
                    <a:pt x="21372" y="3483"/>
                    <a:pt x="21368" y="3865"/>
                    <a:pt x="21185" y="4183"/>
                  </a:cubicBezTo>
                  <a:cubicBezTo>
                    <a:pt x="21128" y="4283"/>
                    <a:pt x="21055" y="4374"/>
                    <a:pt x="21024" y="4483"/>
                  </a:cubicBezTo>
                  <a:cubicBezTo>
                    <a:pt x="20963" y="4698"/>
                    <a:pt x="21077" y="4917"/>
                    <a:pt x="21114" y="5137"/>
                  </a:cubicBezTo>
                  <a:cubicBezTo>
                    <a:pt x="21150" y="5351"/>
                    <a:pt x="21048" y="5634"/>
                    <a:pt x="20837" y="5634"/>
                  </a:cubicBezTo>
                  <a:cubicBezTo>
                    <a:pt x="20831" y="5634"/>
                    <a:pt x="20825" y="5633"/>
                    <a:pt x="20819" y="5633"/>
                  </a:cubicBezTo>
                  <a:cubicBezTo>
                    <a:pt x="20689" y="5624"/>
                    <a:pt x="20577" y="5502"/>
                    <a:pt x="20450" y="5502"/>
                  </a:cubicBezTo>
                  <a:cubicBezTo>
                    <a:pt x="20430" y="5502"/>
                    <a:pt x="20409" y="5505"/>
                    <a:pt x="20388" y="5512"/>
                  </a:cubicBezTo>
                  <a:cubicBezTo>
                    <a:pt x="20274" y="5550"/>
                    <a:pt x="20224" y="5683"/>
                    <a:pt x="20254" y="5799"/>
                  </a:cubicBezTo>
                  <a:cubicBezTo>
                    <a:pt x="20300" y="5976"/>
                    <a:pt x="20463" y="6071"/>
                    <a:pt x="20613" y="6154"/>
                  </a:cubicBezTo>
                  <a:lnTo>
                    <a:pt x="20550" y="6170"/>
                  </a:lnTo>
                  <a:cubicBezTo>
                    <a:pt x="20321" y="6226"/>
                    <a:pt x="20472" y="6410"/>
                    <a:pt x="20357" y="6593"/>
                  </a:cubicBezTo>
                  <a:cubicBezTo>
                    <a:pt x="20207" y="6832"/>
                    <a:pt x="19843" y="7103"/>
                    <a:pt x="19978" y="7384"/>
                  </a:cubicBezTo>
                  <a:cubicBezTo>
                    <a:pt x="20028" y="7487"/>
                    <a:pt x="20077" y="7612"/>
                    <a:pt x="20020" y="7711"/>
                  </a:cubicBezTo>
                  <a:cubicBezTo>
                    <a:pt x="19922" y="7883"/>
                    <a:pt x="19611" y="7808"/>
                    <a:pt x="19554" y="8061"/>
                  </a:cubicBezTo>
                  <a:cubicBezTo>
                    <a:pt x="19510" y="8249"/>
                    <a:pt x="19492" y="8270"/>
                    <a:pt x="19684" y="8293"/>
                  </a:cubicBezTo>
                  <a:cubicBezTo>
                    <a:pt x="19686" y="8293"/>
                    <a:pt x="19689" y="8293"/>
                    <a:pt x="19691" y="8293"/>
                  </a:cubicBezTo>
                  <a:cubicBezTo>
                    <a:pt x="19775" y="8293"/>
                    <a:pt x="19766" y="8119"/>
                    <a:pt x="19840" y="8079"/>
                  </a:cubicBezTo>
                  <a:cubicBezTo>
                    <a:pt x="19879" y="8058"/>
                    <a:pt x="19932" y="8052"/>
                    <a:pt x="19991" y="8052"/>
                  </a:cubicBezTo>
                  <a:cubicBezTo>
                    <a:pt x="20071" y="8052"/>
                    <a:pt x="20160" y="8064"/>
                    <a:pt x="20238" y="8064"/>
                  </a:cubicBezTo>
                  <a:cubicBezTo>
                    <a:pt x="20332" y="8064"/>
                    <a:pt x="20410" y="8047"/>
                    <a:pt x="20432" y="7974"/>
                  </a:cubicBezTo>
                  <a:cubicBezTo>
                    <a:pt x="20509" y="7727"/>
                    <a:pt x="20499" y="7461"/>
                    <a:pt x="20553" y="7207"/>
                  </a:cubicBezTo>
                  <a:cubicBezTo>
                    <a:pt x="20605" y="6896"/>
                    <a:pt x="21208" y="6997"/>
                    <a:pt x="21482" y="6793"/>
                  </a:cubicBezTo>
                  <a:lnTo>
                    <a:pt x="21482" y="6793"/>
                  </a:lnTo>
                  <a:cubicBezTo>
                    <a:pt x="21419" y="6966"/>
                    <a:pt x="21355" y="7146"/>
                    <a:pt x="21378" y="7328"/>
                  </a:cubicBezTo>
                  <a:cubicBezTo>
                    <a:pt x="21386" y="7385"/>
                    <a:pt x="21398" y="7404"/>
                    <a:pt x="21418" y="7404"/>
                  </a:cubicBezTo>
                  <a:cubicBezTo>
                    <a:pt x="21462" y="7404"/>
                    <a:pt x="21538" y="7310"/>
                    <a:pt x="21664" y="7307"/>
                  </a:cubicBezTo>
                  <a:cubicBezTo>
                    <a:pt x="21695" y="7305"/>
                    <a:pt x="21723" y="7304"/>
                    <a:pt x="21748" y="7304"/>
                  </a:cubicBezTo>
                  <a:cubicBezTo>
                    <a:pt x="21806" y="7304"/>
                    <a:pt x="21848" y="7308"/>
                    <a:pt x="21880" y="7308"/>
                  </a:cubicBezTo>
                  <a:cubicBezTo>
                    <a:pt x="21948" y="7308"/>
                    <a:pt x="21963" y="7289"/>
                    <a:pt x="21977" y="7166"/>
                  </a:cubicBezTo>
                  <a:cubicBezTo>
                    <a:pt x="22035" y="6658"/>
                    <a:pt x="21997" y="6079"/>
                    <a:pt x="22344" y="5699"/>
                  </a:cubicBezTo>
                  <a:cubicBezTo>
                    <a:pt x="22445" y="5591"/>
                    <a:pt x="22558" y="5487"/>
                    <a:pt x="22655" y="5373"/>
                  </a:cubicBezTo>
                  <a:cubicBezTo>
                    <a:pt x="22655" y="5372"/>
                    <a:pt x="22656" y="5372"/>
                    <a:pt x="22656" y="5371"/>
                  </a:cubicBezTo>
                  <a:cubicBezTo>
                    <a:pt x="22790" y="5277"/>
                    <a:pt x="22889" y="5358"/>
                    <a:pt x="22926" y="5215"/>
                  </a:cubicBezTo>
                  <a:cubicBezTo>
                    <a:pt x="22963" y="5071"/>
                    <a:pt x="22947" y="5013"/>
                    <a:pt x="22942" y="4874"/>
                  </a:cubicBezTo>
                  <a:cubicBezTo>
                    <a:pt x="22938" y="4734"/>
                    <a:pt x="23029" y="4693"/>
                    <a:pt x="23012" y="4557"/>
                  </a:cubicBezTo>
                  <a:cubicBezTo>
                    <a:pt x="22996" y="4422"/>
                    <a:pt x="23029" y="4340"/>
                    <a:pt x="23091" y="4200"/>
                  </a:cubicBezTo>
                  <a:cubicBezTo>
                    <a:pt x="23152" y="4060"/>
                    <a:pt x="23226" y="4097"/>
                    <a:pt x="23206" y="4048"/>
                  </a:cubicBezTo>
                  <a:cubicBezTo>
                    <a:pt x="23198" y="4028"/>
                    <a:pt x="23195" y="4020"/>
                    <a:pt x="23188" y="4020"/>
                  </a:cubicBezTo>
                  <a:cubicBezTo>
                    <a:pt x="23177" y="4020"/>
                    <a:pt x="23157" y="4040"/>
                    <a:pt x="23095" y="4064"/>
                  </a:cubicBezTo>
                  <a:cubicBezTo>
                    <a:pt x="22992" y="4105"/>
                    <a:pt x="22968" y="4192"/>
                    <a:pt x="22968" y="4302"/>
                  </a:cubicBezTo>
                  <a:cubicBezTo>
                    <a:pt x="22968" y="4413"/>
                    <a:pt x="22832" y="4561"/>
                    <a:pt x="22795" y="4697"/>
                  </a:cubicBezTo>
                  <a:cubicBezTo>
                    <a:pt x="22758" y="4833"/>
                    <a:pt x="22770" y="4878"/>
                    <a:pt x="22700" y="4968"/>
                  </a:cubicBezTo>
                  <a:cubicBezTo>
                    <a:pt x="22630" y="5059"/>
                    <a:pt x="22448" y="5158"/>
                    <a:pt x="22448" y="5158"/>
                  </a:cubicBezTo>
                  <a:cubicBezTo>
                    <a:pt x="22306" y="5209"/>
                    <a:pt x="22173" y="5282"/>
                    <a:pt x="22054" y="5374"/>
                  </a:cubicBezTo>
                  <a:cubicBezTo>
                    <a:pt x="22292" y="4952"/>
                    <a:pt x="22408" y="4472"/>
                    <a:pt x="22390" y="3988"/>
                  </a:cubicBezTo>
                  <a:cubicBezTo>
                    <a:pt x="22382" y="3777"/>
                    <a:pt x="22348" y="3564"/>
                    <a:pt x="22378" y="3355"/>
                  </a:cubicBezTo>
                  <a:cubicBezTo>
                    <a:pt x="22423" y="3027"/>
                    <a:pt x="22614" y="2753"/>
                    <a:pt x="22845" y="2510"/>
                  </a:cubicBezTo>
                  <a:cubicBezTo>
                    <a:pt x="22983" y="2441"/>
                    <a:pt x="23117" y="2363"/>
                    <a:pt x="23246" y="2277"/>
                  </a:cubicBezTo>
                  <a:cubicBezTo>
                    <a:pt x="23373" y="2192"/>
                    <a:pt x="23496" y="2099"/>
                    <a:pt x="23612" y="1999"/>
                  </a:cubicBezTo>
                  <a:cubicBezTo>
                    <a:pt x="23627" y="1910"/>
                    <a:pt x="23595" y="1810"/>
                    <a:pt x="23513" y="1810"/>
                  </a:cubicBezTo>
                  <a:cubicBezTo>
                    <a:pt x="23512" y="1810"/>
                    <a:pt x="23511" y="1810"/>
                    <a:pt x="23509" y="1810"/>
                  </a:cubicBezTo>
                  <a:cubicBezTo>
                    <a:pt x="23594" y="1679"/>
                    <a:pt x="23664" y="1541"/>
                    <a:pt x="23717" y="1395"/>
                  </a:cubicBezTo>
                  <a:cubicBezTo>
                    <a:pt x="23528" y="1340"/>
                    <a:pt x="23427" y="1127"/>
                    <a:pt x="23249" y="1041"/>
                  </a:cubicBezTo>
                  <a:cubicBezTo>
                    <a:pt x="23191" y="1013"/>
                    <a:pt x="23129" y="1001"/>
                    <a:pt x="23067" y="1001"/>
                  </a:cubicBezTo>
                  <a:cubicBezTo>
                    <a:pt x="22923" y="1001"/>
                    <a:pt x="22775" y="1065"/>
                    <a:pt x="22654" y="1148"/>
                  </a:cubicBezTo>
                  <a:cubicBezTo>
                    <a:pt x="22480" y="1268"/>
                    <a:pt x="22335" y="1429"/>
                    <a:pt x="22147" y="1525"/>
                  </a:cubicBezTo>
                  <a:cubicBezTo>
                    <a:pt x="22084" y="1558"/>
                    <a:pt x="22016" y="1583"/>
                    <a:pt x="21947" y="1583"/>
                  </a:cubicBezTo>
                  <a:cubicBezTo>
                    <a:pt x="21940" y="1583"/>
                    <a:pt x="21933" y="1583"/>
                    <a:pt x="21926" y="1583"/>
                  </a:cubicBezTo>
                  <a:cubicBezTo>
                    <a:pt x="21854" y="1578"/>
                    <a:pt x="21788" y="1545"/>
                    <a:pt x="21719" y="1531"/>
                  </a:cubicBezTo>
                  <a:cubicBezTo>
                    <a:pt x="21694" y="1526"/>
                    <a:pt x="21669" y="1524"/>
                    <a:pt x="21644" y="1524"/>
                  </a:cubicBezTo>
                  <a:cubicBezTo>
                    <a:pt x="21514" y="1524"/>
                    <a:pt x="21390" y="1586"/>
                    <a:pt x="21311" y="1693"/>
                  </a:cubicBezTo>
                  <a:cubicBezTo>
                    <a:pt x="21153" y="1913"/>
                    <a:pt x="21208" y="2291"/>
                    <a:pt x="20959" y="2400"/>
                  </a:cubicBezTo>
                  <a:cubicBezTo>
                    <a:pt x="20920" y="2417"/>
                    <a:pt x="20879" y="2424"/>
                    <a:pt x="20837" y="2424"/>
                  </a:cubicBezTo>
                  <a:cubicBezTo>
                    <a:pt x="20648" y="2424"/>
                    <a:pt x="20439" y="2283"/>
                    <a:pt x="20261" y="2283"/>
                  </a:cubicBezTo>
                  <a:cubicBezTo>
                    <a:pt x="20204" y="2283"/>
                    <a:pt x="20150" y="2297"/>
                    <a:pt x="20101" y="2337"/>
                  </a:cubicBezTo>
                  <a:cubicBezTo>
                    <a:pt x="19973" y="2437"/>
                    <a:pt x="19990" y="2630"/>
                    <a:pt x="19959" y="2790"/>
                  </a:cubicBezTo>
                  <a:cubicBezTo>
                    <a:pt x="19944" y="2862"/>
                    <a:pt x="19905" y="2928"/>
                    <a:pt x="19850" y="2976"/>
                  </a:cubicBezTo>
                  <a:cubicBezTo>
                    <a:pt x="19828" y="2996"/>
                    <a:pt x="19803" y="3004"/>
                    <a:pt x="19779" y="3004"/>
                  </a:cubicBezTo>
                  <a:cubicBezTo>
                    <a:pt x="19715" y="3004"/>
                    <a:pt x="19655" y="2945"/>
                    <a:pt x="19665" y="2870"/>
                  </a:cubicBezTo>
                  <a:cubicBezTo>
                    <a:pt x="19675" y="2788"/>
                    <a:pt x="19665" y="2700"/>
                    <a:pt x="19677" y="2617"/>
                  </a:cubicBezTo>
                  <a:cubicBezTo>
                    <a:pt x="19688" y="2532"/>
                    <a:pt x="19749" y="2447"/>
                    <a:pt x="19819" y="2416"/>
                  </a:cubicBezTo>
                  <a:cubicBezTo>
                    <a:pt x="19872" y="2391"/>
                    <a:pt x="19907" y="2339"/>
                    <a:pt x="19911" y="2280"/>
                  </a:cubicBezTo>
                  <a:cubicBezTo>
                    <a:pt x="19917" y="2189"/>
                    <a:pt x="19964" y="2096"/>
                    <a:pt x="20025" y="2025"/>
                  </a:cubicBezTo>
                  <a:cubicBezTo>
                    <a:pt x="20119" y="1915"/>
                    <a:pt x="20244" y="1835"/>
                    <a:pt x="20335" y="1722"/>
                  </a:cubicBezTo>
                  <a:cubicBezTo>
                    <a:pt x="20502" y="1520"/>
                    <a:pt x="20580" y="1204"/>
                    <a:pt x="20836" y="1141"/>
                  </a:cubicBezTo>
                  <a:cubicBezTo>
                    <a:pt x="20866" y="1133"/>
                    <a:pt x="20897" y="1130"/>
                    <a:pt x="20927" y="1130"/>
                  </a:cubicBezTo>
                  <a:cubicBezTo>
                    <a:pt x="21085" y="1130"/>
                    <a:pt x="21245" y="1217"/>
                    <a:pt x="21407" y="1217"/>
                  </a:cubicBezTo>
                  <a:cubicBezTo>
                    <a:pt x="21550" y="1217"/>
                    <a:pt x="21684" y="1151"/>
                    <a:pt x="21811" y="1086"/>
                  </a:cubicBezTo>
                  <a:cubicBezTo>
                    <a:pt x="22038" y="969"/>
                    <a:pt x="22265" y="853"/>
                    <a:pt x="22492" y="736"/>
                  </a:cubicBezTo>
                  <a:cubicBezTo>
                    <a:pt x="22572" y="695"/>
                    <a:pt x="22654" y="653"/>
                    <a:pt x="22711" y="583"/>
                  </a:cubicBezTo>
                  <a:cubicBezTo>
                    <a:pt x="22750" y="537"/>
                    <a:pt x="22779" y="479"/>
                    <a:pt x="22831" y="448"/>
                  </a:cubicBezTo>
                  <a:cubicBezTo>
                    <a:pt x="22865" y="428"/>
                    <a:pt x="22903" y="423"/>
                    <a:pt x="22943" y="423"/>
                  </a:cubicBezTo>
                  <a:cubicBezTo>
                    <a:pt x="22985" y="423"/>
                    <a:pt x="23029" y="428"/>
                    <a:pt x="23072" y="428"/>
                  </a:cubicBezTo>
                  <a:cubicBezTo>
                    <a:pt x="23096" y="428"/>
                    <a:pt x="23121" y="426"/>
                    <a:pt x="23144" y="420"/>
                  </a:cubicBezTo>
                  <a:cubicBezTo>
                    <a:pt x="23271" y="387"/>
                    <a:pt x="23331" y="236"/>
                    <a:pt x="23306" y="105"/>
                  </a:cubicBezTo>
                  <a:cubicBezTo>
                    <a:pt x="23253" y="30"/>
                    <a:pt x="23174" y="1"/>
                    <a:pt x="230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9"/>
            <p:cNvSpPr/>
            <p:nvPr/>
          </p:nvSpPr>
          <p:spPr>
            <a:xfrm>
              <a:off x="4267496" y="-131050"/>
              <a:ext cx="185187" cy="73051"/>
            </a:xfrm>
            <a:custGeom>
              <a:avLst/>
              <a:gdLst/>
              <a:ahLst/>
              <a:cxnLst/>
              <a:rect l="l" t="t" r="r" b="b"/>
              <a:pathLst>
                <a:path w="4918" h="1940" extrusionOk="0">
                  <a:moveTo>
                    <a:pt x="2631" y="1"/>
                  </a:moveTo>
                  <a:cubicBezTo>
                    <a:pt x="2617" y="1"/>
                    <a:pt x="2602" y="2"/>
                    <a:pt x="2587" y="4"/>
                  </a:cubicBezTo>
                  <a:cubicBezTo>
                    <a:pt x="2570" y="5"/>
                    <a:pt x="2552" y="9"/>
                    <a:pt x="2536" y="18"/>
                  </a:cubicBezTo>
                  <a:cubicBezTo>
                    <a:pt x="2512" y="33"/>
                    <a:pt x="2499" y="60"/>
                    <a:pt x="2487" y="85"/>
                  </a:cubicBezTo>
                  <a:cubicBezTo>
                    <a:pt x="2409" y="245"/>
                    <a:pt x="2292" y="420"/>
                    <a:pt x="2115" y="429"/>
                  </a:cubicBezTo>
                  <a:cubicBezTo>
                    <a:pt x="2109" y="429"/>
                    <a:pt x="2104" y="429"/>
                    <a:pt x="2099" y="429"/>
                  </a:cubicBezTo>
                  <a:cubicBezTo>
                    <a:pt x="2029" y="429"/>
                    <a:pt x="1960" y="404"/>
                    <a:pt x="1890" y="398"/>
                  </a:cubicBezTo>
                  <a:cubicBezTo>
                    <a:pt x="1881" y="397"/>
                    <a:pt x="1871" y="396"/>
                    <a:pt x="1862" y="396"/>
                  </a:cubicBezTo>
                  <a:cubicBezTo>
                    <a:pt x="1794" y="396"/>
                    <a:pt x="1723" y="422"/>
                    <a:pt x="1696" y="483"/>
                  </a:cubicBezTo>
                  <a:cubicBezTo>
                    <a:pt x="1713" y="507"/>
                    <a:pt x="1743" y="515"/>
                    <a:pt x="1773" y="515"/>
                  </a:cubicBezTo>
                  <a:cubicBezTo>
                    <a:pt x="1785" y="515"/>
                    <a:pt x="1796" y="514"/>
                    <a:pt x="1807" y="512"/>
                  </a:cubicBezTo>
                  <a:cubicBezTo>
                    <a:pt x="1838" y="506"/>
                    <a:pt x="1870" y="495"/>
                    <a:pt x="1902" y="495"/>
                  </a:cubicBezTo>
                  <a:cubicBezTo>
                    <a:pt x="1910" y="495"/>
                    <a:pt x="1918" y="496"/>
                    <a:pt x="1926" y="497"/>
                  </a:cubicBezTo>
                  <a:cubicBezTo>
                    <a:pt x="1966" y="506"/>
                    <a:pt x="2001" y="553"/>
                    <a:pt x="1979" y="587"/>
                  </a:cubicBezTo>
                  <a:cubicBezTo>
                    <a:pt x="1942" y="626"/>
                    <a:pt x="1894" y="638"/>
                    <a:pt x="1841" y="638"/>
                  </a:cubicBezTo>
                  <a:cubicBezTo>
                    <a:pt x="1758" y="638"/>
                    <a:pt x="1663" y="609"/>
                    <a:pt x="1577" y="609"/>
                  </a:cubicBezTo>
                  <a:cubicBezTo>
                    <a:pt x="1529" y="609"/>
                    <a:pt x="1485" y="618"/>
                    <a:pt x="1447" y="647"/>
                  </a:cubicBezTo>
                  <a:cubicBezTo>
                    <a:pt x="1353" y="718"/>
                    <a:pt x="1333" y="894"/>
                    <a:pt x="1216" y="896"/>
                  </a:cubicBezTo>
                  <a:cubicBezTo>
                    <a:pt x="1196" y="896"/>
                    <a:pt x="1176" y="891"/>
                    <a:pt x="1157" y="891"/>
                  </a:cubicBezTo>
                  <a:cubicBezTo>
                    <a:pt x="1148" y="891"/>
                    <a:pt x="1138" y="892"/>
                    <a:pt x="1129" y="896"/>
                  </a:cubicBezTo>
                  <a:cubicBezTo>
                    <a:pt x="1102" y="907"/>
                    <a:pt x="1086" y="940"/>
                    <a:pt x="1066" y="963"/>
                  </a:cubicBezTo>
                  <a:cubicBezTo>
                    <a:pt x="1033" y="1003"/>
                    <a:pt x="982" y="1018"/>
                    <a:pt x="929" y="1018"/>
                  </a:cubicBezTo>
                  <a:cubicBezTo>
                    <a:pt x="896" y="1018"/>
                    <a:pt x="862" y="1012"/>
                    <a:pt x="831" y="1002"/>
                  </a:cubicBezTo>
                  <a:cubicBezTo>
                    <a:pt x="751" y="977"/>
                    <a:pt x="675" y="932"/>
                    <a:pt x="590" y="928"/>
                  </a:cubicBezTo>
                  <a:cubicBezTo>
                    <a:pt x="581" y="928"/>
                    <a:pt x="572" y="927"/>
                    <a:pt x="562" y="927"/>
                  </a:cubicBezTo>
                  <a:cubicBezTo>
                    <a:pt x="468" y="927"/>
                    <a:pt x="348" y="952"/>
                    <a:pt x="316" y="1018"/>
                  </a:cubicBezTo>
                  <a:cubicBezTo>
                    <a:pt x="327" y="1053"/>
                    <a:pt x="393" y="1062"/>
                    <a:pt x="463" y="1062"/>
                  </a:cubicBezTo>
                  <a:cubicBezTo>
                    <a:pt x="504" y="1062"/>
                    <a:pt x="546" y="1059"/>
                    <a:pt x="579" y="1055"/>
                  </a:cubicBezTo>
                  <a:cubicBezTo>
                    <a:pt x="608" y="1052"/>
                    <a:pt x="637" y="1047"/>
                    <a:pt x="665" y="1047"/>
                  </a:cubicBezTo>
                  <a:cubicBezTo>
                    <a:pt x="689" y="1047"/>
                    <a:pt x="712" y="1051"/>
                    <a:pt x="733" y="1062"/>
                  </a:cubicBezTo>
                  <a:cubicBezTo>
                    <a:pt x="764" y="1076"/>
                    <a:pt x="786" y="1105"/>
                    <a:pt x="811" y="1128"/>
                  </a:cubicBezTo>
                  <a:cubicBezTo>
                    <a:pt x="866" y="1179"/>
                    <a:pt x="937" y="1206"/>
                    <a:pt x="1010" y="1206"/>
                  </a:cubicBezTo>
                  <a:cubicBezTo>
                    <a:pt x="1032" y="1206"/>
                    <a:pt x="1054" y="1203"/>
                    <a:pt x="1076" y="1198"/>
                  </a:cubicBezTo>
                  <a:cubicBezTo>
                    <a:pt x="1101" y="1192"/>
                    <a:pt x="1125" y="1183"/>
                    <a:pt x="1150" y="1183"/>
                  </a:cubicBezTo>
                  <a:cubicBezTo>
                    <a:pt x="1154" y="1183"/>
                    <a:pt x="1158" y="1183"/>
                    <a:pt x="1162" y="1184"/>
                  </a:cubicBezTo>
                  <a:cubicBezTo>
                    <a:pt x="1191" y="1186"/>
                    <a:pt x="1220" y="1209"/>
                    <a:pt x="1217" y="1238"/>
                  </a:cubicBezTo>
                  <a:cubicBezTo>
                    <a:pt x="1100" y="1300"/>
                    <a:pt x="971" y="1333"/>
                    <a:pt x="839" y="1333"/>
                  </a:cubicBezTo>
                  <a:cubicBezTo>
                    <a:pt x="837" y="1333"/>
                    <a:pt x="835" y="1333"/>
                    <a:pt x="833" y="1333"/>
                  </a:cubicBezTo>
                  <a:cubicBezTo>
                    <a:pt x="832" y="1333"/>
                    <a:pt x="832" y="1333"/>
                    <a:pt x="831" y="1333"/>
                  </a:cubicBezTo>
                  <a:cubicBezTo>
                    <a:pt x="781" y="1333"/>
                    <a:pt x="740" y="1376"/>
                    <a:pt x="745" y="1426"/>
                  </a:cubicBezTo>
                  <a:cubicBezTo>
                    <a:pt x="767" y="1586"/>
                    <a:pt x="642" y="1723"/>
                    <a:pt x="488" y="1723"/>
                  </a:cubicBezTo>
                  <a:cubicBezTo>
                    <a:pt x="476" y="1723"/>
                    <a:pt x="464" y="1722"/>
                    <a:pt x="452" y="1721"/>
                  </a:cubicBezTo>
                  <a:cubicBezTo>
                    <a:pt x="397" y="1713"/>
                    <a:pt x="346" y="1689"/>
                    <a:pt x="292" y="1681"/>
                  </a:cubicBezTo>
                  <a:cubicBezTo>
                    <a:pt x="278" y="1679"/>
                    <a:pt x="265" y="1678"/>
                    <a:pt x="252" y="1678"/>
                  </a:cubicBezTo>
                  <a:cubicBezTo>
                    <a:pt x="148" y="1678"/>
                    <a:pt x="51" y="1736"/>
                    <a:pt x="0" y="1830"/>
                  </a:cubicBezTo>
                  <a:cubicBezTo>
                    <a:pt x="137" y="1887"/>
                    <a:pt x="284" y="1916"/>
                    <a:pt x="432" y="1916"/>
                  </a:cubicBezTo>
                  <a:cubicBezTo>
                    <a:pt x="458" y="1916"/>
                    <a:pt x="485" y="1915"/>
                    <a:pt x="512" y="1913"/>
                  </a:cubicBezTo>
                  <a:cubicBezTo>
                    <a:pt x="622" y="1906"/>
                    <a:pt x="733" y="1882"/>
                    <a:pt x="843" y="1882"/>
                  </a:cubicBezTo>
                  <a:cubicBezTo>
                    <a:pt x="884" y="1882"/>
                    <a:pt x="926" y="1885"/>
                    <a:pt x="967" y="1894"/>
                  </a:cubicBezTo>
                  <a:cubicBezTo>
                    <a:pt x="1035" y="1910"/>
                    <a:pt x="1107" y="1940"/>
                    <a:pt x="1174" y="1940"/>
                  </a:cubicBezTo>
                  <a:cubicBezTo>
                    <a:pt x="1200" y="1940"/>
                    <a:pt x="1225" y="1936"/>
                    <a:pt x="1249" y="1924"/>
                  </a:cubicBezTo>
                  <a:cubicBezTo>
                    <a:pt x="1298" y="1902"/>
                    <a:pt x="1331" y="1857"/>
                    <a:pt x="1370" y="1819"/>
                  </a:cubicBezTo>
                  <a:cubicBezTo>
                    <a:pt x="1477" y="1716"/>
                    <a:pt x="1625" y="1683"/>
                    <a:pt x="1778" y="1683"/>
                  </a:cubicBezTo>
                  <a:cubicBezTo>
                    <a:pt x="1864" y="1683"/>
                    <a:pt x="1951" y="1694"/>
                    <a:pt x="2034" y="1708"/>
                  </a:cubicBezTo>
                  <a:cubicBezTo>
                    <a:pt x="2174" y="1733"/>
                    <a:pt x="2314" y="1764"/>
                    <a:pt x="2450" y="1803"/>
                  </a:cubicBezTo>
                  <a:cubicBezTo>
                    <a:pt x="2479" y="1811"/>
                    <a:pt x="2510" y="1820"/>
                    <a:pt x="2540" y="1820"/>
                  </a:cubicBezTo>
                  <a:cubicBezTo>
                    <a:pt x="2559" y="1820"/>
                    <a:pt x="2578" y="1816"/>
                    <a:pt x="2595" y="1807"/>
                  </a:cubicBezTo>
                  <a:cubicBezTo>
                    <a:pt x="2628" y="1790"/>
                    <a:pt x="2649" y="1756"/>
                    <a:pt x="2681" y="1737"/>
                  </a:cubicBezTo>
                  <a:cubicBezTo>
                    <a:pt x="2703" y="1724"/>
                    <a:pt x="2726" y="1720"/>
                    <a:pt x="2749" y="1720"/>
                  </a:cubicBezTo>
                  <a:cubicBezTo>
                    <a:pt x="2809" y="1720"/>
                    <a:pt x="2875" y="1749"/>
                    <a:pt x="2937" y="1749"/>
                  </a:cubicBezTo>
                  <a:cubicBezTo>
                    <a:pt x="2946" y="1749"/>
                    <a:pt x="2955" y="1749"/>
                    <a:pt x="2964" y="1747"/>
                  </a:cubicBezTo>
                  <a:cubicBezTo>
                    <a:pt x="3136" y="1721"/>
                    <a:pt x="3166" y="1439"/>
                    <a:pt x="3337" y="1401"/>
                  </a:cubicBezTo>
                  <a:cubicBezTo>
                    <a:pt x="3349" y="1398"/>
                    <a:pt x="3361" y="1397"/>
                    <a:pt x="3373" y="1397"/>
                  </a:cubicBezTo>
                  <a:cubicBezTo>
                    <a:pt x="3448" y="1397"/>
                    <a:pt x="3519" y="1442"/>
                    <a:pt x="3586" y="1482"/>
                  </a:cubicBezTo>
                  <a:cubicBezTo>
                    <a:pt x="3637" y="1512"/>
                    <a:pt x="3698" y="1538"/>
                    <a:pt x="3756" y="1538"/>
                  </a:cubicBezTo>
                  <a:cubicBezTo>
                    <a:pt x="3785" y="1538"/>
                    <a:pt x="3813" y="1531"/>
                    <a:pt x="3838" y="1515"/>
                  </a:cubicBezTo>
                  <a:cubicBezTo>
                    <a:pt x="3894" y="1478"/>
                    <a:pt x="3913" y="1406"/>
                    <a:pt x="3958" y="1356"/>
                  </a:cubicBezTo>
                  <a:cubicBezTo>
                    <a:pt x="4000" y="1310"/>
                    <a:pt x="4063" y="1287"/>
                    <a:pt x="4126" y="1287"/>
                  </a:cubicBezTo>
                  <a:cubicBezTo>
                    <a:pt x="4146" y="1287"/>
                    <a:pt x="4166" y="1289"/>
                    <a:pt x="4185" y="1293"/>
                  </a:cubicBezTo>
                  <a:cubicBezTo>
                    <a:pt x="4264" y="1312"/>
                    <a:pt x="4202" y="1373"/>
                    <a:pt x="4250" y="1439"/>
                  </a:cubicBezTo>
                  <a:cubicBezTo>
                    <a:pt x="4237" y="1452"/>
                    <a:pt x="4327" y="1484"/>
                    <a:pt x="4403" y="1484"/>
                  </a:cubicBezTo>
                  <a:cubicBezTo>
                    <a:pt x="4417" y="1484"/>
                    <a:pt x="4431" y="1483"/>
                    <a:pt x="4444" y="1480"/>
                  </a:cubicBezTo>
                  <a:cubicBezTo>
                    <a:pt x="4557" y="1454"/>
                    <a:pt x="4706" y="1420"/>
                    <a:pt x="4658" y="1360"/>
                  </a:cubicBezTo>
                  <a:cubicBezTo>
                    <a:pt x="4836" y="1268"/>
                    <a:pt x="4917" y="928"/>
                    <a:pt x="4586" y="828"/>
                  </a:cubicBezTo>
                  <a:cubicBezTo>
                    <a:pt x="4538" y="814"/>
                    <a:pt x="4372" y="814"/>
                    <a:pt x="4326" y="791"/>
                  </a:cubicBezTo>
                  <a:cubicBezTo>
                    <a:pt x="4263" y="758"/>
                    <a:pt x="3884" y="716"/>
                    <a:pt x="3726" y="652"/>
                  </a:cubicBezTo>
                  <a:cubicBezTo>
                    <a:pt x="3536" y="575"/>
                    <a:pt x="3569" y="476"/>
                    <a:pt x="3544" y="447"/>
                  </a:cubicBezTo>
                  <a:cubicBezTo>
                    <a:pt x="3486" y="378"/>
                    <a:pt x="3458" y="290"/>
                    <a:pt x="3416" y="212"/>
                  </a:cubicBezTo>
                  <a:cubicBezTo>
                    <a:pt x="3373" y="133"/>
                    <a:pt x="3306" y="58"/>
                    <a:pt x="3217" y="49"/>
                  </a:cubicBezTo>
                  <a:cubicBezTo>
                    <a:pt x="3211" y="49"/>
                    <a:pt x="3205" y="48"/>
                    <a:pt x="3198" y="48"/>
                  </a:cubicBezTo>
                  <a:cubicBezTo>
                    <a:pt x="3140" y="48"/>
                    <a:pt x="3083" y="74"/>
                    <a:pt x="3025" y="78"/>
                  </a:cubicBezTo>
                  <a:cubicBezTo>
                    <a:pt x="3019" y="78"/>
                    <a:pt x="3013" y="78"/>
                    <a:pt x="3007" y="78"/>
                  </a:cubicBezTo>
                  <a:cubicBezTo>
                    <a:pt x="2880" y="78"/>
                    <a:pt x="2765" y="1"/>
                    <a:pt x="26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4438823" y="-68431"/>
              <a:ext cx="56784" cy="20823"/>
            </a:xfrm>
            <a:custGeom>
              <a:avLst/>
              <a:gdLst/>
              <a:ahLst/>
              <a:cxnLst/>
              <a:rect l="l" t="t" r="r" b="b"/>
              <a:pathLst>
                <a:path w="1508" h="553" extrusionOk="0">
                  <a:moveTo>
                    <a:pt x="1141" y="0"/>
                  </a:moveTo>
                  <a:cubicBezTo>
                    <a:pt x="1048" y="0"/>
                    <a:pt x="949" y="61"/>
                    <a:pt x="873" y="127"/>
                  </a:cubicBezTo>
                  <a:cubicBezTo>
                    <a:pt x="870" y="130"/>
                    <a:pt x="863" y="132"/>
                    <a:pt x="854" y="132"/>
                  </a:cubicBezTo>
                  <a:cubicBezTo>
                    <a:pt x="818" y="132"/>
                    <a:pt x="747" y="108"/>
                    <a:pt x="726" y="105"/>
                  </a:cubicBezTo>
                  <a:cubicBezTo>
                    <a:pt x="704" y="103"/>
                    <a:pt x="685" y="101"/>
                    <a:pt x="668" y="101"/>
                  </a:cubicBezTo>
                  <a:cubicBezTo>
                    <a:pt x="522" y="101"/>
                    <a:pt x="527" y="185"/>
                    <a:pt x="445" y="207"/>
                  </a:cubicBezTo>
                  <a:cubicBezTo>
                    <a:pt x="430" y="211"/>
                    <a:pt x="408" y="212"/>
                    <a:pt x="382" y="212"/>
                  </a:cubicBezTo>
                  <a:cubicBezTo>
                    <a:pt x="300" y="212"/>
                    <a:pt x="177" y="198"/>
                    <a:pt x="102" y="198"/>
                  </a:cubicBezTo>
                  <a:cubicBezTo>
                    <a:pt x="25" y="198"/>
                    <a:pt x="0" y="214"/>
                    <a:pt x="128" y="277"/>
                  </a:cubicBezTo>
                  <a:cubicBezTo>
                    <a:pt x="144" y="322"/>
                    <a:pt x="65" y="360"/>
                    <a:pt x="81" y="405"/>
                  </a:cubicBezTo>
                  <a:cubicBezTo>
                    <a:pt x="124" y="535"/>
                    <a:pt x="381" y="552"/>
                    <a:pt x="583" y="552"/>
                  </a:cubicBezTo>
                  <a:cubicBezTo>
                    <a:pt x="636" y="552"/>
                    <a:pt x="686" y="551"/>
                    <a:pt x="726" y="550"/>
                  </a:cubicBezTo>
                  <a:cubicBezTo>
                    <a:pt x="763" y="550"/>
                    <a:pt x="802" y="548"/>
                    <a:pt x="831" y="527"/>
                  </a:cubicBezTo>
                  <a:cubicBezTo>
                    <a:pt x="861" y="506"/>
                    <a:pt x="874" y="471"/>
                    <a:pt x="899" y="446"/>
                  </a:cubicBezTo>
                  <a:cubicBezTo>
                    <a:pt x="933" y="412"/>
                    <a:pt x="977" y="404"/>
                    <a:pt x="1024" y="404"/>
                  </a:cubicBezTo>
                  <a:cubicBezTo>
                    <a:pt x="1070" y="404"/>
                    <a:pt x="1119" y="412"/>
                    <a:pt x="1167" y="412"/>
                  </a:cubicBezTo>
                  <a:cubicBezTo>
                    <a:pt x="1194" y="412"/>
                    <a:pt x="1220" y="409"/>
                    <a:pt x="1244" y="402"/>
                  </a:cubicBezTo>
                  <a:cubicBezTo>
                    <a:pt x="1287" y="389"/>
                    <a:pt x="1327" y="331"/>
                    <a:pt x="1293" y="302"/>
                  </a:cubicBezTo>
                  <a:cubicBezTo>
                    <a:pt x="1344" y="286"/>
                    <a:pt x="1395" y="267"/>
                    <a:pt x="1446" y="247"/>
                  </a:cubicBezTo>
                  <a:cubicBezTo>
                    <a:pt x="1473" y="237"/>
                    <a:pt x="1504" y="220"/>
                    <a:pt x="1505" y="192"/>
                  </a:cubicBezTo>
                  <a:cubicBezTo>
                    <a:pt x="1508" y="147"/>
                    <a:pt x="1444" y="138"/>
                    <a:pt x="1401" y="127"/>
                  </a:cubicBezTo>
                  <a:cubicBezTo>
                    <a:pt x="1339" y="112"/>
                    <a:pt x="1293" y="62"/>
                    <a:pt x="1239" y="28"/>
                  </a:cubicBezTo>
                  <a:cubicBezTo>
                    <a:pt x="1208" y="8"/>
                    <a:pt x="1175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4634925" y="228886"/>
              <a:ext cx="483453" cy="869642"/>
            </a:xfrm>
            <a:custGeom>
              <a:avLst/>
              <a:gdLst/>
              <a:ahLst/>
              <a:cxnLst/>
              <a:rect l="l" t="t" r="r" b="b"/>
              <a:pathLst>
                <a:path w="12839" h="23095" extrusionOk="0">
                  <a:moveTo>
                    <a:pt x="10856" y="1"/>
                  </a:moveTo>
                  <a:cubicBezTo>
                    <a:pt x="10797" y="1"/>
                    <a:pt x="10732" y="165"/>
                    <a:pt x="10600" y="494"/>
                  </a:cubicBezTo>
                  <a:cubicBezTo>
                    <a:pt x="10403" y="987"/>
                    <a:pt x="9959" y="1653"/>
                    <a:pt x="9664" y="2219"/>
                  </a:cubicBezTo>
                  <a:cubicBezTo>
                    <a:pt x="9367" y="2787"/>
                    <a:pt x="9564" y="3083"/>
                    <a:pt x="9392" y="3378"/>
                  </a:cubicBezTo>
                  <a:cubicBezTo>
                    <a:pt x="9220" y="3674"/>
                    <a:pt x="8676" y="4970"/>
                    <a:pt x="8676" y="4970"/>
                  </a:cubicBezTo>
                  <a:cubicBezTo>
                    <a:pt x="8314" y="5602"/>
                    <a:pt x="8064" y="6314"/>
                    <a:pt x="7734" y="6970"/>
                  </a:cubicBezTo>
                  <a:cubicBezTo>
                    <a:pt x="7324" y="7788"/>
                    <a:pt x="6666" y="8596"/>
                    <a:pt x="5819" y="8840"/>
                  </a:cubicBezTo>
                  <a:cubicBezTo>
                    <a:pt x="5496" y="8933"/>
                    <a:pt x="5228" y="9159"/>
                    <a:pt x="5095" y="9466"/>
                  </a:cubicBezTo>
                  <a:lnTo>
                    <a:pt x="4744" y="10281"/>
                  </a:lnTo>
                  <a:cubicBezTo>
                    <a:pt x="4694" y="10397"/>
                    <a:pt x="4643" y="10523"/>
                    <a:pt x="4664" y="10648"/>
                  </a:cubicBezTo>
                  <a:cubicBezTo>
                    <a:pt x="4680" y="10747"/>
                    <a:pt x="4740" y="10834"/>
                    <a:pt x="4767" y="10930"/>
                  </a:cubicBezTo>
                  <a:cubicBezTo>
                    <a:pt x="4853" y="11240"/>
                    <a:pt x="4573" y="11543"/>
                    <a:pt x="4271" y="11654"/>
                  </a:cubicBezTo>
                  <a:cubicBezTo>
                    <a:pt x="3967" y="11763"/>
                    <a:pt x="3634" y="11756"/>
                    <a:pt x="3328" y="11855"/>
                  </a:cubicBezTo>
                  <a:cubicBezTo>
                    <a:pt x="2612" y="12089"/>
                    <a:pt x="2503" y="12010"/>
                    <a:pt x="2356" y="12749"/>
                  </a:cubicBezTo>
                  <a:cubicBezTo>
                    <a:pt x="2208" y="13486"/>
                    <a:pt x="1946" y="15102"/>
                    <a:pt x="1739" y="15825"/>
                  </a:cubicBezTo>
                  <a:cubicBezTo>
                    <a:pt x="1603" y="16301"/>
                    <a:pt x="1366" y="16740"/>
                    <a:pt x="1191" y="17204"/>
                  </a:cubicBezTo>
                  <a:cubicBezTo>
                    <a:pt x="992" y="17729"/>
                    <a:pt x="1522" y="17631"/>
                    <a:pt x="1437" y="18180"/>
                  </a:cubicBezTo>
                  <a:cubicBezTo>
                    <a:pt x="1317" y="18944"/>
                    <a:pt x="612" y="20359"/>
                    <a:pt x="487" y="21120"/>
                  </a:cubicBezTo>
                  <a:cubicBezTo>
                    <a:pt x="434" y="21438"/>
                    <a:pt x="0" y="22683"/>
                    <a:pt x="65" y="22945"/>
                  </a:cubicBezTo>
                  <a:cubicBezTo>
                    <a:pt x="92" y="23050"/>
                    <a:pt x="123" y="23094"/>
                    <a:pt x="158" y="23094"/>
                  </a:cubicBezTo>
                  <a:cubicBezTo>
                    <a:pt x="323" y="23094"/>
                    <a:pt x="557" y="22054"/>
                    <a:pt x="639" y="21797"/>
                  </a:cubicBezTo>
                  <a:cubicBezTo>
                    <a:pt x="789" y="21325"/>
                    <a:pt x="1192" y="21261"/>
                    <a:pt x="1426" y="20825"/>
                  </a:cubicBezTo>
                  <a:cubicBezTo>
                    <a:pt x="1652" y="20403"/>
                    <a:pt x="2048" y="20088"/>
                    <a:pt x="2238" y="19648"/>
                  </a:cubicBezTo>
                  <a:cubicBezTo>
                    <a:pt x="2524" y="18992"/>
                    <a:pt x="2326" y="18119"/>
                    <a:pt x="2839" y="17620"/>
                  </a:cubicBezTo>
                  <a:cubicBezTo>
                    <a:pt x="3088" y="17379"/>
                    <a:pt x="3490" y="17244"/>
                    <a:pt x="3566" y="16905"/>
                  </a:cubicBezTo>
                  <a:cubicBezTo>
                    <a:pt x="3598" y="16759"/>
                    <a:pt x="3567" y="16582"/>
                    <a:pt x="3696" y="16491"/>
                  </a:cubicBezTo>
                  <a:cubicBezTo>
                    <a:pt x="3737" y="16463"/>
                    <a:pt x="3781" y="16450"/>
                    <a:pt x="3825" y="16450"/>
                  </a:cubicBezTo>
                  <a:cubicBezTo>
                    <a:pt x="3919" y="16450"/>
                    <a:pt x="4010" y="16508"/>
                    <a:pt x="4055" y="16602"/>
                  </a:cubicBezTo>
                  <a:cubicBezTo>
                    <a:pt x="4168" y="16841"/>
                    <a:pt x="4035" y="17066"/>
                    <a:pt x="3925" y="17276"/>
                  </a:cubicBezTo>
                  <a:cubicBezTo>
                    <a:pt x="3477" y="18139"/>
                    <a:pt x="3375" y="19135"/>
                    <a:pt x="3280" y="20103"/>
                  </a:cubicBezTo>
                  <a:cubicBezTo>
                    <a:pt x="3189" y="21038"/>
                    <a:pt x="3098" y="21975"/>
                    <a:pt x="3008" y="22911"/>
                  </a:cubicBezTo>
                  <a:cubicBezTo>
                    <a:pt x="3032" y="22930"/>
                    <a:pt x="3054" y="22939"/>
                    <a:pt x="3074" y="22939"/>
                  </a:cubicBezTo>
                  <a:cubicBezTo>
                    <a:pt x="3298" y="22939"/>
                    <a:pt x="3243" y="21838"/>
                    <a:pt x="3326" y="21500"/>
                  </a:cubicBezTo>
                  <a:cubicBezTo>
                    <a:pt x="3467" y="20930"/>
                    <a:pt x="3532" y="20295"/>
                    <a:pt x="3673" y="19726"/>
                  </a:cubicBezTo>
                  <a:cubicBezTo>
                    <a:pt x="3878" y="18890"/>
                    <a:pt x="4713" y="18462"/>
                    <a:pt x="5003" y="17777"/>
                  </a:cubicBezTo>
                  <a:cubicBezTo>
                    <a:pt x="5493" y="16625"/>
                    <a:pt x="5467" y="15272"/>
                    <a:pt x="5814" y="13865"/>
                  </a:cubicBezTo>
                  <a:cubicBezTo>
                    <a:pt x="5888" y="13561"/>
                    <a:pt x="5969" y="13246"/>
                    <a:pt x="6168" y="13003"/>
                  </a:cubicBezTo>
                  <a:cubicBezTo>
                    <a:pt x="6302" y="12842"/>
                    <a:pt x="6479" y="12724"/>
                    <a:pt x="6659" y="12616"/>
                  </a:cubicBezTo>
                  <a:cubicBezTo>
                    <a:pt x="7262" y="12252"/>
                    <a:pt x="7912" y="11964"/>
                    <a:pt x="8483" y="11551"/>
                  </a:cubicBezTo>
                  <a:cubicBezTo>
                    <a:pt x="8685" y="11405"/>
                    <a:pt x="8696" y="10876"/>
                    <a:pt x="8867" y="10693"/>
                  </a:cubicBezTo>
                  <a:cubicBezTo>
                    <a:pt x="9130" y="10410"/>
                    <a:pt x="10067" y="9498"/>
                    <a:pt x="9890" y="9498"/>
                  </a:cubicBezTo>
                  <a:cubicBezTo>
                    <a:pt x="9857" y="9498"/>
                    <a:pt x="9783" y="9531"/>
                    <a:pt x="9656" y="9608"/>
                  </a:cubicBezTo>
                  <a:cubicBezTo>
                    <a:pt x="9179" y="9898"/>
                    <a:pt x="9162" y="9827"/>
                    <a:pt x="8685" y="10117"/>
                  </a:cubicBezTo>
                  <a:cubicBezTo>
                    <a:pt x="8497" y="10231"/>
                    <a:pt x="7877" y="10974"/>
                    <a:pt x="7689" y="11088"/>
                  </a:cubicBezTo>
                  <a:cubicBezTo>
                    <a:pt x="7444" y="11238"/>
                    <a:pt x="7196" y="11388"/>
                    <a:pt x="6992" y="11590"/>
                  </a:cubicBezTo>
                  <a:cubicBezTo>
                    <a:pt x="6961" y="11619"/>
                    <a:pt x="6924" y="11632"/>
                    <a:pt x="6883" y="11632"/>
                  </a:cubicBezTo>
                  <a:cubicBezTo>
                    <a:pt x="6633" y="11632"/>
                    <a:pt x="6211" y="11173"/>
                    <a:pt x="5958" y="11152"/>
                  </a:cubicBezTo>
                  <a:cubicBezTo>
                    <a:pt x="5895" y="10072"/>
                    <a:pt x="6742" y="9962"/>
                    <a:pt x="7264" y="9015"/>
                  </a:cubicBezTo>
                  <a:cubicBezTo>
                    <a:pt x="7393" y="8777"/>
                    <a:pt x="7526" y="8537"/>
                    <a:pt x="7712" y="8340"/>
                  </a:cubicBezTo>
                  <a:cubicBezTo>
                    <a:pt x="7857" y="8188"/>
                    <a:pt x="8031" y="8064"/>
                    <a:pt x="8168" y="7906"/>
                  </a:cubicBezTo>
                  <a:cubicBezTo>
                    <a:pt x="8552" y="7462"/>
                    <a:pt x="8593" y="6828"/>
                    <a:pt x="8744" y="6261"/>
                  </a:cubicBezTo>
                  <a:cubicBezTo>
                    <a:pt x="9065" y="5049"/>
                    <a:pt x="9996" y="4015"/>
                    <a:pt x="11167" y="3568"/>
                  </a:cubicBezTo>
                  <a:cubicBezTo>
                    <a:pt x="11580" y="3410"/>
                    <a:pt x="11151" y="3119"/>
                    <a:pt x="11501" y="2848"/>
                  </a:cubicBezTo>
                  <a:cubicBezTo>
                    <a:pt x="11621" y="2755"/>
                    <a:pt x="12119" y="2617"/>
                    <a:pt x="12191" y="2478"/>
                  </a:cubicBezTo>
                  <a:cubicBezTo>
                    <a:pt x="12328" y="2217"/>
                    <a:pt x="12838" y="2119"/>
                    <a:pt x="12665" y="1887"/>
                  </a:cubicBezTo>
                  <a:lnTo>
                    <a:pt x="12665" y="1887"/>
                  </a:lnTo>
                  <a:cubicBezTo>
                    <a:pt x="12309" y="2109"/>
                    <a:pt x="11597" y="2264"/>
                    <a:pt x="11205" y="2565"/>
                  </a:cubicBezTo>
                  <a:cubicBezTo>
                    <a:pt x="10827" y="2855"/>
                    <a:pt x="10768" y="3290"/>
                    <a:pt x="10427" y="3501"/>
                  </a:cubicBezTo>
                  <a:cubicBezTo>
                    <a:pt x="10368" y="3538"/>
                    <a:pt x="10321" y="3549"/>
                    <a:pt x="10279" y="3549"/>
                  </a:cubicBezTo>
                  <a:cubicBezTo>
                    <a:pt x="10218" y="3549"/>
                    <a:pt x="10169" y="3526"/>
                    <a:pt x="10110" y="3526"/>
                  </a:cubicBezTo>
                  <a:cubicBezTo>
                    <a:pt x="10067" y="3526"/>
                    <a:pt x="10019" y="3539"/>
                    <a:pt x="9958" y="3581"/>
                  </a:cubicBezTo>
                  <a:cubicBezTo>
                    <a:pt x="10029" y="3351"/>
                    <a:pt x="10054" y="3119"/>
                    <a:pt x="9959" y="2959"/>
                  </a:cubicBezTo>
                  <a:cubicBezTo>
                    <a:pt x="9695" y="2516"/>
                    <a:pt x="10033" y="2516"/>
                    <a:pt x="10279" y="2171"/>
                  </a:cubicBezTo>
                  <a:cubicBezTo>
                    <a:pt x="10526" y="1825"/>
                    <a:pt x="10723" y="1406"/>
                    <a:pt x="10748" y="987"/>
                  </a:cubicBezTo>
                  <a:cubicBezTo>
                    <a:pt x="10773" y="568"/>
                    <a:pt x="11044" y="371"/>
                    <a:pt x="10946" y="124"/>
                  </a:cubicBezTo>
                  <a:cubicBezTo>
                    <a:pt x="10913" y="42"/>
                    <a:pt x="10885" y="1"/>
                    <a:pt x="108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4699502" y="639392"/>
              <a:ext cx="125090" cy="208835"/>
            </a:xfrm>
            <a:custGeom>
              <a:avLst/>
              <a:gdLst/>
              <a:ahLst/>
              <a:cxnLst/>
              <a:rect l="l" t="t" r="r" b="b"/>
              <a:pathLst>
                <a:path w="3322" h="5546" extrusionOk="0">
                  <a:moveTo>
                    <a:pt x="2977" y="0"/>
                  </a:moveTo>
                  <a:cubicBezTo>
                    <a:pt x="2913" y="277"/>
                    <a:pt x="2639" y="491"/>
                    <a:pt x="2354" y="491"/>
                  </a:cubicBezTo>
                  <a:cubicBezTo>
                    <a:pt x="2347" y="491"/>
                    <a:pt x="2339" y="491"/>
                    <a:pt x="2331" y="491"/>
                  </a:cubicBezTo>
                  <a:cubicBezTo>
                    <a:pt x="2306" y="490"/>
                    <a:pt x="2281" y="487"/>
                    <a:pt x="2257" y="487"/>
                  </a:cubicBezTo>
                  <a:cubicBezTo>
                    <a:pt x="2226" y="487"/>
                    <a:pt x="2196" y="491"/>
                    <a:pt x="2169" y="505"/>
                  </a:cubicBezTo>
                  <a:cubicBezTo>
                    <a:pt x="2115" y="532"/>
                    <a:pt x="2086" y="590"/>
                    <a:pt x="2062" y="646"/>
                  </a:cubicBezTo>
                  <a:cubicBezTo>
                    <a:pt x="1988" y="812"/>
                    <a:pt x="1886" y="1221"/>
                    <a:pt x="1731" y="1315"/>
                  </a:cubicBezTo>
                  <a:cubicBezTo>
                    <a:pt x="1572" y="1413"/>
                    <a:pt x="1389" y="1284"/>
                    <a:pt x="1259" y="1514"/>
                  </a:cubicBezTo>
                  <a:cubicBezTo>
                    <a:pt x="1234" y="1560"/>
                    <a:pt x="1217" y="1610"/>
                    <a:pt x="1194" y="1656"/>
                  </a:cubicBezTo>
                  <a:cubicBezTo>
                    <a:pt x="1162" y="1719"/>
                    <a:pt x="1118" y="1774"/>
                    <a:pt x="1076" y="1831"/>
                  </a:cubicBezTo>
                  <a:cubicBezTo>
                    <a:pt x="718" y="2325"/>
                    <a:pt x="583" y="2947"/>
                    <a:pt x="704" y="3545"/>
                  </a:cubicBezTo>
                  <a:cubicBezTo>
                    <a:pt x="719" y="3617"/>
                    <a:pt x="773" y="3706"/>
                    <a:pt x="835" y="3706"/>
                  </a:cubicBezTo>
                  <a:cubicBezTo>
                    <a:pt x="847" y="3706"/>
                    <a:pt x="859" y="3702"/>
                    <a:pt x="871" y="3695"/>
                  </a:cubicBezTo>
                  <a:lnTo>
                    <a:pt x="871" y="3695"/>
                  </a:lnTo>
                  <a:cubicBezTo>
                    <a:pt x="742" y="3974"/>
                    <a:pt x="615" y="4252"/>
                    <a:pt x="487" y="4531"/>
                  </a:cubicBezTo>
                  <a:cubicBezTo>
                    <a:pt x="465" y="4517"/>
                    <a:pt x="442" y="4510"/>
                    <a:pt x="418" y="4510"/>
                  </a:cubicBezTo>
                  <a:cubicBezTo>
                    <a:pt x="342" y="4510"/>
                    <a:pt x="262" y="4575"/>
                    <a:pt x="234" y="4653"/>
                  </a:cubicBezTo>
                  <a:cubicBezTo>
                    <a:pt x="199" y="4755"/>
                    <a:pt x="219" y="4865"/>
                    <a:pt x="218" y="4973"/>
                  </a:cubicBezTo>
                  <a:cubicBezTo>
                    <a:pt x="214" y="5171"/>
                    <a:pt x="137" y="5360"/>
                    <a:pt x="1" y="5503"/>
                  </a:cubicBezTo>
                  <a:cubicBezTo>
                    <a:pt x="22" y="5533"/>
                    <a:pt x="52" y="5545"/>
                    <a:pt x="85" y="5545"/>
                  </a:cubicBezTo>
                  <a:cubicBezTo>
                    <a:pt x="156" y="5545"/>
                    <a:pt x="240" y="5485"/>
                    <a:pt x="265" y="5410"/>
                  </a:cubicBezTo>
                  <a:cubicBezTo>
                    <a:pt x="303" y="5300"/>
                    <a:pt x="280" y="5176"/>
                    <a:pt x="321" y="5068"/>
                  </a:cubicBezTo>
                  <a:cubicBezTo>
                    <a:pt x="423" y="4801"/>
                    <a:pt x="840" y="4774"/>
                    <a:pt x="945" y="4509"/>
                  </a:cubicBezTo>
                  <a:cubicBezTo>
                    <a:pt x="1003" y="4363"/>
                    <a:pt x="944" y="4196"/>
                    <a:pt x="976" y="4043"/>
                  </a:cubicBezTo>
                  <a:cubicBezTo>
                    <a:pt x="1005" y="3903"/>
                    <a:pt x="1106" y="3791"/>
                    <a:pt x="1170" y="3664"/>
                  </a:cubicBezTo>
                  <a:cubicBezTo>
                    <a:pt x="1321" y="3356"/>
                    <a:pt x="1249" y="2992"/>
                    <a:pt x="1262" y="2649"/>
                  </a:cubicBezTo>
                  <a:cubicBezTo>
                    <a:pt x="1274" y="2306"/>
                    <a:pt x="1451" y="1902"/>
                    <a:pt x="1793" y="1875"/>
                  </a:cubicBezTo>
                  <a:cubicBezTo>
                    <a:pt x="1807" y="1874"/>
                    <a:pt x="1822" y="1874"/>
                    <a:pt x="1837" y="1874"/>
                  </a:cubicBezTo>
                  <a:cubicBezTo>
                    <a:pt x="1916" y="1874"/>
                    <a:pt x="2000" y="1887"/>
                    <a:pt x="2077" y="1887"/>
                  </a:cubicBezTo>
                  <a:cubicBezTo>
                    <a:pt x="2159" y="1887"/>
                    <a:pt x="2233" y="1872"/>
                    <a:pt x="2287" y="1811"/>
                  </a:cubicBezTo>
                  <a:cubicBezTo>
                    <a:pt x="2393" y="1692"/>
                    <a:pt x="2313" y="1492"/>
                    <a:pt x="2389" y="1351"/>
                  </a:cubicBezTo>
                  <a:cubicBezTo>
                    <a:pt x="2450" y="1234"/>
                    <a:pt x="2594" y="1196"/>
                    <a:pt x="2713" y="1139"/>
                  </a:cubicBezTo>
                  <a:cubicBezTo>
                    <a:pt x="3117" y="949"/>
                    <a:pt x="3322" y="419"/>
                    <a:pt x="3152" y="5"/>
                  </a:cubicBezTo>
                  <a:lnTo>
                    <a:pt x="29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2" name="Google Shape;1152;p40"/>
          <p:cNvGrpSpPr/>
          <p:nvPr/>
        </p:nvGrpSpPr>
        <p:grpSpPr>
          <a:xfrm>
            <a:off x="7191958" y="-230392"/>
            <a:ext cx="2052955" cy="1296066"/>
            <a:chOff x="5909382" y="-3508130"/>
            <a:chExt cx="1199086" cy="757004"/>
          </a:xfrm>
        </p:grpSpPr>
        <p:sp>
          <p:nvSpPr>
            <p:cNvPr id="1153" name="Google Shape;1153;p40"/>
            <p:cNvSpPr/>
            <p:nvPr/>
          </p:nvSpPr>
          <p:spPr>
            <a:xfrm>
              <a:off x="5909382" y="-3475748"/>
              <a:ext cx="1199086" cy="604476"/>
            </a:xfrm>
            <a:custGeom>
              <a:avLst/>
              <a:gdLst/>
              <a:ahLst/>
              <a:cxnLst/>
              <a:rect l="l" t="t" r="r" b="b"/>
              <a:pathLst>
                <a:path w="31844" h="16053" extrusionOk="0">
                  <a:moveTo>
                    <a:pt x="29658" y="10195"/>
                  </a:moveTo>
                  <a:cubicBezTo>
                    <a:pt x="29705" y="10195"/>
                    <a:pt x="29727" y="10241"/>
                    <a:pt x="29656" y="10313"/>
                  </a:cubicBezTo>
                  <a:lnTo>
                    <a:pt x="29656" y="10311"/>
                  </a:lnTo>
                  <a:cubicBezTo>
                    <a:pt x="29526" y="10443"/>
                    <a:pt x="29443" y="10789"/>
                    <a:pt x="29278" y="11019"/>
                  </a:cubicBezTo>
                  <a:cubicBezTo>
                    <a:pt x="29113" y="11249"/>
                    <a:pt x="28899" y="11331"/>
                    <a:pt x="28061" y="11462"/>
                  </a:cubicBezTo>
                  <a:cubicBezTo>
                    <a:pt x="27223" y="11593"/>
                    <a:pt x="26895" y="11872"/>
                    <a:pt x="26336" y="12021"/>
                  </a:cubicBezTo>
                  <a:cubicBezTo>
                    <a:pt x="25777" y="12169"/>
                    <a:pt x="26122" y="12399"/>
                    <a:pt x="25267" y="12661"/>
                  </a:cubicBezTo>
                  <a:cubicBezTo>
                    <a:pt x="24545" y="12883"/>
                    <a:pt x="23414" y="13281"/>
                    <a:pt x="23089" y="13281"/>
                  </a:cubicBezTo>
                  <a:cubicBezTo>
                    <a:pt x="23029" y="13281"/>
                    <a:pt x="22997" y="13268"/>
                    <a:pt x="22999" y="13237"/>
                  </a:cubicBezTo>
                  <a:cubicBezTo>
                    <a:pt x="23016" y="13040"/>
                    <a:pt x="24101" y="13007"/>
                    <a:pt x="24577" y="12678"/>
                  </a:cubicBezTo>
                  <a:cubicBezTo>
                    <a:pt x="25054" y="12350"/>
                    <a:pt x="25267" y="12499"/>
                    <a:pt x="25498" y="12218"/>
                  </a:cubicBezTo>
                  <a:cubicBezTo>
                    <a:pt x="25728" y="11936"/>
                    <a:pt x="25876" y="11954"/>
                    <a:pt x="25761" y="11905"/>
                  </a:cubicBezTo>
                  <a:cubicBezTo>
                    <a:pt x="25738" y="11896"/>
                    <a:pt x="25700" y="11891"/>
                    <a:pt x="25650" y="11891"/>
                  </a:cubicBezTo>
                  <a:cubicBezTo>
                    <a:pt x="25445" y="11891"/>
                    <a:pt x="25036" y="11977"/>
                    <a:pt x="24626" y="12202"/>
                  </a:cubicBezTo>
                  <a:cubicBezTo>
                    <a:pt x="24116" y="12481"/>
                    <a:pt x="23673" y="12481"/>
                    <a:pt x="23442" y="12530"/>
                  </a:cubicBezTo>
                  <a:cubicBezTo>
                    <a:pt x="23404" y="12538"/>
                    <a:pt x="23365" y="12542"/>
                    <a:pt x="23330" y="12542"/>
                  </a:cubicBezTo>
                  <a:cubicBezTo>
                    <a:pt x="23156" y="12542"/>
                    <a:pt x="23081" y="12437"/>
                    <a:pt x="23656" y="12218"/>
                  </a:cubicBezTo>
                  <a:cubicBezTo>
                    <a:pt x="24344" y="11953"/>
                    <a:pt x="25597" y="11659"/>
                    <a:pt x="26698" y="11364"/>
                  </a:cubicBezTo>
                  <a:cubicBezTo>
                    <a:pt x="27799" y="11069"/>
                    <a:pt x="28391" y="11116"/>
                    <a:pt x="28949" y="10870"/>
                  </a:cubicBezTo>
                  <a:cubicBezTo>
                    <a:pt x="29508" y="10625"/>
                    <a:pt x="29526" y="10311"/>
                    <a:pt x="29526" y="10311"/>
                  </a:cubicBezTo>
                  <a:cubicBezTo>
                    <a:pt x="29559" y="10229"/>
                    <a:pt x="29618" y="10195"/>
                    <a:pt x="29658" y="10195"/>
                  </a:cubicBezTo>
                  <a:close/>
                  <a:moveTo>
                    <a:pt x="929" y="0"/>
                  </a:moveTo>
                  <a:cubicBezTo>
                    <a:pt x="821" y="135"/>
                    <a:pt x="669" y="175"/>
                    <a:pt x="521" y="175"/>
                  </a:cubicBezTo>
                  <a:cubicBezTo>
                    <a:pt x="308" y="175"/>
                    <a:pt x="101" y="93"/>
                    <a:pt x="40" y="93"/>
                  </a:cubicBezTo>
                  <a:cubicBezTo>
                    <a:pt x="1" y="93"/>
                    <a:pt x="21" y="126"/>
                    <a:pt x="135" y="235"/>
                  </a:cubicBezTo>
                  <a:cubicBezTo>
                    <a:pt x="2302" y="2293"/>
                    <a:pt x="5766" y="5606"/>
                    <a:pt x="7933" y="7662"/>
                  </a:cubicBezTo>
                  <a:cubicBezTo>
                    <a:pt x="6948" y="7472"/>
                    <a:pt x="5962" y="7282"/>
                    <a:pt x="4977" y="7090"/>
                  </a:cubicBezTo>
                  <a:cubicBezTo>
                    <a:pt x="4960" y="7087"/>
                    <a:pt x="4944" y="7085"/>
                    <a:pt x="4929" y="7085"/>
                  </a:cubicBezTo>
                  <a:cubicBezTo>
                    <a:pt x="4777" y="7085"/>
                    <a:pt x="4701" y="7238"/>
                    <a:pt x="4540" y="7303"/>
                  </a:cubicBezTo>
                  <a:cubicBezTo>
                    <a:pt x="4364" y="7374"/>
                    <a:pt x="4109" y="7385"/>
                    <a:pt x="4207" y="7548"/>
                  </a:cubicBezTo>
                  <a:cubicBezTo>
                    <a:pt x="4391" y="7533"/>
                    <a:pt x="4576" y="7526"/>
                    <a:pt x="4761" y="7526"/>
                  </a:cubicBezTo>
                  <a:cubicBezTo>
                    <a:pt x="7209" y="7526"/>
                    <a:pt x="9634" y="8842"/>
                    <a:pt x="10937" y="10920"/>
                  </a:cubicBezTo>
                  <a:cubicBezTo>
                    <a:pt x="10728" y="10935"/>
                    <a:pt x="10520" y="10948"/>
                    <a:pt x="10309" y="10962"/>
                  </a:cubicBezTo>
                  <a:cubicBezTo>
                    <a:pt x="10290" y="11342"/>
                    <a:pt x="10407" y="11716"/>
                    <a:pt x="10639" y="12018"/>
                  </a:cubicBezTo>
                  <a:cubicBezTo>
                    <a:pt x="13450" y="12316"/>
                    <a:pt x="16214" y="12957"/>
                    <a:pt x="18869" y="13926"/>
                  </a:cubicBezTo>
                  <a:cubicBezTo>
                    <a:pt x="18786" y="14278"/>
                    <a:pt x="18470" y="14560"/>
                    <a:pt x="18111" y="14604"/>
                  </a:cubicBezTo>
                  <a:cubicBezTo>
                    <a:pt x="18305" y="15108"/>
                    <a:pt x="18546" y="15593"/>
                    <a:pt x="18831" y="16052"/>
                  </a:cubicBezTo>
                  <a:cubicBezTo>
                    <a:pt x="19518" y="15794"/>
                    <a:pt x="20039" y="15228"/>
                    <a:pt x="20662" y="14839"/>
                  </a:cubicBezTo>
                  <a:cubicBezTo>
                    <a:pt x="21326" y="14424"/>
                    <a:pt x="22093" y="14216"/>
                    <a:pt x="22848" y="14013"/>
                  </a:cubicBezTo>
                  <a:cubicBezTo>
                    <a:pt x="24304" y="13620"/>
                    <a:pt x="25760" y="13228"/>
                    <a:pt x="27217" y="12836"/>
                  </a:cubicBezTo>
                  <a:cubicBezTo>
                    <a:pt x="27572" y="12741"/>
                    <a:pt x="27973" y="12663"/>
                    <a:pt x="28350" y="12663"/>
                  </a:cubicBezTo>
                  <a:cubicBezTo>
                    <a:pt x="28684" y="12663"/>
                    <a:pt x="29000" y="12725"/>
                    <a:pt x="29248" y="12892"/>
                  </a:cubicBezTo>
                  <a:cubicBezTo>
                    <a:pt x="29117" y="13109"/>
                    <a:pt x="28994" y="13309"/>
                    <a:pt x="28966" y="13352"/>
                  </a:cubicBezTo>
                  <a:cubicBezTo>
                    <a:pt x="28899" y="13451"/>
                    <a:pt x="29081" y="13550"/>
                    <a:pt x="29212" y="13631"/>
                  </a:cubicBezTo>
                  <a:cubicBezTo>
                    <a:pt x="29277" y="13671"/>
                    <a:pt x="29308" y="13741"/>
                    <a:pt x="29356" y="13741"/>
                  </a:cubicBezTo>
                  <a:cubicBezTo>
                    <a:pt x="29405" y="13741"/>
                    <a:pt x="29471" y="13666"/>
                    <a:pt x="29607" y="13402"/>
                  </a:cubicBezTo>
                  <a:cubicBezTo>
                    <a:pt x="29769" y="13087"/>
                    <a:pt x="29994" y="12771"/>
                    <a:pt x="30145" y="12572"/>
                  </a:cubicBezTo>
                  <a:cubicBezTo>
                    <a:pt x="30200" y="12503"/>
                    <a:pt x="30254" y="12436"/>
                    <a:pt x="30306" y="12365"/>
                  </a:cubicBezTo>
                  <a:cubicBezTo>
                    <a:pt x="30906" y="11566"/>
                    <a:pt x="31358" y="10642"/>
                    <a:pt x="31844" y="9750"/>
                  </a:cubicBezTo>
                  <a:lnTo>
                    <a:pt x="31844" y="5440"/>
                  </a:lnTo>
                  <a:cubicBezTo>
                    <a:pt x="31819" y="5471"/>
                    <a:pt x="31797" y="5497"/>
                    <a:pt x="31777" y="5524"/>
                  </a:cubicBezTo>
                  <a:cubicBezTo>
                    <a:pt x="30743" y="6795"/>
                    <a:pt x="29926" y="8256"/>
                    <a:pt x="29412" y="9811"/>
                  </a:cubicBezTo>
                  <a:cubicBezTo>
                    <a:pt x="29336" y="10039"/>
                    <a:pt x="29256" y="10283"/>
                    <a:pt x="29069" y="10431"/>
                  </a:cubicBezTo>
                  <a:cubicBezTo>
                    <a:pt x="28932" y="10537"/>
                    <a:pt x="28761" y="10579"/>
                    <a:pt x="28593" y="10620"/>
                  </a:cubicBezTo>
                  <a:cubicBezTo>
                    <a:pt x="25785" y="11299"/>
                    <a:pt x="23021" y="12147"/>
                    <a:pt x="20316" y="13161"/>
                  </a:cubicBezTo>
                  <a:cubicBezTo>
                    <a:pt x="20294" y="13082"/>
                    <a:pt x="20261" y="13008"/>
                    <a:pt x="20219" y="12939"/>
                  </a:cubicBezTo>
                  <a:cubicBezTo>
                    <a:pt x="20893" y="12696"/>
                    <a:pt x="21940" y="12299"/>
                    <a:pt x="22637" y="11955"/>
                  </a:cubicBezTo>
                  <a:cubicBezTo>
                    <a:pt x="23345" y="11607"/>
                    <a:pt x="23571" y="11496"/>
                    <a:pt x="23533" y="11496"/>
                  </a:cubicBezTo>
                  <a:cubicBezTo>
                    <a:pt x="23512" y="11496"/>
                    <a:pt x="23409" y="11530"/>
                    <a:pt x="23263" y="11577"/>
                  </a:cubicBezTo>
                  <a:cubicBezTo>
                    <a:pt x="22851" y="11708"/>
                    <a:pt x="20304" y="12628"/>
                    <a:pt x="19960" y="12660"/>
                  </a:cubicBezTo>
                  <a:cubicBezTo>
                    <a:pt x="19651" y="12423"/>
                    <a:pt x="19209" y="12304"/>
                    <a:pt x="18815" y="12216"/>
                  </a:cubicBezTo>
                  <a:cubicBezTo>
                    <a:pt x="17084" y="11832"/>
                    <a:pt x="15392" y="11281"/>
                    <a:pt x="13767" y="10569"/>
                  </a:cubicBezTo>
                  <a:cubicBezTo>
                    <a:pt x="13620" y="10505"/>
                    <a:pt x="13466" y="10434"/>
                    <a:pt x="13369" y="10307"/>
                  </a:cubicBezTo>
                  <a:cubicBezTo>
                    <a:pt x="13271" y="10183"/>
                    <a:pt x="13242" y="10023"/>
                    <a:pt x="13213" y="9869"/>
                  </a:cubicBezTo>
                  <a:cubicBezTo>
                    <a:pt x="13068" y="9087"/>
                    <a:pt x="12923" y="8307"/>
                    <a:pt x="12778" y="7525"/>
                  </a:cubicBezTo>
                  <a:cubicBezTo>
                    <a:pt x="12618" y="7547"/>
                    <a:pt x="12457" y="7568"/>
                    <a:pt x="12296" y="7591"/>
                  </a:cubicBezTo>
                  <a:cubicBezTo>
                    <a:pt x="12270" y="8548"/>
                    <a:pt x="12489" y="9617"/>
                    <a:pt x="12462" y="10575"/>
                  </a:cubicBezTo>
                  <a:cubicBezTo>
                    <a:pt x="12087" y="10318"/>
                    <a:pt x="9660" y="8334"/>
                    <a:pt x="9323" y="8026"/>
                  </a:cubicBezTo>
                  <a:cubicBezTo>
                    <a:pt x="5691" y="4690"/>
                    <a:pt x="4014" y="2948"/>
                    <a:pt x="9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0"/>
            <p:cNvSpPr/>
            <p:nvPr/>
          </p:nvSpPr>
          <p:spPr>
            <a:xfrm>
              <a:off x="6203385" y="-2967040"/>
              <a:ext cx="355275" cy="215914"/>
            </a:xfrm>
            <a:custGeom>
              <a:avLst/>
              <a:gdLst/>
              <a:ahLst/>
              <a:cxnLst/>
              <a:rect l="l" t="t" r="r" b="b"/>
              <a:pathLst>
                <a:path w="9435" h="5734" extrusionOk="0">
                  <a:moveTo>
                    <a:pt x="9216" y="0"/>
                  </a:moveTo>
                  <a:cubicBezTo>
                    <a:pt x="9071" y="0"/>
                    <a:pt x="8864" y="85"/>
                    <a:pt x="8748" y="237"/>
                  </a:cubicBezTo>
                  <a:cubicBezTo>
                    <a:pt x="8748" y="237"/>
                    <a:pt x="8136" y="1059"/>
                    <a:pt x="7587" y="1618"/>
                  </a:cubicBezTo>
                  <a:cubicBezTo>
                    <a:pt x="7039" y="2177"/>
                    <a:pt x="6315" y="3492"/>
                    <a:pt x="6019" y="3821"/>
                  </a:cubicBezTo>
                  <a:cubicBezTo>
                    <a:pt x="5724" y="4149"/>
                    <a:pt x="595" y="5168"/>
                    <a:pt x="298" y="5398"/>
                  </a:cubicBezTo>
                  <a:cubicBezTo>
                    <a:pt x="82" y="5567"/>
                    <a:pt x="0" y="5734"/>
                    <a:pt x="175" y="5734"/>
                  </a:cubicBezTo>
                  <a:cubicBezTo>
                    <a:pt x="238" y="5734"/>
                    <a:pt x="336" y="5712"/>
                    <a:pt x="473" y="5659"/>
                  </a:cubicBezTo>
                  <a:cubicBezTo>
                    <a:pt x="989" y="5463"/>
                    <a:pt x="1867" y="5266"/>
                    <a:pt x="3433" y="4905"/>
                  </a:cubicBezTo>
                  <a:cubicBezTo>
                    <a:pt x="5000" y="4543"/>
                    <a:pt x="6019" y="4248"/>
                    <a:pt x="6019" y="4248"/>
                  </a:cubicBezTo>
                  <a:cubicBezTo>
                    <a:pt x="6019" y="4248"/>
                    <a:pt x="6084" y="4905"/>
                    <a:pt x="6315" y="4939"/>
                  </a:cubicBezTo>
                  <a:cubicBezTo>
                    <a:pt x="6323" y="4940"/>
                    <a:pt x="6330" y="4940"/>
                    <a:pt x="6337" y="4940"/>
                  </a:cubicBezTo>
                  <a:cubicBezTo>
                    <a:pt x="6518" y="4940"/>
                    <a:pt x="6160" y="4529"/>
                    <a:pt x="6413" y="4149"/>
                  </a:cubicBezTo>
                  <a:cubicBezTo>
                    <a:pt x="6677" y="3755"/>
                    <a:pt x="7696" y="1848"/>
                    <a:pt x="8353" y="1289"/>
                  </a:cubicBezTo>
                  <a:cubicBezTo>
                    <a:pt x="9010" y="730"/>
                    <a:pt x="9142" y="574"/>
                    <a:pt x="9339" y="237"/>
                  </a:cubicBezTo>
                  <a:cubicBezTo>
                    <a:pt x="9435" y="75"/>
                    <a:pt x="9352" y="0"/>
                    <a:pt x="92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0"/>
            <p:cNvSpPr/>
            <p:nvPr/>
          </p:nvSpPr>
          <p:spPr>
            <a:xfrm>
              <a:off x="5990564" y="-2833067"/>
              <a:ext cx="291186" cy="52905"/>
            </a:xfrm>
            <a:custGeom>
              <a:avLst/>
              <a:gdLst/>
              <a:ahLst/>
              <a:cxnLst/>
              <a:rect l="l" t="t" r="r" b="b"/>
              <a:pathLst>
                <a:path w="7733" h="1405" extrusionOk="0">
                  <a:moveTo>
                    <a:pt x="5124" y="0"/>
                  </a:moveTo>
                  <a:cubicBezTo>
                    <a:pt x="4979" y="0"/>
                    <a:pt x="4768" y="104"/>
                    <a:pt x="3723" y="295"/>
                  </a:cubicBezTo>
                  <a:cubicBezTo>
                    <a:pt x="1973" y="616"/>
                    <a:pt x="99" y="788"/>
                    <a:pt x="49" y="863"/>
                  </a:cubicBezTo>
                  <a:cubicBezTo>
                    <a:pt x="1" y="937"/>
                    <a:pt x="63" y="1047"/>
                    <a:pt x="149" y="1060"/>
                  </a:cubicBezTo>
                  <a:cubicBezTo>
                    <a:pt x="172" y="1063"/>
                    <a:pt x="195" y="1065"/>
                    <a:pt x="219" y="1065"/>
                  </a:cubicBezTo>
                  <a:cubicBezTo>
                    <a:pt x="285" y="1065"/>
                    <a:pt x="366" y="1048"/>
                    <a:pt x="519" y="985"/>
                  </a:cubicBezTo>
                  <a:cubicBezTo>
                    <a:pt x="728" y="899"/>
                    <a:pt x="2047" y="776"/>
                    <a:pt x="2343" y="714"/>
                  </a:cubicBezTo>
                  <a:cubicBezTo>
                    <a:pt x="2395" y="703"/>
                    <a:pt x="2439" y="699"/>
                    <a:pt x="2475" y="699"/>
                  </a:cubicBezTo>
                  <a:cubicBezTo>
                    <a:pt x="2644" y="699"/>
                    <a:pt x="2649" y="799"/>
                    <a:pt x="2578" y="850"/>
                  </a:cubicBezTo>
                  <a:cubicBezTo>
                    <a:pt x="2491" y="911"/>
                    <a:pt x="2379" y="1282"/>
                    <a:pt x="2244" y="1306"/>
                  </a:cubicBezTo>
                  <a:cubicBezTo>
                    <a:pt x="2108" y="1332"/>
                    <a:pt x="2220" y="1332"/>
                    <a:pt x="2379" y="1393"/>
                  </a:cubicBezTo>
                  <a:cubicBezTo>
                    <a:pt x="2401" y="1401"/>
                    <a:pt x="2420" y="1405"/>
                    <a:pt x="2437" y="1405"/>
                  </a:cubicBezTo>
                  <a:cubicBezTo>
                    <a:pt x="2552" y="1405"/>
                    <a:pt x="2597" y="1239"/>
                    <a:pt x="2725" y="1035"/>
                  </a:cubicBezTo>
                  <a:cubicBezTo>
                    <a:pt x="2873" y="802"/>
                    <a:pt x="2836" y="715"/>
                    <a:pt x="3008" y="641"/>
                  </a:cubicBezTo>
                  <a:cubicBezTo>
                    <a:pt x="3181" y="567"/>
                    <a:pt x="3452" y="653"/>
                    <a:pt x="4167" y="456"/>
                  </a:cubicBezTo>
                  <a:cubicBezTo>
                    <a:pt x="4882" y="259"/>
                    <a:pt x="4808" y="259"/>
                    <a:pt x="5067" y="259"/>
                  </a:cubicBezTo>
                  <a:cubicBezTo>
                    <a:pt x="5325" y="259"/>
                    <a:pt x="5202" y="284"/>
                    <a:pt x="5351" y="358"/>
                  </a:cubicBezTo>
                  <a:cubicBezTo>
                    <a:pt x="5499" y="432"/>
                    <a:pt x="5869" y="506"/>
                    <a:pt x="6238" y="703"/>
                  </a:cubicBezTo>
                  <a:cubicBezTo>
                    <a:pt x="6608" y="900"/>
                    <a:pt x="7052" y="1073"/>
                    <a:pt x="7249" y="1146"/>
                  </a:cubicBezTo>
                  <a:cubicBezTo>
                    <a:pt x="7446" y="1220"/>
                    <a:pt x="7520" y="1244"/>
                    <a:pt x="7594" y="1244"/>
                  </a:cubicBezTo>
                  <a:cubicBezTo>
                    <a:pt x="7670" y="1244"/>
                    <a:pt x="7733" y="1127"/>
                    <a:pt x="7594" y="1060"/>
                  </a:cubicBezTo>
                  <a:cubicBezTo>
                    <a:pt x="7594" y="1060"/>
                    <a:pt x="6248" y="394"/>
                    <a:pt x="5565" y="147"/>
                  </a:cubicBezTo>
                  <a:cubicBezTo>
                    <a:pt x="5290" y="48"/>
                    <a:pt x="5222" y="0"/>
                    <a:pt x="51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0"/>
            <p:cNvSpPr/>
            <p:nvPr/>
          </p:nvSpPr>
          <p:spPr>
            <a:xfrm>
              <a:off x="6259866" y="-3432182"/>
              <a:ext cx="415899" cy="249163"/>
            </a:xfrm>
            <a:custGeom>
              <a:avLst/>
              <a:gdLst/>
              <a:ahLst/>
              <a:cxnLst/>
              <a:rect l="l" t="t" r="r" b="b"/>
              <a:pathLst>
                <a:path w="11045" h="6617" extrusionOk="0">
                  <a:moveTo>
                    <a:pt x="280" y="0"/>
                  </a:moveTo>
                  <a:cubicBezTo>
                    <a:pt x="1" y="0"/>
                    <a:pt x="111" y="174"/>
                    <a:pt x="111" y="174"/>
                  </a:cubicBezTo>
                  <a:cubicBezTo>
                    <a:pt x="111" y="174"/>
                    <a:pt x="1774" y="722"/>
                    <a:pt x="3845" y="920"/>
                  </a:cubicBezTo>
                  <a:cubicBezTo>
                    <a:pt x="5916" y="1117"/>
                    <a:pt x="6705" y="2202"/>
                    <a:pt x="7099" y="2694"/>
                  </a:cubicBezTo>
                  <a:cubicBezTo>
                    <a:pt x="7495" y="3188"/>
                    <a:pt x="9566" y="5475"/>
                    <a:pt x="9566" y="5475"/>
                  </a:cubicBezTo>
                  <a:lnTo>
                    <a:pt x="9589" y="5604"/>
                  </a:lnTo>
                  <a:cubicBezTo>
                    <a:pt x="9589" y="5604"/>
                    <a:pt x="10555" y="6617"/>
                    <a:pt x="10589" y="6617"/>
                  </a:cubicBezTo>
                  <a:cubicBezTo>
                    <a:pt x="10590" y="6617"/>
                    <a:pt x="10590" y="6616"/>
                    <a:pt x="10590" y="6615"/>
                  </a:cubicBezTo>
                  <a:cubicBezTo>
                    <a:pt x="10580" y="6565"/>
                    <a:pt x="11045" y="6517"/>
                    <a:pt x="10995" y="6368"/>
                  </a:cubicBezTo>
                  <a:cubicBezTo>
                    <a:pt x="10945" y="6221"/>
                    <a:pt x="9886" y="5012"/>
                    <a:pt x="9318" y="4309"/>
                  </a:cubicBezTo>
                  <a:cubicBezTo>
                    <a:pt x="8751" y="3605"/>
                    <a:pt x="8998" y="3361"/>
                    <a:pt x="8874" y="3082"/>
                  </a:cubicBezTo>
                  <a:cubicBezTo>
                    <a:pt x="8855" y="3039"/>
                    <a:pt x="8842" y="3021"/>
                    <a:pt x="8830" y="3021"/>
                  </a:cubicBezTo>
                  <a:cubicBezTo>
                    <a:pt x="8787" y="3021"/>
                    <a:pt x="8768" y="3265"/>
                    <a:pt x="8544" y="3265"/>
                  </a:cubicBezTo>
                  <a:cubicBezTo>
                    <a:pt x="8445" y="3265"/>
                    <a:pt x="8307" y="3217"/>
                    <a:pt x="8110" y="3082"/>
                  </a:cubicBezTo>
                  <a:cubicBezTo>
                    <a:pt x="7345" y="2557"/>
                    <a:pt x="6630" y="1364"/>
                    <a:pt x="6623" y="1093"/>
                  </a:cubicBezTo>
                  <a:cubicBezTo>
                    <a:pt x="6618" y="821"/>
                    <a:pt x="6927" y="649"/>
                    <a:pt x="6754" y="550"/>
                  </a:cubicBezTo>
                  <a:cubicBezTo>
                    <a:pt x="6738" y="541"/>
                    <a:pt x="6722" y="537"/>
                    <a:pt x="6705" y="537"/>
                  </a:cubicBezTo>
                  <a:cubicBezTo>
                    <a:pt x="6572" y="537"/>
                    <a:pt x="6392" y="794"/>
                    <a:pt x="5800" y="794"/>
                  </a:cubicBezTo>
                  <a:cubicBezTo>
                    <a:pt x="5664" y="794"/>
                    <a:pt x="5507" y="780"/>
                    <a:pt x="5324" y="747"/>
                  </a:cubicBezTo>
                  <a:cubicBezTo>
                    <a:pt x="4963" y="682"/>
                    <a:pt x="4727" y="668"/>
                    <a:pt x="4535" y="668"/>
                  </a:cubicBezTo>
                  <a:cubicBezTo>
                    <a:pt x="4396" y="668"/>
                    <a:pt x="4280" y="675"/>
                    <a:pt x="4156" y="675"/>
                  </a:cubicBezTo>
                  <a:cubicBezTo>
                    <a:pt x="3933" y="675"/>
                    <a:pt x="3683" y="652"/>
                    <a:pt x="3230" y="526"/>
                  </a:cubicBezTo>
                  <a:cubicBezTo>
                    <a:pt x="2172" y="229"/>
                    <a:pt x="812" y="58"/>
                    <a:pt x="394" y="8"/>
                  </a:cubicBezTo>
                  <a:cubicBezTo>
                    <a:pt x="350" y="3"/>
                    <a:pt x="313" y="0"/>
                    <a:pt x="2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0"/>
            <p:cNvSpPr/>
            <p:nvPr/>
          </p:nvSpPr>
          <p:spPr>
            <a:xfrm>
              <a:off x="6258285" y="-3032408"/>
              <a:ext cx="74557" cy="99673"/>
            </a:xfrm>
            <a:custGeom>
              <a:avLst/>
              <a:gdLst/>
              <a:ahLst/>
              <a:cxnLst/>
              <a:rect l="l" t="t" r="r" b="b"/>
              <a:pathLst>
                <a:path w="1980" h="2647" extrusionOk="0">
                  <a:moveTo>
                    <a:pt x="1419" y="0"/>
                  </a:moveTo>
                  <a:cubicBezTo>
                    <a:pt x="1331" y="0"/>
                    <a:pt x="1232" y="27"/>
                    <a:pt x="1123" y="87"/>
                  </a:cubicBezTo>
                  <a:cubicBezTo>
                    <a:pt x="672" y="335"/>
                    <a:pt x="835" y="1137"/>
                    <a:pt x="711" y="1628"/>
                  </a:cubicBezTo>
                  <a:cubicBezTo>
                    <a:pt x="651" y="1866"/>
                    <a:pt x="44" y="2028"/>
                    <a:pt x="182" y="2230"/>
                  </a:cubicBezTo>
                  <a:cubicBezTo>
                    <a:pt x="320" y="2434"/>
                    <a:pt x="1" y="2642"/>
                    <a:pt x="246" y="2646"/>
                  </a:cubicBezTo>
                  <a:cubicBezTo>
                    <a:pt x="257" y="2647"/>
                    <a:pt x="267" y="2647"/>
                    <a:pt x="277" y="2647"/>
                  </a:cubicBezTo>
                  <a:cubicBezTo>
                    <a:pt x="984" y="2647"/>
                    <a:pt x="1182" y="2125"/>
                    <a:pt x="1254" y="1894"/>
                  </a:cubicBezTo>
                  <a:cubicBezTo>
                    <a:pt x="1322" y="1677"/>
                    <a:pt x="1365" y="1453"/>
                    <a:pt x="1384" y="1227"/>
                  </a:cubicBezTo>
                  <a:lnTo>
                    <a:pt x="1384" y="1227"/>
                  </a:lnTo>
                  <a:cubicBezTo>
                    <a:pt x="1384" y="1419"/>
                    <a:pt x="1461" y="1603"/>
                    <a:pt x="1602" y="1736"/>
                  </a:cubicBezTo>
                  <a:cubicBezTo>
                    <a:pt x="1618" y="1753"/>
                    <a:pt x="1638" y="1768"/>
                    <a:pt x="1660" y="1768"/>
                  </a:cubicBezTo>
                  <a:cubicBezTo>
                    <a:pt x="1662" y="1768"/>
                    <a:pt x="1664" y="1768"/>
                    <a:pt x="1666" y="1767"/>
                  </a:cubicBezTo>
                  <a:cubicBezTo>
                    <a:pt x="1686" y="1763"/>
                    <a:pt x="1703" y="1752"/>
                    <a:pt x="1715" y="1736"/>
                  </a:cubicBezTo>
                  <a:cubicBezTo>
                    <a:pt x="1926" y="1512"/>
                    <a:pt x="1972" y="1180"/>
                    <a:pt x="1975" y="871"/>
                  </a:cubicBezTo>
                  <a:cubicBezTo>
                    <a:pt x="1980" y="473"/>
                    <a:pt x="1792" y="0"/>
                    <a:pt x="1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0"/>
            <p:cNvSpPr/>
            <p:nvPr/>
          </p:nvSpPr>
          <p:spPr>
            <a:xfrm>
              <a:off x="6237764" y="-3059632"/>
              <a:ext cx="98242" cy="86719"/>
            </a:xfrm>
            <a:custGeom>
              <a:avLst/>
              <a:gdLst/>
              <a:ahLst/>
              <a:cxnLst/>
              <a:rect l="l" t="t" r="r" b="b"/>
              <a:pathLst>
                <a:path w="2609" h="2303" extrusionOk="0">
                  <a:moveTo>
                    <a:pt x="501" y="0"/>
                  </a:moveTo>
                  <a:cubicBezTo>
                    <a:pt x="455" y="0"/>
                    <a:pt x="406" y="9"/>
                    <a:pt x="382" y="45"/>
                  </a:cubicBezTo>
                  <a:cubicBezTo>
                    <a:pt x="351" y="90"/>
                    <a:pt x="371" y="148"/>
                    <a:pt x="396" y="194"/>
                  </a:cubicBezTo>
                  <a:cubicBezTo>
                    <a:pt x="512" y="402"/>
                    <a:pt x="732" y="526"/>
                    <a:pt x="944" y="634"/>
                  </a:cubicBezTo>
                  <a:cubicBezTo>
                    <a:pt x="1149" y="740"/>
                    <a:pt x="1358" y="839"/>
                    <a:pt x="1569" y="933"/>
                  </a:cubicBezTo>
                  <a:lnTo>
                    <a:pt x="726" y="1005"/>
                  </a:lnTo>
                  <a:cubicBezTo>
                    <a:pt x="594" y="1016"/>
                    <a:pt x="459" y="1028"/>
                    <a:pt x="339" y="1082"/>
                  </a:cubicBezTo>
                  <a:cubicBezTo>
                    <a:pt x="211" y="1141"/>
                    <a:pt x="108" y="1243"/>
                    <a:pt x="49" y="1370"/>
                  </a:cubicBezTo>
                  <a:cubicBezTo>
                    <a:pt x="16" y="1441"/>
                    <a:pt x="1" y="1532"/>
                    <a:pt x="52" y="1591"/>
                  </a:cubicBezTo>
                  <a:cubicBezTo>
                    <a:pt x="87" y="1633"/>
                    <a:pt x="145" y="1646"/>
                    <a:pt x="199" y="1655"/>
                  </a:cubicBezTo>
                  <a:cubicBezTo>
                    <a:pt x="277" y="1667"/>
                    <a:pt x="355" y="1672"/>
                    <a:pt x="433" y="1672"/>
                  </a:cubicBezTo>
                  <a:cubicBezTo>
                    <a:pt x="829" y="1672"/>
                    <a:pt x="1224" y="1532"/>
                    <a:pt x="1602" y="1395"/>
                  </a:cubicBezTo>
                  <a:lnTo>
                    <a:pt x="1602" y="1395"/>
                  </a:lnTo>
                  <a:cubicBezTo>
                    <a:pt x="1433" y="1482"/>
                    <a:pt x="1264" y="1571"/>
                    <a:pt x="1130" y="1703"/>
                  </a:cubicBezTo>
                  <a:cubicBezTo>
                    <a:pt x="995" y="1835"/>
                    <a:pt x="900" y="2020"/>
                    <a:pt x="920" y="2208"/>
                  </a:cubicBezTo>
                  <a:cubicBezTo>
                    <a:pt x="921" y="2230"/>
                    <a:pt x="927" y="2251"/>
                    <a:pt x="941" y="2269"/>
                  </a:cubicBezTo>
                  <a:cubicBezTo>
                    <a:pt x="958" y="2291"/>
                    <a:pt x="989" y="2299"/>
                    <a:pt x="1018" y="2301"/>
                  </a:cubicBezTo>
                  <a:cubicBezTo>
                    <a:pt x="1027" y="2302"/>
                    <a:pt x="1036" y="2302"/>
                    <a:pt x="1044" y="2302"/>
                  </a:cubicBezTo>
                  <a:cubicBezTo>
                    <a:pt x="1211" y="2302"/>
                    <a:pt x="1356" y="2185"/>
                    <a:pt x="1483" y="2072"/>
                  </a:cubicBezTo>
                  <a:lnTo>
                    <a:pt x="1906" y="1701"/>
                  </a:lnTo>
                  <a:cubicBezTo>
                    <a:pt x="2021" y="1599"/>
                    <a:pt x="2140" y="1494"/>
                    <a:pt x="2214" y="1359"/>
                  </a:cubicBezTo>
                  <a:cubicBezTo>
                    <a:pt x="2249" y="1453"/>
                    <a:pt x="2276" y="1548"/>
                    <a:pt x="2295" y="1647"/>
                  </a:cubicBezTo>
                  <a:cubicBezTo>
                    <a:pt x="2308" y="1655"/>
                    <a:pt x="2323" y="1658"/>
                    <a:pt x="2338" y="1658"/>
                  </a:cubicBezTo>
                  <a:cubicBezTo>
                    <a:pt x="2376" y="1658"/>
                    <a:pt x="2416" y="1636"/>
                    <a:pt x="2440" y="1604"/>
                  </a:cubicBezTo>
                  <a:cubicBezTo>
                    <a:pt x="2472" y="1558"/>
                    <a:pt x="2480" y="1501"/>
                    <a:pt x="2487" y="1446"/>
                  </a:cubicBezTo>
                  <a:cubicBezTo>
                    <a:pt x="2609" y="523"/>
                    <a:pt x="1281" y="46"/>
                    <a:pt x="530" y="1"/>
                  </a:cubicBezTo>
                  <a:cubicBezTo>
                    <a:pt x="521" y="0"/>
                    <a:pt x="511" y="0"/>
                    <a:pt x="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0"/>
            <p:cNvSpPr/>
            <p:nvPr/>
          </p:nvSpPr>
          <p:spPr>
            <a:xfrm>
              <a:off x="6632191" y="-3177941"/>
              <a:ext cx="93610" cy="123810"/>
            </a:xfrm>
            <a:custGeom>
              <a:avLst/>
              <a:gdLst/>
              <a:ahLst/>
              <a:cxnLst/>
              <a:rect l="l" t="t" r="r" b="b"/>
              <a:pathLst>
                <a:path w="2486" h="3288" extrusionOk="0">
                  <a:moveTo>
                    <a:pt x="1901" y="0"/>
                  </a:moveTo>
                  <a:cubicBezTo>
                    <a:pt x="1881" y="0"/>
                    <a:pt x="1860" y="2"/>
                    <a:pt x="1840" y="4"/>
                  </a:cubicBezTo>
                  <a:cubicBezTo>
                    <a:pt x="1462" y="48"/>
                    <a:pt x="1128" y="294"/>
                    <a:pt x="907" y="605"/>
                  </a:cubicBezTo>
                  <a:cubicBezTo>
                    <a:pt x="502" y="1175"/>
                    <a:pt x="1" y="2708"/>
                    <a:pt x="767" y="3194"/>
                  </a:cubicBezTo>
                  <a:cubicBezTo>
                    <a:pt x="869" y="3259"/>
                    <a:pt x="970" y="3288"/>
                    <a:pt x="1069" y="3288"/>
                  </a:cubicBezTo>
                  <a:cubicBezTo>
                    <a:pt x="1689" y="3288"/>
                    <a:pt x="2213" y="2148"/>
                    <a:pt x="2342" y="1680"/>
                  </a:cubicBezTo>
                  <a:cubicBezTo>
                    <a:pt x="2486" y="1156"/>
                    <a:pt x="2436" y="558"/>
                    <a:pt x="2114" y="122"/>
                  </a:cubicBezTo>
                  <a:cubicBezTo>
                    <a:pt x="2084" y="82"/>
                    <a:pt x="2051" y="42"/>
                    <a:pt x="2007" y="21"/>
                  </a:cubicBezTo>
                  <a:cubicBezTo>
                    <a:pt x="1974" y="5"/>
                    <a:pt x="1938" y="0"/>
                    <a:pt x="19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0"/>
            <p:cNvSpPr/>
            <p:nvPr/>
          </p:nvSpPr>
          <p:spPr>
            <a:xfrm>
              <a:off x="6550142" y="-3161373"/>
              <a:ext cx="218889" cy="138947"/>
            </a:xfrm>
            <a:custGeom>
              <a:avLst/>
              <a:gdLst/>
              <a:ahLst/>
              <a:cxnLst/>
              <a:rect l="l" t="t" r="r" b="b"/>
              <a:pathLst>
                <a:path w="5813" h="3690" extrusionOk="0">
                  <a:moveTo>
                    <a:pt x="1487" y="1"/>
                  </a:moveTo>
                  <a:cubicBezTo>
                    <a:pt x="1434" y="1"/>
                    <a:pt x="1382" y="8"/>
                    <a:pt x="1331" y="25"/>
                  </a:cubicBezTo>
                  <a:cubicBezTo>
                    <a:pt x="1064" y="115"/>
                    <a:pt x="932" y="419"/>
                    <a:pt x="904" y="699"/>
                  </a:cubicBezTo>
                  <a:cubicBezTo>
                    <a:pt x="875" y="976"/>
                    <a:pt x="912" y="1255"/>
                    <a:pt x="1015" y="1514"/>
                  </a:cubicBezTo>
                  <a:cubicBezTo>
                    <a:pt x="1112" y="1758"/>
                    <a:pt x="1267" y="1995"/>
                    <a:pt x="1247" y="2256"/>
                  </a:cubicBezTo>
                  <a:cubicBezTo>
                    <a:pt x="969" y="2201"/>
                    <a:pt x="687" y="2174"/>
                    <a:pt x="405" y="2174"/>
                  </a:cubicBezTo>
                  <a:cubicBezTo>
                    <a:pt x="339" y="2174"/>
                    <a:pt x="273" y="2175"/>
                    <a:pt x="207" y="2178"/>
                  </a:cubicBezTo>
                  <a:cubicBezTo>
                    <a:pt x="160" y="2180"/>
                    <a:pt x="110" y="2184"/>
                    <a:pt x="71" y="2211"/>
                  </a:cubicBezTo>
                  <a:cubicBezTo>
                    <a:pt x="16" y="2251"/>
                    <a:pt x="0" y="2327"/>
                    <a:pt x="0" y="2394"/>
                  </a:cubicBezTo>
                  <a:cubicBezTo>
                    <a:pt x="0" y="2670"/>
                    <a:pt x="180" y="2921"/>
                    <a:pt x="407" y="3079"/>
                  </a:cubicBezTo>
                  <a:cubicBezTo>
                    <a:pt x="632" y="3238"/>
                    <a:pt x="902" y="3320"/>
                    <a:pt x="1166" y="3398"/>
                  </a:cubicBezTo>
                  <a:cubicBezTo>
                    <a:pt x="1573" y="3514"/>
                    <a:pt x="1976" y="3641"/>
                    <a:pt x="2401" y="3680"/>
                  </a:cubicBezTo>
                  <a:cubicBezTo>
                    <a:pt x="2470" y="3687"/>
                    <a:pt x="2538" y="3690"/>
                    <a:pt x="2606" y="3690"/>
                  </a:cubicBezTo>
                  <a:cubicBezTo>
                    <a:pt x="2961" y="3690"/>
                    <a:pt x="3315" y="3610"/>
                    <a:pt x="3667" y="3558"/>
                  </a:cubicBezTo>
                  <a:cubicBezTo>
                    <a:pt x="3858" y="3529"/>
                    <a:pt x="4068" y="3490"/>
                    <a:pt x="4190" y="3338"/>
                  </a:cubicBezTo>
                  <a:cubicBezTo>
                    <a:pt x="4297" y="3206"/>
                    <a:pt x="4306" y="3018"/>
                    <a:pt x="4375" y="2861"/>
                  </a:cubicBezTo>
                  <a:cubicBezTo>
                    <a:pt x="4485" y="2614"/>
                    <a:pt x="4729" y="2463"/>
                    <a:pt x="4943" y="2298"/>
                  </a:cubicBezTo>
                  <a:cubicBezTo>
                    <a:pt x="5224" y="2081"/>
                    <a:pt x="5473" y="1813"/>
                    <a:pt x="5622" y="1491"/>
                  </a:cubicBezTo>
                  <a:cubicBezTo>
                    <a:pt x="5772" y="1169"/>
                    <a:pt x="5813" y="787"/>
                    <a:pt x="5688" y="455"/>
                  </a:cubicBezTo>
                  <a:cubicBezTo>
                    <a:pt x="5648" y="350"/>
                    <a:pt x="5576" y="238"/>
                    <a:pt x="5464" y="221"/>
                  </a:cubicBezTo>
                  <a:cubicBezTo>
                    <a:pt x="5455" y="220"/>
                    <a:pt x="5446" y="219"/>
                    <a:pt x="5437" y="219"/>
                  </a:cubicBezTo>
                  <a:cubicBezTo>
                    <a:pt x="5382" y="219"/>
                    <a:pt x="5328" y="241"/>
                    <a:pt x="5278" y="267"/>
                  </a:cubicBezTo>
                  <a:cubicBezTo>
                    <a:pt x="4832" y="495"/>
                    <a:pt x="4606" y="1009"/>
                    <a:pt x="4202" y="1306"/>
                  </a:cubicBezTo>
                  <a:cubicBezTo>
                    <a:pt x="4163" y="1334"/>
                    <a:pt x="4114" y="1360"/>
                    <a:pt x="4069" y="1360"/>
                  </a:cubicBezTo>
                  <a:cubicBezTo>
                    <a:pt x="4048" y="1360"/>
                    <a:pt x="4029" y="1355"/>
                    <a:pt x="4012" y="1343"/>
                  </a:cubicBezTo>
                  <a:cubicBezTo>
                    <a:pt x="3981" y="1319"/>
                    <a:pt x="3969" y="1278"/>
                    <a:pt x="3960" y="1240"/>
                  </a:cubicBezTo>
                  <a:cubicBezTo>
                    <a:pt x="3892" y="972"/>
                    <a:pt x="3776" y="651"/>
                    <a:pt x="3503" y="609"/>
                  </a:cubicBezTo>
                  <a:cubicBezTo>
                    <a:pt x="3231" y="681"/>
                    <a:pt x="3151" y="994"/>
                    <a:pt x="3245" y="1323"/>
                  </a:cubicBezTo>
                  <a:cubicBezTo>
                    <a:pt x="2928" y="1179"/>
                    <a:pt x="2646" y="968"/>
                    <a:pt x="2417" y="706"/>
                  </a:cubicBezTo>
                  <a:cubicBezTo>
                    <a:pt x="2266" y="536"/>
                    <a:pt x="2139" y="341"/>
                    <a:pt x="1964" y="195"/>
                  </a:cubicBezTo>
                  <a:cubicBezTo>
                    <a:pt x="1830" y="82"/>
                    <a:pt x="1658" y="1"/>
                    <a:pt x="14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0"/>
            <p:cNvSpPr/>
            <p:nvPr/>
          </p:nvSpPr>
          <p:spPr>
            <a:xfrm>
              <a:off x="6196269" y="-3316132"/>
              <a:ext cx="77381" cy="90146"/>
            </a:xfrm>
            <a:custGeom>
              <a:avLst/>
              <a:gdLst/>
              <a:ahLst/>
              <a:cxnLst/>
              <a:rect l="l" t="t" r="r" b="b"/>
              <a:pathLst>
                <a:path w="2055" h="2394" extrusionOk="0">
                  <a:moveTo>
                    <a:pt x="398" y="1"/>
                  </a:moveTo>
                  <a:cubicBezTo>
                    <a:pt x="327" y="1"/>
                    <a:pt x="277" y="82"/>
                    <a:pt x="253" y="154"/>
                  </a:cubicBezTo>
                  <a:cubicBezTo>
                    <a:pt x="224" y="248"/>
                    <a:pt x="201" y="343"/>
                    <a:pt x="185" y="439"/>
                  </a:cubicBezTo>
                  <a:cubicBezTo>
                    <a:pt x="134" y="720"/>
                    <a:pt x="101" y="1005"/>
                    <a:pt x="85" y="1290"/>
                  </a:cubicBezTo>
                  <a:cubicBezTo>
                    <a:pt x="72" y="1510"/>
                    <a:pt x="0" y="1722"/>
                    <a:pt x="54" y="1942"/>
                  </a:cubicBezTo>
                  <a:cubicBezTo>
                    <a:pt x="86" y="2073"/>
                    <a:pt x="158" y="2190"/>
                    <a:pt x="228" y="2304"/>
                  </a:cubicBezTo>
                  <a:cubicBezTo>
                    <a:pt x="240" y="2327"/>
                    <a:pt x="256" y="2345"/>
                    <a:pt x="275" y="2362"/>
                  </a:cubicBezTo>
                  <a:cubicBezTo>
                    <a:pt x="295" y="2375"/>
                    <a:pt x="318" y="2383"/>
                    <a:pt x="342" y="2386"/>
                  </a:cubicBezTo>
                  <a:cubicBezTo>
                    <a:pt x="369" y="2391"/>
                    <a:pt x="396" y="2393"/>
                    <a:pt x="423" y="2393"/>
                  </a:cubicBezTo>
                  <a:cubicBezTo>
                    <a:pt x="592" y="2393"/>
                    <a:pt x="757" y="2307"/>
                    <a:pt x="904" y="2216"/>
                  </a:cubicBezTo>
                  <a:cubicBezTo>
                    <a:pt x="1012" y="2148"/>
                    <a:pt x="1816" y="2075"/>
                    <a:pt x="1910" y="1988"/>
                  </a:cubicBezTo>
                  <a:cubicBezTo>
                    <a:pt x="2055" y="1855"/>
                    <a:pt x="1467" y="1690"/>
                    <a:pt x="1574" y="1525"/>
                  </a:cubicBezTo>
                  <a:cubicBezTo>
                    <a:pt x="1650" y="1410"/>
                    <a:pt x="1725" y="1295"/>
                    <a:pt x="1774" y="1168"/>
                  </a:cubicBezTo>
                  <a:cubicBezTo>
                    <a:pt x="1801" y="1097"/>
                    <a:pt x="1818" y="1010"/>
                    <a:pt x="1769" y="952"/>
                  </a:cubicBezTo>
                  <a:cubicBezTo>
                    <a:pt x="1741" y="915"/>
                    <a:pt x="1693" y="900"/>
                    <a:pt x="1647" y="900"/>
                  </a:cubicBezTo>
                  <a:cubicBezTo>
                    <a:pt x="1641" y="900"/>
                    <a:pt x="1635" y="900"/>
                    <a:pt x="1629" y="901"/>
                  </a:cubicBezTo>
                  <a:cubicBezTo>
                    <a:pt x="1578" y="905"/>
                    <a:pt x="1529" y="926"/>
                    <a:pt x="1482" y="947"/>
                  </a:cubicBezTo>
                  <a:cubicBezTo>
                    <a:pt x="1238" y="1057"/>
                    <a:pt x="992" y="1192"/>
                    <a:pt x="844" y="1413"/>
                  </a:cubicBezTo>
                  <a:cubicBezTo>
                    <a:pt x="970" y="1143"/>
                    <a:pt x="1097" y="873"/>
                    <a:pt x="1224" y="603"/>
                  </a:cubicBezTo>
                  <a:cubicBezTo>
                    <a:pt x="1258" y="529"/>
                    <a:pt x="1293" y="451"/>
                    <a:pt x="1291" y="369"/>
                  </a:cubicBezTo>
                  <a:cubicBezTo>
                    <a:pt x="1289" y="288"/>
                    <a:pt x="1236" y="201"/>
                    <a:pt x="1154" y="190"/>
                  </a:cubicBezTo>
                  <a:cubicBezTo>
                    <a:pt x="1148" y="189"/>
                    <a:pt x="1141" y="189"/>
                    <a:pt x="1135" y="189"/>
                  </a:cubicBezTo>
                  <a:cubicBezTo>
                    <a:pt x="1057" y="189"/>
                    <a:pt x="991" y="257"/>
                    <a:pt x="940" y="320"/>
                  </a:cubicBezTo>
                  <a:cubicBezTo>
                    <a:pt x="877" y="398"/>
                    <a:pt x="815" y="480"/>
                    <a:pt x="754" y="561"/>
                  </a:cubicBezTo>
                  <a:cubicBezTo>
                    <a:pt x="681" y="657"/>
                    <a:pt x="605" y="761"/>
                    <a:pt x="598" y="881"/>
                  </a:cubicBezTo>
                  <a:cubicBezTo>
                    <a:pt x="553" y="623"/>
                    <a:pt x="635" y="341"/>
                    <a:pt x="523" y="104"/>
                  </a:cubicBezTo>
                  <a:cubicBezTo>
                    <a:pt x="501" y="57"/>
                    <a:pt x="464" y="9"/>
                    <a:pt x="413" y="2"/>
                  </a:cubicBezTo>
                  <a:cubicBezTo>
                    <a:pt x="408" y="1"/>
                    <a:pt x="403" y="1"/>
                    <a:pt x="3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0"/>
            <p:cNvSpPr/>
            <p:nvPr/>
          </p:nvSpPr>
          <p:spPr>
            <a:xfrm>
              <a:off x="6170061" y="-3318730"/>
              <a:ext cx="53621" cy="97602"/>
            </a:xfrm>
            <a:custGeom>
              <a:avLst/>
              <a:gdLst/>
              <a:ahLst/>
              <a:cxnLst/>
              <a:rect l="l" t="t" r="r" b="b"/>
              <a:pathLst>
                <a:path w="1424" h="2592" extrusionOk="0">
                  <a:moveTo>
                    <a:pt x="434" y="0"/>
                  </a:moveTo>
                  <a:cubicBezTo>
                    <a:pt x="250" y="0"/>
                    <a:pt x="256" y="508"/>
                    <a:pt x="243" y="676"/>
                  </a:cubicBezTo>
                  <a:cubicBezTo>
                    <a:pt x="218" y="993"/>
                    <a:pt x="0" y="1173"/>
                    <a:pt x="67" y="1481"/>
                  </a:cubicBezTo>
                  <a:cubicBezTo>
                    <a:pt x="108" y="1676"/>
                    <a:pt x="432" y="2001"/>
                    <a:pt x="523" y="2179"/>
                  </a:cubicBezTo>
                  <a:cubicBezTo>
                    <a:pt x="613" y="2356"/>
                    <a:pt x="760" y="2514"/>
                    <a:pt x="948" y="2577"/>
                  </a:cubicBezTo>
                  <a:cubicBezTo>
                    <a:pt x="971" y="2585"/>
                    <a:pt x="996" y="2591"/>
                    <a:pt x="1020" y="2591"/>
                  </a:cubicBezTo>
                  <a:cubicBezTo>
                    <a:pt x="1034" y="2591"/>
                    <a:pt x="1048" y="2589"/>
                    <a:pt x="1062" y="2584"/>
                  </a:cubicBezTo>
                  <a:cubicBezTo>
                    <a:pt x="1104" y="2567"/>
                    <a:pt x="1129" y="2525"/>
                    <a:pt x="1150" y="2485"/>
                  </a:cubicBezTo>
                  <a:cubicBezTo>
                    <a:pt x="1386" y="2025"/>
                    <a:pt x="1424" y="1488"/>
                    <a:pt x="1252" y="1000"/>
                  </a:cubicBezTo>
                  <a:cubicBezTo>
                    <a:pt x="1230" y="939"/>
                    <a:pt x="1203" y="876"/>
                    <a:pt x="1154" y="834"/>
                  </a:cubicBezTo>
                  <a:cubicBezTo>
                    <a:pt x="1124" y="810"/>
                    <a:pt x="1085" y="795"/>
                    <a:pt x="1048" y="795"/>
                  </a:cubicBezTo>
                  <a:cubicBezTo>
                    <a:pt x="1021" y="795"/>
                    <a:pt x="994" y="803"/>
                    <a:pt x="973" y="820"/>
                  </a:cubicBezTo>
                  <a:cubicBezTo>
                    <a:pt x="929" y="857"/>
                    <a:pt x="922" y="921"/>
                    <a:pt x="918" y="978"/>
                  </a:cubicBezTo>
                  <a:cubicBezTo>
                    <a:pt x="910" y="1099"/>
                    <a:pt x="901" y="1219"/>
                    <a:pt x="892" y="1340"/>
                  </a:cubicBezTo>
                  <a:lnTo>
                    <a:pt x="892" y="1340"/>
                  </a:lnTo>
                  <a:cubicBezTo>
                    <a:pt x="909" y="987"/>
                    <a:pt x="659" y="751"/>
                    <a:pt x="509" y="421"/>
                  </a:cubicBezTo>
                  <a:cubicBezTo>
                    <a:pt x="474" y="342"/>
                    <a:pt x="631" y="123"/>
                    <a:pt x="567" y="67"/>
                  </a:cubicBezTo>
                  <a:cubicBezTo>
                    <a:pt x="514" y="20"/>
                    <a:pt x="470" y="0"/>
                    <a:pt x="4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0"/>
            <p:cNvSpPr/>
            <p:nvPr/>
          </p:nvSpPr>
          <p:spPr>
            <a:xfrm>
              <a:off x="6004195" y="-3508130"/>
              <a:ext cx="72373" cy="69850"/>
            </a:xfrm>
            <a:custGeom>
              <a:avLst/>
              <a:gdLst/>
              <a:ahLst/>
              <a:cxnLst/>
              <a:rect l="l" t="t" r="r" b="b"/>
              <a:pathLst>
                <a:path w="1922" h="1855" extrusionOk="0">
                  <a:moveTo>
                    <a:pt x="1215" y="0"/>
                  </a:moveTo>
                  <a:cubicBezTo>
                    <a:pt x="1080" y="0"/>
                    <a:pt x="953" y="87"/>
                    <a:pt x="851" y="178"/>
                  </a:cubicBezTo>
                  <a:cubicBezTo>
                    <a:pt x="710" y="306"/>
                    <a:pt x="586" y="450"/>
                    <a:pt x="483" y="608"/>
                  </a:cubicBezTo>
                  <a:cubicBezTo>
                    <a:pt x="397" y="741"/>
                    <a:pt x="333" y="885"/>
                    <a:pt x="238" y="1011"/>
                  </a:cubicBezTo>
                  <a:cubicBezTo>
                    <a:pt x="176" y="1093"/>
                    <a:pt x="99" y="1169"/>
                    <a:pt x="73" y="1271"/>
                  </a:cubicBezTo>
                  <a:cubicBezTo>
                    <a:pt x="1" y="1557"/>
                    <a:pt x="228" y="1841"/>
                    <a:pt x="514" y="1854"/>
                  </a:cubicBezTo>
                  <a:cubicBezTo>
                    <a:pt x="520" y="1854"/>
                    <a:pt x="525" y="1854"/>
                    <a:pt x="530" y="1854"/>
                  </a:cubicBezTo>
                  <a:cubicBezTo>
                    <a:pt x="588" y="1854"/>
                    <a:pt x="647" y="1849"/>
                    <a:pt x="704" y="1839"/>
                  </a:cubicBezTo>
                  <a:cubicBezTo>
                    <a:pt x="1069" y="1782"/>
                    <a:pt x="1453" y="1690"/>
                    <a:pt x="1712" y="1428"/>
                  </a:cubicBezTo>
                  <a:cubicBezTo>
                    <a:pt x="1832" y="1306"/>
                    <a:pt x="1921" y="1124"/>
                    <a:pt x="1850" y="969"/>
                  </a:cubicBezTo>
                  <a:cubicBezTo>
                    <a:pt x="1797" y="851"/>
                    <a:pt x="1662" y="786"/>
                    <a:pt x="1532" y="786"/>
                  </a:cubicBezTo>
                  <a:cubicBezTo>
                    <a:pt x="1527" y="786"/>
                    <a:pt x="1521" y="786"/>
                    <a:pt x="1516" y="786"/>
                  </a:cubicBezTo>
                  <a:cubicBezTo>
                    <a:pt x="1381" y="790"/>
                    <a:pt x="1256" y="852"/>
                    <a:pt x="1143" y="927"/>
                  </a:cubicBezTo>
                  <a:cubicBezTo>
                    <a:pt x="1030" y="1002"/>
                    <a:pt x="926" y="1088"/>
                    <a:pt x="809" y="1154"/>
                  </a:cubicBezTo>
                  <a:cubicBezTo>
                    <a:pt x="985" y="1022"/>
                    <a:pt x="1164" y="888"/>
                    <a:pt x="1286" y="704"/>
                  </a:cubicBezTo>
                  <a:cubicBezTo>
                    <a:pt x="1406" y="520"/>
                    <a:pt x="1458" y="276"/>
                    <a:pt x="1360" y="79"/>
                  </a:cubicBezTo>
                  <a:cubicBezTo>
                    <a:pt x="1351" y="59"/>
                    <a:pt x="1338" y="40"/>
                    <a:pt x="1320" y="27"/>
                  </a:cubicBezTo>
                  <a:cubicBezTo>
                    <a:pt x="1304" y="15"/>
                    <a:pt x="1285" y="8"/>
                    <a:pt x="1265" y="5"/>
                  </a:cubicBezTo>
                  <a:cubicBezTo>
                    <a:pt x="1248" y="2"/>
                    <a:pt x="1231" y="0"/>
                    <a:pt x="12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0"/>
            <p:cNvSpPr/>
            <p:nvPr/>
          </p:nvSpPr>
          <p:spPr>
            <a:xfrm>
              <a:off x="5951893" y="-3508093"/>
              <a:ext cx="135784" cy="82464"/>
            </a:xfrm>
            <a:custGeom>
              <a:avLst/>
              <a:gdLst/>
              <a:ahLst/>
              <a:cxnLst/>
              <a:rect l="l" t="t" r="r" b="b"/>
              <a:pathLst>
                <a:path w="3606" h="2190" extrusionOk="0">
                  <a:moveTo>
                    <a:pt x="1761" y="0"/>
                  </a:moveTo>
                  <a:cubicBezTo>
                    <a:pt x="1432" y="0"/>
                    <a:pt x="1221" y="557"/>
                    <a:pt x="1328" y="955"/>
                  </a:cubicBezTo>
                  <a:lnTo>
                    <a:pt x="1328" y="955"/>
                  </a:lnTo>
                  <a:cubicBezTo>
                    <a:pt x="1269" y="823"/>
                    <a:pt x="1166" y="714"/>
                    <a:pt x="1035" y="647"/>
                  </a:cubicBezTo>
                  <a:cubicBezTo>
                    <a:pt x="926" y="591"/>
                    <a:pt x="802" y="570"/>
                    <a:pt x="687" y="525"/>
                  </a:cubicBezTo>
                  <a:cubicBezTo>
                    <a:pt x="505" y="454"/>
                    <a:pt x="355" y="330"/>
                    <a:pt x="216" y="191"/>
                  </a:cubicBezTo>
                  <a:cubicBezTo>
                    <a:pt x="192" y="166"/>
                    <a:pt x="162" y="155"/>
                    <a:pt x="134" y="155"/>
                  </a:cubicBezTo>
                  <a:cubicBezTo>
                    <a:pt x="65" y="155"/>
                    <a:pt x="1" y="217"/>
                    <a:pt x="17" y="298"/>
                  </a:cubicBezTo>
                  <a:cubicBezTo>
                    <a:pt x="43" y="418"/>
                    <a:pt x="87" y="534"/>
                    <a:pt x="149" y="639"/>
                  </a:cubicBezTo>
                  <a:cubicBezTo>
                    <a:pt x="266" y="840"/>
                    <a:pt x="77" y="1320"/>
                    <a:pt x="245" y="1480"/>
                  </a:cubicBezTo>
                  <a:cubicBezTo>
                    <a:pt x="658" y="1875"/>
                    <a:pt x="1454" y="2018"/>
                    <a:pt x="2029" y="2150"/>
                  </a:cubicBezTo>
                  <a:cubicBezTo>
                    <a:pt x="2145" y="2177"/>
                    <a:pt x="2264" y="2190"/>
                    <a:pt x="2383" y="2190"/>
                  </a:cubicBezTo>
                  <a:cubicBezTo>
                    <a:pt x="2764" y="2190"/>
                    <a:pt x="3147" y="2055"/>
                    <a:pt x="3425" y="1792"/>
                  </a:cubicBezTo>
                  <a:cubicBezTo>
                    <a:pt x="3518" y="1705"/>
                    <a:pt x="3606" y="1578"/>
                    <a:pt x="3561" y="1458"/>
                  </a:cubicBezTo>
                  <a:cubicBezTo>
                    <a:pt x="3514" y="1391"/>
                    <a:pt x="3431" y="1364"/>
                    <a:pt x="3325" y="1364"/>
                  </a:cubicBezTo>
                  <a:cubicBezTo>
                    <a:pt x="2930" y="1364"/>
                    <a:pt x="2207" y="1736"/>
                    <a:pt x="1726" y="1836"/>
                  </a:cubicBezTo>
                  <a:cubicBezTo>
                    <a:pt x="2116" y="1730"/>
                    <a:pt x="2541" y="1560"/>
                    <a:pt x="2740" y="1227"/>
                  </a:cubicBezTo>
                  <a:cubicBezTo>
                    <a:pt x="2839" y="1062"/>
                    <a:pt x="2699" y="880"/>
                    <a:pt x="2534" y="880"/>
                  </a:cubicBezTo>
                  <a:cubicBezTo>
                    <a:pt x="2494" y="880"/>
                    <a:pt x="2452" y="891"/>
                    <a:pt x="2412" y="916"/>
                  </a:cubicBezTo>
                  <a:cubicBezTo>
                    <a:pt x="2398" y="925"/>
                    <a:pt x="2381" y="929"/>
                    <a:pt x="2362" y="929"/>
                  </a:cubicBezTo>
                  <a:cubicBezTo>
                    <a:pt x="2275" y="929"/>
                    <a:pt x="2157" y="844"/>
                    <a:pt x="2075" y="844"/>
                  </a:cubicBezTo>
                  <a:cubicBezTo>
                    <a:pt x="2057" y="844"/>
                    <a:pt x="2040" y="848"/>
                    <a:pt x="2026" y="858"/>
                  </a:cubicBezTo>
                  <a:cubicBezTo>
                    <a:pt x="1890" y="953"/>
                    <a:pt x="1860" y="1311"/>
                    <a:pt x="1724" y="1527"/>
                  </a:cubicBezTo>
                  <a:cubicBezTo>
                    <a:pt x="1714" y="943"/>
                    <a:pt x="2261" y="280"/>
                    <a:pt x="1786" y="1"/>
                  </a:cubicBezTo>
                  <a:cubicBezTo>
                    <a:pt x="1778" y="1"/>
                    <a:pt x="1769" y="0"/>
                    <a:pt x="1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0"/>
            <p:cNvSpPr/>
            <p:nvPr/>
          </p:nvSpPr>
          <p:spPr>
            <a:xfrm>
              <a:off x="6109513" y="-2868838"/>
              <a:ext cx="85138" cy="36186"/>
            </a:xfrm>
            <a:custGeom>
              <a:avLst/>
              <a:gdLst/>
              <a:ahLst/>
              <a:cxnLst/>
              <a:rect l="l" t="t" r="r" b="b"/>
              <a:pathLst>
                <a:path w="2261" h="961" extrusionOk="0">
                  <a:moveTo>
                    <a:pt x="8" y="224"/>
                  </a:moveTo>
                  <a:lnTo>
                    <a:pt x="8" y="224"/>
                  </a:lnTo>
                  <a:cubicBezTo>
                    <a:pt x="0" y="224"/>
                    <a:pt x="25" y="260"/>
                    <a:pt x="83" y="303"/>
                  </a:cubicBezTo>
                  <a:lnTo>
                    <a:pt x="83" y="303"/>
                  </a:lnTo>
                  <a:cubicBezTo>
                    <a:pt x="39" y="246"/>
                    <a:pt x="13" y="224"/>
                    <a:pt x="8" y="224"/>
                  </a:cubicBezTo>
                  <a:close/>
                  <a:moveTo>
                    <a:pt x="1650" y="0"/>
                  </a:moveTo>
                  <a:cubicBezTo>
                    <a:pt x="1509" y="291"/>
                    <a:pt x="1548" y="529"/>
                    <a:pt x="1445" y="529"/>
                  </a:cubicBezTo>
                  <a:cubicBezTo>
                    <a:pt x="1421" y="529"/>
                    <a:pt x="1389" y="516"/>
                    <a:pt x="1346" y="489"/>
                  </a:cubicBezTo>
                  <a:cubicBezTo>
                    <a:pt x="1264" y="436"/>
                    <a:pt x="1191" y="421"/>
                    <a:pt x="1108" y="421"/>
                  </a:cubicBezTo>
                  <a:cubicBezTo>
                    <a:pt x="993" y="421"/>
                    <a:pt x="861" y="450"/>
                    <a:pt x="664" y="450"/>
                  </a:cubicBezTo>
                  <a:cubicBezTo>
                    <a:pt x="602" y="450"/>
                    <a:pt x="534" y="447"/>
                    <a:pt x="458" y="440"/>
                  </a:cubicBezTo>
                  <a:cubicBezTo>
                    <a:pt x="280" y="422"/>
                    <a:pt x="155" y="357"/>
                    <a:pt x="83" y="303"/>
                  </a:cubicBezTo>
                  <a:lnTo>
                    <a:pt x="83" y="303"/>
                  </a:lnTo>
                  <a:cubicBezTo>
                    <a:pt x="108" y="336"/>
                    <a:pt x="140" y="381"/>
                    <a:pt x="178" y="440"/>
                  </a:cubicBezTo>
                  <a:cubicBezTo>
                    <a:pt x="475" y="900"/>
                    <a:pt x="1148" y="950"/>
                    <a:pt x="1148" y="950"/>
                  </a:cubicBezTo>
                  <a:cubicBezTo>
                    <a:pt x="1218" y="957"/>
                    <a:pt x="1284" y="961"/>
                    <a:pt x="1346" y="961"/>
                  </a:cubicBezTo>
                  <a:cubicBezTo>
                    <a:pt x="2044" y="961"/>
                    <a:pt x="2260" y="548"/>
                    <a:pt x="2260" y="548"/>
                  </a:cubicBezTo>
                  <a:lnTo>
                    <a:pt x="2260" y="548"/>
                  </a:lnTo>
                  <a:cubicBezTo>
                    <a:pt x="2260" y="548"/>
                    <a:pt x="2163" y="599"/>
                    <a:pt x="2077" y="599"/>
                  </a:cubicBezTo>
                  <a:cubicBezTo>
                    <a:pt x="2059" y="599"/>
                    <a:pt x="2042" y="597"/>
                    <a:pt x="2025" y="592"/>
                  </a:cubicBezTo>
                  <a:cubicBezTo>
                    <a:pt x="2015" y="588"/>
                    <a:pt x="2006" y="587"/>
                    <a:pt x="1998" y="587"/>
                  </a:cubicBezTo>
                  <a:cubicBezTo>
                    <a:pt x="1945" y="587"/>
                    <a:pt x="1926" y="649"/>
                    <a:pt x="1859" y="649"/>
                  </a:cubicBezTo>
                  <a:cubicBezTo>
                    <a:pt x="1842" y="649"/>
                    <a:pt x="1822" y="645"/>
                    <a:pt x="1797" y="635"/>
                  </a:cubicBezTo>
                  <a:cubicBezTo>
                    <a:pt x="1662" y="579"/>
                    <a:pt x="1742" y="629"/>
                    <a:pt x="1737" y="339"/>
                  </a:cubicBezTo>
                  <a:cubicBezTo>
                    <a:pt x="1730" y="49"/>
                    <a:pt x="1650" y="0"/>
                    <a:pt x="16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6" name="Google Shape;1166;p40"/>
          <p:cNvGrpSpPr/>
          <p:nvPr/>
        </p:nvGrpSpPr>
        <p:grpSpPr>
          <a:xfrm flipH="1">
            <a:off x="9" y="3218211"/>
            <a:ext cx="3689126" cy="1978968"/>
            <a:chOff x="-2481107" y="-3202234"/>
            <a:chExt cx="2154737" cy="1155872"/>
          </a:xfrm>
        </p:grpSpPr>
        <p:sp>
          <p:nvSpPr>
            <p:cNvPr id="1167" name="Google Shape;1167;p40"/>
            <p:cNvSpPr/>
            <p:nvPr/>
          </p:nvSpPr>
          <p:spPr>
            <a:xfrm>
              <a:off x="-2481107" y="-2596304"/>
              <a:ext cx="1885838" cy="433786"/>
            </a:xfrm>
            <a:custGeom>
              <a:avLst/>
              <a:gdLst/>
              <a:ahLst/>
              <a:cxnLst/>
              <a:rect l="l" t="t" r="r" b="b"/>
              <a:pathLst>
                <a:path w="50082" h="11520" extrusionOk="0">
                  <a:moveTo>
                    <a:pt x="33379" y="0"/>
                  </a:moveTo>
                  <a:cubicBezTo>
                    <a:pt x="32236" y="1492"/>
                    <a:pt x="30905" y="2832"/>
                    <a:pt x="29420" y="3985"/>
                  </a:cubicBezTo>
                  <a:cubicBezTo>
                    <a:pt x="28351" y="4814"/>
                    <a:pt x="27137" y="5638"/>
                    <a:pt x="26413" y="6735"/>
                  </a:cubicBezTo>
                  <a:cubicBezTo>
                    <a:pt x="26060" y="7271"/>
                    <a:pt x="26730" y="8271"/>
                    <a:pt x="26535" y="8271"/>
                  </a:cubicBezTo>
                  <a:cubicBezTo>
                    <a:pt x="26440" y="8271"/>
                    <a:pt x="26134" y="8029"/>
                    <a:pt x="25394" y="7369"/>
                  </a:cubicBezTo>
                  <a:cubicBezTo>
                    <a:pt x="25214" y="7207"/>
                    <a:pt x="23793" y="6509"/>
                    <a:pt x="23672" y="6300"/>
                  </a:cubicBezTo>
                  <a:cubicBezTo>
                    <a:pt x="23437" y="5894"/>
                    <a:pt x="23129" y="5364"/>
                    <a:pt x="22705" y="5364"/>
                  </a:cubicBezTo>
                  <a:cubicBezTo>
                    <a:pt x="22633" y="5364"/>
                    <a:pt x="22557" y="5379"/>
                    <a:pt x="22478" y="5413"/>
                  </a:cubicBezTo>
                  <a:cubicBezTo>
                    <a:pt x="22363" y="5463"/>
                    <a:pt x="22267" y="5546"/>
                    <a:pt x="22188" y="5642"/>
                  </a:cubicBezTo>
                  <a:lnTo>
                    <a:pt x="21232" y="6810"/>
                  </a:lnTo>
                  <a:cubicBezTo>
                    <a:pt x="21090" y="6983"/>
                    <a:pt x="20936" y="7165"/>
                    <a:pt x="20685" y="7165"/>
                  </a:cubicBezTo>
                  <a:cubicBezTo>
                    <a:pt x="20603" y="7165"/>
                    <a:pt x="20510" y="7146"/>
                    <a:pt x="20405" y="7100"/>
                  </a:cubicBezTo>
                  <a:cubicBezTo>
                    <a:pt x="20240" y="7029"/>
                    <a:pt x="20101" y="6910"/>
                    <a:pt x="19992" y="6766"/>
                  </a:cubicBezTo>
                  <a:lnTo>
                    <a:pt x="17406" y="3348"/>
                  </a:lnTo>
                  <a:cubicBezTo>
                    <a:pt x="17147" y="3004"/>
                    <a:pt x="16804" y="2625"/>
                    <a:pt x="16392" y="2625"/>
                  </a:cubicBezTo>
                  <a:cubicBezTo>
                    <a:pt x="16356" y="2625"/>
                    <a:pt x="16320" y="2628"/>
                    <a:pt x="16283" y="2634"/>
                  </a:cubicBezTo>
                  <a:cubicBezTo>
                    <a:pt x="16123" y="2659"/>
                    <a:pt x="15979" y="2742"/>
                    <a:pt x="15841" y="2824"/>
                  </a:cubicBezTo>
                  <a:cubicBezTo>
                    <a:pt x="14434" y="3657"/>
                    <a:pt x="13049" y="4528"/>
                    <a:pt x="11687" y="5432"/>
                  </a:cubicBezTo>
                  <a:cubicBezTo>
                    <a:pt x="11652" y="5451"/>
                    <a:pt x="11619" y="5460"/>
                    <a:pt x="11586" y="5460"/>
                  </a:cubicBezTo>
                  <a:cubicBezTo>
                    <a:pt x="11400" y="5460"/>
                    <a:pt x="11249" y="5178"/>
                    <a:pt x="11007" y="5178"/>
                  </a:cubicBezTo>
                  <a:cubicBezTo>
                    <a:pt x="10963" y="5178"/>
                    <a:pt x="10916" y="5187"/>
                    <a:pt x="10865" y="5209"/>
                  </a:cubicBezTo>
                  <a:cubicBezTo>
                    <a:pt x="10643" y="5367"/>
                    <a:pt x="10573" y="5773"/>
                    <a:pt x="10282" y="5927"/>
                  </a:cubicBezTo>
                  <a:lnTo>
                    <a:pt x="8395" y="6922"/>
                  </a:lnTo>
                  <a:cubicBezTo>
                    <a:pt x="7655" y="7312"/>
                    <a:pt x="6792" y="7700"/>
                    <a:pt x="5990" y="7700"/>
                  </a:cubicBezTo>
                  <a:cubicBezTo>
                    <a:pt x="5613" y="7700"/>
                    <a:pt x="5249" y="7615"/>
                    <a:pt x="4918" y="7403"/>
                  </a:cubicBezTo>
                  <a:cubicBezTo>
                    <a:pt x="4694" y="7262"/>
                    <a:pt x="4458" y="7060"/>
                    <a:pt x="4211" y="7060"/>
                  </a:cubicBezTo>
                  <a:cubicBezTo>
                    <a:pt x="4164" y="7060"/>
                    <a:pt x="4117" y="7067"/>
                    <a:pt x="4070" y="7083"/>
                  </a:cubicBezTo>
                  <a:cubicBezTo>
                    <a:pt x="3913" y="7138"/>
                    <a:pt x="3806" y="7278"/>
                    <a:pt x="3706" y="7410"/>
                  </a:cubicBezTo>
                  <a:cubicBezTo>
                    <a:pt x="3094" y="8196"/>
                    <a:pt x="2340" y="8860"/>
                    <a:pt x="1481" y="9367"/>
                  </a:cubicBezTo>
                  <a:cubicBezTo>
                    <a:pt x="1014" y="9644"/>
                    <a:pt x="605" y="9954"/>
                    <a:pt x="171" y="10283"/>
                  </a:cubicBezTo>
                  <a:cubicBezTo>
                    <a:pt x="20" y="10399"/>
                    <a:pt x="1" y="10469"/>
                    <a:pt x="102" y="10469"/>
                  </a:cubicBezTo>
                  <a:cubicBezTo>
                    <a:pt x="136" y="10469"/>
                    <a:pt x="186" y="10461"/>
                    <a:pt x="249" y="10443"/>
                  </a:cubicBezTo>
                  <a:cubicBezTo>
                    <a:pt x="1319" y="10141"/>
                    <a:pt x="2478" y="9350"/>
                    <a:pt x="3301" y="8739"/>
                  </a:cubicBezTo>
                  <a:cubicBezTo>
                    <a:pt x="3892" y="8301"/>
                    <a:pt x="4571" y="7783"/>
                    <a:pt x="5264" y="7783"/>
                  </a:cubicBezTo>
                  <a:cubicBezTo>
                    <a:pt x="5407" y="7783"/>
                    <a:pt x="5551" y="7806"/>
                    <a:pt x="5695" y="7855"/>
                  </a:cubicBezTo>
                  <a:cubicBezTo>
                    <a:pt x="5947" y="7941"/>
                    <a:pt x="6163" y="8245"/>
                    <a:pt x="6412" y="8245"/>
                  </a:cubicBezTo>
                  <a:cubicBezTo>
                    <a:pt x="6439" y="8245"/>
                    <a:pt x="6466" y="8241"/>
                    <a:pt x="6494" y="8234"/>
                  </a:cubicBezTo>
                  <a:cubicBezTo>
                    <a:pt x="7753" y="7879"/>
                    <a:pt x="6970" y="7916"/>
                    <a:pt x="7247" y="7806"/>
                  </a:cubicBezTo>
                  <a:cubicBezTo>
                    <a:pt x="8142" y="7451"/>
                    <a:pt x="9038" y="6664"/>
                    <a:pt x="10068" y="6427"/>
                  </a:cubicBezTo>
                  <a:cubicBezTo>
                    <a:pt x="10233" y="6390"/>
                    <a:pt x="10402" y="6377"/>
                    <a:pt x="10574" y="6377"/>
                  </a:cubicBezTo>
                  <a:cubicBezTo>
                    <a:pt x="10955" y="6377"/>
                    <a:pt x="11346" y="6440"/>
                    <a:pt x="11717" y="6440"/>
                  </a:cubicBezTo>
                  <a:cubicBezTo>
                    <a:pt x="12047" y="6440"/>
                    <a:pt x="12360" y="6390"/>
                    <a:pt x="12633" y="6201"/>
                  </a:cubicBezTo>
                  <a:cubicBezTo>
                    <a:pt x="12905" y="6014"/>
                    <a:pt x="13083" y="5714"/>
                    <a:pt x="13344" y="5509"/>
                  </a:cubicBezTo>
                  <a:cubicBezTo>
                    <a:pt x="13604" y="5306"/>
                    <a:pt x="13924" y="5218"/>
                    <a:pt x="14253" y="5218"/>
                  </a:cubicBezTo>
                  <a:cubicBezTo>
                    <a:pt x="14619" y="5218"/>
                    <a:pt x="14997" y="5327"/>
                    <a:pt x="15316" y="5509"/>
                  </a:cubicBezTo>
                  <a:cubicBezTo>
                    <a:pt x="15923" y="5855"/>
                    <a:pt x="16373" y="6412"/>
                    <a:pt x="16838" y="6932"/>
                  </a:cubicBezTo>
                  <a:cubicBezTo>
                    <a:pt x="17558" y="7737"/>
                    <a:pt x="18437" y="8528"/>
                    <a:pt x="19515" y="8613"/>
                  </a:cubicBezTo>
                  <a:cubicBezTo>
                    <a:pt x="19598" y="8620"/>
                    <a:pt x="19682" y="8622"/>
                    <a:pt x="19766" y="8622"/>
                  </a:cubicBezTo>
                  <a:cubicBezTo>
                    <a:pt x="19936" y="8622"/>
                    <a:pt x="20106" y="8613"/>
                    <a:pt x="20275" y="8613"/>
                  </a:cubicBezTo>
                  <a:cubicBezTo>
                    <a:pt x="20460" y="8613"/>
                    <a:pt x="20643" y="8624"/>
                    <a:pt x="20822" y="8669"/>
                  </a:cubicBezTo>
                  <a:cubicBezTo>
                    <a:pt x="21352" y="8801"/>
                    <a:pt x="21790" y="9221"/>
                    <a:pt x="22333" y="9287"/>
                  </a:cubicBezTo>
                  <a:cubicBezTo>
                    <a:pt x="22358" y="9290"/>
                    <a:pt x="22382" y="9292"/>
                    <a:pt x="22407" y="9292"/>
                  </a:cubicBezTo>
                  <a:cubicBezTo>
                    <a:pt x="22830" y="9292"/>
                    <a:pt x="23261" y="8858"/>
                    <a:pt x="23190" y="8519"/>
                  </a:cubicBezTo>
                  <a:cubicBezTo>
                    <a:pt x="23151" y="8337"/>
                    <a:pt x="23270" y="8149"/>
                    <a:pt x="23448" y="8091"/>
                  </a:cubicBezTo>
                  <a:cubicBezTo>
                    <a:pt x="23691" y="8010"/>
                    <a:pt x="23086" y="7196"/>
                    <a:pt x="23302" y="7196"/>
                  </a:cubicBezTo>
                  <a:cubicBezTo>
                    <a:pt x="23308" y="7196"/>
                    <a:pt x="23316" y="7197"/>
                    <a:pt x="23324" y="7199"/>
                  </a:cubicBezTo>
                  <a:cubicBezTo>
                    <a:pt x="23906" y="7313"/>
                    <a:pt x="25433" y="8536"/>
                    <a:pt x="25922" y="8897"/>
                  </a:cubicBezTo>
                  <a:cubicBezTo>
                    <a:pt x="27051" y="9728"/>
                    <a:pt x="28031" y="10816"/>
                    <a:pt x="29309" y="11391"/>
                  </a:cubicBezTo>
                  <a:cubicBezTo>
                    <a:pt x="29510" y="11481"/>
                    <a:pt x="29631" y="11519"/>
                    <a:pt x="29692" y="11519"/>
                  </a:cubicBezTo>
                  <a:cubicBezTo>
                    <a:pt x="29980" y="11519"/>
                    <a:pt x="28949" y="10665"/>
                    <a:pt x="28783" y="10368"/>
                  </a:cubicBezTo>
                  <a:cubicBezTo>
                    <a:pt x="28538" y="9927"/>
                    <a:pt x="28255" y="9501"/>
                    <a:pt x="27942" y="9253"/>
                  </a:cubicBezTo>
                  <a:cubicBezTo>
                    <a:pt x="27473" y="8882"/>
                    <a:pt x="27555" y="8612"/>
                    <a:pt x="28092" y="8346"/>
                  </a:cubicBezTo>
                  <a:cubicBezTo>
                    <a:pt x="28234" y="7651"/>
                    <a:pt x="26879" y="7320"/>
                    <a:pt x="27450" y="6417"/>
                  </a:cubicBezTo>
                  <a:cubicBezTo>
                    <a:pt x="27533" y="6285"/>
                    <a:pt x="27644" y="6172"/>
                    <a:pt x="27767" y="6076"/>
                  </a:cubicBezTo>
                  <a:lnTo>
                    <a:pt x="32075" y="2702"/>
                  </a:lnTo>
                  <a:lnTo>
                    <a:pt x="32877" y="2075"/>
                  </a:lnTo>
                  <a:cubicBezTo>
                    <a:pt x="32963" y="2007"/>
                    <a:pt x="33054" y="1937"/>
                    <a:pt x="33162" y="1917"/>
                  </a:cubicBezTo>
                  <a:cubicBezTo>
                    <a:pt x="33183" y="1914"/>
                    <a:pt x="33203" y="1912"/>
                    <a:pt x="33224" y="1912"/>
                  </a:cubicBezTo>
                  <a:cubicBezTo>
                    <a:pt x="33419" y="1912"/>
                    <a:pt x="33592" y="2073"/>
                    <a:pt x="33731" y="2222"/>
                  </a:cubicBezTo>
                  <a:cubicBezTo>
                    <a:pt x="35618" y="4246"/>
                    <a:pt x="37505" y="6272"/>
                    <a:pt x="39392" y="8297"/>
                  </a:cubicBezTo>
                  <a:cubicBezTo>
                    <a:pt x="39267" y="8209"/>
                    <a:pt x="39127" y="8171"/>
                    <a:pt x="38982" y="8171"/>
                  </a:cubicBezTo>
                  <a:cubicBezTo>
                    <a:pt x="38646" y="8171"/>
                    <a:pt x="38286" y="8374"/>
                    <a:pt x="38035" y="8624"/>
                  </a:cubicBezTo>
                  <a:cubicBezTo>
                    <a:pt x="37678" y="8983"/>
                    <a:pt x="37396" y="9447"/>
                    <a:pt x="36936" y="9658"/>
                  </a:cubicBezTo>
                  <a:cubicBezTo>
                    <a:pt x="36613" y="9807"/>
                    <a:pt x="36218" y="9820"/>
                    <a:pt x="35959" y="10064"/>
                  </a:cubicBezTo>
                  <a:cubicBezTo>
                    <a:pt x="35721" y="10288"/>
                    <a:pt x="35831" y="10811"/>
                    <a:pt x="36111" y="10811"/>
                  </a:cubicBezTo>
                  <a:cubicBezTo>
                    <a:pt x="36136" y="10811"/>
                    <a:pt x="36163" y="10806"/>
                    <a:pt x="36191" y="10797"/>
                  </a:cubicBezTo>
                  <a:cubicBezTo>
                    <a:pt x="37129" y="10009"/>
                    <a:pt x="38353" y="9573"/>
                    <a:pt x="39577" y="9573"/>
                  </a:cubicBezTo>
                  <a:cubicBezTo>
                    <a:pt x="39822" y="9573"/>
                    <a:pt x="40067" y="9590"/>
                    <a:pt x="40310" y="9626"/>
                  </a:cubicBezTo>
                  <a:cubicBezTo>
                    <a:pt x="40627" y="9673"/>
                    <a:pt x="40951" y="9748"/>
                    <a:pt x="41268" y="9748"/>
                  </a:cubicBezTo>
                  <a:cubicBezTo>
                    <a:pt x="41421" y="9748"/>
                    <a:pt x="41572" y="9731"/>
                    <a:pt x="41720" y="9684"/>
                  </a:cubicBezTo>
                  <a:cubicBezTo>
                    <a:pt x="42354" y="9481"/>
                    <a:pt x="42698" y="8822"/>
                    <a:pt x="43106" y="8298"/>
                  </a:cubicBezTo>
                  <a:cubicBezTo>
                    <a:pt x="43395" y="7927"/>
                    <a:pt x="43590" y="7318"/>
                    <a:pt x="44059" y="7318"/>
                  </a:cubicBezTo>
                  <a:cubicBezTo>
                    <a:pt x="44254" y="7318"/>
                    <a:pt x="44496" y="7423"/>
                    <a:pt x="44811" y="7695"/>
                  </a:cubicBezTo>
                  <a:cubicBezTo>
                    <a:pt x="45020" y="7808"/>
                    <a:pt x="45150" y="7858"/>
                    <a:pt x="45222" y="7858"/>
                  </a:cubicBezTo>
                  <a:cubicBezTo>
                    <a:pt x="45611" y="7858"/>
                    <a:pt x="44278" y="6406"/>
                    <a:pt x="44423" y="5857"/>
                  </a:cubicBezTo>
                  <a:cubicBezTo>
                    <a:pt x="44506" y="5545"/>
                    <a:pt x="44706" y="5267"/>
                    <a:pt x="44996" y="5123"/>
                  </a:cubicBezTo>
                  <a:cubicBezTo>
                    <a:pt x="45144" y="5049"/>
                    <a:pt x="45292" y="5018"/>
                    <a:pt x="45438" y="5018"/>
                  </a:cubicBezTo>
                  <a:cubicBezTo>
                    <a:pt x="45878" y="5018"/>
                    <a:pt x="46302" y="5302"/>
                    <a:pt x="46669" y="5574"/>
                  </a:cubicBezTo>
                  <a:lnTo>
                    <a:pt x="50082" y="8097"/>
                  </a:lnTo>
                  <a:cubicBezTo>
                    <a:pt x="48740" y="6388"/>
                    <a:pt x="47028" y="5007"/>
                    <a:pt x="45073" y="4059"/>
                  </a:cubicBezTo>
                  <a:cubicBezTo>
                    <a:pt x="44926" y="3989"/>
                    <a:pt x="44770" y="3918"/>
                    <a:pt x="44607" y="3918"/>
                  </a:cubicBezTo>
                  <a:cubicBezTo>
                    <a:pt x="44592" y="3918"/>
                    <a:pt x="44576" y="3918"/>
                    <a:pt x="44561" y="3920"/>
                  </a:cubicBezTo>
                  <a:cubicBezTo>
                    <a:pt x="44193" y="3950"/>
                    <a:pt x="43976" y="4329"/>
                    <a:pt x="43768" y="4635"/>
                  </a:cubicBezTo>
                  <a:cubicBezTo>
                    <a:pt x="43641" y="4821"/>
                    <a:pt x="43443" y="5004"/>
                    <a:pt x="43238" y="5070"/>
                  </a:cubicBezTo>
                  <a:cubicBezTo>
                    <a:pt x="42995" y="5150"/>
                    <a:pt x="42798" y="5326"/>
                    <a:pt x="42723" y="5570"/>
                  </a:cubicBezTo>
                  <a:cubicBezTo>
                    <a:pt x="42510" y="6262"/>
                    <a:pt x="42111" y="6925"/>
                    <a:pt x="41465" y="6925"/>
                  </a:cubicBezTo>
                  <a:cubicBezTo>
                    <a:pt x="41367" y="6925"/>
                    <a:pt x="41263" y="6909"/>
                    <a:pt x="41153" y="6876"/>
                  </a:cubicBezTo>
                  <a:cubicBezTo>
                    <a:pt x="41048" y="6843"/>
                    <a:pt x="40949" y="6798"/>
                    <a:pt x="40855" y="6741"/>
                  </a:cubicBezTo>
                  <a:cubicBezTo>
                    <a:pt x="39234" y="5799"/>
                    <a:pt x="37888" y="4468"/>
                    <a:pt x="36557" y="3150"/>
                  </a:cubicBezTo>
                  <a:lnTo>
                    <a:pt x="33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0"/>
            <p:cNvSpPr/>
            <p:nvPr/>
          </p:nvSpPr>
          <p:spPr>
            <a:xfrm>
              <a:off x="-2463899" y="-2412363"/>
              <a:ext cx="579736" cy="220395"/>
            </a:xfrm>
            <a:custGeom>
              <a:avLst/>
              <a:gdLst/>
              <a:ahLst/>
              <a:cxnLst/>
              <a:rect l="l" t="t" r="r" b="b"/>
              <a:pathLst>
                <a:path w="15396" h="5853" extrusionOk="0">
                  <a:moveTo>
                    <a:pt x="14158" y="1"/>
                  </a:moveTo>
                  <a:cubicBezTo>
                    <a:pt x="13922" y="1"/>
                    <a:pt x="13684" y="27"/>
                    <a:pt x="13451" y="81"/>
                  </a:cubicBezTo>
                  <a:cubicBezTo>
                    <a:pt x="12360" y="331"/>
                    <a:pt x="11447" y="1142"/>
                    <a:pt x="10341" y="1317"/>
                  </a:cubicBezTo>
                  <a:cubicBezTo>
                    <a:pt x="10025" y="1367"/>
                    <a:pt x="9702" y="1364"/>
                    <a:pt x="9390" y="1432"/>
                  </a:cubicBezTo>
                  <a:cubicBezTo>
                    <a:pt x="8701" y="1584"/>
                    <a:pt x="8142" y="2071"/>
                    <a:pt x="7513" y="2390"/>
                  </a:cubicBezTo>
                  <a:cubicBezTo>
                    <a:pt x="7018" y="2639"/>
                    <a:pt x="6477" y="2785"/>
                    <a:pt x="5923" y="2818"/>
                  </a:cubicBezTo>
                  <a:cubicBezTo>
                    <a:pt x="5877" y="2821"/>
                    <a:pt x="5830" y="2823"/>
                    <a:pt x="5784" y="2823"/>
                  </a:cubicBezTo>
                  <a:cubicBezTo>
                    <a:pt x="5379" y="2823"/>
                    <a:pt x="4979" y="2722"/>
                    <a:pt x="4578" y="2722"/>
                  </a:cubicBezTo>
                  <a:cubicBezTo>
                    <a:pt x="4521" y="2722"/>
                    <a:pt x="4464" y="2724"/>
                    <a:pt x="4407" y="2729"/>
                  </a:cubicBezTo>
                  <a:cubicBezTo>
                    <a:pt x="4053" y="2756"/>
                    <a:pt x="3793" y="2937"/>
                    <a:pt x="3517" y="3143"/>
                  </a:cubicBezTo>
                  <a:cubicBezTo>
                    <a:pt x="3047" y="3492"/>
                    <a:pt x="2568" y="3829"/>
                    <a:pt x="2091" y="4169"/>
                  </a:cubicBezTo>
                  <a:lnTo>
                    <a:pt x="1110" y="4866"/>
                  </a:lnTo>
                  <a:lnTo>
                    <a:pt x="305" y="5438"/>
                  </a:lnTo>
                  <a:cubicBezTo>
                    <a:pt x="178" y="5529"/>
                    <a:pt x="43" y="5631"/>
                    <a:pt x="1" y="5781"/>
                  </a:cubicBezTo>
                  <a:cubicBezTo>
                    <a:pt x="77" y="5828"/>
                    <a:pt x="165" y="5852"/>
                    <a:pt x="254" y="5852"/>
                  </a:cubicBezTo>
                  <a:cubicBezTo>
                    <a:pt x="280" y="5852"/>
                    <a:pt x="306" y="5850"/>
                    <a:pt x="332" y="5846"/>
                  </a:cubicBezTo>
                  <a:cubicBezTo>
                    <a:pt x="551" y="5343"/>
                    <a:pt x="1182" y="5212"/>
                    <a:pt x="1693" y="5016"/>
                  </a:cubicBezTo>
                  <a:cubicBezTo>
                    <a:pt x="2504" y="4705"/>
                    <a:pt x="3170" y="4096"/>
                    <a:pt x="3971" y="3765"/>
                  </a:cubicBezTo>
                  <a:lnTo>
                    <a:pt x="4163" y="3960"/>
                  </a:lnTo>
                  <a:cubicBezTo>
                    <a:pt x="4078" y="4078"/>
                    <a:pt x="3971" y="4180"/>
                    <a:pt x="3851" y="4261"/>
                  </a:cubicBezTo>
                  <a:cubicBezTo>
                    <a:pt x="4017" y="4295"/>
                    <a:pt x="4072" y="4526"/>
                    <a:pt x="3994" y="4678"/>
                  </a:cubicBezTo>
                  <a:cubicBezTo>
                    <a:pt x="3914" y="4829"/>
                    <a:pt x="3757" y="4917"/>
                    <a:pt x="3611" y="5005"/>
                  </a:cubicBezTo>
                  <a:cubicBezTo>
                    <a:pt x="3463" y="5091"/>
                    <a:pt x="3312" y="5197"/>
                    <a:pt x="3261" y="5360"/>
                  </a:cubicBezTo>
                  <a:cubicBezTo>
                    <a:pt x="3334" y="5407"/>
                    <a:pt x="3414" y="5427"/>
                    <a:pt x="3496" y="5427"/>
                  </a:cubicBezTo>
                  <a:cubicBezTo>
                    <a:pt x="3716" y="5427"/>
                    <a:pt x="3950" y="5282"/>
                    <a:pt x="4109" y="5111"/>
                  </a:cubicBezTo>
                  <a:cubicBezTo>
                    <a:pt x="4328" y="4875"/>
                    <a:pt x="4507" y="4578"/>
                    <a:pt x="4806" y="4462"/>
                  </a:cubicBezTo>
                  <a:cubicBezTo>
                    <a:pt x="4905" y="4424"/>
                    <a:pt x="5006" y="4409"/>
                    <a:pt x="5109" y="4409"/>
                  </a:cubicBezTo>
                  <a:cubicBezTo>
                    <a:pt x="5362" y="4409"/>
                    <a:pt x="5625" y="4498"/>
                    <a:pt x="5880" y="4546"/>
                  </a:cubicBezTo>
                  <a:cubicBezTo>
                    <a:pt x="6035" y="4576"/>
                    <a:pt x="6191" y="4591"/>
                    <a:pt x="6348" y="4591"/>
                  </a:cubicBezTo>
                  <a:cubicBezTo>
                    <a:pt x="6444" y="4591"/>
                    <a:pt x="6540" y="4585"/>
                    <a:pt x="6635" y="4574"/>
                  </a:cubicBezTo>
                  <a:cubicBezTo>
                    <a:pt x="6700" y="4566"/>
                    <a:pt x="6769" y="4554"/>
                    <a:pt x="6817" y="4511"/>
                  </a:cubicBezTo>
                  <a:cubicBezTo>
                    <a:pt x="6927" y="4413"/>
                    <a:pt x="6877" y="4239"/>
                    <a:pt x="6882" y="4092"/>
                  </a:cubicBezTo>
                  <a:cubicBezTo>
                    <a:pt x="6888" y="3870"/>
                    <a:pt x="7045" y="3677"/>
                    <a:pt x="7225" y="3546"/>
                  </a:cubicBezTo>
                  <a:cubicBezTo>
                    <a:pt x="7404" y="3415"/>
                    <a:pt x="7612" y="3324"/>
                    <a:pt x="7790" y="3191"/>
                  </a:cubicBezTo>
                  <a:cubicBezTo>
                    <a:pt x="8249" y="2853"/>
                    <a:pt x="8555" y="2228"/>
                    <a:pt x="9122" y="2177"/>
                  </a:cubicBezTo>
                  <a:cubicBezTo>
                    <a:pt x="9148" y="2175"/>
                    <a:pt x="9174" y="2174"/>
                    <a:pt x="9200" y="2174"/>
                  </a:cubicBezTo>
                  <a:cubicBezTo>
                    <a:pt x="9398" y="2174"/>
                    <a:pt x="9605" y="2231"/>
                    <a:pt x="9796" y="2231"/>
                  </a:cubicBezTo>
                  <a:cubicBezTo>
                    <a:pt x="9910" y="2231"/>
                    <a:pt x="10019" y="2211"/>
                    <a:pt x="10115" y="2145"/>
                  </a:cubicBezTo>
                  <a:lnTo>
                    <a:pt x="10115" y="2145"/>
                  </a:lnTo>
                  <a:cubicBezTo>
                    <a:pt x="9993" y="2358"/>
                    <a:pt x="10582" y="2440"/>
                    <a:pt x="10508" y="2673"/>
                  </a:cubicBezTo>
                  <a:cubicBezTo>
                    <a:pt x="10495" y="2713"/>
                    <a:pt x="10464" y="2742"/>
                    <a:pt x="10433" y="2771"/>
                  </a:cubicBezTo>
                  <a:cubicBezTo>
                    <a:pt x="10021" y="3148"/>
                    <a:pt x="9572" y="3481"/>
                    <a:pt x="9092" y="3767"/>
                  </a:cubicBezTo>
                  <a:cubicBezTo>
                    <a:pt x="9017" y="3811"/>
                    <a:pt x="8938" y="3859"/>
                    <a:pt x="8900" y="3937"/>
                  </a:cubicBezTo>
                  <a:cubicBezTo>
                    <a:pt x="8813" y="4110"/>
                    <a:pt x="9003" y="4319"/>
                    <a:pt x="9197" y="4319"/>
                  </a:cubicBezTo>
                  <a:cubicBezTo>
                    <a:pt x="9200" y="4319"/>
                    <a:pt x="9204" y="4318"/>
                    <a:pt x="9208" y="4318"/>
                  </a:cubicBezTo>
                  <a:cubicBezTo>
                    <a:pt x="9405" y="4311"/>
                    <a:pt x="9567" y="4159"/>
                    <a:pt x="9682" y="3998"/>
                  </a:cubicBezTo>
                  <a:cubicBezTo>
                    <a:pt x="9779" y="3863"/>
                    <a:pt x="9862" y="3713"/>
                    <a:pt x="9991" y="3608"/>
                  </a:cubicBezTo>
                  <a:cubicBezTo>
                    <a:pt x="10091" y="3528"/>
                    <a:pt x="10211" y="3479"/>
                    <a:pt x="10331" y="3433"/>
                  </a:cubicBezTo>
                  <a:lnTo>
                    <a:pt x="11201" y="3088"/>
                  </a:lnTo>
                  <a:cubicBezTo>
                    <a:pt x="11348" y="3030"/>
                    <a:pt x="11496" y="2971"/>
                    <a:pt x="11626" y="2880"/>
                  </a:cubicBezTo>
                  <a:cubicBezTo>
                    <a:pt x="11782" y="2773"/>
                    <a:pt x="11905" y="2625"/>
                    <a:pt x="12033" y="2485"/>
                  </a:cubicBezTo>
                  <a:cubicBezTo>
                    <a:pt x="12607" y="1870"/>
                    <a:pt x="13331" y="1414"/>
                    <a:pt x="14133" y="1165"/>
                  </a:cubicBezTo>
                  <a:lnTo>
                    <a:pt x="14133" y="1165"/>
                  </a:lnTo>
                  <a:cubicBezTo>
                    <a:pt x="14117" y="1366"/>
                    <a:pt x="14015" y="1550"/>
                    <a:pt x="13853" y="1672"/>
                  </a:cubicBezTo>
                  <a:cubicBezTo>
                    <a:pt x="13867" y="1673"/>
                    <a:pt x="13881" y="1674"/>
                    <a:pt x="13895" y="1674"/>
                  </a:cubicBezTo>
                  <a:cubicBezTo>
                    <a:pt x="14126" y="1674"/>
                    <a:pt x="14321" y="1489"/>
                    <a:pt x="14484" y="1318"/>
                  </a:cubicBezTo>
                  <a:lnTo>
                    <a:pt x="15320" y="438"/>
                  </a:lnTo>
                  <a:cubicBezTo>
                    <a:pt x="15356" y="400"/>
                    <a:pt x="15395" y="352"/>
                    <a:pt x="15384" y="300"/>
                  </a:cubicBezTo>
                  <a:cubicBezTo>
                    <a:pt x="15374" y="248"/>
                    <a:pt x="15317" y="219"/>
                    <a:pt x="15267" y="200"/>
                  </a:cubicBezTo>
                  <a:cubicBezTo>
                    <a:pt x="14911" y="68"/>
                    <a:pt x="14535" y="1"/>
                    <a:pt x="14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0"/>
            <p:cNvSpPr/>
            <p:nvPr/>
          </p:nvSpPr>
          <p:spPr>
            <a:xfrm>
              <a:off x="-1463917" y="-2536471"/>
              <a:ext cx="270438" cy="313854"/>
            </a:xfrm>
            <a:custGeom>
              <a:avLst/>
              <a:gdLst/>
              <a:ahLst/>
              <a:cxnLst/>
              <a:rect l="l" t="t" r="r" b="b"/>
              <a:pathLst>
                <a:path w="7182" h="8335" extrusionOk="0">
                  <a:moveTo>
                    <a:pt x="5775" y="1"/>
                  </a:moveTo>
                  <a:cubicBezTo>
                    <a:pt x="4993" y="1"/>
                    <a:pt x="4207" y="959"/>
                    <a:pt x="3754" y="1460"/>
                  </a:cubicBezTo>
                  <a:cubicBezTo>
                    <a:pt x="3557" y="1678"/>
                    <a:pt x="3371" y="1906"/>
                    <a:pt x="3154" y="2104"/>
                  </a:cubicBezTo>
                  <a:cubicBezTo>
                    <a:pt x="2875" y="2360"/>
                    <a:pt x="2551" y="2561"/>
                    <a:pt x="2266" y="2810"/>
                  </a:cubicBezTo>
                  <a:cubicBezTo>
                    <a:pt x="1824" y="3196"/>
                    <a:pt x="1479" y="3689"/>
                    <a:pt x="1019" y="4055"/>
                  </a:cubicBezTo>
                  <a:cubicBezTo>
                    <a:pt x="802" y="4228"/>
                    <a:pt x="559" y="4371"/>
                    <a:pt x="360" y="4564"/>
                  </a:cubicBezTo>
                  <a:cubicBezTo>
                    <a:pt x="160" y="4755"/>
                    <a:pt x="0" y="5014"/>
                    <a:pt x="12" y="5292"/>
                  </a:cubicBezTo>
                  <a:cubicBezTo>
                    <a:pt x="30" y="5810"/>
                    <a:pt x="620" y="6242"/>
                    <a:pt x="473" y="6739"/>
                  </a:cubicBezTo>
                  <a:cubicBezTo>
                    <a:pt x="409" y="6957"/>
                    <a:pt x="205" y="7159"/>
                    <a:pt x="279" y="7374"/>
                  </a:cubicBezTo>
                  <a:cubicBezTo>
                    <a:pt x="300" y="7434"/>
                    <a:pt x="341" y="7484"/>
                    <a:pt x="381" y="7532"/>
                  </a:cubicBezTo>
                  <a:lnTo>
                    <a:pt x="858" y="8113"/>
                  </a:lnTo>
                  <a:cubicBezTo>
                    <a:pt x="945" y="8219"/>
                    <a:pt x="1055" y="8335"/>
                    <a:pt x="1189" y="8335"/>
                  </a:cubicBezTo>
                  <a:cubicBezTo>
                    <a:pt x="1197" y="8335"/>
                    <a:pt x="1205" y="8335"/>
                    <a:pt x="1213" y="8334"/>
                  </a:cubicBezTo>
                  <a:cubicBezTo>
                    <a:pt x="1307" y="8183"/>
                    <a:pt x="1296" y="7992"/>
                    <a:pt x="1351" y="7823"/>
                  </a:cubicBezTo>
                  <a:cubicBezTo>
                    <a:pt x="1459" y="7490"/>
                    <a:pt x="1803" y="7302"/>
                    <a:pt x="2106" y="7125"/>
                  </a:cubicBezTo>
                  <a:cubicBezTo>
                    <a:pt x="3237" y="6461"/>
                    <a:pt x="4178" y="5515"/>
                    <a:pt x="4838" y="4381"/>
                  </a:cubicBezTo>
                  <a:cubicBezTo>
                    <a:pt x="4802" y="4368"/>
                    <a:pt x="4767" y="4362"/>
                    <a:pt x="4733" y="4362"/>
                  </a:cubicBezTo>
                  <a:cubicBezTo>
                    <a:pt x="4499" y="4362"/>
                    <a:pt x="4303" y="4641"/>
                    <a:pt x="4094" y="4799"/>
                  </a:cubicBezTo>
                  <a:cubicBezTo>
                    <a:pt x="3859" y="4978"/>
                    <a:pt x="3547" y="5013"/>
                    <a:pt x="3295" y="5163"/>
                  </a:cubicBezTo>
                  <a:cubicBezTo>
                    <a:pt x="2904" y="5395"/>
                    <a:pt x="2668" y="5892"/>
                    <a:pt x="2221" y="5970"/>
                  </a:cubicBezTo>
                  <a:cubicBezTo>
                    <a:pt x="2225" y="5022"/>
                    <a:pt x="2838" y="4104"/>
                    <a:pt x="3712" y="3736"/>
                  </a:cubicBezTo>
                  <a:lnTo>
                    <a:pt x="3712" y="3736"/>
                  </a:lnTo>
                  <a:cubicBezTo>
                    <a:pt x="3259" y="3793"/>
                    <a:pt x="2852" y="4024"/>
                    <a:pt x="2457" y="4251"/>
                  </a:cubicBezTo>
                  <a:cubicBezTo>
                    <a:pt x="2448" y="4120"/>
                    <a:pt x="2546" y="4007"/>
                    <a:pt x="2643" y="3916"/>
                  </a:cubicBezTo>
                  <a:cubicBezTo>
                    <a:pt x="3443" y="3162"/>
                    <a:pt x="4525" y="2766"/>
                    <a:pt x="5346" y="2034"/>
                  </a:cubicBezTo>
                  <a:cubicBezTo>
                    <a:pt x="5786" y="1642"/>
                    <a:pt x="7181" y="451"/>
                    <a:pt x="6086" y="55"/>
                  </a:cubicBezTo>
                  <a:cubicBezTo>
                    <a:pt x="5983" y="18"/>
                    <a:pt x="5879" y="1"/>
                    <a:pt x="57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0"/>
            <p:cNvSpPr/>
            <p:nvPr/>
          </p:nvSpPr>
          <p:spPr>
            <a:xfrm>
              <a:off x="-1963701" y="-2220478"/>
              <a:ext cx="545169" cy="143202"/>
            </a:xfrm>
            <a:custGeom>
              <a:avLst/>
              <a:gdLst/>
              <a:ahLst/>
              <a:cxnLst/>
              <a:rect l="l" t="t" r="r" b="b"/>
              <a:pathLst>
                <a:path w="14478" h="3803" extrusionOk="0">
                  <a:moveTo>
                    <a:pt x="7510" y="1"/>
                  </a:moveTo>
                  <a:cubicBezTo>
                    <a:pt x="6668" y="1"/>
                    <a:pt x="5474" y="489"/>
                    <a:pt x="4978" y="830"/>
                  </a:cubicBezTo>
                  <a:cubicBezTo>
                    <a:pt x="3789" y="1646"/>
                    <a:pt x="2453" y="2219"/>
                    <a:pt x="1127" y="2786"/>
                  </a:cubicBezTo>
                  <a:lnTo>
                    <a:pt x="0" y="3267"/>
                  </a:lnTo>
                  <a:cubicBezTo>
                    <a:pt x="223" y="3359"/>
                    <a:pt x="451" y="3399"/>
                    <a:pt x="681" y="3399"/>
                  </a:cubicBezTo>
                  <a:cubicBezTo>
                    <a:pt x="1479" y="3399"/>
                    <a:pt x="2300" y="2921"/>
                    <a:pt x="3040" y="2523"/>
                  </a:cubicBezTo>
                  <a:cubicBezTo>
                    <a:pt x="3769" y="2130"/>
                    <a:pt x="4533" y="1804"/>
                    <a:pt x="5321" y="1546"/>
                  </a:cubicBezTo>
                  <a:cubicBezTo>
                    <a:pt x="5633" y="1443"/>
                    <a:pt x="5961" y="1352"/>
                    <a:pt x="6286" y="1352"/>
                  </a:cubicBezTo>
                  <a:cubicBezTo>
                    <a:pt x="6389" y="1352"/>
                    <a:pt x="6492" y="1361"/>
                    <a:pt x="6594" y="1382"/>
                  </a:cubicBezTo>
                  <a:cubicBezTo>
                    <a:pt x="7163" y="1499"/>
                    <a:pt x="7653" y="1973"/>
                    <a:pt x="8219" y="1973"/>
                  </a:cubicBezTo>
                  <a:cubicBezTo>
                    <a:pt x="8257" y="1973"/>
                    <a:pt x="8296" y="1971"/>
                    <a:pt x="8334" y="1966"/>
                  </a:cubicBezTo>
                  <a:cubicBezTo>
                    <a:pt x="8562" y="1939"/>
                    <a:pt x="8773" y="1828"/>
                    <a:pt x="8998" y="1778"/>
                  </a:cubicBezTo>
                  <a:cubicBezTo>
                    <a:pt x="9097" y="1757"/>
                    <a:pt x="9195" y="1747"/>
                    <a:pt x="9293" y="1747"/>
                  </a:cubicBezTo>
                  <a:cubicBezTo>
                    <a:pt x="9817" y="1747"/>
                    <a:pt x="10331" y="2024"/>
                    <a:pt x="10828" y="2234"/>
                  </a:cubicBezTo>
                  <a:cubicBezTo>
                    <a:pt x="11872" y="2677"/>
                    <a:pt x="12912" y="3605"/>
                    <a:pt x="14033" y="3772"/>
                  </a:cubicBezTo>
                  <a:cubicBezTo>
                    <a:pt x="14149" y="3793"/>
                    <a:pt x="14222" y="3802"/>
                    <a:pt x="14261" y="3802"/>
                  </a:cubicBezTo>
                  <a:cubicBezTo>
                    <a:pt x="14478" y="3802"/>
                    <a:pt x="13659" y="3522"/>
                    <a:pt x="13494" y="3455"/>
                  </a:cubicBezTo>
                  <a:cubicBezTo>
                    <a:pt x="11880" y="2810"/>
                    <a:pt x="10341" y="1296"/>
                    <a:pt x="8670" y="816"/>
                  </a:cubicBezTo>
                  <a:cubicBezTo>
                    <a:pt x="8276" y="703"/>
                    <a:pt x="8250" y="75"/>
                    <a:pt x="7724" y="13"/>
                  </a:cubicBezTo>
                  <a:cubicBezTo>
                    <a:pt x="7656" y="5"/>
                    <a:pt x="7584" y="1"/>
                    <a:pt x="75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0"/>
            <p:cNvSpPr/>
            <p:nvPr/>
          </p:nvSpPr>
          <p:spPr>
            <a:xfrm>
              <a:off x="-1051416" y="-2159629"/>
              <a:ext cx="189857" cy="113266"/>
            </a:xfrm>
            <a:custGeom>
              <a:avLst/>
              <a:gdLst/>
              <a:ahLst/>
              <a:cxnLst/>
              <a:rect l="l" t="t" r="r" b="b"/>
              <a:pathLst>
                <a:path w="5042" h="3008" extrusionOk="0">
                  <a:moveTo>
                    <a:pt x="161" y="1"/>
                  </a:moveTo>
                  <a:cubicBezTo>
                    <a:pt x="138" y="1"/>
                    <a:pt x="116" y="4"/>
                    <a:pt x="95" y="12"/>
                  </a:cubicBezTo>
                  <a:cubicBezTo>
                    <a:pt x="1" y="49"/>
                    <a:pt x="3" y="194"/>
                    <a:pt x="73" y="267"/>
                  </a:cubicBezTo>
                  <a:cubicBezTo>
                    <a:pt x="144" y="339"/>
                    <a:pt x="250" y="360"/>
                    <a:pt x="348" y="385"/>
                  </a:cubicBezTo>
                  <a:cubicBezTo>
                    <a:pt x="1417" y="646"/>
                    <a:pt x="2141" y="1541"/>
                    <a:pt x="3050" y="2068"/>
                  </a:cubicBezTo>
                  <a:cubicBezTo>
                    <a:pt x="3274" y="2198"/>
                    <a:pt x="3521" y="2280"/>
                    <a:pt x="3758" y="2383"/>
                  </a:cubicBezTo>
                  <a:cubicBezTo>
                    <a:pt x="4066" y="2513"/>
                    <a:pt x="4356" y="2685"/>
                    <a:pt x="4618" y="2892"/>
                  </a:cubicBezTo>
                  <a:cubicBezTo>
                    <a:pt x="4692" y="2951"/>
                    <a:pt x="4801" y="3008"/>
                    <a:pt x="4887" y="3008"/>
                  </a:cubicBezTo>
                  <a:cubicBezTo>
                    <a:pt x="4938" y="3008"/>
                    <a:pt x="4982" y="2988"/>
                    <a:pt x="5005" y="2937"/>
                  </a:cubicBezTo>
                  <a:cubicBezTo>
                    <a:pt x="5042" y="2862"/>
                    <a:pt x="4987" y="2768"/>
                    <a:pt x="4912" y="2731"/>
                  </a:cubicBezTo>
                  <a:cubicBezTo>
                    <a:pt x="4863" y="2708"/>
                    <a:pt x="4808" y="2701"/>
                    <a:pt x="4753" y="2701"/>
                  </a:cubicBezTo>
                  <a:cubicBezTo>
                    <a:pt x="4724" y="2701"/>
                    <a:pt x="4694" y="2703"/>
                    <a:pt x="4666" y="2705"/>
                  </a:cubicBezTo>
                  <a:cubicBezTo>
                    <a:pt x="4658" y="2589"/>
                    <a:pt x="4592" y="2483"/>
                    <a:pt x="4490" y="2426"/>
                  </a:cubicBezTo>
                  <a:cubicBezTo>
                    <a:pt x="4602" y="2244"/>
                    <a:pt x="4485" y="1991"/>
                    <a:pt x="4300" y="1883"/>
                  </a:cubicBezTo>
                  <a:cubicBezTo>
                    <a:pt x="4141" y="1792"/>
                    <a:pt x="3953" y="1779"/>
                    <a:pt x="3768" y="1779"/>
                  </a:cubicBezTo>
                  <a:cubicBezTo>
                    <a:pt x="3737" y="1779"/>
                    <a:pt x="3706" y="1779"/>
                    <a:pt x="3676" y="1779"/>
                  </a:cubicBezTo>
                  <a:cubicBezTo>
                    <a:pt x="3671" y="1780"/>
                    <a:pt x="3665" y="1780"/>
                    <a:pt x="3660" y="1780"/>
                  </a:cubicBezTo>
                  <a:cubicBezTo>
                    <a:pt x="3485" y="1780"/>
                    <a:pt x="3261" y="1726"/>
                    <a:pt x="3260" y="1554"/>
                  </a:cubicBezTo>
                  <a:cubicBezTo>
                    <a:pt x="3259" y="1440"/>
                    <a:pt x="3367" y="1358"/>
                    <a:pt x="3408" y="1251"/>
                  </a:cubicBezTo>
                  <a:cubicBezTo>
                    <a:pt x="3469" y="1098"/>
                    <a:pt x="3374" y="925"/>
                    <a:pt x="3255" y="809"/>
                  </a:cubicBezTo>
                  <a:cubicBezTo>
                    <a:pt x="3136" y="694"/>
                    <a:pt x="2989" y="606"/>
                    <a:pt x="2896" y="469"/>
                  </a:cubicBezTo>
                  <a:cubicBezTo>
                    <a:pt x="2801" y="328"/>
                    <a:pt x="2752" y="127"/>
                    <a:pt x="2588" y="84"/>
                  </a:cubicBezTo>
                  <a:cubicBezTo>
                    <a:pt x="2566" y="77"/>
                    <a:pt x="2543" y="75"/>
                    <a:pt x="2521" y="75"/>
                  </a:cubicBezTo>
                  <a:cubicBezTo>
                    <a:pt x="2478" y="75"/>
                    <a:pt x="2435" y="84"/>
                    <a:pt x="2392" y="92"/>
                  </a:cubicBezTo>
                  <a:cubicBezTo>
                    <a:pt x="2106" y="153"/>
                    <a:pt x="1823" y="228"/>
                    <a:pt x="1544" y="314"/>
                  </a:cubicBezTo>
                  <a:cubicBezTo>
                    <a:pt x="1422" y="352"/>
                    <a:pt x="1291" y="392"/>
                    <a:pt x="1166" y="392"/>
                  </a:cubicBezTo>
                  <a:cubicBezTo>
                    <a:pt x="1100" y="392"/>
                    <a:pt x="1037" y="381"/>
                    <a:pt x="976" y="354"/>
                  </a:cubicBezTo>
                  <a:cubicBezTo>
                    <a:pt x="907" y="322"/>
                    <a:pt x="849" y="271"/>
                    <a:pt x="788" y="226"/>
                  </a:cubicBezTo>
                  <a:cubicBezTo>
                    <a:pt x="613" y="99"/>
                    <a:pt x="407" y="23"/>
                    <a:pt x="192" y="3"/>
                  </a:cubicBezTo>
                  <a:cubicBezTo>
                    <a:pt x="182" y="1"/>
                    <a:pt x="171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0"/>
            <p:cNvSpPr/>
            <p:nvPr/>
          </p:nvSpPr>
          <p:spPr>
            <a:xfrm>
              <a:off x="-1047952" y="-3202234"/>
              <a:ext cx="721583" cy="766505"/>
            </a:xfrm>
            <a:custGeom>
              <a:avLst/>
              <a:gdLst/>
              <a:ahLst/>
              <a:cxnLst/>
              <a:rect l="l" t="t" r="r" b="b"/>
              <a:pathLst>
                <a:path w="19163" h="20356" extrusionOk="0">
                  <a:moveTo>
                    <a:pt x="18922" y="0"/>
                  </a:moveTo>
                  <a:cubicBezTo>
                    <a:pt x="18866" y="0"/>
                    <a:pt x="18810" y="21"/>
                    <a:pt x="18762" y="66"/>
                  </a:cubicBezTo>
                  <a:cubicBezTo>
                    <a:pt x="18200" y="603"/>
                    <a:pt x="17663" y="1169"/>
                    <a:pt x="17310" y="1858"/>
                  </a:cubicBezTo>
                  <a:cubicBezTo>
                    <a:pt x="17069" y="2330"/>
                    <a:pt x="16364" y="3415"/>
                    <a:pt x="16378" y="3941"/>
                  </a:cubicBezTo>
                  <a:cubicBezTo>
                    <a:pt x="16389" y="4349"/>
                    <a:pt x="17058" y="4202"/>
                    <a:pt x="17278" y="4549"/>
                  </a:cubicBezTo>
                  <a:cubicBezTo>
                    <a:pt x="17552" y="4906"/>
                    <a:pt x="16635" y="5153"/>
                    <a:pt x="16313" y="5456"/>
                  </a:cubicBezTo>
                  <a:cubicBezTo>
                    <a:pt x="16289" y="5463"/>
                    <a:pt x="16267" y="5467"/>
                    <a:pt x="16247" y="5467"/>
                  </a:cubicBezTo>
                  <a:cubicBezTo>
                    <a:pt x="16009" y="5467"/>
                    <a:pt x="16061" y="4958"/>
                    <a:pt x="15969" y="4958"/>
                  </a:cubicBezTo>
                  <a:cubicBezTo>
                    <a:pt x="15951" y="4958"/>
                    <a:pt x="15927" y="4978"/>
                    <a:pt x="15894" y="5026"/>
                  </a:cubicBezTo>
                  <a:cubicBezTo>
                    <a:pt x="15503" y="5594"/>
                    <a:pt x="14693" y="5695"/>
                    <a:pt x="14390" y="6314"/>
                  </a:cubicBezTo>
                  <a:cubicBezTo>
                    <a:pt x="14088" y="6934"/>
                    <a:pt x="13922" y="7621"/>
                    <a:pt x="13549" y="8201"/>
                  </a:cubicBezTo>
                  <a:cubicBezTo>
                    <a:pt x="13208" y="8727"/>
                    <a:pt x="11670" y="10818"/>
                    <a:pt x="11153" y="11202"/>
                  </a:cubicBezTo>
                  <a:cubicBezTo>
                    <a:pt x="11118" y="11227"/>
                    <a:pt x="11092" y="11239"/>
                    <a:pt x="11073" y="11239"/>
                  </a:cubicBezTo>
                  <a:cubicBezTo>
                    <a:pt x="10904" y="11239"/>
                    <a:pt x="11295" y="10323"/>
                    <a:pt x="11146" y="10323"/>
                  </a:cubicBezTo>
                  <a:cubicBezTo>
                    <a:pt x="11129" y="10323"/>
                    <a:pt x="11104" y="10335"/>
                    <a:pt x="11070" y="10363"/>
                  </a:cubicBezTo>
                  <a:cubicBezTo>
                    <a:pt x="10504" y="10825"/>
                    <a:pt x="10032" y="11349"/>
                    <a:pt x="9853" y="12078"/>
                  </a:cubicBezTo>
                  <a:cubicBezTo>
                    <a:pt x="9825" y="12190"/>
                    <a:pt x="9781" y="12299"/>
                    <a:pt x="9710" y="12389"/>
                  </a:cubicBezTo>
                  <a:cubicBezTo>
                    <a:pt x="9580" y="12554"/>
                    <a:pt x="9455" y="12608"/>
                    <a:pt x="9333" y="12608"/>
                  </a:cubicBezTo>
                  <a:cubicBezTo>
                    <a:pt x="9195" y="12608"/>
                    <a:pt x="9062" y="12539"/>
                    <a:pt x="8932" y="12486"/>
                  </a:cubicBezTo>
                  <a:cubicBezTo>
                    <a:pt x="8221" y="12196"/>
                    <a:pt x="8501" y="11528"/>
                    <a:pt x="8343" y="11528"/>
                  </a:cubicBezTo>
                  <a:cubicBezTo>
                    <a:pt x="8293" y="11528"/>
                    <a:pt x="8202" y="11592"/>
                    <a:pt x="8026" y="11752"/>
                  </a:cubicBezTo>
                  <a:cubicBezTo>
                    <a:pt x="7282" y="12427"/>
                    <a:pt x="4929" y="14768"/>
                    <a:pt x="4359" y="15594"/>
                  </a:cubicBezTo>
                  <a:cubicBezTo>
                    <a:pt x="3056" y="17285"/>
                    <a:pt x="1855" y="18641"/>
                    <a:pt x="190" y="19909"/>
                  </a:cubicBezTo>
                  <a:cubicBezTo>
                    <a:pt x="0" y="20055"/>
                    <a:pt x="106" y="20355"/>
                    <a:pt x="328" y="20355"/>
                  </a:cubicBezTo>
                  <a:cubicBezTo>
                    <a:pt x="342" y="20355"/>
                    <a:pt x="357" y="20354"/>
                    <a:pt x="372" y="20352"/>
                  </a:cubicBezTo>
                  <a:cubicBezTo>
                    <a:pt x="958" y="20254"/>
                    <a:pt x="1539" y="19912"/>
                    <a:pt x="1999" y="19511"/>
                  </a:cubicBezTo>
                  <a:cubicBezTo>
                    <a:pt x="2724" y="18879"/>
                    <a:pt x="3353" y="18118"/>
                    <a:pt x="4210" y="17683"/>
                  </a:cubicBezTo>
                  <a:cubicBezTo>
                    <a:pt x="5468" y="17045"/>
                    <a:pt x="6513" y="15025"/>
                    <a:pt x="6762" y="14958"/>
                  </a:cubicBezTo>
                  <a:cubicBezTo>
                    <a:pt x="6840" y="14936"/>
                    <a:pt x="6907" y="14926"/>
                    <a:pt x="6963" y="14926"/>
                  </a:cubicBezTo>
                  <a:cubicBezTo>
                    <a:pt x="7592" y="14926"/>
                    <a:pt x="6908" y="16180"/>
                    <a:pt x="7382" y="16180"/>
                  </a:cubicBezTo>
                  <a:cubicBezTo>
                    <a:pt x="7391" y="16180"/>
                    <a:pt x="7400" y="16179"/>
                    <a:pt x="7409" y="16178"/>
                  </a:cubicBezTo>
                  <a:cubicBezTo>
                    <a:pt x="7770" y="16146"/>
                    <a:pt x="7615" y="15170"/>
                    <a:pt x="7929" y="14778"/>
                  </a:cubicBezTo>
                  <a:cubicBezTo>
                    <a:pt x="8090" y="14577"/>
                    <a:pt x="8323" y="14445"/>
                    <a:pt x="8561" y="14345"/>
                  </a:cubicBezTo>
                  <a:cubicBezTo>
                    <a:pt x="8958" y="14180"/>
                    <a:pt x="9388" y="14100"/>
                    <a:pt x="9818" y="14100"/>
                  </a:cubicBezTo>
                  <a:cubicBezTo>
                    <a:pt x="10363" y="14100"/>
                    <a:pt x="10910" y="14229"/>
                    <a:pt x="11394" y="14477"/>
                  </a:cubicBezTo>
                  <a:cubicBezTo>
                    <a:pt x="11503" y="14533"/>
                    <a:pt x="11619" y="14560"/>
                    <a:pt x="11732" y="14560"/>
                  </a:cubicBezTo>
                  <a:cubicBezTo>
                    <a:pt x="11990" y="14560"/>
                    <a:pt x="12237" y="14423"/>
                    <a:pt x="12367" y="14178"/>
                  </a:cubicBezTo>
                  <a:cubicBezTo>
                    <a:pt x="12833" y="13310"/>
                    <a:pt x="13428" y="12519"/>
                    <a:pt x="14131" y="11828"/>
                  </a:cubicBezTo>
                  <a:cubicBezTo>
                    <a:pt x="14205" y="11755"/>
                    <a:pt x="14230" y="11641"/>
                    <a:pt x="14183" y="11548"/>
                  </a:cubicBezTo>
                  <a:cubicBezTo>
                    <a:pt x="14151" y="11485"/>
                    <a:pt x="14105" y="11458"/>
                    <a:pt x="14048" y="11458"/>
                  </a:cubicBezTo>
                  <a:cubicBezTo>
                    <a:pt x="13722" y="11458"/>
                    <a:pt x="13052" y="12337"/>
                    <a:pt x="12876" y="12337"/>
                  </a:cubicBezTo>
                  <a:cubicBezTo>
                    <a:pt x="12830" y="12337"/>
                    <a:pt x="12818" y="12278"/>
                    <a:pt x="12853" y="12129"/>
                  </a:cubicBezTo>
                  <a:lnTo>
                    <a:pt x="15852" y="6852"/>
                  </a:lnTo>
                  <a:cubicBezTo>
                    <a:pt x="15954" y="6673"/>
                    <a:pt x="16068" y="6483"/>
                    <a:pt x="16257" y="6401"/>
                  </a:cubicBezTo>
                  <a:cubicBezTo>
                    <a:pt x="16327" y="6371"/>
                    <a:pt x="16396" y="6358"/>
                    <a:pt x="16466" y="6358"/>
                  </a:cubicBezTo>
                  <a:cubicBezTo>
                    <a:pt x="16790" y="6358"/>
                    <a:pt x="17119" y="6633"/>
                    <a:pt x="17459" y="6719"/>
                  </a:cubicBezTo>
                  <a:cubicBezTo>
                    <a:pt x="17520" y="6733"/>
                    <a:pt x="17580" y="6741"/>
                    <a:pt x="17639" y="6741"/>
                  </a:cubicBezTo>
                  <a:cubicBezTo>
                    <a:pt x="18270" y="6741"/>
                    <a:pt x="18822" y="5943"/>
                    <a:pt x="18508" y="5365"/>
                  </a:cubicBezTo>
                  <a:cubicBezTo>
                    <a:pt x="18169" y="4377"/>
                    <a:pt x="17959" y="3350"/>
                    <a:pt x="17884" y="2310"/>
                  </a:cubicBezTo>
                  <a:cubicBezTo>
                    <a:pt x="17859" y="1963"/>
                    <a:pt x="17880" y="1552"/>
                    <a:pt x="18169" y="1359"/>
                  </a:cubicBezTo>
                  <a:cubicBezTo>
                    <a:pt x="18335" y="1247"/>
                    <a:pt x="18552" y="1240"/>
                    <a:pt x="18730" y="1148"/>
                  </a:cubicBezTo>
                  <a:cubicBezTo>
                    <a:pt x="19051" y="983"/>
                    <a:pt x="19151" y="621"/>
                    <a:pt x="19160" y="243"/>
                  </a:cubicBezTo>
                  <a:cubicBezTo>
                    <a:pt x="19163" y="99"/>
                    <a:pt x="19045" y="0"/>
                    <a:pt x="18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0"/>
            <p:cNvSpPr/>
            <p:nvPr/>
          </p:nvSpPr>
          <p:spPr>
            <a:xfrm>
              <a:off x="-836147" y="-3139841"/>
              <a:ext cx="452952" cy="492414"/>
            </a:xfrm>
            <a:custGeom>
              <a:avLst/>
              <a:gdLst/>
              <a:ahLst/>
              <a:cxnLst/>
              <a:rect l="l" t="t" r="r" b="b"/>
              <a:pathLst>
                <a:path w="12029" h="13077" extrusionOk="0">
                  <a:moveTo>
                    <a:pt x="12028" y="1"/>
                  </a:moveTo>
                  <a:cubicBezTo>
                    <a:pt x="11299" y="277"/>
                    <a:pt x="11065" y="1170"/>
                    <a:pt x="10611" y="1804"/>
                  </a:cubicBezTo>
                  <a:cubicBezTo>
                    <a:pt x="10278" y="2270"/>
                    <a:pt x="9803" y="2612"/>
                    <a:pt x="9406" y="3025"/>
                  </a:cubicBezTo>
                  <a:cubicBezTo>
                    <a:pt x="8731" y="3724"/>
                    <a:pt x="8290" y="4611"/>
                    <a:pt x="7821" y="5463"/>
                  </a:cubicBezTo>
                  <a:cubicBezTo>
                    <a:pt x="7737" y="5616"/>
                    <a:pt x="7644" y="5777"/>
                    <a:pt x="7489" y="5857"/>
                  </a:cubicBezTo>
                  <a:cubicBezTo>
                    <a:pt x="7378" y="5915"/>
                    <a:pt x="7249" y="5925"/>
                    <a:pt x="7132" y="5965"/>
                  </a:cubicBezTo>
                  <a:cubicBezTo>
                    <a:pt x="6917" y="6038"/>
                    <a:pt x="6752" y="6207"/>
                    <a:pt x="6594" y="6370"/>
                  </a:cubicBezTo>
                  <a:lnTo>
                    <a:pt x="3996" y="9058"/>
                  </a:lnTo>
                  <a:cubicBezTo>
                    <a:pt x="3665" y="9401"/>
                    <a:pt x="3347" y="9831"/>
                    <a:pt x="2971" y="10122"/>
                  </a:cubicBezTo>
                  <a:cubicBezTo>
                    <a:pt x="2573" y="10431"/>
                    <a:pt x="2197" y="10584"/>
                    <a:pt x="1877" y="11007"/>
                  </a:cubicBezTo>
                  <a:cubicBezTo>
                    <a:pt x="1568" y="11418"/>
                    <a:pt x="1282" y="11878"/>
                    <a:pt x="827" y="12118"/>
                  </a:cubicBezTo>
                  <a:cubicBezTo>
                    <a:pt x="614" y="12230"/>
                    <a:pt x="367" y="12292"/>
                    <a:pt x="197" y="12463"/>
                  </a:cubicBezTo>
                  <a:cubicBezTo>
                    <a:pt x="28" y="12634"/>
                    <a:pt x="0" y="12977"/>
                    <a:pt x="219" y="13077"/>
                  </a:cubicBezTo>
                  <a:cubicBezTo>
                    <a:pt x="911" y="12706"/>
                    <a:pt x="1541" y="12230"/>
                    <a:pt x="2088" y="11667"/>
                  </a:cubicBezTo>
                  <a:cubicBezTo>
                    <a:pt x="2431" y="11312"/>
                    <a:pt x="2751" y="10916"/>
                    <a:pt x="3187" y="10685"/>
                  </a:cubicBezTo>
                  <a:cubicBezTo>
                    <a:pt x="3690" y="10418"/>
                    <a:pt x="4306" y="10394"/>
                    <a:pt x="4769" y="10064"/>
                  </a:cubicBezTo>
                  <a:cubicBezTo>
                    <a:pt x="5156" y="9787"/>
                    <a:pt x="5385" y="9331"/>
                    <a:pt x="5773" y="9056"/>
                  </a:cubicBezTo>
                  <a:cubicBezTo>
                    <a:pt x="6107" y="8819"/>
                    <a:pt x="6534" y="8734"/>
                    <a:pt x="6862" y="8486"/>
                  </a:cubicBezTo>
                  <a:cubicBezTo>
                    <a:pt x="7189" y="8237"/>
                    <a:pt x="7357" y="7683"/>
                    <a:pt x="7028" y="7438"/>
                  </a:cubicBezTo>
                  <a:lnTo>
                    <a:pt x="9613" y="4464"/>
                  </a:lnTo>
                  <a:cubicBezTo>
                    <a:pt x="9725" y="4334"/>
                    <a:pt x="9836" y="4129"/>
                    <a:pt x="9712" y="4012"/>
                  </a:cubicBezTo>
                  <a:cubicBezTo>
                    <a:pt x="9669" y="3971"/>
                    <a:pt x="9608" y="3956"/>
                    <a:pt x="9563" y="3918"/>
                  </a:cubicBezTo>
                  <a:cubicBezTo>
                    <a:pt x="9398" y="3782"/>
                    <a:pt x="9552" y="3520"/>
                    <a:pt x="9701" y="3367"/>
                  </a:cubicBezTo>
                  <a:cubicBezTo>
                    <a:pt x="10660" y="2383"/>
                    <a:pt x="11447" y="1245"/>
                    <a:pt x="120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0"/>
            <p:cNvSpPr/>
            <p:nvPr/>
          </p:nvSpPr>
          <p:spPr>
            <a:xfrm>
              <a:off x="-961762" y="-2358292"/>
              <a:ext cx="256468" cy="171707"/>
            </a:xfrm>
            <a:custGeom>
              <a:avLst/>
              <a:gdLst/>
              <a:ahLst/>
              <a:cxnLst/>
              <a:rect l="l" t="t" r="r" b="b"/>
              <a:pathLst>
                <a:path w="6811" h="4560" extrusionOk="0">
                  <a:moveTo>
                    <a:pt x="3853" y="0"/>
                  </a:moveTo>
                  <a:cubicBezTo>
                    <a:pt x="3602" y="0"/>
                    <a:pt x="3405" y="233"/>
                    <a:pt x="3221" y="416"/>
                  </a:cubicBezTo>
                  <a:cubicBezTo>
                    <a:pt x="2556" y="1077"/>
                    <a:pt x="1463" y="1358"/>
                    <a:pt x="1129" y="2235"/>
                  </a:cubicBezTo>
                  <a:lnTo>
                    <a:pt x="883" y="3021"/>
                  </a:lnTo>
                  <a:cubicBezTo>
                    <a:pt x="601" y="3343"/>
                    <a:pt x="308" y="3655"/>
                    <a:pt x="1" y="3955"/>
                  </a:cubicBezTo>
                  <a:cubicBezTo>
                    <a:pt x="57" y="4062"/>
                    <a:pt x="175" y="4110"/>
                    <a:pt x="298" y="4110"/>
                  </a:cubicBezTo>
                  <a:cubicBezTo>
                    <a:pt x="372" y="4110"/>
                    <a:pt x="448" y="4093"/>
                    <a:pt x="513" y="4060"/>
                  </a:cubicBezTo>
                  <a:cubicBezTo>
                    <a:pt x="686" y="3973"/>
                    <a:pt x="805" y="3811"/>
                    <a:pt x="940" y="3673"/>
                  </a:cubicBezTo>
                  <a:cubicBezTo>
                    <a:pt x="1065" y="3544"/>
                    <a:pt x="1227" y="3428"/>
                    <a:pt x="1403" y="3428"/>
                  </a:cubicBezTo>
                  <a:cubicBezTo>
                    <a:pt x="1417" y="3428"/>
                    <a:pt x="1431" y="3429"/>
                    <a:pt x="1444" y="3430"/>
                  </a:cubicBezTo>
                  <a:cubicBezTo>
                    <a:pt x="1500" y="3652"/>
                    <a:pt x="1617" y="3892"/>
                    <a:pt x="1838" y="3946"/>
                  </a:cubicBezTo>
                  <a:cubicBezTo>
                    <a:pt x="1868" y="3953"/>
                    <a:pt x="1898" y="3957"/>
                    <a:pt x="1927" y="3957"/>
                  </a:cubicBezTo>
                  <a:cubicBezTo>
                    <a:pt x="2080" y="3957"/>
                    <a:pt x="2230" y="3866"/>
                    <a:pt x="2328" y="3745"/>
                  </a:cubicBezTo>
                  <a:cubicBezTo>
                    <a:pt x="2444" y="3600"/>
                    <a:pt x="2504" y="3418"/>
                    <a:pt x="2567" y="3243"/>
                  </a:cubicBezTo>
                  <a:cubicBezTo>
                    <a:pt x="2634" y="3051"/>
                    <a:pt x="2714" y="2855"/>
                    <a:pt x="2860" y="2712"/>
                  </a:cubicBezTo>
                  <a:cubicBezTo>
                    <a:pt x="2962" y="2613"/>
                    <a:pt x="3104" y="2547"/>
                    <a:pt x="3243" y="2547"/>
                  </a:cubicBezTo>
                  <a:cubicBezTo>
                    <a:pt x="3304" y="2547"/>
                    <a:pt x="3364" y="2560"/>
                    <a:pt x="3419" y="2588"/>
                  </a:cubicBezTo>
                  <a:cubicBezTo>
                    <a:pt x="3543" y="2650"/>
                    <a:pt x="3622" y="2774"/>
                    <a:pt x="3708" y="2881"/>
                  </a:cubicBezTo>
                  <a:cubicBezTo>
                    <a:pt x="3967" y="3202"/>
                    <a:pt x="4337" y="3410"/>
                    <a:pt x="4697" y="3612"/>
                  </a:cubicBezTo>
                  <a:lnTo>
                    <a:pt x="6398" y="4559"/>
                  </a:lnTo>
                  <a:cubicBezTo>
                    <a:pt x="6470" y="4359"/>
                    <a:pt x="6370" y="4129"/>
                    <a:pt x="6214" y="3984"/>
                  </a:cubicBezTo>
                  <a:cubicBezTo>
                    <a:pt x="6057" y="3839"/>
                    <a:pt x="5854" y="3758"/>
                    <a:pt x="5658" y="3672"/>
                  </a:cubicBezTo>
                  <a:cubicBezTo>
                    <a:pt x="4733" y="3261"/>
                    <a:pt x="3901" y="2663"/>
                    <a:pt x="3215" y="1917"/>
                  </a:cubicBezTo>
                  <a:cubicBezTo>
                    <a:pt x="3298" y="1901"/>
                    <a:pt x="3381" y="1893"/>
                    <a:pt x="3464" y="1893"/>
                  </a:cubicBezTo>
                  <a:cubicBezTo>
                    <a:pt x="3684" y="1893"/>
                    <a:pt x="3901" y="1949"/>
                    <a:pt x="4095" y="2055"/>
                  </a:cubicBezTo>
                  <a:cubicBezTo>
                    <a:pt x="4142" y="1867"/>
                    <a:pt x="4115" y="1669"/>
                    <a:pt x="4020" y="1500"/>
                  </a:cubicBezTo>
                  <a:cubicBezTo>
                    <a:pt x="4045" y="1496"/>
                    <a:pt x="4069" y="1494"/>
                    <a:pt x="4092" y="1494"/>
                  </a:cubicBezTo>
                  <a:cubicBezTo>
                    <a:pt x="4509" y="1494"/>
                    <a:pt x="4810" y="2036"/>
                    <a:pt x="5244" y="2061"/>
                  </a:cubicBezTo>
                  <a:cubicBezTo>
                    <a:pt x="5256" y="2062"/>
                    <a:pt x="5267" y="2062"/>
                    <a:pt x="5277" y="2062"/>
                  </a:cubicBezTo>
                  <a:cubicBezTo>
                    <a:pt x="5432" y="2062"/>
                    <a:pt x="5581" y="2000"/>
                    <a:pt x="5732" y="1965"/>
                  </a:cubicBezTo>
                  <a:cubicBezTo>
                    <a:pt x="5833" y="1941"/>
                    <a:pt x="5935" y="1930"/>
                    <a:pt x="6037" y="1930"/>
                  </a:cubicBezTo>
                  <a:cubicBezTo>
                    <a:pt x="6311" y="1930"/>
                    <a:pt x="6581" y="2012"/>
                    <a:pt x="6811" y="2169"/>
                  </a:cubicBezTo>
                  <a:cubicBezTo>
                    <a:pt x="6639" y="1691"/>
                    <a:pt x="6181" y="1380"/>
                    <a:pt x="5726" y="1153"/>
                  </a:cubicBezTo>
                  <a:cubicBezTo>
                    <a:pt x="5271" y="927"/>
                    <a:pt x="4780" y="741"/>
                    <a:pt x="4421" y="382"/>
                  </a:cubicBezTo>
                  <a:cubicBezTo>
                    <a:pt x="4266" y="226"/>
                    <a:pt x="4118" y="29"/>
                    <a:pt x="3900" y="3"/>
                  </a:cubicBezTo>
                  <a:cubicBezTo>
                    <a:pt x="3884" y="1"/>
                    <a:pt x="3869" y="0"/>
                    <a:pt x="38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5" name="Google Shape;1175;p40"/>
          <p:cNvGrpSpPr/>
          <p:nvPr/>
        </p:nvGrpSpPr>
        <p:grpSpPr>
          <a:xfrm>
            <a:off x="299314" y="199239"/>
            <a:ext cx="827834" cy="680525"/>
            <a:chOff x="5766936" y="-2605485"/>
            <a:chExt cx="483520" cy="397480"/>
          </a:xfrm>
        </p:grpSpPr>
        <p:sp>
          <p:nvSpPr>
            <p:cNvPr id="1176" name="Google Shape;1176;p40"/>
            <p:cNvSpPr/>
            <p:nvPr/>
          </p:nvSpPr>
          <p:spPr>
            <a:xfrm>
              <a:off x="5766936" y="-2605485"/>
              <a:ext cx="298228" cy="187409"/>
            </a:xfrm>
            <a:custGeom>
              <a:avLst/>
              <a:gdLst/>
              <a:ahLst/>
              <a:cxnLst/>
              <a:rect l="l" t="t" r="r" b="b"/>
              <a:pathLst>
                <a:path w="7920" h="4977" extrusionOk="0">
                  <a:moveTo>
                    <a:pt x="2034" y="0"/>
                  </a:moveTo>
                  <a:cubicBezTo>
                    <a:pt x="1969" y="113"/>
                    <a:pt x="1981" y="259"/>
                    <a:pt x="2034" y="379"/>
                  </a:cubicBezTo>
                  <a:cubicBezTo>
                    <a:pt x="2088" y="498"/>
                    <a:pt x="2177" y="598"/>
                    <a:pt x="2266" y="694"/>
                  </a:cubicBezTo>
                  <a:cubicBezTo>
                    <a:pt x="2229" y="751"/>
                    <a:pt x="2166" y="774"/>
                    <a:pt x="2097" y="774"/>
                  </a:cubicBezTo>
                  <a:cubicBezTo>
                    <a:pt x="2033" y="774"/>
                    <a:pt x="1965" y="754"/>
                    <a:pt x="1909" y="722"/>
                  </a:cubicBezTo>
                  <a:cubicBezTo>
                    <a:pt x="1796" y="655"/>
                    <a:pt x="1700" y="552"/>
                    <a:pt x="1572" y="521"/>
                  </a:cubicBezTo>
                  <a:lnTo>
                    <a:pt x="1572" y="521"/>
                  </a:lnTo>
                  <a:cubicBezTo>
                    <a:pt x="1511" y="898"/>
                    <a:pt x="1803" y="1231"/>
                    <a:pt x="2073" y="1500"/>
                  </a:cubicBezTo>
                  <a:cubicBezTo>
                    <a:pt x="2065" y="1500"/>
                    <a:pt x="2056" y="1501"/>
                    <a:pt x="2048" y="1501"/>
                  </a:cubicBezTo>
                  <a:cubicBezTo>
                    <a:pt x="1933" y="1501"/>
                    <a:pt x="1819" y="1465"/>
                    <a:pt x="1724" y="1400"/>
                  </a:cubicBezTo>
                  <a:lnTo>
                    <a:pt x="1724" y="1400"/>
                  </a:lnTo>
                  <a:cubicBezTo>
                    <a:pt x="1835" y="2258"/>
                    <a:pt x="2326" y="3060"/>
                    <a:pt x="3038" y="3549"/>
                  </a:cubicBezTo>
                  <a:cubicBezTo>
                    <a:pt x="3097" y="3589"/>
                    <a:pt x="3163" y="3638"/>
                    <a:pt x="3166" y="3708"/>
                  </a:cubicBezTo>
                  <a:cubicBezTo>
                    <a:pt x="3171" y="3812"/>
                    <a:pt x="3044" y="3864"/>
                    <a:pt x="2942" y="3881"/>
                  </a:cubicBezTo>
                  <a:cubicBezTo>
                    <a:pt x="2773" y="3909"/>
                    <a:pt x="2602" y="3923"/>
                    <a:pt x="2431" y="3923"/>
                  </a:cubicBezTo>
                  <a:cubicBezTo>
                    <a:pt x="2160" y="3923"/>
                    <a:pt x="1890" y="3888"/>
                    <a:pt x="1626" y="3818"/>
                  </a:cubicBezTo>
                  <a:lnTo>
                    <a:pt x="1626" y="3818"/>
                  </a:lnTo>
                  <a:cubicBezTo>
                    <a:pt x="1543" y="3897"/>
                    <a:pt x="1638" y="4032"/>
                    <a:pt x="1729" y="4101"/>
                  </a:cubicBezTo>
                  <a:cubicBezTo>
                    <a:pt x="1850" y="4195"/>
                    <a:pt x="1890" y="4211"/>
                    <a:pt x="1912" y="4270"/>
                  </a:cubicBezTo>
                  <a:cubicBezTo>
                    <a:pt x="1880" y="4282"/>
                    <a:pt x="1820" y="4288"/>
                    <a:pt x="1738" y="4288"/>
                  </a:cubicBezTo>
                  <a:cubicBezTo>
                    <a:pt x="1393" y="4288"/>
                    <a:pt x="661" y="4182"/>
                    <a:pt x="57" y="3977"/>
                  </a:cubicBezTo>
                  <a:lnTo>
                    <a:pt x="57" y="3977"/>
                  </a:lnTo>
                  <a:cubicBezTo>
                    <a:pt x="58" y="3977"/>
                    <a:pt x="862" y="4361"/>
                    <a:pt x="2024" y="4466"/>
                  </a:cubicBezTo>
                  <a:cubicBezTo>
                    <a:pt x="2105" y="4519"/>
                    <a:pt x="2006" y="4535"/>
                    <a:pt x="1872" y="4535"/>
                  </a:cubicBezTo>
                  <a:cubicBezTo>
                    <a:pt x="1765" y="4535"/>
                    <a:pt x="1636" y="4525"/>
                    <a:pt x="1556" y="4515"/>
                  </a:cubicBezTo>
                  <a:cubicBezTo>
                    <a:pt x="665" y="4411"/>
                    <a:pt x="408" y="4317"/>
                    <a:pt x="1" y="4132"/>
                  </a:cubicBezTo>
                  <a:lnTo>
                    <a:pt x="1" y="4132"/>
                  </a:lnTo>
                  <a:cubicBezTo>
                    <a:pt x="507" y="4450"/>
                    <a:pt x="982" y="4572"/>
                    <a:pt x="2033" y="4663"/>
                  </a:cubicBezTo>
                  <a:cubicBezTo>
                    <a:pt x="2112" y="4668"/>
                    <a:pt x="2179" y="4695"/>
                    <a:pt x="2187" y="4712"/>
                  </a:cubicBezTo>
                  <a:cubicBezTo>
                    <a:pt x="2231" y="4831"/>
                    <a:pt x="2237" y="4801"/>
                    <a:pt x="2313" y="4868"/>
                  </a:cubicBezTo>
                  <a:cubicBezTo>
                    <a:pt x="2319" y="4873"/>
                    <a:pt x="2327" y="4875"/>
                    <a:pt x="2338" y="4875"/>
                  </a:cubicBezTo>
                  <a:cubicBezTo>
                    <a:pt x="2495" y="4875"/>
                    <a:pt x="3193" y="4468"/>
                    <a:pt x="3343" y="4387"/>
                  </a:cubicBezTo>
                  <a:cubicBezTo>
                    <a:pt x="3462" y="4345"/>
                    <a:pt x="3584" y="4305"/>
                    <a:pt x="3707" y="4305"/>
                  </a:cubicBezTo>
                  <a:cubicBezTo>
                    <a:pt x="3735" y="4305"/>
                    <a:pt x="3762" y="4307"/>
                    <a:pt x="3790" y="4312"/>
                  </a:cubicBezTo>
                  <a:cubicBezTo>
                    <a:pt x="3901" y="4330"/>
                    <a:pt x="4000" y="4387"/>
                    <a:pt x="4099" y="4439"/>
                  </a:cubicBezTo>
                  <a:cubicBezTo>
                    <a:pt x="4588" y="4701"/>
                    <a:pt x="5118" y="4901"/>
                    <a:pt x="5671" y="4959"/>
                  </a:cubicBezTo>
                  <a:cubicBezTo>
                    <a:pt x="5778" y="4971"/>
                    <a:pt x="5885" y="4976"/>
                    <a:pt x="5993" y="4976"/>
                  </a:cubicBezTo>
                  <a:cubicBezTo>
                    <a:pt x="6442" y="4976"/>
                    <a:pt x="6892" y="4875"/>
                    <a:pt x="7279" y="4651"/>
                  </a:cubicBezTo>
                  <a:lnTo>
                    <a:pt x="7279" y="4651"/>
                  </a:lnTo>
                  <a:cubicBezTo>
                    <a:pt x="7250" y="4652"/>
                    <a:pt x="7221" y="4653"/>
                    <a:pt x="7191" y="4653"/>
                  </a:cubicBezTo>
                  <a:cubicBezTo>
                    <a:pt x="6946" y="4653"/>
                    <a:pt x="6703" y="4624"/>
                    <a:pt x="6463" y="4568"/>
                  </a:cubicBezTo>
                  <a:lnTo>
                    <a:pt x="6463" y="4568"/>
                  </a:lnTo>
                  <a:cubicBezTo>
                    <a:pt x="6499" y="4574"/>
                    <a:pt x="6535" y="4577"/>
                    <a:pt x="6571" y="4577"/>
                  </a:cubicBezTo>
                  <a:cubicBezTo>
                    <a:pt x="6748" y="4577"/>
                    <a:pt x="6919" y="4506"/>
                    <a:pt x="7044" y="4377"/>
                  </a:cubicBezTo>
                  <a:lnTo>
                    <a:pt x="7044" y="4377"/>
                  </a:lnTo>
                  <a:cubicBezTo>
                    <a:pt x="6844" y="4436"/>
                    <a:pt x="6636" y="4466"/>
                    <a:pt x="6429" y="4466"/>
                  </a:cubicBezTo>
                  <a:cubicBezTo>
                    <a:pt x="6241" y="4466"/>
                    <a:pt x="6053" y="4441"/>
                    <a:pt x="5870" y="4392"/>
                  </a:cubicBezTo>
                  <a:lnTo>
                    <a:pt x="5870" y="4392"/>
                  </a:lnTo>
                  <a:cubicBezTo>
                    <a:pt x="5916" y="4401"/>
                    <a:pt x="5962" y="4405"/>
                    <a:pt x="6008" y="4405"/>
                  </a:cubicBezTo>
                  <a:cubicBezTo>
                    <a:pt x="6143" y="4405"/>
                    <a:pt x="6276" y="4369"/>
                    <a:pt x="6394" y="4299"/>
                  </a:cubicBezTo>
                  <a:cubicBezTo>
                    <a:pt x="6115" y="4283"/>
                    <a:pt x="5973" y="4111"/>
                    <a:pt x="5714" y="4005"/>
                  </a:cubicBezTo>
                  <a:cubicBezTo>
                    <a:pt x="5452" y="3898"/>
                    <a:pt x="5071" y="3853"/>
                    <a:pt x="4858" y="3665"/>
                  </a:cubicBezTo>
                  <a:lnTo>
                    <a:pt x="4858" y="3665"/>
                  </a:lnTo>
                  <a:cubicBezTo>
                    <a:pt x="4871" y="3666"/>
                    <a:pt x="4883" y="3666"/>
                    <a:pt x="4896" y="3666"/>
                  </a:cubicBezTo>
                  <a:cubicBezTo>
                    <a:pt x="5070" y="3666"/>
                    <a:pt x="5243" y="3623"/>
                    <a:pt x="5398" y="3540"/>
                  </a:cubicBezTo>
                  <a:cubicBezTo>
                    <a:pt x="5478" y="3499"/>
                    <a:pt x="5552" y="3446"/>
                    <a:pt x="5637" y="3417"/>
                  </a:cubicBezTo>
                  <a:cubicBezTo>
                    <a:pt x="5662" y="3409"/>
                    <a:pt x="5688" y="3406"/>
                    <a:pt x="5715" y="3406"/>
                  </a:cubicBezTo>
                  <a:cubicBezTo>
                    <a:pt x="5778" y="3406"/>
                    <a:pt x="5846" y="3422"/>
                    <a:pt x="5908" y="3422"/>
                  </a:cubicBezTo>
                  <a:cubicBezTo>
                    <a:pt x="5913" y="3422"/>
                    <a:pt x="5918" y="3422"/>
                    <a:pt x="5923" y="3422"/>
                  </a:cubicBezTo>
                  <a:cubicBezTo>
                    <a:pt x="6005" y="3418"/>
                    <a:pt x="6071" y="3373"/>
                    <a:pt x="6154" y="3369"/>
                  </a:cubicBezTo>
                  <a:cubicBezTo>
                    <a:pt x="6742" y="3344"/>
                    <a:pt x="7893" y="3359"/>
                    <a:pt x="7920" y="3294"/>
                  </a:cubicBezTo>
                  <a:cubicBezTo>
                    <a:pt x="7807" y="3232"/>
                    <a:pt x="6771" y="3211"/>
                    <a:pt x="6130" y="3116"/>
                  </a:cubicBezTo>
                  <a:cubicBezTo>
                    <a:pt x="6080" y="3110"/>
                    <a:pt x="6053" y="2999"/>
                    <a:pt x="5902" y="2999"/>
                  </a:cubicBezTo>
                  <a:cubicBezTo>
                    <a:pt x="5877" y="2999"/>
                    <a:pt x="5849" y="3002"/>
                    <a:pt x="5817" y="3009"/>
                  </a:cubicBezTo>
                  <a:cubicBezTo>
                    <a:pt x="5746" y="3024"/>
                    <a:pt x="5690" y="3076"/>
                    <a:pt x="5630" y="3119"/>
                  </a:cubicBezTo>
                  <a:cubicBezTo>
                    <a:pt x="5469" y="3233"/>
                    <a:pt x="5308" y="3281"/>
                    <a:pt x="5149" y="3281"/>
                  </a:cubicBezTo>
                  <a:cubicBezTo>
                    <a:pt x="4659" y="3281"/>
                    <a:pt x="4189" y="2830"/>
                    <a:pt x="3815" y="2489"/>
                  </a:cubicBezTo>
                  <a:cubicBezTo>
                    <a:pt x="3558" y="2253"/>
                    <a:pt x="3449" y="1698"/>
                    <a:pt x="3254" y="1409"/>
                  </a:cubicBezTo>
                  <a:cubicBezTo>
                    <a:pt x="2889" y="869"/>
                    <a:pt x="2316" y="588"/>
                    <a:pt x="20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0"/>
            <p:cNvSpPr/>
            <p:nvPr/>
          </p:nvSpPr>
          <p:spPr>
            <a:xfrm>
              <a:off x="5999865" y="-2322288"/>
              <a:ext cx="240691" cy="114283"/>
            </a:xfrm>
            <a:custGeom>
              <a:avLst/>
              <a:gdLst/>
              <a:ahLst/>
              <a:cxnLst/>
              <a:rect l="l" t="t" r="r" b="b"/>
              <a:pathLst>
                <a:path w="6392" h="3035" extrusionOk="0">
                  <a:moveTo>
                    <a:pt x="1875" y="432"/>
                  </a:moveTo>
                  <a:cubicBezTo>
                    <a:pt x="1931" y="432"/>
                    <a:pt x="1965" y="506"/>
                    <a:pt x="1980" y="565"/>
                  </a:cubicBezTo>
                  <a:cubicBezTo>
                    <a:pt x="2032" y="766"/>
                    <a:pt x="2120" y="956"/>
                    <a:pt x="2240" y="1125"/>
                  </a:cubicBezTo>
                  <a:cubicBezTo>
                    <a:pt x="2173" y="1073"/>
                    <a:pt x="2111" y="1015"/>
                    <a:pt x="2055" y="952"/>
                  </a:cubicBezTo>
                  <a:cubicBezTo>
                    <a:pt x="1826" y="688"/>
                    <a:pt x="1833" y="555"/>
                    <a:pt x="1794" y="479"/>
                  </a:cubicBezTo>
                  <a:cubicBezTo>
                    <a:pt x="1800" y="473"/>
                    <a:pt x="1807" y="468"/>
                    <a:pt x="1814" y="461"/>
                  </a:cubicBezTo>
                  <a:cubicBezTo>
                    <a:pt x="1826" y="449"/>
                    <a:pt x="1842" y="439"/>
                    <a:pt x="1859" y="434"/>
                  </a:cubicBezTo>
                  <a:cubicBezTo>
                    <a:pt x="1864" y="432"/>
                    <a:pt x="1870" y="432"/>
                    <a:pt x="1875" y="432"/>
                  </a:cubicBezTo>
                  <a:close/>
                  <a:moveTo>
                    <a:pt x="1623" y="0"/>
                  </a:moveTo>
                  <a:cubicBezTo>
                    <a:pt x="1537" y="0"/>
                    <a:pt x="1452" y="11"/>
                    <a:pt x="1369" y="36"/>
                  </a:cubicBezTo>
                  <a:cubicBezTo>
                    <a:pt x="1229" y="77"/>
                    <a:pt x="1103" y="152"/>
                    <a:pt x="979" y="227"/>
                  </a:cubicBezTo>
                  <a:cubicBezTo>
                    <a:pt x="829" y="317"/>
                    <a:pt x="671" y="444"/>
                    <a:pt x="500" y="492"/>
                  </a:cubicBezTo>
                  <a:cubicBezTo>
                    <a:pt x="457" y="505"/>
                    <a:pt x="293" y="531"/>
                    <a:pt x="164" y="531"/>
                  </a:cubicBezTo>
                  <a:cubicBezTo>
                    <a:pt x="80" y="531"/>
                    <a:pt x="11" y="520"/>
                    <a:pt x="1" y="488"/>
                  </a:cubicBezTo>
                  <a:lnTo>
                    <a:pt x="1" y="488"/>
                  </a:lnTo>
                  <a:cubicBezTo>
                    <a:pt x="50" y="640"/>
                    <a:pt x="216" y="727"/>
                    <a:pt x="375" y="736"/>
                  </a:cubicBezTo>
                  <a:cubicBezTo>
                    <a:pt x="385" y="736"/>
                    <a:pt x="394" y="737"/>
                    <a:pt x="404" y="737"/>
                  </a:cubicBezTo>
                  <a:cubicBezTo>
                    <a:pt x="552" y="737"/>
                    <a:pt x="696" y="684"/>
                    <a:pt x="835" y="631"/>
                  </a:cubicBezTo>
                  <a:lnTo>
                    <a:pt x="835" y="631"/>
                  </a:lnTo>
                  <a:cubicBezTo>
                    <a:pt x="678" y="782"/>
                    <a:pt x="491" y="900"/>
                    <a:pt x="285" y="973"/>
                  </a:cubicBezTo>
                  <a:cubicBezTo>
                    <a:pt x="354" y="994"/>
                    <a:pt x="425" y="1004"/>
                    <a:pt x="497" y="1004"/>
                  </a:cubicBezTo>
                  <a:cubicBezTo>
                    <a:pt x="627" y="1004"/>
                    <a:pt x="757" y="972"/>
                    <a:pt x="876" y="918"/>
                  </a:cubicBezTo>
                  <a:cubicBezTo>
                    <a:pt x="1060" y="835"/>
                    <a:pt x="1218" y="704"/>
                    <a:pt x="1360" y="561"/>
                  </a:cubicBezTo>
                  <a:lnTo>
                    <a:pt x="1360" y="561"/>
                  </a:lnTo>
                  <a:cubicBezTo>
                    <a:pt x="1266" y="748"/>
                    <a:pt x="1123" y="905"/>
                    <a:pt x="945" y="1016"/>
                  </a:cubicBezTo>
                  <a:cubicBezTo>
                    <a:pt x="953" y="1016"/>
                    <a:pt x="961" y="1016"/>
                    <a:pt x="970" y="1016"/>
                  </a:cubicBezTo>
                  <a:cubicBezTo>
                    <a:pt x="1138" y="1016"/>
                    <a:pt x="1296" y="932"/>
                    <a:pt x="1426" y="825"/>
                  </a:cubicBezTo>
                  <a:cubicBezTo>
                    <a:pt x="1497" y="766"/>
                    <a:pt x="1565" y="703"/>
                    <a:pt x="1629" y="636"/>
                  </a:cubicBezTo>
                  <a:cubicBezTo>
                    <a:pt x="1737" y="768"/>
                    <a:pt x="1991" y="992"/>
                    <a:pt x="2027" y="1028"/>
                  </a:cubicBezTo>
                  <a:cubicBezTo>
                    <a:pt x="2032" y="1033"/>
                    <a:pt x="2033" y="1035"/>
                    <a:pt x="2029" y="1035"/>
                  </a:cubicBezTo>
                  <a:cubicBezTo>
                    <a:pt x="2009" y="1035"/>
                    <a:pt x="1848" y="952"/>
                    <a:pt x="1803" y="952"/>
                  </a:cubicBezTo>
                  <a:cubicBezTo>
                    <a:pt x="1789" y="952"/>
                    <a:pt x="1786" y="960"/>
                    <a:pt x="1802" y="980"/>
                  </a:cubicBezTo>
                  <a:cubicBezTo>
                    <a:pt x="1868" y="1070"/>
                    <a:pt x="2144" y="1543"/>
                    <a:pt x="2587" y="1679"/>
                  </a:cubicBezTo>
                  <a:cubicBezTo>
                    <a:pt x="2498" y="1711"/>
                    <a:pt x="2405" y="1728"/>
                    <a:pt x="2311" y="1728"/>
                  </a:cubicBezTo>
                  <a:cubicBezTo>
                    <a:pt x="2295" y="1728"/>
                    <a:pt x="2279" y="1727"/>
                    <a:pt x="2263" y="1727"/>
                  </a:cubicBezTo>
                  <a:cubicBezTo>
                    <a:pt x="2097" y="1718"/>
                    <a:pt x="1935" y="1677"/>
                    <a:pt x="1771" y="1657"/>
                  </a:cubicBezTo>
                  <a:cubicBezTo>
                    <a:pt x="1755" y="1655"/>
                    <a:pt x="1739" y="1653"/>
                    <a:pt x="1723" y="1653"/>
                  </a:cubicBezTo>
                  <a:cubicBezTo>
                    <a:pt x="1701" y="1653"/>
                    <a:pt x="1680" y="1656"/>
                    <a:pt x="1660" y="1665"/>
                  </a:cubicBezTo>
                  <a:cubicBezTo>
                    <a:pt x="1600" y="1689"/>
                    <a:pt x="1573" y="1755"/>
                    <a:pt x="1540" y="1810"/>
                  </a:cubicBezTo>
                  <a:cubicBezTo>
                    <a:pt x="1469" y="1928"/>
                    <a:pt x="1353" y="2012"/>
                    <a:pt x="1218" y="2043"/>
                  </a:cubicBezTo>
                  <a:cubicBezTo>
                    <a:pt x="1270" y="2091"/>
                    <a:pt x="1346" y="2103"/>
                    <a:pt x="1438" y="2103"/>
                  </a:cubicBezTo>
                  <a:cubicBezTo>
                    <a:pt x="1530" y="2103"/>
                    <a:pt x="1638" y="2091"/>
                    <a:pt x="1755" y="2091"/>
                  </a:cubicBezTo>
                  <a:cubicBezTo>
                    <a:pt x="1876" y="2091"/>
                    <a:pt x="2005" y="2104"/>
                    <a:pt x="2136" y="2154"/>
                  </a:cubicBezTo>
                  <a:cubicBezTo>
                    <a:pt x="1706" y="2309"/>
                    <a:pt x="1132" y="2966"/>
                    <a:pt x="315" y="2966"/>
                  </a:cubicBezTo>
                  <a:cubicBezTo>
                    <a:pt x="254" y="2966"/>
                    <a:pt x="191" y="2962"/>
                    <a:pt x="127" y="2954"/>
                  </a:cubicBezTo>
                  <a:lnTo>
                    <a:pt x="127" y="2954"/>
                  </a:lnTo>
                  <a:cubicBezTo>
                    <a:pt x="235" y="3011"/>
                    <a:pt x="352" y="3035"/>
                    <a:pt x="472" y="3035"/>
                  </a:cubicBezTo>
                  <a:cubicBezTo>
                    <a:pt x="712" y="3035"/>
                    <a:pt x="963" y="2939"/>
                    <a:pt x="1176" y="2818"/>
                  </a:cubicBezTo>
                  <a:cubicBezTo>
                    <a:pt x="1496" y="2635"/>
                    <a:pt x="1797" y="2395"/>
                    <a:pt x="2159" y="2324"/>
                  </a:cubicBezTo>
                  <a:cubicBezTo>
                    <a:pt x="2302" y="2297"/>
                    <a:pt x="2450" y="2297"/>
                    <a:pt x="2590" y="2252"/>
                  </a:cubicBezTo>
                  <a:cubicBezTo>
                    <a:pt x="2614" y="2245"/>
                    <a:pt x="2642" y="2242"/>
                    <a:pt x="2674" y="2242"/>
                  </a:cubicBezTo>
                  <a:cubicBezTo>
                    <a:pt x="2779" y="2242"/>
                    <a:pt x="2922" y="2273"/>
                    <a:pt x="3088" y="2273"/>
                  </a:cubicBezTo>
                  <a:cubicBezTo>
                    <a:pt x="3320" y="2273"/>
                    <a:pt x="3595" y="2211"/>
                    <a:pt x="3866" y="1914"/>
                  </a:cubicBezTo>
                  <a:cubicBezTo>
                    <a:pt x="4008" y="1758"/>
                    <a:pt x="4272" y="1802"/>
                    <a:pt x="4477" y="1754"/>
                  </a:cubicBezTo>
                  <a:cubicBezTo>
                    <a:pt x="4496" y="1750"/>
                    <a:pt x="4515" y="1748"/>
                    <a:pt x="4535" y="1748"/>
                  </a:cubicBezTo>
                  <a:cubicBezTo>
                    <a:pt x="4633" y="1748"/>
                    <a:pt x="4741" y="1791"/>
                    <a:pt x="4836" y="1791"/>
                  </a:cubicBezTo>
                  <a:cubicBezTo>
                    <a:pt x="4841" y="1791"/>
                    <a:pt x="4847" y="1791"/>
                    <a:pt x="4852" y="1791"/>
                  </a:cubicBezTo>
                  <a:cubicBezTo>
                    <a:pt x="5009" y="1782"/>
                    <a:pt x="5146" y="1706"/>
                    <a:pt x="5302" y="1706"/>
                  </a:cubicBezTo>
                  <a:cubicBezTo>
                    <a:pt x="5306" y="1706"/>
                    <a:pt x="5311" y="1706"/>
                    <a:pt x="5315" y="1707"/>
                  </a:cubicBezTo>
                  <a:cubicBezTo>
                    <a:pt x="5546" y="1713"/>
                    <a:pt x="5968" y="1744"/>
                    <a:pt x="6210" y="1744"/>
                  </a:cubicBezTo>
                  <a:cubicBezTo>
                    <a:pt x="6320" y="1744"/>
                    <a:pt x="6392" y="1738"/>
                    <a:pt x="6392" y="1720"/>
                  </a:cubicBezTo>
                  <a:cubicBezTo>
                    <a:pt x="6379" y="1674"/>
                    <a:pt x="6062" y="1676"/>
                    <a:pt x="5764" y="1651"/>
                  </a:cubicBezTo>
                  <a:cubicBezTo>
                    <a:pt x="5551" y="1634"/>
                    <a:pt x="5346" y="1587"/>
                    <a:pt x="5161" y="1480"/>
                  </a:cubicBezTo>
                  <a:cubicBezTo>
                    <a:pt x="5055" y="1417"/>
                    <a:pt x="4951" y="1330"/>
                    <a:pt x="4830" y="1330"/>
                  </a:cubicBezTo>
                  <a:cubicBezTo>
                    <a:pt x="4824" y="1330"/>
                    <a:pt x="4818" y="1330"/>
                    <a:pt x="4812" y="1330"/>
                  </a:cubicBezTo>
                  <a:cubicBezTo>
                    <a:pt x="4737" y="1336"/>
                    <a:pt x="4670" y="1377"/>
                    <a:pt x="4600" y="1408"/>
                  </a:cubicBezTo>
                  <a:cubicBezTo>
                    <a:pt x="4488" y="1457"/>
                    <a:pt x="4371" y="1478"/>
                    <a:pt x="4252" y="1478"/>
                  </a:cubicBezTo>
                  <a:cubicBezTo>
                    <a:pt x="3967" y="1478"/>
                    <a:pt x="3675" y="1355"/>
                    <a:pt x="3438" y="1184"/>
                  </a:cubicBezTo>
                  <a:cubicBezTo>
                    <a:pt x="3102" y="943"/>
                    <a:pt x="2840" y="615"/>
                    <a:pt x="2515" y="359"/>
                  </a:cubicBezTo>
                  <a:cubicBezTo>
                    <a:pt x="2260" y="158"/>
                    <a:pt x="1940" y="0"/>
                    <a:pt x="16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0"/>
            <p:cNvSpPr/>
            <p:nvPr/>
          </p:nvSpPr>
          <p:spPr>
            <a:xfrm>
              <a:off x="6135118" y="-2325677"/>
              <a:ext cx="115337" cy="54976"/>
            </a:xfrm>
            <a:custGeom>
              <a:avLst/>
              <a:gdLst/>
              <a:ahLst/>
              <a:cxnLst/>
              <a:rect l="l" t="t" r="r" b="b"/>
              <a:pathLst>
                <a:path w="3063" h="1460" extrusionOk="0">
                  <a:moveTo>
                    <a:pt x="1590" y="0"/>
                  </a:moveTo>
                  <a:cubicBezTo>
                    <a:pt x="1550" y="0"/>
                    <a:pt x="1508" y="6"/>
                    <a:pt x="1462" y="20"/>
                  </a:cubicBezTo>
                  <a:cubicBezTo>
                    <a:pt x="1154" y="110"/>
                    <a:pt x="815" y="495"/>
                    <a:pt x="516" y="807"/>
                  </a:cubicBezTo>
                  <a:cubicBezTo>
                    <a:pt x="218" y="1118"/>
                    <a:pt x="1" y="1214"/>
                    <a:pt x="1" y="1214"/>
                  </a:cubicBezTo>
                  <a:cubicBezTo>
                    <a:pt x="1" y="1214"/>
                    <a:pt x="276" y="1430"/>
                    <a:pt x="530" y="1457"/>
                  </a:cubicBezTo>
                  <a:cubicBezTo>
                    <a:pt x="548" y="1459"/>
                    <a:pt x="565" y="1460"/>
                    <a:pt x="581" y="1460"/>
                  </a:cubicBezTo>
                  <a:cubicBezTo>
                    <a:pt x="800" y="1460"/>
                    <a:pt x="915" y="1294"/>
                    <a:pt x="1226" y="1059"/>
                  </a:cubicBezTo>
                  <a:cubicBezTo>
                    <a:pt x="1374" y="948"/>
                    <a:pt x="1454" y="915"/>
                    <a:pt x="1511" y="915"/>
                  </a:cubicBezTo>
                  <a:cubicBezTo>
                    <a:pt x="1583" y="915"/>
                    <a:pt x="1615" y="968"/>
                    <a:pt x="1696" y="977"/>
                  </a:cubicBezTo>
                  <a:cubicBezTo>
                    <a:pt x="1701" y="978"/>
                    <a:pt x="1705" y="978"/>
                    <a:pt x="1709" y="978"/>
                  </a:cubicBezTo>
                  <a:cubicBezTo>
                    <a:pt x="1813" y="978"/>
                    <a:pt x="1398" y="732"/>
                    <a:pt x="1409" y="689"/>
                  </a:cubicBezTo>
                  <a:cubicBezTo>
                    <a:pt x="1410" y="682"/>
                    <a:pt x="1412" y="678"/>
                    <a:pt x="1416" y="678"/>
                  </a:cubicBezTo>
                  <a:cubicBezTo>
                    <a:pt x="1438" y="678"/>
                    <a:pt x="1516" y="784"/>
                    <a:pt x="1877" y="969"/>
                  </a:cubicBezTo>
                  <a:cubicBezTo>
                    <a:pt x="2038" y="1051"/>
                    <a:pt x="2184" y="1078"/>
                    <a:pt x="2293" y="1078"/>
                  </a:cubicBezTo>
                  <a:cubicBezTo>
                    <a:pt x="2471" y="1078"/>
                    <a:pt x="2550" y="1007"/>
                    <a:pt x="2438" y="996"/>
                  </a:cubicBezTo>
                  <a:cubicBezTo>
                    <a:pt x="2277" y="980"/>
                    <a:pt x="1915" y="598"/>
                    <a:pt x="2005" y="598"/>
                  </a:cubicBezTo>
                  <a:cubicBezTo>
                    <a:pt x="2016" y="598"/>
                    <a:pt x="2033" y="604"/>
                    <a:pt x="2058" y="617"/>
                  </a:cubicBezTo>
                  <a:cubicBezTo>
                    <a:pt x="2395" y="784"/>
                    <a:pt x="2675" y="827"/>
                    <a:pt x="2848" y="827"/>
                  </a:cubicBezTo>
                  <a:cubicBezTo>
                    <a:pt x="2993" y="827"/>
                    <a:pt x="3062" y="797"/>
                    <a:pt x="3026" y="784"/>
                  </a:cubicBezTo>
                  <a:cubicBezTo>
                    <a:pt x="2714" y="672"/>
                    <a:pt x="2692" y="652"/>
                    <a:pt x="2302" y="408"/>
                  </a:cubicBezTo>
                  <a:cubicBezTo>
                    <a:pt x="1972" y="201"/>
                    <a:pt x="1817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5" r:id="rId3"/>
    <p:sldLayoutId id="2147483658" r:id="rId4"/>
    <p:sldLayoutId id="2147483659" r:id="rId5"/>
    <p:sldLayoutId id="2147483685" r:id="rId6"/>
    <p:sldLayoutId id="2147483686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44"/>
          <p:cNvSpPr txBox="1">
            <a:spLocks noGrp="1"/>
          </p:cNvSpPr>
          <p:nvPr>
            <p:ph type="ctrTitle"/>
          </p:nvPr>
        </p:nvSpPr>
        <p:spPr>
          <a:xfrm>
            <a:off x="1187896" y="1625183"/>
            <a:ext cx="5694314" cy="158577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Entre la vida y el sueño:</a:t>
            </a:r>
            <a:b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</a:br>
            <a: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“Viendo el mundo por lo que es y lo que puede ser”</a:t>
            </a:r>
            <a:endParaRPr sz="7200" dirty="0">
              <a:highlight>
                <a:schemeClr val="lt2"/>
              </a:highlight>
            </a:endParaRPr>
          </a:p>
        </p:txBody>
      </p:sp>
      <p:sp>
        <p:nvSpPr>
          <p:cNvPr id="1190" name="Google Shape;1190;p44"/>
          <p:cNvSpPr txBox="1">
            <a:spLocks noGrp="1"/>
          </p:cNvSpPr>
          <p:nvPr>
            <p:ph type="subTitle" idx="1"/>
          </p:nvPr>
        </p:nvSpPr>
        <p:spPr>
          <a:xfrm>
            <a:off x="1063200" y="3542525"/>
            <a:ext cx="62526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err="1"/>
              <a:t>By:Rigoberto</a:t>
            </a:r>
            <a:r>
              <a:rPr lang="es-MX" dirty="0"/>
              <a:t>, Chantal y Edu </a:t>
            </a:r>
            <a:endParaRPr dirty="0"/>
          </a:p>
        </p:txBody>
      </p:sp>
      <p:grpSp>
        <p:nvGrpSpPr>
          <p:cNvPr id="1191" name="Google Shape;1191;p44"/>
          <p:cNvGrpSpPr/>
          <p:nvPr/>
        </p:nvGrpSpPr>
        <p:grpSpPr>
          <a:xfrm>
            <a:off x="4512252" y="2023628"/>
            <a:ext cx="5368357" cy="3276546"/>
            <a:chOff x="4340732" y="2023628"/>
            <a:chExt cx="5368357" cy="3276546"/>
          </a:xfrm>
        </p:grpSpPr>
        <p:sp>
          <p:nvSpPr>
            <p:cNvPr id="1192" name="Google Shape;1192;p44"/>
            <p:cNvSpPr/>
            <p:nvPr/>
          </p:nvSpPr>
          <p:spPr>
            <a:xfrm>
              <a:off x="5219370" y="5131850"/>
              <a:ext cx="1276266" cy="141975"/>
            </a:xfrm>
            <a:custGeom>
              <a:avLst/>
              <a:gdLst/>
              <a:ahLst/>
              <a:cxnLst/>
              <a:rect l="l" t="t" r="r" b="b"/>
              <a:pathLst>
                <a:path w="20262" h="2254" extrusionOk="0">
                  <a:moveTo>
                    <a:pt x="12135" y="1"/>
                  </a:moveTo>
                  <a:cubicBezTo>
                    <a:pt x="10802" y="1"/>
                    <a:pt x="9512" y="658"/>
                    <a:pt x="8189" y="658"/>
                  </a:cubicBezTo>
                  <a:cubicBezTo>
                    <a:pt x="8069" y="658"/>
                    <a:pt x="7950" y="653"/>
                    <a:pt x="7830" y="641"/>
                  </a:cubicBezTo>
                  <a:lnTo>
                    <a:pt x="4801" y="434"/>
                  </a:lnTo>
                  <a:cubicBezTo>
                    <a:pt x="3155" y="846"/>
                    <a:pt x="1548" y="1404"/>
                    <a:pt x="0" y="2100"/>
                  </a:cubicBezTo>
                  <a:cubicBezTo>
                    <a:pt x="1116" y="2031"/>
                    <a:pt x="2236" y="1962"/>
                    <a:pt x="3353" y="1962"/>
                  </a:cubicBezTo>
                  <a:cubicBezTo>
                    <a:pt x="4048" y="1962"/>
                    <a:pt x="4742" y="1989"/>
                    <a:pt x="5434" y="2059"/>
                  </a:cubicBezTo>
                  <a:cubicBezTo>
                    <a:pt x="6158" y="2132"/>
                    <a:pt x="6887" y="2253"/>
                    <a:pt x="7611" y="2253"/>
                  </a:cubicBezTo>
                  <a:cubicBezTo>
                    <a:pt x="7862" y="2253"/>
                    <a:pt x="8111" y="2239"/>
                    <a:pt x="8360" y="2203"/>
                  </a:cubicBezTo>
                  <a:lnTo>
                    <a:pt x="8238" y="1668"/>
                  </a:lnTo>
                  <a:cubicBezTo>
                    <a:pt x="8541" y="1555"/>
                    <a:pt x="8858" y="1515"/>
                    <a:pt x="9180" y="1515"/>
                  </a:cubicBezTo>
                  <a:cubicBezTo>
                    <a:pt x="9626" y="1515"/>
                    <a:pt x="10082" y="1592"/>
                    <a:pt x="10525" y="1660"/>
                  </a:cubicBezTo>
                  <a:cubicBezTo>
                    <a:pt x="11869" y="1865"/>
                    <a:pt x="13228" y="1968"/>
                    <a:pt x="14587" y="1968"/>
                  </a:cubicBezTo>
                  <a:cubicBezTo>
                    <a:pt x="14623" y="1968"/>
                    <a:pt x="14658" y="1967"/>
                    <a:pt x="14694" y="1967"/>
                  </a:cubicBezTo>
                  <a:cubicBezTo>
                    <a:pt x="15046" y="1965"/>
                    <a:pt x="15499" y="1877"/>
                    <a:pt x="15557" y="1529"/>
                  </a:cubicBezTo>
                  <a:lnTo>
                    <a:pt x="13058" y="1517"/>
                  </a:lnTo>
                  <a:cubicBezTo>
                    <a:pt x="12945" y="1259"/>
                    <a:pt x="13344" y="1097"/>
                    <a:pt x="13626" y="1097"/>
                  </a:cubicBezTo>
                  <a:cubicBezTo>
                    <a:pt x="13627" y="1097"/>
                    <a:pt x="13628" y="1097"/>
                    <a:pt x="13629" y="1097"/>
                  </a:cubicBezTo>
                  <a:lnTo>
                    <a:pt x="19610" y="1116"/>
                  </a:lnTo>
                  <a:cubicBezTo>
                    <a:pt x="19611" y="1116"/>
                    <a:pt x="19611" y="1116"/>
                    <a:pt x="19612" y="1116"/>
                  </a:cubicBezTo>
                  <a:cubicBezTo>
                    <a:pt x="19880" y="1116"/>
                    <a:pt x="20261" y="923"/>
                    <a:pt x="20108" y="703"/>
                  </a:cubicBezTo>
                  <a:lnTo>
                    <a:pt x="20108" y="703"/>
                  </a:lnTo>
                  <a:cubicBezTo>
                    <a:pt x="19191" y="795"/>
                    <a:pt x="18263" y="886"/>
                    <a:pt x="17341" y="886"/>
                  </a:cubicBezTo>
                  <a:cubicBezTo>
                    <a:pt x="16597" y="886"/>
                    <a:pt x="15858" y="827"/>
                    <a:pt x="15132" y="660"/>
                  </a:cubicBezTo>
                  <a:cubicBezTo>
                    <a:pt x="14172" y="440"/>
                    <a:pt x="13243" y="33"/>
                    <a:pt x="12257" y="2"/>
                  </a:cubicBezTo>
                  <a:cubicBezTo>
                    <a:pt x="12217" y="1"/>
                    <a:pt x="12176" y="1"/>
                    <a:pt x="121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4"/>
            <p:cNvSpPr/>
            <p:nvPr/>
          </p:nvSpPr>
          <p:spPr>
            <a:xfrm flipH="1">
              <a:off x="4411969" y="4920575"/>
              <a:ext cx="1684700" cy="379599"/>
            </a:xfrm>
            <a:custGeom>
              <a:avLst/>
              <a:gdLst/>
              <a:ahLst/>
              <a:cxnLst/>
              <a:rect l="l" t="t" r="r" b="b"/>
              <a:pathLst>
                <a:path w="30177" h="6799" extrusionOk="0">
                  <a:moveTo>
                    <a:pt x="435" y="0"/>
                  </a:moveTo>
                  <a:cubicBezTo>
                    <a:pt x="283" y="0"/>
                    <a:pt x="137" y="8"/>
                    <a:pt x="1" y="28"/>
                  </a:cubicBezTo>
                  <a:lnTo>
                    <a:pt x="1" y="822"/>
                  </a:lnTo>
                  <a:cubicBezTo>
                    <a:pt x="264" y="871"/>
                    <a:pt x="488" y="902"/>
                    <a:pt x="488" y="927"/>
                  </a:cubicBezTo>
                  <a:lnTo>
                    <a:pt x="501" y="1810"/>
                  </a:lnTo>
                  <a:cubicBezTo>
                    <a:pt x="503" y="1993"/>
                    <a:pt x="651" y="2135"/>
                    <a:pt x="829" y="2135"/>
                  </a:cubicBezTo>
                  <a:cubicBezTo>
                    <a:pt x="843" y="2135"/>
                    <a:pt x="857" y="2134"/>
                    <a:pt x="872" y="2133"/>
                  </a:cubicBezTo>
                  <a:lnTo>
                    <a:pt x="4231" y="1690"/>
                  </a:lnTo>
                  <a:cubicBezTo>
                    <a:pt x="4427" y="1664"/>
                    <a:pt x="4628" y="1638"/>
                    <a:pt x="4825" y="1638"/>
                  </a:cubicBezTo>
                  <a:cubicBezTo>
                    <a:pt x="4965" y="1638"/>
                    <a:pt x="5104" y="1651"/>
                    <a:pt x="5239" y="1685"/>
                  </a:cubicBezTo>
                  <a:cubicBezTo>
                    <a:pt x="5987" y="1879"/>
                    <a:pt x="6442" y="2676"/>
                    <a:pt x="7169" y="2936"/>
                  </a:cubicBezTo>
                  <a:cubicBezTo>
                    <a:pt x="7402" y="3019"/>
                    <a:pt x="7645" y="3042"/>
                    <a:pt x="7892" y="3042"/>
                  </a:cubicBezTo>
                  <a:cubicBezTo>
                    <a:pt x="8178" y="3042"/>
                    <a:pt x="8469" y="3012"/>
                    <a:pt x="8757" y="3012"/>
                  </a:cubicBezTo>
                  <a:cubicBezTo>
                    <a:pt x="8817" y="3012"/>
                    <a:pt x="8876" y="3013"/>
                    <a:pt x="8935" y="3016"/>
                  </a:cubicBezTo>
                  <a:cubicBezTo>
                    <a:pt x="9525" y="3047"/>
                    <a:pt x="10211" y="3402"/>
                    <a:pt x="10208" y="3996"/>
                  </a:cubicBezTo>
                  <a:cubicBezTo>
                    <a:pt x="10175" y="4315"/>
                    <a:pt x="8925" y="4417"/>
                    <a:pt x="7784" y="4417"/>
                  </a:cubicBezTo>
                  <a:cubicBezTo>
                    <a:pt x="7262" y="4417"/>
                    <a:pt x="6763" y="4395"/>
                    <a:pt x="6413" y="4364"/>
                  </a:cubicBezTo>
                  <a:cubicBezTo>
                    <a:pt x="5451" y="4278"/>
                    <a:pt x="4953" y="3486"/>
                    <a:pt x="3991" y="3462"/>
                  </a:cubicBezTo>
                  <a:cubicBezTo>
                    <a:pt x="3733" y="3455"/>
                    <a:pt x="3475" y="3452"/>
                    <a:pt x="3216" y="3452"/>
                  </a:cubicBezTo>
                  <a:cubicBezTo>
                    <a:pt x="2834" y="3452"/>
                    <a:pt x="2452" y="3459"/>
                    <a:pt x="2070" y="3475"/>
                  </a:cubicBezTo>
                  <a:cubicBezTo>
                    <a:pt x="1648" y="3492"/>
                    <a:pt x="1206" y="3527"/>
                    <a:pt x="855" y="3759"/>
                  </a:cubicBezTo>
                  <a:cubicBezTo>
                    <a:pt x="615" y="3917"/>
                    <a:pt x="441" y="4198"/>
                    <a:pt x="424" y="4475"/>
                  </a:cubicBezTo>
                  <a:cubicBezTo>
                    <a:pt x="414" y="4652"/>
                    <a:pt x="267" y="4790"/>
                    <a:pt x="90" y="4790"/>
                  </a:cubicBezTo>
                  <a:cubicBezTo>
                    <a:pt x="84" y="4790"/>
                    <a:pt x="78" y="4790"/>
                    <a:pt x="72" y="4789"/>
                  </a:cubicBezTo>
                  <a:cubicBezTo>
                    <a:pt x="50" y="4787"/>
                    <a:pt x="24" y="4787"/>
                    <a:pt x="2" y="4787"/>
                  </a:cubicBezTo>
                  <a:lnTo>
                    <a:pt x="2" y="5567"/>
                  </a:lnTo>
                  <a:cubicBezTo>
                    <a:pt x="1226" y="5572"/>
                    <a:pt x="2449" y="5604"/>
                    <a:pt x="3674" y="5636"/>
                  </a:cubicBezTo>
                  <a:cubicBezTo>
                    <a:pt x="4122" y="5647"/>
                    <a:pt x="4571" y="5660"/>
                    <a:pt x="5019" y="5672"/>
                  </a:cubicBezTo>
                  <a:cubicBezTo>
                    <a:pt x="6885" y="5721"/>
                    <a:pt x="8749" y="5770"/>
                    <a:pt x="10612" y="5850"/>
                  </a:cubicBezTo>
                  <a:cubicBezTo>
                    <a:pt x="11737" y="5897"/>
                    <a:pt x="12871" y="5959"/>
                    <a:pt x="13949" y="6275"/>
                  </a:cubicBezTo>
                  <a:cubicBezTo>
                    <a:pt x="14652" y="6481"/>
                    <a:pt x="15343" y="6795"/>
                    <a:pt x="16077" y="6798"/>
                  </a:cubicBezTo>
                  <a:cubicBezTo>
                    <a:pt x="16082" y="6798"/>
                    <a:pt x="16087" y="6798"/>
                    <a:pt x="16092" y="6798"/>
                  </a:cubicBezTo>
                  <a:cubicBezTo>
                    <a:pt x="17267" y="6798"/>
                    <a:pt x="18281" y="6015"/>
                    <a:pt x="19392" y="5628"/>
                  </a:cubicBezTo>
                  <a:cubicBezTo>
                    <a:pt x="20130" y="5371"/>
                    <a:pt x="20900" y="5292"/>
                    <a:pt x="21681" y="5292"/>
                  </a:cubicBezTo>
                  <a:cubicBezTo>
                    <a:pt x="22574" y="5292"/>
                    <a:pt x="23482" y="5396"/>
                    <a:pt x="24372" y="5458"/>
                  </a:cubicBezTo>
                  <a:cubicBezTo>
                    <a:pt x="24487" y="5466"/>
                    <a:pt x="24603" y="5473"/>
                    <a:pt x="24719" y="5473"/>
                  </a:cubicBezTo>
                  <a:cubicBezTo>
                    <a:pt x="24934" y="5473"/>
                    <a:pt x="25147" y="5449"/>
                    <a:pt x="25341" y="5362"/>
                  </a:cubicBezTo>
                  <a:cubicBezTo>
                    <a:pt x="25472" y="5302"/>
                    <a:pt x="25586" y="5210"/>
                    <a:pt x="25671" y="5095"/>
                  </a:cubicBezTo>
                  <a:cubicBezTo>
                    <a:pt x="25946" y="4728"/>
                    <a:pt x="26394" y="4529"/>
                    <a:pt x="26853" y="4522"/>
                  </a:cubicBezTo>
                  <a:cubicBezTo>
                    <a:pt x="27009" y="4520"/>
                    <a:pt x="27171" y="4519"/>
                    <a:pt x="27336" y="4519"/>
                  </a:cubicBezTo>
                  <a:cubicBezTo>
                    <a:pt x="28123" y="4519"/>
                    <a:pt x="28983" y="4545"/>
                    <a:pt x="29724" y="4558"/>
                  </a:cubicBezTo>
                  <a:cubicBezTo>
                    <a:pt x="29727" y="4558"/>
                    <a:pt x="29730" y="4558"/>
                    <a:pt x="29733" y="4558"/>
                  </a:cubicBezTo>
                  <a:cubicBezTo>
                    <a:pt x="30151" y="4558"/>
                    <a:pt x="30176" y="3933"/>
                    <a:pt x="29755" y="3903"/>
                  </a:cubicBezTo>
                  <a:cubicBezTo>
                    <a:pt x="28793" y="3834"/>
                    <a:pt x="27672" y="3830"/>
                    <a:pt x="26963" y="3779"/>
                  </a:cubicBezTo>
                  <a:cubicBezTo>
                    <a:pt x="25545" y="3678"/>
                    <a:pt x="24085" y="3370"/>
                    <a:pt x="22954" y="2508"/>
                  </a:cubicBezTo>
                  <a:cubicBezTo>
                    <a:pt x="22758" y="2358"/>
                    <a:pt x="22546" y="2184"/>
                    <a:pt x="22305" y="2184"/>
                  </a:cubicBezTo>
                  <a:cubicBezTo>
                    <a:pt x="22293" y="2184"/>
                    <a:pt x="22280" y="2185"/>
                    <a:pt x="22268" y="2186"/>
                  </a:cubicBezTo>
                  <a:cubicBezTo>
                    <a:pt x="22118" y="2197"/>
                    <a:pt x="21981" y="2277"/>
                    <a:pt x="21853" y="2355"/>
                  </a:cubicBezTo>
                  <a:cubicBezTo>
                    <a:pt x="21416" y="2617"/>
                    <a:pt x="20980" y="2881"/>
                    <a:pt x="20543" y="3143"/>
                  </a:cubicBezTo>
                  <a:cubicBezTo>
                    <a:pt x="20408" y="3225"/>
                    <a:pt x="20273" y="3309"/>
                    <a:pt x="20151" y="3409"/>
                  </a:cubicBezTo>
                  <a:cubicBezTo>
                    <a:pt x="20199" y="3043"/>
                    <a:pt x="20341" y="2689"/>
                    <a:pt x="20568" y="2397"/>
                  </a:cubicBezTo>
                  <a:lnTo>
                    <a:pt x="20568" y="2397"/>
                  </a:lnTo>
                  <a:cubicBezTo>
                    <a:pt x="20090" y="2714"/>
                    <a:pt x="19699" y="3143"/>
                    <a:pt x="19428" y="3648"/>
                  </a:cubicBezTo>
                  <a:cubicBezTo>
                    <a:pt x="19651" y="2397"/>
                    <a:pt x="20277" y="1255"/>
                    <a:pt x="21209" y="392"/>
                  </a:cubicBezTo>
                  <a:lnTo>
                    <a:pt x="21209" y="392"/>
                  </a:lnTo>
                  <a:cubicBezTo>
                    <a:pt x="20665" y="735"/>
                    <a:pt x="20141" y="1120"/>
                    <a:pt x="19722" y="1608"/>
                  </a:cubicBezTo>
                  <a:cubicBezTo>
                    <a:pt x="19305" y="2096"/>
                    <a:pt x="18998" y="2698"/>
                    <a:pt x="18945" y="3338"/>
                  </a:cubicBezTo>
                  <a:cubicBezTo>
                    <a:pt x="18747" y="2679"/>
                    <a:pt x="18631" y="1999"/>
                    <a:pt x="18600" y="1311"/>
                  </a:cubicBezTo>
                  <a:cubicBezTo>
                    <a:pt x="18593" y="2193"/>
                    <a:pt x="18483" y="3074"/>
                    <a:pt x="18271" y="3930"/>
                  </a:cubicBezTo>
                  <a:cubicBezTo>
                    <a:pt x="18057" y="3422"/>
                    <a:pt x="17922" y="2885"/>
                    <a:pt x="17870" y="2337"/>
                  </a:cubicBezTo>
                  <a:lnTo>
                    <a:pt x="17870" y="2337"/>
                  </a:lnTo>
                  <a:cubicBezTo>
                    <a:pt x="17875" y="2854"/>
                    <a:pt x="17836" y="3370"/>
                    <a:pt x="17755" y="3880"/>
                  </a:cubicBezTo>
                  <a:cubicBezTo>
                    <a:pt x="17405" y="2750"/>
                    <a:pt x="16804" y="1712"/>
                    <a:pt x="15998" y="845"/>
                  </a:cubicBezTo>
                  <a:lnTo>
                    <a:pt x="15998" y="845"/>
                  </a:lnTo>
                  <a:cubicBezTo>
                    <a:pt x="16187" y="1204"/>
                    <a:pt x="16374" y="1563"/>
                    <a:pt x="16562" y="1921"/>
                  </a:cubicBezTo>
                  <a:cubicBezTo>
                    <a:pt x="16830" y="2433"/>
                    <a:pt x="17101" y="2955"/>
                    <a:pt x="17196" y="3525"/>
                  </a:cubicBezTo>
                  <a:cubicBezTo>
                    <a:pt x="17216" y="3655"/>
                    <a:pt x="17226" y="3785"/>
                    <a:pt x="17225" y="3917"/>
                  </a:cubicBezTo>
                  <a:cubicBezTo>
                    <a:pt x="16601" y="3558"/>
                    <a:pt x="15992" y="3088"/>
                    <a:pt x="15320" y="2845"/>
                  </a:cubicBezTo>
                  <a:cubicBezTo>
                    <a:pt x="14736" y="2635"/>
                    <a:pt x="14118" y="2603"/>
                    <a:pt x="13494" y="2603"/>
                  </a:cubicBezTo>
                  <a:cubicBezTo>
                    <a:pt x="13222" y="2603"/>
                    <a:pt x="12950" y="2609"/>
                    <a:pt x="12678" y="2609"/>
                  </a:cubicBezTo>
                  <a:cubicBezTo>
                    <a:pt x="12463" y="2609"/>
                    <a:pt x="12248" y="2605"/>
                    <a:pt x="12036" y="2592"/>
                  </a:cubicBezTo>
                  <a:cubicBezTo>
                    <a:pt x="10200" y="2477"/>
                    <a:pt x="8499" y="1640"/>
                    <a:pt x="6838" y="850"/>
                  </a:cubicBezTo>
                  <a:cubicBezTo>
                    <a:pt x="6076" y="488"/>
                    <a:pt x="5291" y="126"/>
                    <a:pt x="4450" y="59"/>
                  </a:cubicBezTo>
                  <a:cubicBezTo>
                    <a:pt x="4344" y="51"/>
                    <a:pt x="4238" y="47"/>
                    <a:pt x="4133" y="47"/>
                  </a:cubicBezTo>
                  <a:cubicBezTo>
                    <a:pt x="3678" y="47"/>
                    <a:pt x="3224" y="114"/>
                    <a:pt x="2769" y="152"/>
                  </a:cubicBezTo>
                  <a:cubicBezTo>
                    <a:pt x="2693" y="159"/>
                    <a:pt x="2613" y="162"/>
                    <a:pt x="2530" y="162"/>
                  </a:cubicBezTo>
                  <a:cubicBezTo>
                    <a:pt x="1908" y="162"/>
                    <a:pt x="111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4"/>
            <p:cNvSpPr/>
            <p:nvPr/>
          </p:nvSpPr>
          <p:spPr>
            <a:xfrm>
              <a:off x="6959698" y="4817286"/>
              <a:ext cx="1105820" cy="271983"/>
            </a:xfrm>
            <a:custGeom>
              <a:avLst/>
              <a:gdLst/>
              <a:ahLst/>
              <a:cxnLst/>
              <a:rect l="l" t="t" r="r" b="b"/>
              <a:pathLst>
                <a:path w="17556" h="4318" extrusionOk="0">
                  <a:moveTo>
                    <a:pt x="888" y="0"/>
                  </a:moveTo>
                  <a:cubicBezTo>
                    <a:pt x="888" y="0"/>
                    <a:pt x="99" y="1479"/>
                    <a:pt x="50" y="1726"/>
                  </a:cubicBezTo>
                  <a:cubicBezTo>
                    <a:pt x="0" y="1973"/>
                    <a:pt x="1480" y="2911"/>
                    <a:pt x="2489" y="3074"/>
                  </a:cubicBezTo>
                  <a:cubicBezTo>
                    <a:pt x="3424" y="3224"/>
                    <a:pt x="3538" y="3759"/>
                    <a:pt x="4764" y="3759"/>
                  </a:cubicBezTo>
                  <a:cubicBezTo>
                    <a:pt x="4862" y="3759"/>
                    <a:pt x="4967" y="3756"/>
                    <a:pt x="5080" y="3748"/>
                  </a:cubicBezTo>
                  <a:cubicBezTo>
                    <a:pt x="5157" y="3743"/>
                    <a:pt x="5232" y="3741"/>
                    <a:pt x="5306" y="3741"/>
                  </a:cubicBezTo>
                  <a:cubicBezTo>
                    <a:pt x="6462" y="3741"/>
                    <a:pt x="7190" y="4318"/>
                    <a:pt x="7559" y="4318"/>
                  </a:cubicBezTo>
                  <a:cubicBezTo>
                    <a:pt x="7632" y="4318"/>
                    <a:pt x="7691" y="4295"/>
                    <a:pt x="7737" y="4241"/>
                  </a:cubicBezTo>
                  <a:cubicBezTo>
                    <a:pt x="8013" y="3913"/>
                    <a:pt x="9021" y="3449"/>
                    <a:pt x="10097" y="3449"/>
                  </a:cubicBezTo>
                  <a:cubicBezTo>
                    <a:pt x="10150" y="3449"/>
                    <a:pt x="10203" y="3450"/>
                    <a:pt x="10257" y="3453"/>
                  </a:cubicBezTo>
                  <a:cubicBezTo>
                    <a:pt x="10657" y="3470"/>
                    <a:pt x="10928" y="3493"/>
                    <a:pt x="11178" y="3493"/>
                  </a:cubicBezTo>
                  <a:cubicBezTo>
                    <a:pt x="11636" y="3493"/>
                    <a:pt x="12022" y="3415"/>
                    <a:pt x="13000" y="3074"/>
                  </a:cubicBezTo>
                  <a:cubicBezTo>
                    <a:pt x="13488" y="2904"/>
                    <a:pt x="13910" y="2848"/>
                    <a:pt x="14293" y="2848"/>
                  </a:cubicBezTo>
                  <a:cubicBezTo>
                    <a:pt x="15063" y="2848"/>
                    <a:pt x="15680" y="3076"/>
                    <a:pt x="16376" y="3076"/>
                  </a:cubicBezTo>
                  <a:cubicBezTo>
                    <a:pt x="16407" y="3076"/>
                    <a:pt x="16439" y="3075"/>
                    <a:pt x="16470" y="3074"/>
                  </a:cubicBezTo>
                  <a:cubicBezTo>
                    <a:pt x="17555" y="3041"/>
                    <a:pt x="16864" y="2614"/>
                    <a:pt x="15870" y="2318"/>
                  </a:cubicBezTo>
                  <a:cubicBezTo>
                    <a:pt x="15549" y="2223"/>
                    <a:pt x="15329" y="2194"/>
                    <a:pt x="15144" y="2194"/>
                  </a:cubicBezTo>
                  <a:cubicBezTo>
                    <a:pt x="14867" y="2194"/>
                    <a:pt x="14670" y="2258"/>
                    <a:pt x="14338" y="2258"/>
                  </a:cubicBezTo>
                  <a:cubicBezTo>
                    <a:pt x="14206" y="2258"/>
                    <a:pt x="14052" y="2248"/>
                    <a:pt x="13862" y="2220"/>
                  </a:cubicBezTo>
                  <a:cubicBezTo>
                    <a:pt x="13037" y="2095"/>
                    <a:pt x="12934" y="1621"/>
                    <a:pt x="12481" y="1621"/>
                  </a:cubicBezTo>
                  <a:cubicBezTo>
                    <a:pt x="12395" y="1621"/>
                    <a:pt x="12297" y="1638"/>
                    <a:pt x="12180" y="1677"/>
                  </a:cubicBezTo>
                  <a:cubicBezTo>
                    <a:pt x="12109" y="1701"/>
                    <a:pt x="12037" y="1711"/>
                    <a:pt x="11964" y="1711"/>
                  </a:cubicBezTo>
                  <a:cubicBezTo>
                    <a:pt x="11428" y="1711"/>
                    <a:pt x="10813" y="1158"/>
                    <a:pt x="10045" y="1158"/>
                  </a:cubicBezTo>
                  <a:cubicBezTo>
                    <a:pt x="9818" y="1158"/>
                    <a:pt x="9577" y="1206"/>
                    <a:pt x="9321" y="1332"/>
                  </a:cubicBezTo>
                  <a:cubicBezTo>
                    <a:pt x="8919" y="1529"/>
                    <a:pt x="8659" y="1603"/>
                    <a:pt x="8437" y="1603"/>
                  </a:cubicBezTo>
                  <a:cubicBezTo>
                    <a:pt x="7972" y="1603"/>
                    <a:pt x="7676" y="1277"/>
                    <a:pt x="6609" y="1062"/>
                  </a:cubicBezTo>
                  <a:cubicBezTo>
                    <a:pt x="5030" y="742"/>
                    <a:pt x="5375" y="1036"/>
                    <a:pt x="4526" y="729"/>
                  </a:cubicBezTo>
                  <a:cubicBezTo>
                    <a:pt x="4000" y="539"/>
                    <a:pt x="3459" y="389"/>
                    <a:pt x="2909" y="279"/>
                  </a:cubicBezTo>
                  <a:lnTo>
                    <a:pt x="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4"/>
            <p:cNvSpPr/>
            <p:nvPr/>
          </p:nvSpPr>
          <p:spPr>
            <a:xfrm>
              <a:off x="5020720" y="4462111"/>
              <a:ext cx="1984881" cy="493886"/>
            </a:xfrm>
            <a:custGeom>
              <a:avLst/>
              <a:gdLst/>
              <a:ahLst/>
              <a:cxnLst/>
              <a:rect l="l" t="t" r="r" b="b"/>
              <a:pathLst>
                <a:path w="27855" h="6931" extrusionOk="0">
                  <a:moveTo>
                    <a:pt x="17650" y="1"/>
                  </a:moveTo>
                  <a:cubicBezTo>
                    <a:pt x="17349" y="1"/>
                    <a:pt x="17048" y="10"/>
                    <a:pt x="16747" y="24"/>
                  </a:cubicBezTo>
                  <a:cubicBezTo>
                    <a:pt x="15533" y="83"/>
                    <a:pt x="14285" y="239"/>
                    <a:pt x="13234" y="851"/>
                  </a:cubicBezTo>
                  <a:cubicBezTo>
                    <a:pt x="12145" y="1486"/>
                    <a:pt x="11249" y="2610"/>
                    <a:pt x="9992" y="2695"/>
                  </a:cubicBezTo>
                  <a:lnTo>
                    <a:pt x="8122" y="3666"/>
                  </a:lnTo>
                  <a:cubicBezTo>
                    <a:pt x="7309" y="4524"/>
                    <a:pt x="6416" y="5426"/>
                    <a:pt x="5255" y="5647"/>
                  </a:cubicBezTo>
                  <a:cubicBezTo>
                    <a:pt x="4769" y="5740"/>
                    <a:pt x="4267" y="5706"/>
                    <a:pt x="3782" y="5800"/>
                  </a:cubicBezTo>
                  <a:cubicBezTo>
                    <a:pt x="3424" y="5870"/>
                    <a:pt x="3085" y="6009"/>
                    <a:pt x="2738" y="6124"/>
                  </a:cubicBezTo>
                  <a:cubicBezTo>
                    <a:pt x="1932" y="6390"/>
                    <a:pt x="1089" y="6526"/>
                    <a:pt x="242" y="6526"/>
                  </a:cubicBezTo>
                  <a:cubicBezTo>
                    <a:pt x="209" y="6526"/>
                    <a:pt x="175" y="6526"/>
                    <a:pt x="142" y="6525"/>
                  </a:cubicBezTo>
                  <a:cubicBezTo>
                    <a:pt x="141" y="6525"/>
                    <a:pt x="139" y="6525"/>
                    <a:pt x="138" y="6525"/>
                  </a:cubicBezTo>
                  <a:cubicBezTo>
                    <a:pt x="8" y="6525"/>
                    <a:pt x="1" y="6571"/>
                    <a:pt x="125" y="6617"/>
                  </a:cubicBezTo>
                  <a:cubicBezTo>
                    <a:pt x="388" y="6716"/>
                    <a:pt x="662" y="6759"/>
                    <a:pt x="941" y="6759"/>
                  </a:cubicBezTo>
                  <a:cubicBezTo>
                    <a:pt x="1162" y="6759"/>
                    <a:pt x="1386" y="6732"/>
                    <a:pt x="1609" y="6683"/>
                  </a:cubicBezTo>
                  <a:cubicBezTo>
                    <a:pt x="1907" y="6620"/>
                    <a:pt x="2209" y="6583"/>
                    <a:pt x="2511" y="6583"/>
                  </a:cubicBezTo>
                  <a:cubicBezTo>
                    <a:pt x="2704" y="6583"/>
                    <a:pt x="2898" y="6598"/>
                    <a:pt x="3089" y="6631"/>
                  </a:cubicBezTo>
                  <a:cubicBezTo>
                    <a:pt x="3340" y="6675"/>
                    <a:pt x="3594" y="6694"/>
                    <a:pt x="3849" y="6694"/>
                  </a:cubicBezTo>
                  <a:cubicBezTo>
                    <a:pt x="5106" y="6694"/>
                    <a:pt x="6396" y="6251"/>
                    <a:pt x="7619" y="6251"/>
                  </a:cubicBezTo>
                  <a:cubicBezTo>
                    <a:pt x="7919" y="6251"/>
                    <a:pt x="8215" y="6277"/>
                    <a:pt x="8505" y="6344"/>
                  </a:cubicBezTo>
                  <a:cubicBezTo>
                    <a:pt x="8668" y="6380"/>
                    <a:pt x="8671" y="6610"/>
                    <a:pt x="8511" y="6652"/>
                  </a:cubicBezTo>
                  <a:lnTo>
                    <a:pt x="7922" y="6805"/>
                  </a:lnTo>
                  <a:cubicBezTo>
                    <a:pt x="7864" y="6821"/>
                    <a:pt x="7871" y="6904"/>
                    <a:pt x="7931" y="6910"/>
                  </a:cubicBezTo>
                  <a:cubicBezTo>
                    <a:pt x="8072" y="6924"/>
                    <a:pt x="8213" y="6930"/>
                    <a:pt x="8355" y="6930"/>
                  </a:cubicBezTo>
                  <a:cubicBezTo>
                    <a:pt x="8997" y="6930"/>
                    <a:pt x="9643" y="6802"/>
                    <a:pt x="10276" y="6675"/>
                  </a:cubicBezTo>
                  <a:cubicBezTo>
                    <a:pt x="10752" y="6578"/>
                    <a:pt x="11228" y="6482"/>
                    <a:pt x="11690" y="6333"/>
                  </a:cubicBezTo>
                  <a:cubicBezTo>
                    <a:pt x="12019" y="6227"/>
                    <a:pt x="12341" y="6095"/>
                    <a:pt x="12681" y="6030"/>
                  </a:cubicBezTo>
                  <a:cubicBezTo>
                    <a:pt x="12863" y="5996"/>
                    <a:pt x="13047" y="5983"/>
                    <a:pt x="13231" y="5983"/>
                  </a:cubicBezTo>
                  <a:cubicBezTo>
                    <a:pt x="13891" y="5983"/>
                    <a:pt x="14561" y="6153"/>
                    <a:pt x="15221" y="6153"/>
                  </a:cubicBezTo>
                  <a:cubicBezTo>
                    <a:pt x="15407" y="6153"/>
                    <a:pt x="15592" y="6139"/>
                    <a:pt x="15777" y="6105"/>
                  </a:cubicBezTo>
                  <a:cubicBezTo>
                    <a:pt x="16315" y="6004"/>
                    <a:pt x="16812" y="5726"/>
                    <a:pt x="17355" y="5662"/>
                  </a:cubicBezTo>
                  <a:cubicBezTo>
                    <a:pt x="17447" y="5651"/>
                    <a:pt x="17539" y="5647"/>
                    <a:pt x="17631" y="5647"/>
                  </a:cubicBezTo>
                  <a:cubicBezTo>
                    <a:pt x="17951" y="5647"/>
                    <a:pt x="18271" y="5701"/>
                    <a:pt x="18589" y="5740"/>
                  </a:cubicBezTo>
                  <a:cubicBezTo>
                    <a:pt x="19323" y="5830"/>
                    <a:pt x="20064" y="5839"/>
                    <a:pt x="20803" y="5839"/>
                  </a:cubicBezTo>
                  <a:cubicBezTo>
                    <a:pt x="20881" y="5839"/>
                    <a:pt x="20959" y="5839"/>
                    <a:pt x="21037" y="5839"/>
                  </a:cubicBezTo>
                  <a:lnTo>
                    <a:pt x="25581" y="5832"/>
                  </a:lnTo>
                  <a:cubicBezTo>
                    <a:pt x="25840" y="5832"/>
                    <a:pt x="26107" y="5830"/>
                    <a:pt x="26345" y="5728"/>
                  </a:cubicBezTo>
                  <a:cubicBezTo>
                    <a:pt x="26525" y="5652"/>
                    <a:pt x="26677" y="5522"/>
                    <a:pt x="26815" y="5383"/>
                  </a:cubicBezTo>
                  <a:cubicBezTo>
                    <a:pt x="27411" y="4777"/>
                    <a:pt x="27775" y="3983"/>
                    <a:pt x="27845" y="3137"/>
                  </a:cubicBezTo>
                  <a:cubicBezTo>
                    <a:pt x="27852" y="3044"/>
                    <a:pt x="27855" y="2945"/>
                    <a:pt x="27812" y="2862"/>
                  </a:cubicBezTo>
                  <a:cubicBezTo>
                    <a:pt x="27754" y="2746"/>
                    <a:pt x="27625" y="2687"/>
                    <a:pt x="27505" y="2639"/>
                  </a:cubicBezTo>
                  <a:cubicBezTo>
                    <a:pt x="25765" y="1919"/>
                    <a:pt x="23958" y="1375"/>
                    <a:pt x="22155" y="830"/>
                  </a:cubicBezTo>
                  <a:cubicBezTo>
                    <a:pt x="21104" y="513"/>
                    <a:pt x="20047" y="195"/>
                    <a:pt x="18957" y="69"/>
                  </a:cubicBezTo>
                  <a:cubicBezTo>
                    <a:pt x="18523" y="20"/>
                    <a:pt x="18087" y="1"/>
                    <a:pt x="176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4"/>
            <p:cNvSpPr/>
            <p:nvPr/>
          </p:nvSpPr>
          <p:spPr>
            <a:xfrm>
              <a:off x="6191783" y="4140939"/>
              <a:ext cx="412989" cy="299137"/>
            </a:xfrm>
            <a:custGeom>
              <a:avLst/>
              <a:gdLst/>
              <a:ahLst/>
              <a:cxnLst/>
              <a:rect l="l" t="t" r="r" b="b"/>
              <a:pathLst>
                <a:path w="6406" h="4640" extrusionOk="0">
                  <a:moveTo>
                    <a:pt x="2083" y="0"/>
                  </a:moveTo>
                  <a:lnTo>
                    <a:pt x="2083" y="0"/>
                  </a:lnTo>
                  <a:cubicBezTo>
                    <a:pt x="2254" y="567"/>
                    <a:pt x="2551" y="1086"/>
                    <a:pt x="2790" y="1629"/>
                  </a:cubicBezTo>
                  <a:cubicBezTo>
                    <a:pt x="3030" y="2171"/>
                    <a:pt x="3217" y="2759"/>
                    <a:pt x="3151" y="3348"/>
                  </a:cubicBezTo>
                  <a:cubicBezTo>
                    <a:pt x="3016" y="2959"/>
                    <a:pt x="2907" y="2562"/>
                    <a:pt x="2826" y="2159"/>
                  </a:cubicBezTo>
                  <a:lnTo>
                    <a:pt x="2826" y="2159"/>
                  </a:lnTo>
                  <a:cubicBezTo>
                    <a:pt x="2829" y="2598"/>
                    <a:pt x="2832" y="3039"/>
                    <a:pt x="2834" y="3479"/>
                  </a:cubicBezTo>
                  <a:cubicBezTo>
                    <a:pt x="2511" y="2339"/>
                    <a:pt x="2019" y="1253"/>
                    <a:pt x="1376" y="258"/>
                  </a:cubicBezTo>
                  <a:lnTo>
                    <a:pt x="1376" y="258"/>
                  </a:lnTo>
                  <a:cubicBezTo>
                    <a:pt x="1426" y="1064"/>
                    <a:pt x="1683" y="1843"/>
                    <a:pt x="2122" y="2522"/>
                  </a:cubicBezTo>
                  <a:cubicBezTo>
                    <a:pt x="2342" y="2861"/>
                    <a:pt x="2619" y="3222"/>
                    <a:pt x="2556" y="3620"/>
                  </a:cubicBezTo>
                  <a:cubicBezTo>
                    <a:pt x="2207" y="2987"/>
                    <a:pt x="1800" y="2386"/>
                    <a:pt x="1342" y="1827"/>
                  </a:cubicBezTo>
                  <a:lnTo>
                    <a:pt x="1342" y="1827"/>
                  </a:lnTo>
                  <a:cubicBezTo>
                    <a:pt x="1382" y="2536"/>
                    <a:pt x="2002" y="3079"/>
                    <a:pt x="2197" y="3763"/>
                  </a:cubicBezTo>
                  <a:cubicBezTo>
                    <a:pt x="1593" y="3164"/>
                    <a:pt x="786" y="2825"/>
                    <a:pt x="0" y="2501"/>
                  </a:cubicBezTo>
                  <a:lnTo>
                    <a:pt x="0" y="2501"/>
                  </a:lnTo>
                  <a:cubicBezTo>
                    <a:pt x="1060" y="3010"/>
                    <a:pt x="2192" y="3588"/>
                    <a:pt x="2718" y="4640"/>
                  </a:cubicBezTo>
                  <a:lnTo>
                    <a:pt x="5514" y="4183"/>
                  </a:lnTo>
                  <a:cubicBezTo>
                    <a:pt x="5443" y="3260"/>
                    <a:pt x="5706" y="2343"/>
                    <a:pt x="6256" y="1599"/>
                  </a:cubicBezTo>
                  <a:lnTo>
                    <a:pt x="6256" y="1599"/>
                  </a:lnTo>
                  <a:cubicBezTo>
                    <a:pt x="5859" y="2022"/>
                    <a:pt x="5559" y="2525"/>
                    <a:pt x="5376" y="3075"/>
                  </a:cubicBezTo>
                  <a:lnTo>
                    <a:pt x="5379" y="2535"/>
                  </a:lnTo>
                  <a:lnTo>
                    <a:pt x="4772" y="3290"/>
                  </a:lnTo>
                  <a:cubicBezTo>
                    <a:pt x="4867" y="2659"/>
                    <a:pt x="5336" y="2159"/>
                    <a:pt x="5782" y="1703"/>
                  </a:cubicBezTo>
                  <a:lnTo>
                    <a:pt x="5782" y="1703"/>
                  </a:lnTo>
                  <a:cubicBezTo>
                    <a:pt x="5122" y="2048"/>
                    <a:pt x="4619" y="2680"/>
                    <a:pt x="4427" y="3401"/>
                  </a:cubicBezTo>
                  <a:cubicBezTo>
                    <a:pt x="4598" y="2660"/>
                    <a:pt x="4973" y="1982"/>
                    <a:pt x="5512" y="1446"/>
                  </a:cubicBezTo>
                  <a:cubicBezTo>
                    <a:pt x="5822" y="1138"/>
                    <a:pt x="6188" y="874"/>
                    <a:pt x="6405" y="495"/>
                  </a:cubicBezTo>
                  <a:lnTo>
                    <a:pt x="6405" y="495"/>
                  </a:lnTo>
                  <a:cubicBezTo>
                    <a:pt x="5911" y="921"/>
                    <a:pt x="5299" y="1199"/>
                    <a:pt x="4826" y="1649"/>
                  </a:cubicBezTo>
                  <a:cubicBezTo>
                    <a:pt x="4343" y="2108"/>
                    <a:pt x="4032" y="2720"/>
                    <a:pt x="3944" y="3381"/>
                  </a:cubicBezTo>
                  <a:cubicBezTo>
                    <a:pt x="3905" y="2756"/>
                    <a:pt x="3959" y="2128"/>
                    <a:pt x="4105" y="1518"/>
                  </a:cubicBezTo>
                  <a:lnTo>
                    <a:pt x="4105" y="1518"/>
                  </a:lnTo>
                  <a:cubicBezTo>
                    <a:pt x="3765" y="2013"/>
                    <a:pt x="3610" y="2612"/>
                    <a:pt x="3669" y="3209"/>
                  </a:cubicBezTo>
                  <a:cubicBezTo>
                    <a:pt x="3472" y="2023"/>
                    <a:pt x="2768" y="990"/>
                    <a:pt x="208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4"/>
            <p:cNvSpPr/>
            <p:nvPr/>
          </p:nvSpPr>
          <p:spPr>
            <a:xfrm>
              <a:off x="6231624" y="2023628"/>
              <a:ext cx="3477465" cy="2597074"/>
            </a:xfrm>
            <a:custGeom>
              <a:avLst/>
              <a:gdLst/>
              <a:ahLst/>
              <a:cxnLst/>
              <a:rect l="l" t="t" r="r" b="b"/>
              <a:pathLst>
                <a:path w="53940" h="40284" extrusionOk="0">
                  <a:moveTo>
                    <a:pt x="26893" y="373"/>
                  </a:moveTo>
                  <a:cubicBezTo>
                    <a:pt x="26952" y="373"/>
                    <a:pt x="26986" y="428"/>
                    <a:pt x="26970" y="524"/>
                  </a:cubicBezTo>
                  <a:cubicBezTo>
                    <a:pt x="26939" y="708"/>
                    <a:pt x="26766" y="1005"/>
                    <a:pt x="26766" y="1005"/>
                  </a:cubicBezTo>
                  <a:cubicBezTo>
                    <a:pt x="26766" y="1005"/>
                    <a:pt x="26742" y="1251"/>
                    <a:pt x="26828" y="1744"/>
                  </a:cubicBezTo>
                  <a:cubicBezTo>
                    <a:pt x="26914" y="2237"/>
                    <a:pt x="26890" y="2460"/>
                    <a:pt x="26901" y="2878"/>
                  </a:cubicBezTo>
                  <a:cubicBezTo>
                    <a:pt x="26907" y="3089"/>
                    <a:pt x="27013" y="3119"/>
                    <a:pt x="27145" y="3119"/>
                  </a:cubicBezTo>
                  <a:cubicBezTo>
                    <a:pt x="27198" y="3119"/>
                    <a:pt x="27256" y="3114"/>
                    <a:pt x="27314" y="3114"/>
                  </a:cubicBezTo>
                  <a:cubicBezTo>
                    <a:pt x="27396" y="3114"/>
                    <a:pt x="27478" y="3124"/>
                    <a:pt x="27543" y="3175"/>
                  </a:cubicBezTo>
                  <a:cubicBezTo>
                    <a:pt x="27764" y="3348"/>
                    <a:pt x="27653" y="3582"/>
                    <a:pt x="27407" y="3693"/>
                  </a:cubicBezTo>
                  <a:cubicBezTo>
                    <a:pt x="27160" y="3804"/>
                    <a:pt x="27271" y="3964"/>
                    <a:pt x="27219" y="4544"/>
                  </a:cubicBezTo>
                  <a:cubicBezTo>
                    <a:pt x="27192" y="4842"/>
                    <a:pt x="27093" y="4895"/>
                    <a:pt x="26944" y="4895"/>
                  </a:cubicBezTo>
                  <a:cubicBezTo>
                    <a:pt x="26860" y="4895"/>
                    <a:pt x="26761" y="4878"/>
                    <a:pt x="26650" y="4878"/>
                  </a:cubicBezTo>
                  <a:cubicBezTo>
                    <a:pt x="26575" y="4878"/>
                    <a:pt x="26493" y="4886"/>
                    <a:pt x="26408" y="4913"/>
                  </a:cubicBezTo>
                  <a:cubicBezTo>
                    <a:pt x="25977" y="5049"/>
                    <a:pt x="26298" y="5652"/>
                    <a:pt x="26408" y="5899"/>
                  </a:cubicBezTo>
                  <a:cubicBezTo>
                    <a:pt x="26480" y="6060"/>
                    <a:pt x="26422" y="6137"/>
                    <a:pt x="26278" y="6137"/>
                  </a:cubicBezTo>
                  <a:cubicBezTo>
                    <a:pt x="26200" y="6137"/>
                    <a:pt x="26098" y="6115"/>
                    <a:pt x="25978" y="6072"/>
                  </a:cubicBezTo>
                  <a:cubicBezTo>
                    <a:pt x="25635" y="5949"/>
                    <a:pt x="25680" y="6060"/>
                    <a:pt x="25583" y="5591"/>
                  </a:cubicBezTo>
                  <a:cubicBezTo>
                    <a:pt x="25535" y="5365"/>
                    <a:pt x="25493" y="5320"/>
                    <a:pt x="25444" y="5320"/>
                  </a:cubicBezTo>
                  <a:cubicBezTo>
                    <a:pt x="25412" y="5320"/>
                    <a:pt x="25377" y="5339"/>
                    <a:pt x="25336" y="5339"/>
                  </a:cubicBezTo>
                  <a:cubicBezTo>
                    <a:pt x="25310" y="5339"/>
                    <a:pt x="25281" y="5332"/>
                    <a:pt x="25249" y="5307"/>
                  </a:cubicBezTo>
                  <a:cubicBezTo>
                    <a:pt x="25088" y="5184"/>
                    <a:pt x="25139" y="4913"/>
                    <a:pt x="25298" y="4544"/>
                  </a:cubicBezTo>
                  <a:cubicBezTo>
                    <a:pt x="25458" y="4175"/>
                    <a:pt x="25249" y="3940"/>
                    <a:pt x="25705" y="3731"/>
                  </a:cubicBezTo>
                  <a:cubicBezTo>
                    <a:pt x="25885" y="3648"/>
                    <a:pt x="25965" y="3632"/>
                    <a:pt x="26013" y="3632"/>
                  </a:cubicBezTo>
                  <a:cubicBezTo>
                    <a:pt x="26043" y="3632"/>
                    <a:pt x="26061" y="3638"/>
                    <a:pt x="26083" y="3638"/>
                  </a:cubicBezTo>
                  <a:cubicBezTo>
                    <a:pt x="26116" y="3638"/>
                    <a:pt x="26157" y="3625"/>
                    <a:pt x="26260" y="3558"/>
                  </a:cubicBezTo>
                  <a:cubicBezTo>
                    <a:pt x="26397" y="3469"/>
                    <a:pt x="26523" y="3445"/>
                    <a:pt x="26651" y="3445"/>
                  </a:cubicBezTo>
                  <a:cubicBezTo>
                    <a:pt x="26787" y="3445"/>
                    <a:pt x="26927" y="3472"/>
                    <a:pt x="27087" y="3472"/>
                  </a:cubicBezTo>
                  <a:cubicBezTo>
                    <a:pt x="27396" y="3472"/>
                    <a:pt x="27148" y="3385"/>
                    <a:pt x="26569" y="3299"/>
                  </a:cubicBezTo>
                  <a:cubicBezTo>
                    <a:pt x="26422" y="3277"/>
                    <a:pt x="26330" y="3269"/>
                    <a:pt x="26272" y="3269"/>
                  </a:cubicBezTo>
                  <a:cubicBezTo>
                    <a:pt x="26139" y="3269"/>
                    <a:pt x="26190" y="3310"/>
                    <a:pt x="26178" y="3310"/>
                  </a:cubicBezTo>
                  <a:cubicBezTo>
                    <a:pt x="26175" y="3310"/>
                    <a:pt x="26167" y="3307"/>
                    <a:pt x="26149" y="3299"/>
                  </a:cubicBezTo>
                  <a:cubicBezTo>
                    <a:pt x="26039" y="3250"/>
                    <a:pt x="26162" y="3064"/>
                    <a:pt x="26162" y="2879"/>
                  </a:cubicBezTo>
                  <a:cubicBezTo>
                    <a:pt x="26162" y="2694"/>
                    <a:pt x="26076" y="2461"/>
                    <a:pt x="26125" y="2201"/>
                  </a:cubicBezTo>
                  <a:cubicBezTo>
                    <a:pt x="26174" y="1942"/>
                    <a:pt x="26136" y="1978"/>
                    <a:pt x="26014" y="1682"/>
                  </a:cubicBezTo>
                  <a:cubicBezTo>
                    <a:pt x="25891" y="1386"/>
                    <a:pt x="26125" y="1522"/>
                    <a:pt x="26174" y="1263"/>
                  </a:cubicBezTo>
                  <a:cubicBezTo>
                    <a:pt x="26222" y="1005"/>
                    <a:pt x="26174" y="1042"/>
                    <a:pt x="26421" y="844"/>
                  </a:cubicBezTo>
                  <a:cubicBezTo>
                    <a:pt x="26668" y="646"/>
                    <a:pt x="26692" y="524"/>
                    <a:pt x="26692" y="524"/>
                  </a:cubicBezTo>
                  <a:cubicBezTo>
                    <a:pt x="26766" y="420"/>
                    <a:pt x="26840" y="373"/>
                    <a:pt x="26893" y="373"/>
                  </a:cubicBezTo>
                  <a:close/>
                  <a:moveTo>
                    <a:pt x="25398" y="6699"/>
                  </a:moveTo>
                  <a:cubicBezTo>
                    <a:pt x="25532" y="6699"/>
                    <a:pt x="25180" y="6916"/>
                    <a:pt x="24780" y="7269"/>
                  </a:cubicBezTo>
                  <a:cubicBezTo>
                    <a:pt x="24362" y="7638"/>
                    <a:pt x="22980" y="8625"/>
                    <a:pt x="21748" y="9216"/>
                  </a:cubicBezTo>
                  <a:cubicBezTo>
                    <a:pt x="21419" y="9373"/>
                    <a:pt x="21060" y="9580"/>
                    <a:pt x="20681" y="9811"/>
                  </a:cubicBezTo>
                  <a:cubicBezTo>
                    <a:pt x="20906" y="9948"/>
                    <a:pt x="20565" y="10276"/>
                    <a:pt x="19924" y="10573"/>
                  </a:cubicBezTo>
                  <a:cubicBezTo>
                    <a:pt x="19660" y="10693"/>
                    <a:pt x="19429" y="10853"/>
                    <a:pt x="19183" y="11040"/>
                  </a:cubicBezTo>
                  <a:cubicBezTo>
                    <a:pt x="19154" y="11038"/>
                    <a:pt x="19125" y="11037"/>
                    <a:pt x="19095" y="11037"/>
                  </a:cubicBezTo>
                  <a:cubicBezTo>
                    <a:pt x="18856" y="11037"/>
                    <a:pt x="18582" y="11097"/>
                    <a:pt x="18341" y="11307"/>
                  </a:cubicBezTo>
                  <a:cubicBezTo>
                    <a:pt x="18341" y="11307"/>
                    <a:pt x="18508" y="11228"/>
                    <a:pt x="18757" y="11228"/>
                  </a:cubicBezTo>
                  <a:cubicBezTo>
                    <a:pt x="18809" y="11228"/>
                    <a:pt x="18865" y="11232"/>
                    <a:pt x="18924" y="11240"/>
                  </a:cubicBezTo>
                  <a:cubicBezTo>
                    <a:pt x="18706" y="11410"/>
                    <a:pt x="18464" y="11597"/>
                    <a:pt x="18173" y="11794"/>
                  </a:cubicBezTo>
                  <a:cubicBezTo>
                    <a:pt x="18092" y="11779"/>
                    <a:pt x="18000" y="11769"/>
                    <a:pt x="17902" y="11769"/>
                  </a:cubicBezTo>
                  <a:cubicBezTo>
                    <a:pt x="17664" y="11769"/>
                    <a:pt x="17390" y="11830"/>
                    <a:pt x="17150" y="12039"/>
                  </a:cubicBezTo>
                  <a:cubicBezTo>
                    <a:pt x="17150" y="12039"/>
                    <a:pt x="17318" y="11959"/>
                    <a:pt x="17567" y="11959"/>
                  </a:cubicBezTo>
                  <a:cubicBezTo>
                    <a:pt x="17656" y="11959"/>
                    <a:pt x="17755" y="11970"/>
                    <a:pt x="17861" y="11997"/>
                  </a:cubicBezTo>
                  <a:cubicBezTo>
                    <a:pt x="17206" y="12405"/>
                    <a:pt x="15598" y="13337"/>
                    <a:pt x="14381" y="14073"/>
                  </a:cubicBezTo>
                  <a:cubicBezTo>
                    <a:pt x="14279" y="14047"/>
                    <a:pt x="14148" y="14025"/>
                    <a:pt x="14005" y="14025"/>
                  </a:cubicBezTo>
                  <a:cubicBezTo>
                    <a:pt x="13767" y="14025"/>
                    <a:pt x="13494" y="14086"/>
                    <a:pt x="13255" y="14295"/>
                  </a:cubicBezTo>
                  <a:cubicBezTo>
                    <a:pt x="13255" y="14295"/>
                    <a:pt x="13422" y="14216"/>
                    <a:pt x="13671" y="14216"/>
                  </a:cubicBezTo>
                  <a:cubicBezTo>
                    <a:pt x="13782" y="14216"/>
                    <a:pt x="13909" y="14232"/>
                    <a:pt x="14045" y="14278"/>
                  </a:cubicBezTo>
                  <a:cubicBezTo>
                    <a:pt x="13618" y="14538"/>
                    <a:pt x="13267" y="14761"/>
                    <a:pt x="13061" y="14908"/>
                  </a:cubicBezTo>
                  <a:cubicBezTo>
                    <a:pt x="12988" y="14896"/>
                    <a:pt x="12907" y="14888"/>
                    <a:pt x="12822" y="14888"/>
                  </a:cubicBezTo>
                  <a:cubicBezTo>
                    <a:pt x="12584" y="14888"/>
                    <a:pt x="12311" y="14949"/>
                    <a:pt x="12071" y="15159"/>
                  </a:cubicBezTo>
                  <a:cubicBezTo>
                    <a:pt x="12071" y="15159"/>
                    <a:pt x="12240" y="15079"/>
                    <a:pt x="12489" y="15079"/>
                  </a:cubicBezTo>
                  <a:cubicBezTo>
                    <a:pt x="12577" y="15079"/>
                    <a:pt x="12675" y="15089"/>
                    <a:pt x="12779" y="15116"/>
                  </a:cubicBezTo>
                  <a:cubicBezTo>
                    <a:pt x="12216" y="15535"/>
                    <a:pt x="11950" y="15762"/>
                    <a:pt x="11319" y="16219"/>
                  </a:cubicBezTo>
                  <a:cubicBezTo>
                    <a:pt x="10643" y="16708"/>
                    <a:pt x="10981" y="16911"/>
                    <a:pt x="10493" y="16911"/>
                  </a:cubicBezTo>
                  <a:cubicBezTo>
                    <a:pt x="10464" y="16911"/>
                    <a:pt x="10434" y="16910"/>
                    <a:pt x="10400" y="16909"/>
                  </a:cubicBezTo>
                  <a:cubicBezTo>
                    <a:pt x="10023" y="16894"/>
                    <a:pt x="9897" y="16843"/>
                    <a:pt x="9715" y="16843"/>
                  </a:cubicBezTo>
                  <a:cubicBezTo>
                    <a:pt x="9595" y="16843"/>
                    <a:pt x="9452" y="16865"/>
                    <a:pt x="9198" y="16933"/>
                  </a:cubicBezTo>
                  <a:cubicBezTo>
                    <a:pt x="8992" y="16989"/>
                    <a:pt x="8863" y="17011"/>
                    <a:pt x="8780" y="17011"/>
                  </a:cubicBezTo>
                  <a:cubicBezTo>
                    <a:pt x="8605" y="17011"/>
                    <a:pt x="8641" y="16910"/>
                    <a:pt x="8608" y="16810"/>
                  </a:cubicBezTo>
                  <a:cubicBezTo>
                    <a:pt x="8558" y="16662"/>
                    <a:pt x="9322" y="16539"/>
                    <a:pt x="9740" y="16219"/>
                  </a:cubicBezTo>
                  <a:cubicBezTo>
                    <a:pt x="10147" y="15908"/>
                    <a:pt x="12068" y="14771"/>
                    <a:pt x="12188" y="14701"/>
                  </a:cubicBezTo>
                  <a:cubicBezTo>
                    <a:pt x="12190" y="14699"/>
                    <a:pt x="12192" y="14698"/>
                    <a:pt x="12194" y="14697"/>
                  </a:cubicBezTo>
                  <a:lnTo>
                    <a:pt x="12199" y="14694"/>
                  </a:lnTo>
                  <a:cubicBezTo>
                    <a:pt x="12333" y="14606"/>
                    <a:pt x="12475" y="14515"/>
                    <a:pt x="12626" y="14419"/>
                  </a:cubicBezTo>
                  <a:cubicBezTo>
                    <a:pt x="12626" y="14419"/>
                    <a:pt x="14968" y="12865"/>
                    <a:pt x="16226" y="12250"/>
                  </a:cubicBezTo>
                  <a:cubicBezTo>
                    <a:pt x="17484" y="11634"/>
                    <a:pt x="18665" y="10991"/>
                    <a:pt x="20342" y="9759"/>
                  </a:cubicBezTo>
                  <a:cubicBezTo>
                    <a:pt x="22018" y="8526"/>
                    <a:pt x="23327" y="8303"/>
                    <a:pt x="23893" y="7811"/>
                  </a:cubicBezTo>
                  <a:cubicBezTo>
                    <a:pt x="24460" y="7317"/>
                    <a:pt x="25175" y="6725"/>
                    <a:pt x="25372" y="6701"/>
                  </a:cubicBezTo>
                  <a:cubicBezTo>
                    <a:pt x="25382" y="6699"/>
                    <a:pt x="25391" y="6699"/>
                    <a:pt x="25398" y="6699"/>
                  </a:cubicBezTo>
                  <a:close/>
                  <a:moveTo>
                    <a:pt x="11752" y="22468"/>
                  </a:moveTo>
                  <a:cubicBezTo>
                    <a:pt x="11777" y="22468"/>
                    <a:pt x="11798" y="22497"/>
                    <a:pt x="11805" y="22579"/>
                  </a:cubicBezTo>
                  <a:cubicBezTo>
                    <a:pt x="11821" y="22776"/>
                    <a:pt x="11853" y="24224"/>
                    <a:pt x="11805" y="24799"/>
                  </a:cubicBezTo>
                  <a:cubicBezTo>
                    <a:pt x="11756" y="25375"/>
                    <a:pt x="11788" y="26442"/>
                    <a:pt x="11706" y="27050"/>
                  </a:cubicBezTo>
                  <a:cubicBezTo>
                    <a:pt x="11625" y="27657"/>
                    <a:pt x="11738" y="27790"/>
                    <a:pt x="11706" y="28349"/>
                  </a:cubicBezTo>
                  <a:cubicBezTo>
                    <a:pt x="11674" y="28907"/>
                    <a:pt x="11805" y="29860"/>
                    <a:pt x="11805" y="30338"/>
                  </a:cubicBezTo>
                  <a:cubicBezTo>
                    <a:pt x="11805" y="30658"/>
                    <a:pt x="11723" y="30756"/>
                    <a:pt x="11644" y="30756"/>
                  </a:cubicBezTo>
                  <a:cubicBezTo>
                    <a:pt x="11605" y="30756"/>
                    <a:pt x="11567" y="30732"/>
                    <a:pt x="11540" y="30700"/>
                  </a:cubicBezTo>
                  <a:cubicBezTo>
                    <a:pt x="11458" y="30602"/>
                    <a:pt x="11591" y="29581"/>
                    <a:pt x="11540" y="29319"/>
                  </a:cubicBezTo>
                  <a:cubicBezTo>
                    <a:pt x="11490" y="29055"/>
                    <a:pt x="11540" y="28546"/>
                    <a:pt x="11426" y="28052"/>
                  </a:cubicBezTo>
                  <a:cubicBezTo>
                    <a:pt x="11311" y="27560"/>
                    <a:pt x="11426" y="27675"/>
                    <a:pt x="11426" y="27215"/>
                  </a:cubicBezTo>
                  <a:cubicBezTo>
                    <a:pt x="11426" y="26755"/>
                    <a:pt x="11605" y="26097"/>
                    <a:pt x="11656" y="25801"/>
                  </a:cubicBezTo>
                  <a:cubicBezTo>
                    <a:pt x="11707" y="25504"/>
                    <a:pt x="11656" y="25094"/>
                    <a:pt x="11656" y="24601"/>
                  </a:cubicBezTo>
                  <a:cubicBezTo>
                    <a:pt x="11656" y="24107"/>
                    <a:pt x="11771" y="23713"/>
                    <a:pt x="11656" y="23221"/>
                  </a:cubicBezTo>
                  <a:cubicBezTo>
                    <a:pt x="11541" y="22727"/>
                    <a:pt x="11656" y="22579"/>
                    <a:pt x="11656" y="22579"/>
                  </a:cubicBezTo>
                  <a:cubicBezTo>
                    <a:pt x="11676" y="22526"/>
                    <a:pt x="11717" y="22468"/>
                    <a:pt x="11752" y="22468"/>
                  </a:cubicBezTo>
                  <a:close/>
                  <a:moveTo>
                    <a:pt x="17387" y="31473"/>
                  </a:moveTo>
                  <a:cubicBezTo>
                    <a:pt x="17429" y="31473"/>
                    <a:pt x="17403" y="31821"/>
                    <a:pt x="17421" y="32097"/>
                  </a:cubicBezTo>
                  <a:cubicBezTo>
                    <a:pt x="17445" y="32492"/>
                    <a:pt x="17458" y="34105"/>
                    <a:pt x="17471" y="34833"/>
                  </a:cubicBezTo>
                  <a:cubicBezTo>
                    <a:pt x="17483" y="35561"/>
                    <a:pt x="17471" y="38212"/>
                    <a:pt x="17471" y="38212"/>
                  </a:cubicBezTo>
                  <a:lnTo>
                    <a:pt x="17261" y="38409"/>
                  </a:lnTo>
                  <a:cubicBezTo>
                    <a:pt x="17261" y="38409"/>
                    <a:pt x="17212" y="37496"/>
                    <a:pt x="17261" y="36461"/>
                  </a:cubicBezTo>
                  <a:cubicBezTo>
                    <a:pt x="17309" y="35426"/>
                    <a:pt x="17186" y="35178"/>
                    <a:pt x="17261" y="34513"/>
                  </a:cubicBezTo>
                  <a:cubicBezTo>
                    <a:pt x="17336" y="33846"/>
                    <a:pt x="17212" y="33378"/>
                    <a:pt x="17261" y="32713"/>
                  </a:cubicBezTo>
                  <a:cubicBezTo>
                    <a:pt x="17309" y="32047"/>
                    <a:pt x="17111" y="32244"/>
                    <a:pt x="17285" y="31702"/>
                  </a:cubicBezTo>
                  <a:cubicBezTo>
                    <a:pt x="17337" y="31538"/>
                    <a:pt x="17368" y="31473"/>
                    <a:pt x="17387" y="31473"/>
                  </a:cubicBezTo>
                  <a:close/>
                  <a:moveTo>
                    <a:pt x="33242" y="25563"/>
                  </a:moveTo>
                  <a:cubicBezTo>
                    <a:pt x="33257" y="25563"/>
                    <a:pt x="33272" y="25588"/>
                    <a:pt x="33281" y="25618"/>
                  </a:cubicBezTo>
                  <a:cubicBezTo>
                    <a:pt x="33455" y="26161"/>
                    <a:pt x="33271" y="27660"/>
                    <a:pt x="33394" y="28333"/>
                  </a:cubicBezTo>
                  <a:cubicBezTo>
                    <a:pt x="33518" y="29006"/>
                    <a:pt x="33485" y="29287"/>
                    <a:pt x="33599" y="29811"/>
                  </a:cubicBezTo>
                  <a:cubicBezTo>
                    <a:pt x="33714" y="30336"/>
                    <a:pt x="33468" y="31505"/>
                    <a:pt x="33502" y="32032"/>
                  </a:cubicBezTo>
                  <a:cubicBezTo>
                    <a:pt x="33535" y="32559"/>
                    <a:pt x="33502" y="32591"/>
                    <a:pt x="33681" y="33050"/>
                  </a:cubicBezTo>
                  <a:cubicBezTo>
                    <a:pt x="33861" y="33510"/>
                    <a:pt x="33648" y="33888"/>
                    <a:pt x="33632" y="34168"/>
                  </a:cubicBezTo>
                  <a:cubicBezTo>
                    <a:pt x="33617" y="34447"/>
                    <a:pt x="33502" y="35582"/>
                    <a:pt x="33599" y="35960"/>
                  </a:cubicBezTo>
                  <a:cubicBezTo>
                    <a:pt x="33696" y="36339"/>
                    <a:pt x="33664" y="36355"/>
                    <a:pt x="33599" y="36831"/>
                  </a:cubicBezTo>
                  <a:cubicBezTo>
                    <a:pt x="33534" y="37307"/>
                    <a:pt x="33727" y="38277"/>
                    <a:pt x="33727" y="38277"/>
                  </a:cubicBezTo>
                  <a:lnTo>
                    <a:pt x="33254" y="38689"/>
                  </a:lnTo>
                  <a:lnTo>
                    <a:pt x="33140" y="37982"/>
                  </a:lnTo>
                  <a:cubicBezTo>
                    <a:pt x="33140" y="37882"/>
                    <a:pt x="33040" y="36930"/>
                    <a:pt x="33140" y="35285"/>
                  </a:cubicBezTo>
                  <a:cubicBezTo>
                    <a:pt x="33238" y="33640"/>
                    <a:pt x="33140" y="33084"/>
                    <a:pt x="33140" y="32163"/>
                  </a:cubicBezTo>
                  <a:cubicBezTo>
                    <a:pt x="33140" y="31242"/>
                    <a:pt x="33180" y="30764"/>
                    <a:pt x="33188" y="29976"/>
                  </a:cubicBezTo>
                  <a:cubicBezTo>
                    <a:pt x="33196" y="29361"/>
                    <a:pt x="33105" y="28628"/>
                    <a:pt x="33140" y="27725"/>
                  </a:cubicBezTo>
                  <a:cubicBezTo>
                    <a:pt x="33165" y="27025"/>
                    <a:pt x="33183" y="26249"/>
                    <a:pt x="33185" y="25856"/>
                  </a:cubicBezTo>
                  <a:cubicBezTo>
                    <a:pt x="33191" y="25631"/>
                    <a:pt x="33217" y="25563"/>
                    <a:pt x="33242" y="25563"/>
                  </a:cubicBezTo>
                  <a:close/>
                  <a:moveTo>
                    <a:pt x="26918" y="1"/>
                  </a:moveTo>
                  <a:cubicBezTo>
                    <a:pt x="26892" y="1"/>
                    <a:pt x="26877" y="14"/>
                    <a:pt x="26877" y="43"/>
                  </a:cubicBezTo>
                  <a:cubicBezTo>
                    <a:pt x="26877" y="43"/>
                    <a:pt x="26992" y="109"/>
                    <a:pt x="26449" y="487"/>
                  </a:cubicBezTo>
                  <a:cubicBezTo>
                    <a:pt x="25907" y="866"/>
                    <a:pt x="25990" y="783"/>
                    <a:pt x="25924" y="1161"/>
                  </a:cubicBezTo>
                  <a:cubicBezTo>
                    <a:pt x="25857" y="1540"/>
                    <a:pt x="25682" y="1392"/>
                    <a:pt x="25824" y="1819"/>
                  </a:cubicBezTo>
                  <a:cubicBezTo>
                    <a:pt x="25966" y="2246"/>
                    <a:pt x="25824" y="2475"/>
                    <a:pt x="25856" y="2689"/>
                  </a:cubicBezTo>
                  <a:cubicBezTo>
                    <a:pt x="25875" y="2803"/>
                    <a:pt x="25931" y="2958"/>
                    <a:pt x="25966" y="3094"/>
                  </a:cubicBezTo>
                  <a:lnTo>
                    <a:pt x="25966" y="3358"/>
                  </a:lnTo>
                  <a:cubicBezTo>
                    <a:pt x="25867" y="3436"/>
                    <a:pt x="25532" y="3410"/>
                    <a:pt x="25335" y="3592"/>
                  </a:cubicBezTo>
                  <a:cubicBezTo>
                    <a:pt x="25138" y="3776"/>
                    <a:pt x="25372" y="3754"/>
                    <a:pt x="25015" y="3927"/>
                  </a:cubicBezTo>
                  <a:cubicBezTo>
                    <a:pt x="24656" y="4099"/>
                    <a:pt x="24854" y="4186"/>
                    <a:pt x="24769" y="4493"/>
                  </a:cubicBezTo>
                  <a:cubicBezTo>
                    <a:pt x="24683" y="4802"/>
                    <a:pt x="24756" y="5210"/>
                    <a:pt x="24818" y="5307"/>
                  </a:cubicBezTo>
                  <a:cubicBezTo>
                    <a:pt x="24879" y="5406"/>
                    <a:pt x="25127" y="5851"/>
                    <a:pt x="25132" y="5879"/>
                  </a:cubicBezTo>
                  <a:cubicBezTo>
                    <a:pt x="25198" y="6195"/>
                    <a:pt x="25254" y="6434"/>
                    <a:pt x="25254" y="6434"/>
                  </a:cubicBezTo>
                  <a:cubicBezTo>
                    <a:pt x="25254" y="6434"/>
                    <a:pt x="8716" y="16085"/>
                    <a:pt x="7690" y="16453"/>
                  </a:cubicBezTo>
                  <a:cubicBezTo>
                    <a:pt x="7544" y="16504"/>
                    <a:pt x="7421" y="16525"/>
                    <a:pt x="7310" y="16525"/>
                  </a:cubicBezTo>
                  <a:cubicBezTo>
                    <a:pt x="6709" y="16525"/>
                    <a:pt x="6467" y="15893"/>
                    <a:pt x="5018" y="15853"/>
                  </a:cubicBezTo>
                  <a:cubicBezTo>
                    <a:pt x="5017" y="15853"/>
                    <a:pt x="5016" y="15852"/>
                    <a:pt x="5015" y="15852"/>
                  </a:cubicBezTo>
                  <a:cubicBezTo>
                    <a:pt x="4824" y="15843"/>
                    <a:pt x="4932" y="15650"/>
                    <a:pt x="4653" y="15650"/>
                  </a:cubicBezTo>
                  <a:cubicBezTo>
                    <a:pt x="4374" y="15650"/>
                    <a:pt x="4423" y="15519"/>
                    <a:pt x="4259" y="15364"/>
                  </a:cubicBezTo>
                  <a:cubicBezTo>
                    <a:pt x="4094" y="15208"/>
                    <a:pt x="4266" y="15059"/>
                    <a:pt x="4193" y="14664"/>
                  </a:cubicBezTo>
                  <a:cubicBezTo>
                    <a:pt x="4120" y="14269"/>
                    <a:pt x="3972" y="14146"/>
                    <a:pt x="3551" y="13974"/>
                  </a:cubicBezTo>
                  <a:cubicBezTo>
                    <a:pt x="3231" y="13843"/>
                    <a:pt x="3084" y="13409"/>
                    <a:pt x="2835" y="13409"/>
                  </a:cubicBezTo>
                  <a:cubicBezTo>
                    <a:pt x="2757" y="13409"/>
                    <a:pt x="2670" y="13451"/>
                    <a:pt x="2565" y="13556"/>
                  </a:cubicBezTo>
                  <a:cubicBezTo>
                    <a:pt x="2212" y="13909"/>
                    <a:pt x="2043" y="13986"/>
                    <a:pt x="1942" y="13986"/>
                  </a:cubicBezTo>
                  <a:cubicBezTo>
                    <a:pt x="1916" y="13986"/>
                    <a:pt x="1894" y="13981"/>
                    <a:pt x="1875" y="13974"/>
                  </a:cubicBezTo>
                  <a:cubicBezTo>
                    <a:pt x="1794" y="13945"/>
                    <a:pt x="1709" y="13931"/>
                    <a:pt x="1630" y="13931"/>
                  </a:cubicBezTo>
                  <a:cubicBezTo>
                    <a:pt x="1422" y="13931"/>
                    <a:pt x="1257" y="14027"/>
                    <a:pt x="1316" y="14188"/>
                  </a:cubicBezTo>
                  <a:cubicBezTo>
                    <a:pt x="1359" y="14303"/>
                    <a:pt x="1431" y="14349"/>
                    <a:pt x="1529" y="14349"/>
                  </a:cubicBezTo>
                  <a:cubicBezTo>
                    <a:pt x="1621" y="14349"/>
                    <a:pt x="1737" y="14309"/>
                    <a:pt x="1875" y="14246"/>
                  </a:cubicBezTo>
                  <a:cubicBezTo>
                    <a:pt x="2162" y="14115"/>
                    <a:pt x="2015" y="14270"/>
                    <a:pt x="2401" y="14073"/>
                  </a:cubicBezTo>
                  <a:cubicBezTo>
                    <a:pt x="2576" y="13984"/>
                    <a:pt x="2642" y="13955"/>
                    <a:pt x="2692" y="13955"/>
                  </a:cubicBezTo>
                  <a:cubicBezTo>
                    <a:pt x="2753" y="13955"/>
                    <a:pt x="2793" y="13996"/>
                    <a:pt x="2977" y="14023"/>
                  </a:cubicBezTo>
                  <a:cubicBezTo>
                    <a:pt x="3313" y="14072"/>
                    <a:pt x="3108" y="14156"/>
                    <a:pt x="3231" y="14533"/>
                  </a:cubicBezTo>
                  <a:cubicBezTo>
                    <a:pt x="3274" y="14662"/>
                    <a:pt x="3299" y="14723"/>
                    <a:pt x="3319" y="14758"/>
                  </a:cubicBezTo>
                  <a:cubicBezTo>
                    <a:pt x="3313" y="14758"/>
                    <a:pt x="3307" y="14758"/>
                    <a:pt x="3302" y="14758"/>
                  </a:cubicBezTo>
                  <a:cubicBezTo>
                    <a:pt x="3282" y="14758"/>
                    <a:pt x="3262" y="14759"/>
                    <a:pt x="3243" y="14764"/>
                  </a:cubicBezTo>
                  <a:cubicBezTo>
                    <a:pt x="2878" y="14846"/>
                    <a:pt x="2575" y="14876"/>
                    <a:pt x="2319" y="14876"/>
                  </a:cubicBezTo>
                  <a:cubicBezTo>
                    <a:pt x="1553" y="14876"/>
                    <a:pt x="1217" y="14600"/>
                    <a:pt x="924" y="14600"/>
                  </a:cubicBezTo>
                  <a:cubicBezTo>
                    <a:pt x="835" y="14600"/>
                    <a:pt x="750" y="14626"/>
                    <a:pt x="658" y="14693"/>
                  </a:cubicBezTo>
                  <a:cubicBezTo>
                    <a:pt x="234" y="15002"/>
                    <a:pt x="0" y="16009"/>
                    <a:pt x="1982" y="16965"/>
                  </a:cubicBezTo>
                  <a:cubicBezTo>
                    <a:pt x="3956" y="17914"/>
                    <a:pt x="4546" y="17034"/>
                    <a:pt x="4981" y="18281"/>
                  </a:cubicBezTo>
                  <a:cubicBezTo>
                    <a:pt x="5019" y="18380"/>
                    <a:pt x="5062" y="18476"/>
                    <a:pt x="5109" y="18572"/>
                  </a:cubicBezTo>
                  <a:cubicBezTo>
                    <a:pt x="4645" y="18667"/>
                    <a:pt x="4293" y="18739"/>
                    <a:pt x="4185" y="18761"/>
                  </a:cubicBezTo>
                  <a:cubicBezTo>
                    <a:pt x="4042" y="18788"/>
                    <a:pt x="4202" y="19746"/>
                    <a:pt x="4446" y="19771"/>
                  </a:cubicBezTo>
                  <a:cubicBezTo>
                    <a:pt x="4447" y="19772"/>
                    <a:pt x="4450" y="19772"/>
                    <a:pt x="4452" y="19772"/>
                  </a:cubicBezTo>
                  <a:cubicBezTo>
                    <a:pt x="4493" y="19772"/>
                    <a:pt x="4624" y="19755"/>
                    <a:pt x="4821" y="19725"/>
                  </a:cubicBezTo>
                  <a:lnTo>
                    <a:pt x="10406" y="20057"/>
                  </a:lnTo>
                  <a:cubicBezTo>
                    <a:pt x="10473" y="20106"/>
                    <a:pt x="10711" y="20081"/>
                    <a:pt x="10792" y="20147"/>
                  </a:cubicBezTo>
                  <a:cubicBezTo>
                    <a:pt x="10874" y="20212"/>
                    <a:pt x="10967" y="20236"/>
                    <a:pt x="11146" y="20336"/>
                  </a:cubicBezTo>
                  <a:cubicBezTo>
                    <a:pt x="11326" y="20436"/>
                    <a:pt x="11196" y="20271"/>
                    <a:pt x="11246" y="20565"/>
                  </a:cubicBezTo>
                  <a:cubicBezTo>
                    <a:pt x="11295" y="20860"/>
                    <a:pt x="11285" y="21141"/>
                    <a:pt x="11302" y="21338"/>
                  </a:cubicBezTo>
                  <a:cubicBezTo>
                    <a:pt x="11319" y="21535"/>
                    <a:pt x="11263" y="22710"/>
                    <a:pt x="11311" y="22834"/>
                  </a:cubicBezTo>
                  <a:cubicBezTo>
                    <a:pt x="11358" y="22957"/>
                    <a:pt x="11358" y="23516"/>
                    <a:pt x="11358" y="23516"/>
                  </a:cubicBezTo>
                  <a:lnTo>
                    <a:pt x="11358" y="24943"/>
                  </a:lnTo>
                  <a:cubicBezTo>
                    <a:pt x="11345" y="25433"/>
                    <a:pt x="11312" y="25968"/>
                    <a:pt x="11246" y="26401"/>
                  </a:cubicBezTo>
                  <a:cubicBezTo>
                    <a:pt x="11072" y="27510"/>
                    <a:pt x="10999" y="27486"/>
                    <a:pt x="11047" y="28004"/>
                  </a:cubicBezTo>
                  <a:cubicBezTo>
                    <a:pt x="11096" y="28521"/>
                    <a:pt x="11042" y="28176"/>
                    <a:pt x="11200" y="29163"/>
                  </a:cubicBezTo>
                  <a:cubicBezTo>
                    <a:pt x="11358" y="30149"/>
                    <a:pt x="11181" y="31528"/>
                    <a:pt x="11200" y="32122"/>
                  </a:cubicBezTo>
                  <a:cubicBezTo>
                    <a:pt x="11220" y="32714"/>
                    <a:pt x="11278" y="33452"/>
                    <a:pt x="11261" y="33881"/>
                  </a:cubicBezTo>
                  <a:cubicBezTo>
                    <a:pt x="11244" y="34308"/>
                    <a:pt x="11335" y="34167"/>
                    <a:pt x="11319" y="35080"/>
                  </a:cubicBezTo>
                  <a:cubicBezTo>
                    <a:pt x="11302" y="35994"/>
                    <a:pt x="11263" y="36255"/>
                    <a:pt x="11311" y="36575"/>
                  </a:cubicBezTo>
                  <a:cubicBezTo>
                    <a:pt x="11358" y="36895"/>
                    <a:pt x="11311" y="37470"/>
                    <a:pt x="11311" y="37470"/>
                  </a:cubicBezTo>
                  <a:lnTo>
                    <a:pt x="11358" y="37465"/>
                  </a:lnTo>
                  <a:lnTo>
                    <a:pt x="11358" y="40282"/>
                  </a:lnTo>
                  <a:lnTo>
                    <a:pt x="12640" y="40282"/>
                  </a:lnTo>
                  <a:lnTo>
                    <a:pt x="12640" y="37295"/>
                  </a:lnTo>
                  <a:lnTo>
                    <a:pt x="12750" y="37282"/>
                  </a:lnTo>
                  <a:cubicBezTo>
                    <a:pt x="12750" y="37282"/>
                    <a:pt x="12634" y="36353"/>
                    <a:pt x="12675" y="35680"/>
                  </a:cubicBezTo>
                  <a:cubicBezTo>
                    <a:pt x="12716" y="35006"/>
                    <a:pt x="12602" y="31973"/>
                    <a:pt x="12683" y="31496"/>
                  </a:cubicBezTo>
                  <a:cubicBezTo>
                    <a:pt x="12766" y="31020"/>
                    <a:pt x="12791" y="30831"/>
                    <a:pt x="12750" y="30542"/>
                  </a:cubicBezTo>
                  <a:cubicBezTo>
                    <a:pt x="12708" y="30253"/>
                    <a:pt x="12634" y="28159"/>
                    <a:pt x="12699" y="27699"/>
                  </a:cubicBezTo>
                  <a:cubicBezTo>
                    <a:pt x="12765" y="27239"/>
                    <a:pt x="12708" y="27230"/>
                    <a:pt x="12708" y="26951"/>
                  </a:cubicBezTo>
                  <a:cubicBezTo>
                    <a:pt x="12708" y="26671"/>
                    <a:pt x="12733" y="24674"/>
                    <a:pt x="12716" y="24025"/>
                  </a:cubicBezTo>
                  <a:cubicBezTo>
                    <a:pt x="12702" y="23464"/>
                    <a:pt x="12712" y="22155"/>
                    <a:pt x="12714" y="21477"/>
                  </a:cubicBezTo>
                  <a:cubicBezTo>
                    <a:pt x="12873" y="21463"/>
                    <a:pt x="13031" y="21456"/>
                    <a:pt x="13190" y="21456"/>
                  </a:cubicBezTo>
                  <a:cubicBezTo>
                    <a:pt x="13265" y="21456"/>
                    <a:pt x="13340" y="21457"/>
                    <a:pt x="13415" y="21461"/>
                  </a:cubicBezTo>
                  <a:cubicBezTo>
                    <a:pt x="13491" y="21464"/>
                    <a:pt x="13573" y="21466"/>
                    <a:pt x="13661" y="21466"/>
                  </a:cubicBezTo>
                  <a:cubicBezTo>
                    <a:pt x="14254" y="21466"/>
                    <a:pt x="15087" y="21395"/>
                    <a:pt x="15703" y="21395"/>
                  </a:cubicBezTo>
                  <a:cubicBezTo>
                    <a:pt x="15766" y="21395"/>
                    <a:pt x="15827" y="21396"/>
                    <a:pt x="15885" y="21398"/>
                  </a:cubicBezTo>
                  <a:cubicBezTo>
                    <a:pt x="15910" y="21398"/>
                    <a:pt x="15935" y="21399"/>
                    <a:pt x="15958" y="21399"/>
                  </a:cubicBezTo>
                  <a:cubicBezTo>
                    <a:pt x="16525" y="21399"/>
                    <a:pt x="16419" y="21199"/>
                    <a:pt x="16180" y="21194"/>
                  </a:cubicBezTo>
                  <a:cubicBezTo>
                    <a:pt x="16156" y="21193"/>
                    <a:pt x="16120" y="21193"/>
                    <a:pt x="16049" y="21193"/>
                  </a:cubicBezTo>
                  <a:cubicBezTo>
                    <a:pt x="15908" y="21193"/>
                    <a:pt x="15627" y="21194"/>
                    <a:pt x="15014" y="21194"/>
                  </a:cubicBezTo>
                  <a:cubicBezTo>
                    <a:pt x="14093" y="21194"/>
                    <a:pt x="13852" y="21257"/>
                    <a:pt x="13260" y="21257"/>
                  </a:cubicBezTo>
                  <a:cubicBezTo>
                    <a:pt x="13249" y="21257"/>
                    <a:pt x="13239" y="21257"/>
                    <a:pt x="13228" y="21257"/>
                  </a:cubicBezTo>
                  <a:cubicBezTo>
                    <a:pt x="13056" y="21257"/>
                    <a:pt x="12885" y="21241"/>
                    <a:pt x="12716" y="21209"/>
                  </a:cubicBezTo>
                  <a:lnTo>
                    <a:pt x="12716" y="21206"/>
                  </a:lnTo>
                  <a:cubicBezTo>
                    <a:pt x="12716" y="20696"/>
                    <a:pt x="12754" y="20623"/>
                    <a:pt x="12769" y="20458"/>
                  </a:cubicBezTo>
                  <a:cubicBezTo>
                    <a:pt x="12776" y="20370"/>
                    <a:pt x="12780" y="20352"/>
                    <a:pt x="12846" y="20352"/>
                  </a:cubicBezTo>
                  <a:cubicBezTo>
                    <a:pt x="12892" y="20352"/>
                    <a:pt x="12970" y="20361"/>
                    <a:pt x="13104" y="20361"/>
                  </a:cubicBezTo>
                  <a:cubicBezTo>
                    <a:pt x="13138" y="20361"/>
                    <a:pt x="13175" y="20361"/>
                    <a:pt x="13217" y="20359"/>
                  </a:cubicBezTo>
                  <a:cubicBezTo>
                    <a:pt x="13285" y="20357"/>
                    <a:pt x="13346" y="20356"/>
                    <a:pt x="13403" y="20356"/>
                  </a:cubicBezTo>
                  <a:cubicBezTo>
                    <a:pt x="13603" y="20356"/>
                    <a:pt x="13748" y="20367"/>
                    <a:pt x="13905" y="20367"/>
                  </a:cubicBezTo>
                  <a:cubicBezTo>
                    <a:pt x="13992" y="20367"/>
                    <a:pt x="14082" y="20364"/>
                    <a:pt x="14188" y="20354"/>
                  </a:cubicBezTo>
                  <a:cubicBezTo>
                    <a:pt x="14334" y="20339"/>
                    <a:pt x="14433" y="20334"/>
                    <a:pt x="14519" y="20334"/>
                  </a:cubicBezTo>
                  <a:cubicBezTo>
                    <a:pt x="14642" y="20334"/>
                    <a:pt x="14741" y="20345"/>
                    <a:pt x="14919" y="20354"/>
                  </a:cubicBezTo>
                  <a:cubicBezTo>
                    <a:pt x="14982" y="20357"/>
                    <a:pt x="15037" y="20358"/>
                    <a:pt x="15085" y="20358"/>
                  </a:cubicBezTo>
                  <a:cubicBezTo>
                    <a:pt x="15268" y="20358"/>
                    <a:pt x="15348" y="20340"/>
                    <a:pt x="15388" y="20334"/>
                  </a:cubicBezTo>
                  <a:cubicBezTo>
                    <a:pt x="15437" y="20326"/>
                    <a:pt x="15592" y="20320"/>
                    <a:pt x="15320" y="20270"/>
                  </a:cubicBezTo>
                  <a:cubicBezTo>
                    <a:pt x="15073" y="20223"/>
                    <a:pt x="14943" y="20076"/>
                    <a:pt x="14659" y="20076"/>
                  </a:cubicBezTo>
                  <a:cubicBezTo>
                    <a:pt x="14632" y="20076"/>
                    <a:pt x="14603" y="20077"/>
                    <a:pt x="14573" y="20080"/>
                  </a:cubicBezTo>
                  <a:cubicBezTo>
                    <a:pt x="14290" y="20107"/>
                    <a:pt x="14283" y="20162"/>
                    <a:pt x="14042" y="20162"/>
                  </a:cubicBezTo>
                  <a:cubicBezTo>
                    <a:pt x="13989" y="20162"/>
                    <a:pt x="13924" y="20160"/>
                    <a:pt x="13842" y="20153"/>
                  </a:cubicBezTo>
                  <a:cubicBezTo>
                    <a:pt x="13429" y="20123"/>
                    <a:pt x="13297" y="20073"/>
                    <a:pt x="13183" y="20073"/>
                  </a:cubicBezTo>
                  <a:cubicBezTo>
                    <a:pt x="13172" y="20073"/>
                    <a:pt x="13161" y="20074"/>
                    <a:pt x="13151" y="20075"/>
                  </a:cubicBezTo>
                  <a:cubicBezTo>
                    <a:pt x="13147" y="20075"/>
                    <a:pt x="13143" y="20075"/>
                    <a:pt x="13139" y="20075"/>
                  </a:cubicBezTo>
                  <a:cubicBezTo>
                    <a:pt x="13070" y="20075"/>
                    <a:pt x="12973" y="20013"/>
                    <a:pt x="12843" y="19956"/>
                  </a:cubicBezTo>
                  <a:lnTo>
                    <a:pt x="12843" y="19945"/>
                  </a:lnTo>
                  <a:cubicBezTo>
                    <a:pt x="12843" y="19715"/>
                    <a:pt x="13231" y="19583"/>
                    <a:pt x="13184" y="19357"/>
                  </a:cubicBezTo>
                  <a:cubicBezTo>
                    <a:pt x="13167" y="19279"/>
                    <a:pt x="13168" y="19252"/>
                    <a:pt x="13153" y="19252"/>
                  </a:cubicBezTo>
                  <a:cubicBezTo>
                    <a:pt x="13126" y="19252"/>
                    <a:pt x="13044" y="19345"/>
                    <a:pt x="12690" y="19356"/>
                  </a:cubicBezTo>
                  <a:cubicBezTo>
                    <a:pt x="12658" y="19358"/>
                    <a:pt x="12625" y="19358"/>
                    <a:pt x="12593" y="19358"/>
                  </a:cubicBezTo>
                  <a:cubicBezTo>
                    <a:pt x="12482" y="19358"/>
                    <a:pt x="12371" y="19351"/>
                    <a:pt x="12262" y="19336"/>
                  </a:cubicBezTo>
                  <a:cubicBezTo>
                    <a:pt x="12164" y="19281"/>
                    <a:pt x="12055" y="19250"/>
                    <a:pt x="11943" y="19246"/>
                  </a:cubicBezTo>
                  <a:lnTo>
                    <a:pt x="8226" y="19119"/>
                  </a:lnTo>
                  <a:cubicBezTo>
                    <a:pt x="9787" y="18834"/>
                    <a:pt x="11237" y="18560"/>
                    <a:pt x="11237" y="18560"/>
                  </a:cubicBezTo>
                  <a:lnTo>
                    <a:pt x="11237" y="18559"/>
                  </a:lnTo>
                  <a:cubicBezTo>
                    <a:pt x="11760" y="18465"/>
                    <a:pt x="12257" y="18377"/>
                    <a:pt x="12682" y="18299"/>
                  </a:cubicBezTo>
                  <a:lnTo>
                    <a:pt x="12683" y="18299"/>
                  </a:lnTo>
                  <a:cubicBezTo>
                    <a:pt x="12700" y="18286"/>
                    <a:pt x="12828" y="18177"/>
                    <a:pt x="13060" y="17939"/>
                  </a:cubicBezTo>
                  <a:cubicBezTo>
                    <a:pt x="12648" y="17782"/>
                    <a:pt x="12261" y="17549"/>
                    <a:pt x="12181" y="17325"/>
                  </a:cubicBezTo>
                  <a:cubicBezTo>
                    <a:pt x="12057" y="16981"/>
                    <a:pt x="11934" y="16660"/>
                    <a:pt x="12181" y="16424"/>
                  </a:cubicBezTo>
                  <a:cubicBezTo>
                    <a:pt x="12354" y="16257"/>
                    <a:pt x="12320" y="16026"/>
                    <a:pt x="12406" y="16026"/>
                  </a:cubicBezTo>
                  <a:cubicBezTo>
                    <a:pt x="12442" y="16026"/>
                    <a:pt x="12499" y="16066"/>
                    <a:pt x="12600" y="16167"/>
                  </a:cubicBezTo>
                  <a:cubicBezTo>
                    <a:pt x="12806" y="16372"/>
                    <a:pt x="12967" y="16394"/>
                    <a:pt x="13245" y="16394"/>
                  </a:cubicBezTo>
                  <a:cubicBezTo>
                    <a:pt x="13322" y="16394"/>
                    <a:pt x="13407" y="16392"/>
                    <a:pt x="13504" y="16392"/>
                  </a:cubicBezTo>
                  <a:cubicBezTo>
                    <a:pt x="13649" y="16392"/>
                    <a:pt x="13820" y="16396"/>
                    <a:pt x="14029" y="16414"/>
                  </a:cubicBezTo>
                  <a:cubicBezTo>
                    <a:pt x="14118" y="16422"/>
                    <a:pt x="14206" y="16425"/>
                    <a:pt x="14291" y="16425"/>
                  </a:cubicBezTo>
                  <a:cubicBezTo>
                    <a:pt x="14940" y="16425"/>
                    <a:pt x="15461" y="16227"/>
                    <a:pt x="15583" y="16178"/>
                  </a:cubicBezTo>
                  <a:cubicBezTo>
                    <a:pt x="15587" y="16176"/>
                    <a:pt x="15595" y="16174"/>
                    <a:pt x="15601" y="16169"/>
                  </a:cubicBezTo>
                  <a:cubicBezTo>
                    <a:pt x="15604" y="16169"/>
                    <a:pt x="15606" y="16168"/>
                    <a:pt x="15608" y="16167"/>
                  </a:cubicBezTo>
                  <a:cubicBezTo>
                    <a:pt x="16026" y="15970"/>
                    <a:pt x="15879" y="16291"/>
                    <a:pt x="16667" y="15329"/>
                  </a:cubicBezTo>
                  <a:cubicBezTo>
                    <a:pt x="17455" y="14367"/>
                    <a:pt x="17581" y="14490"/>
                    <a:pt x="18443" y="13728"/>
                  </a:cubicBezTo>
                  <a:cubicBezTo>
                    <a:pt x="19279" y="12987"/>
                    <a:pt x="20228" y="12367"/>
                    <a:pt x="20287" y="12328"/>
                  </a:cubicBezTo>
                  <a:cubicBezTo>
                    <a:pt x="20288" y="12328"/>
                    <a:pt x="20288" y="12327"/>
                    <a:pt x="20289" y="12327"/>
                  </a:cubicBezTo>
                  <a:cubicBezTo>
                    <a:pt x="22381" y="10445"/>
                    <a:pt x="25794" y="7702"/>
                    <a:pt x="25938" y="7702"/>
                  </a:cubicBezTo>
                  <a:cubicBezTo>
                    <a:pt x="26001" y="7643"/>
                    <a:pt x="26061" y="7616"/>
                    <a:pt x="26119" y="7616"/>
                  </a:cubicBezTo>
                  <a:cubicBezTo>
                    <a:pt x="26394" y="7616"/>
                    <a:pt x="26626" y="8227"/>
                    <a:pt x="26851" y="9112"/>
                  </a:cubicBezTo>
                  <a:cubicBezTo>
                    <a:pt x="26892" y="9269"/>
                    <a:pt x="26779" y="9424"/>
                    <a:pt x="26618" y="9435"/>
                  </a:cubicBezTo>
                  <a:cubicBezTo>
                    <a:pt x="26020" y="9467"/>
                    <a:pt x="25938" y="9757"/>
                    <a:pt x="25938" y="9757"/>
                  </a:cubicBezTo>
                  <a:cubicBezTo>
                    <a:pt x="26139" y="9642"/>
                    <a:pt x="26357" y="9604"/>
                    <a:pt x="26559" y="9604"/>
                  </a:cubicBezTo>
                  <a:cubicBezTo>
                    <a:pt x="26715" y="9604"/>
                    <a:pt x="26862" y="9627"/>
                    <a:pt x="26983" y="9655"/>
                  </a:cubicBezTo>
                  <a:cubicBezTo>
                    <a:pt x="27029" y="9857"/>
                    <a:pt x="27076" y="10067"/>
                    <a:pt x="27122" y="10283"/>
                  </a:cubicBezTo>
                  <a:cubicBezTo>
                    <a:pt x="27154" y="10431"/>
                    <a:pt x="27041" y="10570"/>
                    <a:pt x="26890" y="10570"/>
                  </a:cubicBezTo>
                  <a:cubicBezTo>
                    <a:pt x="26888" y="10570"/>
                    <a:pt x="26886" y="10569"/>
                    <a:pt x="26883" y="10569"/>
                  </a:cubicBezTo>
                  <a:cubicBezTo>
                    <a:pt x="26875" y="10569"/>
                    <a:pt x="26866" y="10569"/>
                    <a:pt x="26858" y="10569"/>
                  </a:cubicBezTo>
                  <a:cubicBezTo>
                    <a:pt x="26220" y="10569"/>
                    <a:pt x="26116" y="10904"/>
                    <a:pt x="26116" y="10904"/>
                  </a:cubicBezTo>
                  <a:cubicBezTo>
                    <a:pt x="26397" y="10758"/>
                    <a:pt x="26657" y="10713"/>
                    <a:pt x="26871" y="10713"/>
                  </a:cubicBezTo>
                  <a:cubicBezTo>
                    <a:pt x="27010" y="10713"/>
                    <a:pt x="27129" y="10732"/>
                    <a:pt x="27224" y="10755"/>
                  </a:cubicBezTo>
                  <a:cubicBezTo>
                    <a:pt x="27271" y="10975"/>
                    <a:pt x="27318" y="11198"/>
                    <a:pt x="27366" y="11422"/>
                  </a:cubicBezTo>
                  <a:cubicBezTo>
                    <a:pt x="27399" y="11575"/>
                    <a:pt x="27282" y="11719"/>
                    <a:pt x="27127" y="11719"/>
                  </a:cubicBezTo>
                  <a:cubicBezTo>
                    <a:pt x="27123" y="11719"/>
                    <a:pt x="27118" y="11719"/>
                    <a:pt x="27113" y="11718"/>
                  </a:cubicBezTo>
                  <a:cubicBezTo>
                    <a:pt x="27075" y="11716"/>
                    <a:pt x="27038" y="11715"/>
                    <a:pt x="27003" y="11715"/>
                  </a:cubicBezTo>
                  <a:cubicBezTo>
                    <a:pt x="26362" y="11715"/>
                    <a:pt x="26259" y="12050"/>
                    <a:pt x="26259" y="12050"/>
                  </a:cubicBezTo>
                  <a:cubicBezTo>
                    <a:pt x="26540" y="11905"/>
                    <a:pt x="26800" y="11859"/>
                    <a:pt x="27014" y="11859"/>
                  </a:cubicBezTo>
                  <a:cubicBezTo>
                    <a:pt x="27215" y="11859"/>
                    <a:pt x="27376" y="11899"/>
                    <a:pt x="27479" y="11934"/>
                  </a:cubicBezTo>
                  <a:cubicBezTo>
                    <a:pt x="27535" y="12187"/>
                    <a:pt x="27593" y="12437"/>
                    <a:pt x="27653" y="12681"/>
                  </a:cubicBezTo>
                  <a:cubicBezTo>
                    <a:pt x="27685" y="12820"/>
                    <a:pt x="27579" y="12950"/>
                    <a:pt x="27441" y="12950"/>
                  </a:cubicBezTo>
                  <a:cubicBezTo>
                    <a:pt x="27432" y="12950"/>
                    <a:pt x="27423" y="12949"/>
                    <a:pt x="27415" y="12948"/>
                  </a:cubicBezTo>
                  <a:cubicBezTo>
                    <a:pt x="27336" y="12940"/>
                    <a:pt x="27264" y="12937"/>
                    <a:pt x="27197" y="12937"/>
                  </a:cubicBezTo>
                  <a:cubicBezTo>
                    <a:pt x="26559" y="12937"/>
                    <a:pt x="26456" y="13271"/>
                    <a:pt x="26456" y="13271"/>
                  </a:cubicBezTo>
                  <a:cubicBezTo>
                    <a:pt x="26738" y="13126"/>
                    <a:pt x="26997" y="13080"/>
                    <a:pt x="27211" y="13080"/>
                  </a:cubicBezTo>
                  <a:cubicBezTo>
                    <a:pt x="27515" y="13080"/>
                    <a:pt x="27728" y="13172"/>
                    <a:pt x="27784" y="13198"/>
                  </a:cubicBezTo>
                  <a:cubicBezTo>
                    <a:pt x="27870" y="13517"/>
                    <a:pt x="27959" y="13819"/>
                    <a:pt x="28054" y="14095"/>
                  </a:cubicBezTo>
                  <a:cubicBezTo>
                    <a:pt x="28093" y="14210"/>
                    <a:pt x="28006" y="14324"/>
                    <a:pt x="27892" y="14324"/>
                  </a:cubicBezTo>
                  <a:cubicBezTo>
                    <a:pt x="27879" y="14324"/>
                    <a:pt x="27866" y="14323"/>
                    <a:pt x="27853" y="14320"/>
                  </a:cubicBezTo>
                  <a:cubicBezTo>
                    <a:pt x="27696" y="14287"/>
                    <a:pt x="27559" y="14274"/>
                    <a:pt x="27440" y="14274"/>
                  </a:cubicBezTo>
                  <a:cubicBezTo>
                    <a:pt x="26840" y="14274"/>
                    <a:pt x="26691" y="14615"/>
                    <a:pt x="26691" y="14615"/>
                  </a:cubicBezTo>
                  <a:cubicBezTo>
                    <a:pt x="26912" y="14482"/>
                    <a:pt x="27151" y="14435"/>
                    <a:pt x="27376" y="14435"/>
                  </a:cubicBezTo>
                  <a:cubicBezTo>
                    <a:pt x="27790" y="14435"/>
                    <a:pt x="28154" y="14591"/>
                    <a:pt x="28268" y="14645"/>
                  </a:cubicBezTo>
                  <a:cubicBezTo>
                    <a:pt x="28515" y="15199"/>
                    <a:pt x="28796" y="15553"/>
                    <a:pt x="29127" y="15560"/>
                  </a:cubicBezTo>
                  <a:cubicBezTo>
                    <a:pt x="30804" y="15597"/>
                    <a:pt x="26168" y="15626"/>
                    <a:pt x="25806" y="15723"/>
                  </a:cubicBezTo>
                  <a:cubicBezTo>
                    <a:pt x="25664" y="15762"/>
                    <a:pt x="25385" y="15776"/>
                    <a:pt x="25044" y="15776"/>
                  </a:cubicBezTo>
                  <a:cubicBezTo>
                    <a:pt x="25016" y="15776"/>
                    <a:pt x="24989" y="15776"/>
                    <a:pt x="24960" y="15775"/>
                  </a:cubicBezTo>
                  <a:cubicBezTo>
                    <a:pt x="25101" y="15656"/>
                    <a:pt x="25369" y="15576"/>
                    <a:pt x="25676" y="15560"/>
                  </a:cubicBezTo>
                  <a:cubicBezTo>
                    <a:pt x="26968" y="15491"/>
                    <a:pt x="27060" y="15453"/>
                    <a:pt x="27356" y="15453"/>
                  </a:cubicBezTo>
                  <a:cubicBezTo>
                    <a:pt x="27637" y="15453"/>
                    <a:pt x="27533" y="15310"/>
                    <a:pt x="27338" y="15310"/>
                  </a:cubicBezTo>
                  <a:cubicBezTo>
                    <a:pt x="27328" y="15310"/>
                    <a:pt x="27318" y="15311"/>
                    <a:pt x="27307" y="15312"/>
                  </a:cubicBezTo>
                  <a:cubicBezTo>
                    <a:pt x="27094" y="15328"/>
                    <a:pt x="26678" y="15330"/>
                    <a:pt x="26020" y="15362"/>
                  </a:cubicBezTo>
                  <a:cubicBezTo>
                    <a:pt x="25938" y="15367"/>
                    <a:pt x="25865" y="15368"/>
                    <a:pt x="25799" y="15368"/>
                  </a:cubicBezTo>
                  <a:cubicBezTo>
                    <a:pt x="25341" y="15368"/>
                    <a:pt x="25264" y="15278"/>
                    <a:pt x="25149" y="15264"/>
                  </a:cubicBezTo>
                  <a:cubicBezTo>
                    <a:pt x="25016" y="15247"/>
                    <a:pt x="25115" y="15067"/>
                    <a:pt x="25165" y="14606"/>
                  </a:cubicBezTo>
                  <a:cubicBezTo>
                    <a:pt x="25214" y="14146"/>
                    <a:pt x="25625" y="12075"/>
                    <a:pt x="25524" y="11993"/>
                  </a:cubicBezTo>
                  <a:cubicBezTo>
                    <a:pt x="25518" y="11988"/>
                    <a:pt x="25512" y="11986"/>
                    <a:pt x="25506" y="11986"/>
                  </a:cubicBezTo>
                  <a:cubicBezTo>
                    <a:pt x="25409" y="11986"/>
                    <a:pt x="25299" y="12602"/>
                    <a:pt x="25082" y="13670"/>
                  </a:cubicBezTo>
                  <a:cubicBezTo>
                    <a:pt x="24908" y="14530"/>
                    <a:pt x="24682" y="15399"/>
                    <a:pt x="24582" y="15769"/>
                  </a:cubicBezTo>
                  <a:cubicBezTo>
                    <a:pt x="24159" y="15759"/>
                    <a:pt x="23692" y="15738"/>
                    <a:pt x="23275" y="15723"/>
                  </a:cubicBezTo>
                  <a:cubicBezTo>
                    <a:pt x="22727" y="15704"/>
                    <a:pt x="21952" y="15686"/>
                    <a:pt x="21192" y="15686"/>
                  </a:cubicBezTo>
                  <a:cubicBezTo>
                    <a:pt x="20628" y="15686"/>
                    <a:pt x="20073" y="15696"/>
                    <a:pt x="19625" y="15723"/>
                  </a:cubicBezTo>
                  <a:cubicBezTo>
                    <a:pt x="19511" y="15731"/>
                    <a:pt x="19401" y="15734"/>
                    <a:pt x="19297" y="15734"/>
                  </a:cubicBezTo>
                  <a:cubicBezTo>
                    <a:pt x="18464" y="15734"/>
                    <a:pt x="17940" y="15531"/>
                    <a:pt x="17907" y="15519"/>
                  </a:cubicBezTo>
                  <a:cubicBezTo>
                    <a:pt x="17480" y="15946"/>
                    <a:pt x="17060" y="16364"/>
                    <a:pt x="16658" y="16764"/>
                  </a:cubicBezTo>
                  <a:cubicBezTo>
                    <a:pt x="16558" y="16780"/>
                    <a:pt x="16460" y="16813"/>
                    <a:pt x="16371" y="16859"/>
                  </a:cubicBezTo>
                  <a:cubicBezTo>
                    <a:pt x="16233" y="16933"/>
                    <a:pt x="16184" y="17238"/>
                    <a:pt x="15742" y="17266"/>
                  </a:cubicBezTo>
                  <a:cubicBezTo>
                    <a:pt x="15300" y="17295"/>
                    <a:pt x="15569" y="17401"/>
                    <a:pt x="15299" y="17585"/>
                  </a:cubicBezTo>
                  <a:cubicBezTo>
                    <a:pt x="15029" y="17770"/>
                    <a:pt x="14780" y="17599"/>
                    <a:pt x="14866" y="17771"/>
                  </a:cubicBezTo>
                  <a:cubicBezTo>
                    <a:pt x="14953" y="17944"/>
                    <a:pt x="15357" y="18059"/>
                    <a:pt x="15357" y="18059"/>
                  </a:cubicBezTo>
                  <a:cubicBezTo>
                    <a:pt x="15357" y="18059"/>
                    <a:pt x="15656" y="18165"/>
                    <a:pt x="16815" y="18191"/>
                  </a:cubicBezTo>
                  <a:cubicBezTo>
                    <a:pt x="16894" y="18192"/>
                    <a:pt x="16974" y="18193"/>
                    <a:pt x="17054" y="18193"/>
                  </a:cubicBezTo>
                  <a:cubicBezTo>
                    <a:pt x="17064" y="18279"/>
                    <a:pt x="17064" y="18367"/>
                    <a:pt x="17053" y="18453"/>
                  </a:cubicBezTo>
                  <a:cubicBezTo>
                    <a:pt x="17020" y="18684"/>
                    <a:pt x="17004" y="18692"/>
                    <a:pt x="17037" y="19004"/>
                  </a:cubicBezTo>
                  <a:cubicBezTo>
                    <a:pt x="17071" y="19318"/>
                    <a:pt x="17079" y="19233"/>
                    <a:pt x="17061" y="19563"/>
                  </a:cubicBezTo>
                  <a:cubicBezTo>
                    <a:pt x="17045" y="19893"/>
                    <a:pt x="17120" y="20762"/>
                    <a:pt x="17069" y="21092"/>
                  </a:cubicBezTo>
                  <a:cubicBezTo>
                    <a:pt x="17019" y="21421"/>
                    <a:pt x="16979" y="21971"/>
                    <a:pt x="17050" y="22201"/>
                  </a:cubicBezTo>
                  <a:cubicBezTo>
                    <a:pt x="17121" y="22433"/>
                    <a:pt x="17045" y="23014"/>
                    <a:pt x="17012" y="23245"/>
                  </a:cubicBezTo>
                  <a:cubicBezTo>
                    <a:pt x="16978" y="23475"/>
                    <a:pt x="17097" y="23959"/>
                    <a:pt x="17088" y="24181"/>
                  </a:cubicBezTo>
                  <a:cubicBezTo>
                    <a:pt x="17079" y="24405"/>
                    <a:pt x="17155" y="26393"/>
                    <a:pt x="17046" y="26663"/>
                  </a:cubicBezTo>
                  <a:cubicBezTo>
                    <a:pt x="16936" y="26933"/>
                    <a:pt x="17058" y="26787"/>
                    <a:pt x="17055" y="27140"/>
                  </a:cubicBezTo>
                  <a:cubicBezTo>
                    <a:pt x="17053" y="27495"/>
                    <a:pt x="17152" y="28849"/>
                    <a:pt x="17053" y="29474"/>
                  </a:cubicBezTo>
                  <a:cubicBezTo>
                    <a:pt x="16953" y="30098"/>
                    <a:pt x="16855" y="29960"/>
                    <a:pt x="16914" y="30363"/>
                  </a:cubicBezTo>
                  <a:cubicBezTo>
                    <a:pt x="16973" y="30766"/>
                    <a:pt x="17046" y="30649"/>
                    <a:pt x="17053" y="31463"/>
                  </a:cubicBezTo>
                  <a:cubicBezTo>
                    <a:pt x="17059" y="32067"/>
                    <a:pt x="17113" y="32327"/>
                    <a:pt x="17119" y="32541"/>
                  </a:cubicBezTo>
                  <a:lnTo>
                    <a:pt x="17119" y="32615"/>
                  </a:lnTo>
                  <a:cubicBezTo>
                    <a:pt x="17119" y="32665"/>
                    <a:pt x="17113" y="32714"/>
                    <a:pt x="17106" y="32763"/>
                  </a:cubicBezTo>
                  <a:cubicBezTo>
                    <a:pt x="17053" y="33057"/>
                    <a:pt x="17111" y="32884"/>
                    <a:pt x="17069" y="33830"/>
                  </a:cubicBezTo>
                  <a:cubicBezTo>
                    <a:pt x="17055" y="34110"/>
                    <a:pt x="17071" y="34391"/>
                    <a:pt x="17120" y="34666"/>
                  </a:cubicBezTo>
                  <a:lnTo>
                    <a:pt x="17092" y="35247"/>
                  </a:lnTo>
                  <a:cubicBezTo>
                    <a:pt x="17081" y="35301"/>
                    <a:pt x="17078" y="35472"/>
                    <a:pt x="17077" y="35540"/>
                  </a:cubicBezTo>
                  <a:cubicBezTo>
                    <a:pt x="17061" y="36091"/>
                    <a:pt x="17002" y="36164"/>
                    <a:pt x="17061" y="36370"/>
                  </a:cubicBezTo>
                  <a:cubicBezTo>
                    <a:pt x="17120" y="36576"/>
                    <a:pt x="17035" y="36591"/>
                    <a:pt x="17077" y="36888"/>
                  </a:cubicBezTo>
                  <a:cubicBezTo>
                    <a:pt x="17118" y="37184"/>
                    <a:pt x="17069" y="38070"/>
                    <a:pt x="17069" y="38070"/>
                  </a:cubicBezTo>
                  <a:lnTo>
                    <a:pt x="17119" y="38070"/>
                  </a:lnTo>
                  <a:lnTo>
                    <a:pt x="17119" y="40282"/>
                  </a:lnTo>
                  <a:lnTo>
                    <a:pt x="18402" y="40282"/>
                  </a:lnTo>
                  <a:lnTo>
                    <a:pt x="18402" y="38070"/>
                  </a:lnTo>
                  <a:lnTo>
                    <a:pt x="18458" y="38070"/>
                  </a:lnTo>
                  <a:cubicBezTo>
                    <a:pt x="18458" y="38070"/>
                    <a:pt x="18383" y="36608"/>
                    <a:pt x="18458" y="36081"/>
                  </a:cubicBezTo>
                  <a:cubicBezTo>
                    <a:pt x="18532" y="35554"/>
                    <a:pt x="18461" y="35259"/>
                    <a:pt x="18463" y="34917"/>
                  </a:cubicBezTo>
                  <a:cubicBezTo>
                    <a:pt x="18466" y="34521"/>
                    <a:pt x="18468" y="32963"/>
                    <a:pt x="18466" y="32787"/>
                  </a:cubicBezTo>
                  <a:cubicBezTo>
                    <a:pt x="18461" y="32508"/>
                    <a:pt x="18445" y="32573"/>
                    <a:pt x="18428" y="32325"/>
                  </a:cubicBezTo>
                  <a:cubicBezTo>
                    <a:pt x="18412" y="32078"/>
                    <a:pt x="18471" y="32050"/>
                    <a:pt x="18437" y="31656"/>
                  </a:cubicBezTo>
                  <a:cubicBezTo>
                    <a:pt x="18405" y="31262"/>
                    <a:pt x="18417" y="30008"/>
                    <a:pt x="18458" y="29614"/>
                  </a:cubicBezTo>
                  <a:cubicBezTo>
                    <a:pt x="18499" y="29220"/>
                    <a:pt x="18507" y="29334"/>
                    <a:pt x="18483" y="28989"/>
                  </a:cubicBezTo>
                  <a:cubicBezTo>
                    <a:pt x="18468" y="28790"/>
                    <a:pt x="18425" y="28265"/>
                    <a:pt x="18402" y="27816"/>
                  </a:cubicBezTo>
                  <a:lnTo>
                    <a:pt x="18402" y="27107"/>
                  </a:lnTo>
                  <a:cubicBezTo>
                    <a:pt x="18458" y="26902"/>
                    <a:pt x="18475" y="26186"/>
                    <a:pt x="18458" y="25504"/>
                  </a:cubicBezTo>
                  <a:cubicBezTo>
                    <a:pt x="18442" y="24821"/>
                    <a:pt x="18490" y="24971"/>
                    <a:pt x="18483" y="24494"/>
                  </a:cubicBezTo>
                  <a:cubicBezTo>
                    <a:pt x="18475" y="24017"/>
                    <a:pt x="18530" y="22710"/>
                    <a:pt x="18466" y="22135"/>
                  </a:cubicBezTo>
                  <a:cubicBezTo>
                    <a:pt x="18402" y="21559"/>
                    <a:pt x="18507" y="21789"/>
                    <a:pt x="18507" y="21437"/>
                  </a:cubicBezTo>
                  <a:cubicBezTo>
                    <a:pt x="18507" y="21084"/>
                    <a:pt x="18507" y="21068"/>
                    <a:pt x="18483" y="20754"/>
                  </a:cubicBezTo>
                  <a:cubicBezTo>
                    <a:pt x="18464" y="20515"/>
                    <a:pt x="18441" y="18922"/>
                    <a:pt x="18430" y="18194"/>
                  </a:cubicBezTo>
                  <a:cubicBezTo>
                    <a:pt x="18831" y="18194"/>
                    <a:pt x="19262" y="18196"/>
                    <a:pt x="19734" y="18212"/>
                  </a:cubicBezTo>
                  <a:lnTo>
                    <a:pt x="19734" y="31505"/>
                  </a:lnTo>
                  <a:cubicBezTo>
                    <a:pt x="19734" y="31505"/>
                    <a:pt x="19592" y="32146"/>
                    <a:pt x="19663" y="32553"/>
                  </a:cubicBezTo>
                  <a:cubicBezTo>
                    <a:pt x="19734" y="32960"/>
                    <a:pt x="19726" y="33452"/>
                    <a:pt x="19688" y="33884"/>
                  </a:cubicBezTo>
                  <a:cubicBezTo>
                    <a:pt x="19651" y="34317"/>
                    <a:pt x="19635" y="35178"/>
                    <a:pt x="19642" y="35684"/>
                  </a:cubicBezTo>
                  <a:cubicBezTo>
                    <a:pt x="19648" y="36191"/>
                    <a:pt x="19711" y="36312"/>
                    <a:pt x="19687" y="36584"/>
                  </a:cubicBezTo>
                  <a:cubicBezTo>
                    <a:pt x="19663" y="36855"/>
                    <a:pt x="19687" y="38223"/>
                    <a:pt x="19687" y="38223"/>
                  </a:cubicBezTo>
                  <a:lnTo>
                    <a:pt x="19734" y="38223"/>
                  </a:lnTo>
                  <a:lnTo>
                    <a:pt x="19734" y="40282"/>
                  </a:lnTo>
                  <a:lnTo>
                    <a:pt x="21015" y="40282"/>
                  </a:lnTo>
                  <a:lnTo>
                    <a:pt x="21015" y="38223"/>
                  </a:lnTo>
                  <a:lnTo>
                    <a:pt x="21080" y="38223"/>
                  </a:lnTo>
                  <a:cubicBezTo>
                    <a:pt x="21080" y="38223"/>
                    <a:pt x="20993" y="36559"/>
                    <a:pt x="21080" y="35918"/>
                  </a:cubicBezTo>
                  <a:cubicBezTo>
                    <a:pt x="21166" y="35276"/>
                    <a:pt x="21018" y="35326"/>
                    <a:pt x="21080" y="34864"/>
                  </a:cubicBezTo>
                  <a:cubicBezTo>
                    <a:pt x="21116" y="34595"/>
                    <a:pt x="21054" y="33957"/>
                    <a:pt x="21015" y="33415"/>
                  </a:cubicBezTo>
                  <a:lnTo>
                    <a:pt x="21015" y="32564"/>
                  </a:lnTo>
                  <a:cubicBezTo>
                    <a:pt x="21117" y="32269"/>
                    <a:pt x="21015" y="30962"/>
                    <a:pt x="21015" y="30962"/>
                  </a:cubicBezTo>
                  <a:lnTo>
                    <a:pt x="21015" y="18280"/>
                  </a:lnTo>
                  <a:lnTo>
                    <a:pt x="21016" y="18279"/>
                  </a:lnTo>
                  <a:cubicBezTo>
                    <a:pt x="21623" y="18331"/>
                    <a:pt x="22192" y="18351"/>
                    <a:pt x="22711" y="18351"/>
                  </a:cubicBezTo>
                  <a:cubicBezTo>
                    <a:pt x="23844" y="18351"/>
                    <a:pt x="24745" y="18255"/>
                    <a:pt x="25296" y="18174"/>
                  </a:cubicBezTo>
                  <a:cubicBezTo>
                    <a:pt x="25693" y="18116"/>
                    <a:pt x="26804" y="18078"/>
                    <a:pt x="27881" y="18078"/>
                  </a:cubicBezTo>
                  <a:cubicBezTo>
                    <a:pt x="28942" y="18078"/>
                    <a:pt x="29970" y="18115"/>
                    <a:pt x="30252" y="18205"/>
                  </a:cubicBezTo>
                  <a:cubicBezTo>
                    <a:pt x="30817" y="18387"/>
                    <a:pt x="30868" y="18288"/>
                    <a:pt x="30523" y="18485"/>
                  </a:cubicBezTo>
                  <a:cubicBezTo>
                    <a:pt x="30423" y="18542"/>
                    <a:pt x="30283" y="18554"/>
                    <a:pt x="30114" y="18554"/>
                  </a:cubicBezTo>
                  <a:cubicBezTo>
                    <a:pt x="29989" y="18554"/>
                    <a:pt x="29849" y="18547"/>
                    <a:pt x="29698" y="18547"/>
                  </a:cubicBezTo>
                  <a:cubicBezTo>
                    <a:pt x="29337" y="18547"/>
                    <a:pt x="28910" y="18584"/>
                    <a:pt x="28477" y="18831"/>
                  </a:cubicBezTo>
                  <a:cubicBezTo>
                    <a:pt x="28111" y="19039"/>
                    <a:pt x="27710" y="19097"/>
                    <a:pt x="27284" y="19097"/>
                  </a:cubicBezTo>
                  <a:cubicBezTo>
                    <a:pt x="26742" y="19097"/>
                    <a:pt x="26162" y="19003"/>
                    <a:pt x="25565" y="19003"/>
                  </a:cubicBezTo>
                  <a:cubicBezTo>
                    <a:pt x="25525" y="19003"/>
                    <a:pt x="25484" y="19003"/>
                    <a:pt x="25443" y="19004"/>
                  </a:cubicBezTo>
                  <a:cubicBezTo>
                    <a:pt x="24334" y="19030"/>
                    <a:pt x="23324" y="19045"/>
                    <a:pt x="22805" y="19098"/>
                  </a:cubicBezTo>
                  <a:cubicBezTo>
                    <a:pt x="22286" y="19150"/>
                    <a:pt x="21795" y="19250"/>
                    <a:pt x="22708" y="19250"/>
                  </a:cubicBezTo>
                  <a:cubicBezTo>
                    <a:pt x="23316" y="19250"/>
                    <a:pt x="23748" y="19195"/>
                    <a:pt x="24371" y="19195"/>
                  </a:cubicBezTo>
                  <a:cubicBezTo>
                    <a:pt x="24683" y="19195"/>
                    <a:pt x="25042" y="19209"/>
                    <a:pt x="25494" y="19250"/>
                  </a:cubicBezTo>
                  <a:cubicBezTo>
                    <a:pt x="25692" y="19269"/>
                    <a:pt x="25867" y="19278"/>
                    <a:pt x="26028" y="19285"/>
                  </a:cubicBezTo>
                  <a:cubicBezTo>
                    <a:pt x="26041" y="19636"/>
                    <a:pt x="26072" y="20547"/>
                    <a:pt x="26066" y="20730"/>
                  </a:cubicBezTo>
                  <a:cubicBezTo>
                    <a:pt x="26064" y="20811"/>
                    <a:pt x="26062" y="20835"/>
                    <a:pt x="26067" y="20835"/>
                  </a:cubicBezTo>
                  <a:cubicBezTo>
                    <a:pt x="26075" y="20835"/>
                    <a:pt x="26099" y="20778"/>
                    <a:pt x="26165" y="20778"/>
                  </a:cubicBezTo>
                  <a:cubicBezTo>
                    <a:pt x="26178" y="20778"/>
                    <a:pt x="26192" y="20780"/>
                    <a:pt x="26208" y="20785"/>
                  </a:cubicBezTo>
                  <a:cubicBezTo>
                    <a:pt x="26265" y="20803"/>
                    <a:pt x="26697" y="20809"/>
                    <a:pt x="27228" y="20809"/>
                  </a:cubicBezTo>
                  <a:cubicBezTo>
                    <a:pt x="28146" y="20809"/>
                    <a:pt x="29361" y="20792"/>
                    <a:pt x="29450" y="20792"/>
                  </a:cubicBezTo>
                  <a:cubicBezTo>
                    <a:pt x="29592" y="20792"/>
                    <a:pt x="29692" y="20686"/>
                    <a:pt x="29524" y="20681"/>
                  </a:cubicBezTo>
                  <a:cubicBezTo>
                    <a:pt x="29377" y="20676"/>
                    <a:pt x="27936" y="20627"/>
                    <a:pt x="27344" y="20627"/>
                  </a:cubicBezTo>
                  <a:cubicBezTo>
                    <a:pt x="27261" y="20627"/>
                    <a:pt x="27195" y="20628"/>
                    <a:pt x="27151" y="20630"/>
                  </a:cubicBezTo>
                  <a:cubicBezTo>
                    <a:pt x="27060" y="20636"/>
                    <a:pt x="26968" y="20638"/>
                    <a:pt x="26876" y="20638"/>
                  </a:cubicBezTo>
                  <a:cubicBezTo>
                    <a:pt x="26758" y="20638"/>
                    <a:pt x="26640" y="20634"/>
                    <a:pt x="26522" y="20626"/>
                  </a:cubicBezTo>
                  <a:lnTo>
                    <a:pt x="26517" y="19290"/>
                  </a:lnTo>
                  <a:cubicBezTo>
                    <a:pt x="26998" y="19281"/>
                    <a:pt x="27345" y="19234"/>
                    <a:pt x="27786" y="19234"/>
                  </a:cubicBezTo>
                  <a:cubicBezTo>
                    <a:pt x="27923" y="19234"/>
                    <a:pt x="28069" y="19238"/>
                    <a:pt x="28230" y="19250"/>
                  </a:cubicBezTo>
                  <a:cubicBezTo>
                    <a:pt x="28859" y="19297"/>
                    <a:pt x="28877" y="19338"/>
                    <a:pt x="29107" y="19338"/>
                  </a:cubicBezTo>
                  <a:cubicBezTo>
                    <a:pt x="29238" y="19338"/>
                    <a:pt x="29437" y="19325"/>
                    <a:pt x="29858" y="19292"/>
                  </a:cubicBezTo>
                  <a:cubicBezTo>
                    <a:pt x="30294" y="19258"/>
                    <a:pt x="30538" y="19237"/>
                    <a:pt x="30718" y="19222"/>
                  </a:cubicBezTo>
                  <a:cubicBezTo>
                    <a:pt x="30737" y="19637"/>
                    <a:pt x="30777" y="20555"/>
                    <a:pt x="30775" y="20731"/>
                  </a:cubicBezTo>
                  <a:cubicBezTo>
                    <a:pt x="30775" y="20811"/>
                    <a:pt x="30824" y="20821"/>
                    <a:pt x="30894" y="20821"/>
                  </a:cubicBezTo>
                  <a:cubicBezTo>
                    <a:pt x="30918" y="20821"/>
                    <a:pt x="30945" y="20820"/>
                    <a:pt x="30973" y="20820"/>
                  </a:cubicBezTo>
                  <a:cubicBezTo>
                    <a:pt x="31015" y="20820"/>
                    <a:pt x="31060" y="20822"/>
                    <a:pt x="31103" y="20836"/>
                  </a:cubicBezTo>
                  <a:cubicBezTo>
                    <a:pt x="31136" y="20847"/>
                    <a:pt x="31205" y="20851"/>
                    <a:pt x="31295" y="20851"/>
                  </a:cubicBezTo>
                  <a:cubicBezTo>
                    <a:pt x="31629" y="20851"/>
                    <a:pt x="32248" y="20793"/>
                    <a:pt x="32360" y="20793"/>
                  </a:cubicBezTo>
                  <a:cubicBezTo>
                    <a:pt x="32503" y="20793"/>
                    <a:pt x="32599" y="20687"/>
                    <a:pt x="32433" y="20682"/>
                  </a:cubicBezTo>
                  <a:cubicBezTo>
                    <a:pt x="32309" y="20678"/>
                    <a:pt x="32286" y="20663"/>
                    <a:pt x="32132" y="20663"/>
                  </a:cubicBezTo>
                  <a:cubicBezTo>
                    <a:pt x="32080" y="20663"/>
                    <a:pt x="32014" y="20665"/>
                    <a:pt x="31924" y="20669"/>
                  </a:cubicBezTo>
                  <a:cubicBezTo>
                    <a:pt x="31883" y="20671"/>
                    <a:pt x="31837" y="20672"/>
                    <a:pt x="31789" y="20672"/>
                  </a:cubicBezTo>
                  <a:cubicBezTo>
                    <a:pt x="31643" y="20672"/>
                    <a:pt x="31477" y="20664"/>
                    <a:pt x="31362" y="20658"/>
                  </a:cubicBezTo>
                  <a:cubicBezTo>
                    <a:pt x="31290" y="20653"/>
                    <a:pt x="31234" y="20594"/>
                    <a:pt x="31230" y="20522"/>
                  </a:cubicBezTo>
                  <a:lnTo>
                    <a:pt x="31204" y="19193"/>
                  </a:lnTo>
                  <a:cubicBezTo>
                    <a:pt x="31319" y="19188"/>
                    <a:pt x="31459" y="19185"/>
                    <a:pt x="31657" y="19178"/>
                  </a:cubicBezTo>
                  <a:cubicBezTo>
                    <a:pt x="31939" y="19170"/>
                    <a:pt x="32115" y="19167"/>
                    <a:pt x="32252" y="19167"/>
                  </a:cubicBezTo>
                  <a:cubicBezTo>
                    <a:pt x="32448" y="19167"/>
                    <a:pt x="32566" y="19173"/>
                    <a:pt x="32799" y="19176"/>
                  </a:cubicBezTo>
                  <a:cubicBezTo>
                    <a:pt x="32789" y="19541"/>
                    <a:pt x="32772" y="20287"/>
                    <a:pt x="32792" y="20571"/>
                  </a:cubicBezTo>
                  <a:cubicBezTo>
                    <a:pt x="32816" y="20953"/>
                    <a:pt x="32725" y="20731"/>
                    <a:pt x="32789" y="21212"/>
                  </a:cubicBezTo>
                  <a:cubicBezTo>
                    <a:pt x="32854" y="21692"/>
                    <a:pt x="32867" y="21261"/>
                    <a:pt x="32842" y="21841"/>
                  </a:cubicBezTo>
                  <a:cubicBezTo>
                    <a:pt x="32816" y="22420"/>
                    <a:pt x="32818" y="22569"/>
                    <a:pt x="32842" y="22925"/>
                  </a:cubicBezTo>
                  <a:cubicBezTo>
                    <a:pt x="32866" y="23282"/>
                    <a:pt x="32909" y="23177"/>
                    <a:pt x="32884" y="23499"/>
                  </a:cubicBezTo>
                  <a:cubicBezTo>
                    <a:pt x="32860" y="23818"/>
                    <a:pt x="32918" y="24042"/>
                    <a:pt x="32918" y="24276"/>
                  </a:cubicBezTo>
                  <a:lnTo>
                    <a:pt x="32918" y="40283"/>
                  </a:lnTo>
                  <a:lnTo>
                    <a:pt x="34200" y="40283"/>
                  </a:lnTo>
                  <a:lnTo>
                    <a:pt x="34200" y="37810"/>
                  </a:lnTo>
                  <a:cubicBezTo>
                    <a:pt x="34200" y="37810"/>
                    <a:pt x="34238" y="37333"/>
                    <a:pt x="34238" y="37038"/>
                  </a:cubicBezTo>
                  <a:cubicBezTo>
                    <a:pt x="34238" y="36741"/>
                    <a:pt x="34321" y="36600"/>
                    <a:pt x="34238" y="36289"/>
                  </a:cubicBezTo>
                  <a:cubicBezTo>
                    <a:pt x="34151" y="35962"/>
                    <a:pt x="34254" y="35501"/>
                    <a:pt x="34236" y="35121"/>
                  </a:cubicBezTo>
                  <a:cubicBezTo>
                    <a:pt x="34226" y="34896"/>
                    <a:pt x="34231" y="34670"/>
                    <a:pt x="34236" y="34444"/>
                  </a:cubicBezTo>
                  <a:cubicBezTo>
                    <a:pt x="34245" y="34041"/>
                    <a:pt x="34200" y="33577"/>
                    <a:pt x="34200" y="33577"/>
                  </a:cubicBezTo>
                  <a:lnTo>
                    <a:pt x="34200" y="19115"/>
                  </a:lnTo>
                  <a:cubicBezTo>
                    <a:pt x="34605" y="19086"/>
                    <a:pt x="35050" y="19055"/>
                    <a:pt x="35491" y="19052"/>
                  </a:cubicBezTo>
                  <a:cubicBezTo>
                    <a:pt x="35499" y="19124"/>
                    <a:pt x="35500" y="19196"/>
                    <a:pt x="35495" y="19268"/>
                  </a:cubicBezTo>
                  <a:cubicBezTo>
                    <a:pt x="35479" y="19522"/>
                    <a:pt x="35448" y="19489"/>
                    <a:pt x="35472" y="19827"/>
                  </a:cubicBezTo>
                  <a:cubicBezTo>
                    <a:pt x="35496" y="20163"/>
                    <a:pt x="35473" y="20821"/>
                    <a:pt x="35472" y="21059"/>
                  </a:cubicBezTo>
                  <a:cubicBezTo>
                    <a:pt x="35471" y="21297"/>
                    <a:pt x="35531" y="21675"/>
                    <a:pt x="35531" y="21675"/>
                  </a:cubicBezTo>
                  <a:lnTo>
                    <a:pt x="35531" y="37915"/>
                  </a:lnTo>
                  <a:lnTo>
                    <a:pt x="36812" y="37915"/>
                  </a:lnTo>
                  <a:lnTo>
                    <a:pt x="36812" y="37226"/>
                  </a:lnTo>
                  <a:lnTo>
                    <a:pt x="36826" y="37233"/>
                  </a:lnTo>
                  <a:cubicBezTo>
                    <a:pt x="36826" y="37233"/>
                    <a:pt x="36966" y="36082"/>
                    <a:pt x="36880" y="35113"/>
                  </a:cubicBezTo>
                  <a:cubicBezTo>
                    <a:pt x="36794" y="34143"/>
                    <a:pt x="36917" y="33790"/>
                    <a:pt x="36880" y="33305"/>
                  </a:cubicBezTo>
                  <a:cubicBezTo>
                    <a:pt x="36842" y="32819"/>
                    <a:pt x="36949" y="32843"/>
                    <a:pt x="36880" y="32457"/>
                  </a:cubicBezTo>
                  <a:cubicBezTo>
                    <a:pt x="36810" y="32071"/>
                    <a:pt x="36924" y="31135"/>
                    <a:pt x="36880" y="30477"/>
                  </a:cubicBezTo>
                  <a:cubicBezTo>
                    <a:pt x="36835" y="29819"/>
                    <a:pt x="36812" y="28431"/>
                    <a:pt x="36880" y="27938"/>
                  </a:cubicBezTo>
                  <a:cubicBezTo>
                    <a:pt x="36946" y="27445"/>
                    <a:pt x="36812" y="27231"/>
                    <a:pt x="36827" y="26516"/>
                  </a:cubicBezTo>
                  <a:cubicBezTo>
                    <a:pt x="36841" y="25802"/>
                    <a:pt x="36880" y="24527"/>
                    <a:pt x="36880" y="24527"/>
                  </a:cubicBezTo>
                  <a:cubicBezTo>
                    <a:pt x="36880" y="24527"/>
                    <a:pt x="36959" y="23869"/>
                    <a:pt x="36880" y="23466"/>
                  </a:cubicBezTo>
                  <a:cubicBezTo>
                    <a:pt x="36801" y="23063"/>
                    <a:pt x="36909" y="22851"/>
                    <a:pt x="36850" y="22654"/>
                  </a:cubicBezTo>
                  <a:cubicBezTo>
                    <a:pt x="36790" y="22457"/>
                    <a:pt x="36859" y="22103"/>
                    <a:pt x="36851" y="21741"/>
                  </a:cubicBezTo>
                  <a:cubicBezTo>
                    <a:pt x="36848" y="21664"/>
                    <a:pt x="36852" y="21589"/>
                    <a:pt x="36862" y="21514"/>
                  </a:cubicBezTo>
                  <a:cubicBezTo>
                    <a:pt x="37091" y="21487"/>
                    <a:pt x="37407" y="21457"/>
                    <a:pt x="37720" y="21457"/>
                  </a:cubicBezTo>
                  <a:cubicBezTo>
                    <a:pt x="37791" y="21457"/>
                    <a:pt x="37862" y="21458"/>
                    <a:pt x="37932" y="21462"/>
                  </a:cubicBezTo>
                  <a:cubicBezTo>
                    <a:pt x="38005" y="21465"/>
                    <a:pt x="38086" y="21467"/>
                    <a:pt x="38171" y="21467"/>
                  </a:cubicBezTo>
                  <a:cubicBezTo>
                    <a:pt x="38764" y="21467"/>
                    <a:pt x="39600" y="21396"/>
                    <a:pt x="40218" y="21396"/>
                  </a:cubicBezTo>
                  <a:cubicBezTo>
                    <a:pt x="40281" y="21396"/>
                    <a:pt x="40343" y="21397"/>
                    <a:pt x="40401" y="21399"/>
                  </a:cubicBezTo>
                  <a:cubicBezTo>
                    <a:pt x="40427" y="21399"/>
                    <a:pt x="40451" y="21400"/>
                    <a:pt x="40474" y="21400"/>
                  </a:cubicBezTo>
                  <a:cubicBezTo>
                    <a:pt x="41042" y="21400"/>
                    <a:pt x="40936" y="21199"/>
                    <a:pt x="40697" y="21195"/>
                  </a:cubicBezTo>
                  <a:cubicBezTo>
                    <a:pt x="40672" y="21194"/>
                    <a:pt x="40637" y="21193"/>
                    <a:pt x="40566" y="21193"/>
                  </a:cubicBezTo>
                  <a:cubicBezTo>
                    <a:pt x="40426" y="21193"/>
                    <a:pt x="40144" y="21195"/>
                    <a:pt x="39531" y="21195"/>
                  </a:cubicBezTo>
                  <a:cubicBezTo>
                    <a:pt x="38610" y="21195"/>
                    <a:pt x="38369" y="21258"/>
                    <a:pt x="37779" y="21258"/>
                  </a:cubicBezTo>
                  <a:cubicBezTo>
                    <a:pt x="37296" y="21258"/>
                    <a:pt x="36998" y="21168"/>
                    <a:pt x="36812" y="21072"/>
                  </a:cubicBezTo>
                  <a:lnTo>
                    <a:pt x="36812" y="19103"/>
                  </a:lnTo>
                  <a:cubicBezTo>
                    <a:pt x="37292" y="19091"/>
                    <a:pt x="37485" y="18997"/>
                    <a:pt x="37888" y="18997"/>
                  </a:cubicBezTo>
                  <a:cubicBezTo>
                    <a:pt x="37950" y="18997"/>
                    <a:pt x="38018" y="18999"/>
                    <a:pt x="38092" y="19004"/>
                  </a:cubicBezTo>
                  <a:cubicBezTo>
                    <a:pt x="38234" y="19014"/>
                    <a:pt x="38357" y="19018"/>
                    <a:pt x="38474" y="19018"/>
                  </a:cubicBezTo>
                  <a:cubicBezTo>
                    <a:pt x="38945" y="19018"/>
                    <a:pt x="39303" y="18955"/>
                    <a:pt x="40310" y="18955"/>
                  </a:cubicBezTo>
                  <a:cubicBezTo>
                    <a:pt x="40667" y="18955"/>
                    <a:pt x="40941" y="18956"/>
                    <a:pt x="41142" y="18956"/>
                  </a:cubicBezTo>
                  <a:cubicBezTo>
                    <a:pt x="41648" y="18956"/>
                    <a:pt x="41692" y="18944"/>
                    <a:pt x="41445" y="18856"/>
                  </a:cubicBezTo>
                  <a:cubicBezTo>
                    <a:pt x="41174" y="18760"/>
                    <a:pt x="41544" y="18681"/>
                    <a:pt x="41148" y="18681"/>
                  </a:cubicBezTo>
                  <a:cubicBezTo>
                    <a:pt x="41041" y="18681"/>
                    <a:pt x="40878" y="18687"/>
                    <a:pt x="40631" y="18700"/>
                  </a:cubicBezTo>
                  <a:cubicBezTo>
                    <a:pt x="40464" y="18708"/>
                    <a:pt x="40314" y="18712"/>
                    <a:pt x="40179" y="18712"/>
                  </a:cubicBezTo>
                  <a:cubicBezTo>
                    <a:pt x="39377" y="18712"/>
                    <a:pt x="39100" y="18585"/>
                    <a:pt x="38931" y="18585"/>
                  </a:cubicBezTo>
                  <a:cubicBezTo>
                    <a:pt x="38734" y="18585"/>
                    <a:pt x="38577" y="18059"/>
                    <a:pt x="38577" y="18059"/>
                  </a:cubicBezTo>
                  <a:cubicBezTo>
                    <a:pt x="38418" y="17900"/>
                    <a:pt x="38248" y="17734"/>
                    <a:pt x="38076" y="17561"/>
                  </a:cubicBezTo>
                  <a:cubicBezTo>
                    <a:pt x="38076" y="17560"/>
                    <a:pt x="38074" y="17560"/>
                    <a:pt x="38073" y="17560"/>
                  </a:cubicBezTo>
                  <a:lnTo>
                    <a:pt x="38071" y="17555"/>
                  </a:lnTo>
                  <a:cubicBezTo>
                    <a:pt x="37999" y="17484"/>
                    <a:pt x="37926" y="17413"/>
                    <a:pt x="37853" y="17339"/>
                  </a:cubicBezTo>
                  <a:cubicBezTo>
                    <a:pt x="37851" y="17336"/>
                    <a:pt x="37846" y="17334"/>
                    <a:pt x="37843" y="17331"/>
                  </a:cubicBezTo>
                  <a:cubicBezTo>
                    <a:pt x="37608" y="17096"/>
                    <a:pt x="37254" y="17082"/>
                    <a:pt x="36244" y="17056"/>
                  </a:cubicBezTo>
                  <a:cubicBezTo>
                    <a:pt x="36061" y="17052"/>
                    <a:pt x="35916" y="17049"/>
                    <a:pt x="35797" y="17049"/>
                  </a:cubicBezTo>
                  <a:cubicBezTo>
                    <a:pt x="35255" y="17049"/>
                    <a:pt x="35254" y="17094"/>
                    <a:pt x="34789" y="17154"/>
                  </a:cubicBezTo>
                  <a:cubicBezTo>
                    <a:pt x="34663" y="17170"/>
                    <a:pt x="34538" y="17177"/>
                    <a:pt x="34424" y="17177"/>
                  </a:cubicBezTo>
                  <a:cubicBezTo>
                    <a:pt x="34026" y="17177"/>
                    <a:pt x="33761" y="17094"/>
                    <a:pt x="34048" y="17056"/>
                  </a:cubicBezTo>
                  <a:cubicBezTo>
                    <a:pt x="34418" y="17007"/>
                    <a:pt x="34813" y="16956"/>
                    <a:pt x="34641" y="16784"/>
                  </a:cubicBezTo>
                  <a:cubicBezTo>
                    <a:pt x="34531" y="16674"/>
                    <a:pt x="34380" y="16655"/>
                    <a:pt x="34074" y="16655"/>
                  </a:cubicBezTo>
                  <a:cubicBezTo>
                    <a:pt x="33901" y="16655"/>
                    <a:pt x="33677" y="16661"/>
                    <a:pt x="33382" y="16661"/>
                  </a:cubicBezTo>
                  <a:cubicBezTo>
                    <a:pt x="32631" y="16661"/>
                    <a:pt x="32343" y="16452"/>
                    <a:pt x="31683" y="16452"/>
                  </a:cubicBezTo>
                  <a:cubicBezTo>
                    <a:pt x="31627" y="16452"/>
                    <a:pt x="31570" y="16453"/>
                    <a:pt x="31509" y="16456"/>
                  </a:cubicBezTo>
                  <a:cubicBezTo>
                    <a:pt x="31153" y="16475"/>
                    <a:pt x="30828" y="16488"/>
                    <a:pt x="30480" y="16488"/>
                  </a:cubicBezTo>
                  <a:cubicBezTo>
                    <a:pt x="30057" y="16488"/>
                    <a:pt x="29601" y="16468"/>
                    <a:pt x="29019" y="16414"/>
                  </a:cubicBezTo>
                  <a:cubicBezTo>
                    <a:pt x="28822" y="16396"/>
                    <a:pt x="28551" y="16389"/>
                    <a:pt x="28244" y="16389"/>
                  </a:cubicBezTo>
                  <a:cubicBezTo>
                    <a:pt x="27283" y="16389"/>
                    <a:pt x="25972" y="16456"/>
                    <a:pt x="25502" y="16456"/>
                  </a:cubicBezTo>
                  <a:cubicBezTo>
                    <a:pt x="25311" y="16456"/>
                    <a:pt x="25258" y="16445"/>
                    <a:pt x="25423" y="16414"/>
                  </a:cubicBezTo>
                  <a:cubicBezTo>
                    <a:pt x="25569" y="16386"/>
                    <a:pt x="25911" y="16363"/>
                    <a:pt x="26376" y="16340"/>
                  </a:cubicBezTo>
                  <a:cubicBezTo>
                    <a:pt x="28157" y="16251"/>
                    <a:pt x="31733" y="16183"/>
                    <a:pt x="32906" y="16052"/>
                  </a:cubicBezTo>
                  <a:cubicBezTo>
                    <a:pt x="34146" y="15914"/>
                    <a:pt x="35754" y="15775"/>
                    <a:pt x="36244" y="15736"/>
                  </a:cubicBezTo>
                  <a:cubicBezTo>
                    <a:pt x="33102" y="12594"/>
                    <a:pt x="29423" y="8870"/>
                    <a:pt x="29569" y="8829"/>
                  </a:cubicBezTo>
                  <a:cubicBezTo>
                    <a:pt x="29767" y="8829"/>
                    <a:pt x="33207" y="11920"/>
                    <a:pt x="36071" y="14523"/>
                  </a:cubicBezTo>
                  <a:cubicBezTo>
                    <a:pt x="36559" y="14348"/>
                    <a:pt x="36957" y="14288"/>
                    <a:pt x="37272" y="14288"/>
                  </a:cubicBezTo>
                  <a:cubicBezTo>
                    <a:pt x="37951" y="14288"/>
                    <a:pt x="38248" y="14565"/>
                    <a:pt x="38248" y="14565"/>
                  </a:cubicBezTo>
                  <a:cubicBezTo>
                    <a:pt x="38248" y="14565"/>
                    <a:pt x="37939" y="14436"/>
                    <a:pt x="37436" y="14436"/>
                  </a:cubicBezTo>
                  <a:cubicBezTo>
                    <a:pt x="37303" y="14436"/>
                    <a:pt x="37157" y="14445"/>
                    <a:pt x="37000" y="14468"/>
                  </a:cubicBezTo>
                  <a:cubicBezTo>
                    <a:pt x="36244" y="14575"/>
                    <a:pt x="36227" y="14663"/>
                    <a:pt x="36227" y="14663"/>
                  </a:cubicBezTo>
                  <a:cubicBezTo>
                    <a:pt x="36536" y="14945"/>
                    <a:pt x="36837" y="15220"/>
                    <a:pt x="37126" y="15483"/>
                  </a:cubicBezTo>
                  <a:cubicBezTo>
                    <a:pt x="37126" y="15483"/>
                    <a:pt x="38067" y="16020"/>
                    <a:pt x="38856" y="16579"/>
                  </a:cubicBezTo>
                  <a:cubicBezTo>
                    <a:pt x="39298" y="16893"/>
                    <a:pt x="39555" y="16968"/>
                    <a:pt x="39799" y="16968"/>
                  </a:cubicBezTo>
                  <a:cubicBezTo>
                    <a:pt x="39990" y="16968"/>
                    <a:pt x="40174" y="16922"/>
                    <a:pt x="40434" y="16908"/>
                  </a:cubicBezTo>
                  <a:cubicBezTo>
                    <a:pt x="40456" y="16907"/>
                    <a:pt x="40478" y="16906"/>
                    <a:pt x="40498" y="16906"/>
                  </a:cubicBezTo>
                  <a:cubicBezTo>
                    <a:pt x="40849" y="16906"/>
                    <a:pt x="41048" y="17066"/>
                    <a:pt x="41343" y="17066"/>
                  </a:cubicBezTo>
                  <a:cubicBezTo>
                    <a:pt x="41502" y="17066"/>
                    <a:pt x="41690" y="17019"/>
                    <a:pt x="41945" y="16875"/>
                  </a:cubicBezTo>
                  <a:cubicBezTo>
                    <a:pt x="42332" y="16655"/>
                    <a:pt x="42607" y="16566"/>
                    <a:pt x="42784" y="16566"/>
                  </a:cubicBezTo>
                  <a:cubicBezTo>
                    <a:pt x="42953" y="16566"/>
                    <a:pt x="43031" y="16647"/>
                    <a:pt x="43031" y="16776"/>
                  </a:cubicBezTo>
                  <a:cubicBezTo>
                    <a:pt x="43031" y="17039"/>
                    <a:pt x="42504" y="16841"/>
                    <a:pt x="42341" y="17467"/>
                  </a:cubicBezTo>
                  <a:cubicBezTo>
                    <a:pt x="42219" y="17932"/>
                    <a:pt x="41969" y="18214"/>
                    <a:pt x="41414" y="18329"/>
                  </a:cubicBezTo>
                  <a:cubicBezTo>
                    <a:pt x="41801" y="18398"/>
                    <a:pt x="42240" y="18477"/>
                    <a:pt x="42698" y="18559"/>
                  </a:cubicBezTo>
                  <a:lnTo>
                    <a:pt x="42697" y="18560"/>
                  </a:lnTo>
                  <a:cubicBezTo>
                    <a:pt x="42697" y="18560"/>
                    <a:pt x="44147" y="18834"/>
                    <a:pt x="45708" y="19119"/>
                  </a:cubicBezTo>
                  <a:lnTo>
                    <a:pt x="42159" y="19239"/>
                  </a:lnTo>
                  <a:cubicBezTo>
                    <a:pt x="42159" y="19239"/>
                    <a:pt x="42056" y="19207"/>
                    <a:pt x="41898" y="19207"/>
                  </a:cubicBezTo>
                  <a:cubicBezTo>
                    <a:pt x="41759" y="19207"/>
                    <a:pt x="41579" y="19231"/>
                    <a:pt x="41387" y="19323"/>
                  </a:cubicBezTo>
                  <a:cubicBezTo>
                    <a:pt x="40977" y="19520"/>
                    <a:pt x="40927" y="19521"/>
                    <a:pt x="40466" y="19602"/>
                  </a:cubicBezTo>
                  <a:cubicBezTo>
                    <a:pt x="40005" y="19684"/>
                    <a:pt x="40483" y="19981"/>
                    <a:pt x="39727" y="20064"/>
                  </a:cubicBezTo>
                  <a:cubicBezTo>
                    <a:pt x="38971" y="20146"/>
                    <a:pt x="38149" y="20146"/>
                    <a:pt x="38002" y="20229"/>
                  </a:cubicBezTo>
                  <a:cubicBezTo>
                    <a:pt x="37958" y="20253"/>
                    <a:pt x="37942" y="20262"/>
                    <a:pt x="37953" y="20262"/>
                  </a:cubicBezTo>
                  <a:cubicBezTo>
                    <a:pt x="37977" y="20262"/>
                    <a:pt x="38117" y="20227"/>
                    <a:pt x="38373" y="20227"/>
                  </a:cubicBezTo>
                  <a:cubicBezTo>
                    <a:pt x="38406" y="20227"/>
                    <a:pt x="38441" y="20227"/>
                    <a:pt x="38478" y="20229"/>
                  </a:cubicBezTo>
                  <a:cubicBezTo>
                    <a:pt x="38513" y="20230"/>
                    <a:pt x="38552" y="20230"/>
                    <a:pt x="38595" y="20230"/>
                  </a:cubicBezTo>
                  <a:cubicBezTo>
                    <a:pt x="38878" y="20230"/>
                    <a:pt x="39312" y="20206"/>
                    <a:pt x="39719" y="20183"/>
                  </a:cubicBezTo>
                  <a:cubicBezTo>
                    <a:pt x="39725" y="20247"/>
                    <a:pt x="39741" y="20438"/>
                    <a:pt x="39747" y="20627"/>
                  </a:cubicBezTo>
                  <a:cubicBezTo>
                    <a:pt x="39754" y="20845"/>
                    <a:pt x="39745" y="21057"/>
                    <a:pt x="39775" y="21061"/>
                  </a:cubicBezTo>
                  <a:cubicBezTo>
                    <a:pt x="39806" y="21068"/>
                    <a:pt x="39837" y="21071"/>
                    <a:pt x="39863" y="21071"/>
                  </a:cubicBezTo>
                  <a:cubicBezTo>
                    <a:pt x="39888" y="21071"/>
                    <a:pt x="39909" y="21068"/>
                    <a:pt x="39917" y="21061"/>
                  </a:cubicBezTo>
                  <a:cubicBezTo>
                    <a:pt x="39936" y="21049"/>
                    <a:pt x="39909" y="20609"/>
                    <a:pt x="39917" y="20515"/>
                  </a:cubicBezTo>
                  <a:cubicBezTo>
                    <a:pt x="39925" y="20436"/>
                    <a:pt x="39946" y="20397"/>
                    <a:pt x="39979" y="20397"/>
                  </a:cubicBezTo>
                  <a:cubicBezTo>
                    <a:pt x="39985" y="20397"/>
                    <a:pt x="39992" y="20398"/>
                    <a:pt x="39999" y="20401"/>
                  </a:cubicBezTo>
                  <a:cubicBezTo>
                    <a:pt x="40044" y="20418"/>
                    <a:pt x="40035" y="20588"/>
                    <a:pt x="40070" y="20595"/>
                  </a:cubicBezTo>
                  <a:cubicBezTo>
                    <a:pt x="40073" y="20595"/>
                    <a:pt x="40082" y="20596"/>
                    <a:pt x="40093" y="20596"/>
                  </a:cubicBezTo>
                  <a:cubicBezTo>
                    <a:pt x="40112" y="20596"/>
                    <a:pt x="40136" y="20593"/>
                    <a:pt x="40138" y="20575"/>
                  </a:cubicBezTo>
                  <a:cubicBezTo>
                    <a:pt x="40138" y="20573"/>
                    <a:pt x="40138" y="20572"/>
                    <a:pt x="40139" y="20572"/>
                  </a:cubicBezTo>
                  <a:cubicBezTo>
                    <a:pt x="40145" y="20572"/>
                    <a:pt x="40171" y="20638"/>
                    <a:pt x="40181" y="20638"/>
                  </a:cubicBezTo>
                  <a:cubicBezTo>
                    <a:pt x="40183" y="20638"/>
                    <a:pt x="40184" y="20636"/>
                    <a:pt x="40184" y="20630"/>
                  </a:cubicBezTo>
                  <a:cubicBezTo>
                    <a:pt x="40194" y="20504"/>
                    <a:pt x="40178" y="20209"/>
                    <a:pt x="40175" y="20158"/>
                  </a:cubicBezTo>
                  <a:cubicBezTo>
                    <a:pt x="40327" y="20150"/>
                    <a:pt x="40462" y="20144"/>
                    <a:pt x="40565" y="20141"/>
                  </a:cubicBezTo>
                  <a:cubicBezTo>
                    <a:pt x="40773" y="20137"/>
                    <a:pt x="41049" y="20137"/>
                    <a:pt x="41294" y="20137"/>
                  </a:cubicBezTo>
                  <a:lnTo>
                    <a:pt x="41294" y="36732"/>
                  </a:lnTo>
                  <a:lnTo>
                    <a:pt x="42576" y="36732"/>
                  </a:lnTo>
                  <a:lnTo>
                    <a:pt x="42576" y="35943"/>
                  </a:lnTo>
                  <a:cubicBezTo>
                    <a:pt x="42656" y="35934"/>
                    <a:pt x="42731" y="35918"/>
                    <a:pt x="42731" y="35918"/>
                  </a:cubicBezTo>
                  <a:cubicBezTo>
                    <a:pt x="42731" y="35918"/>
                    <a:pt x="42576" y="33057"/>
                    <a:pt x="42677" y="32120"/>
                  </a:cubicBezTo>
                  <a:cubicBezTo>
                    <a:pt x="42778" y="31185"/>
                    <a:pt x="42703" y="31134"/>
                    <a:pt x="42727" y="30469"/>
                  </a:cubicBezTo>
                  <a:cubicBezTo>
                    <a:pt x="42737" y="30202"/>
                    <a:pt x="42715" y="30027"/>
                    <a:pt x="42685" y="29911"/>
                  </a:cubicBezTo>
                  <a:cubicBezTo>
                    <a:pt x="42619" y="29662"/>
                    <a:pt x="42576" y="29405"/>
                    <a:pt x="42576" y="29147"/>
                  </a:cubicBezTo>
                  <a:lnTo>
                    <a:pt x="42576" y="20113"/>
                  </a:lnTo>
                  <a:lnTo>
                    <a:pt x="49115" y="19725"/>
                  </a:lnTo>
                  <a:cubicBezTo>
                    <a:pt x="49309" y="19754"/>
                    <a:pt x="49439" y="19771"/>
                    <a:pt x="49483" y="19771"/>
                  </a:cubicBezTo>
                  <a:lnTo>
                    <a:pt x="49490" y="19771"/>
                  </a:lnTo>
                  <a:cubicBezTo>
                    <a:pt x="49733" y="19746"/>
                    <a:pt x="49893" y="18790"/>
                    <a:pt x="49749" y="18761"/>
                  </a:cubicBezTo>
                  <a:cubicBezTo>
                    <a:pt x="49643" y="18739"/>
                    <a:pt x="49290" y="18667"/>
                    <a:pt x="48826" y="18572"/>
                  </a:cubicBezTo>
                  <a:cubicBezTo>
                    <a:pt x="48874" y="18477"/>
                    <a:pt x="48916" y="18380"/>
                    <a:pt x="48952" y="18280"/>
                  </a:cubicBezTo>
                  <a:cubicBezTo>
                    <a:pt x="49390" y="17035"/>
                    <a:pt x="49980" y="17914"/>
                    <a:pt x="51953" y="16965"/>
                  </a:cubicBezTo>
                  <a:cubicBezTo>
                    <a:pt x="53939" y="16009"/>
                    <a:pt x="53704" y="15002"/>
                    <a:pt x="53282" y="14692"/>
                  </a:cubicBezTo>
                  <a:cubicBezTo>
                    <a:pt x="53190" y="14625"/>
                    <a:pt x="53104" y="14599"/>
                    <a:pt x="53015" y="14599"/>
                  </a:cubicBezTo>
                  <a:cubicBezTo>
                    <a:pt x="52722" y="14599"/>
                    <a:pt x="52386" y="14875"/>
                    <a:pt x="51620" y="14875"/>
                  </a:cubicBezTo>
                  <a:cubicBezTo>
                    <a:pt x="51365" y="14875"/>
                    <a:pt x="51061" y="14845"/>
                    <a:pt x="50696" y="14763"/>
                  </a:cubicBezTo>
                  <a:cubicBezTo>
                    <a:pt x="50674" y="14758"/>
                    <a:pt x="50653" y="14755"/>
                    <a:pt x="50633" y="14755"/>
                  </a:cubicBezTo>
                  <a:cubicBezTo>
                    <a:pt x="50197" y="14755"/>
                    <a:pt x="50161" y="15864"/>
                    <a:pt x="49509" y="15864"/>
                  </a:cubicBezTo>
                  <a:cubicBezTo>
                    <a:pt x="49496" y="15864"/>
                    <a:pt x="49483" y="15864"/>
                    <a:pt x="49470" y="15863"/>
                  </a:cubicBezTo>
                  <a:cubicBezTo>
                    <a:pt x="49327" y="15854"/>
                    <a:pt x="49192" y="15849"/>
                    <a:pt x="49066" y="15849"/>
                  </a:cubicBezTo>
                  <a:cubicBezTo>
                    <a:pt x="47485" y="15849"/>
                    <a:pt x="47249" y="16525"/>
                    <a:pt x="46628" y="16525"/>
                  </a:cubicBezTo>
                  <a:cubicBezTo>
                    <a:pt x="46517" y="16525"/>
                    <a:pt x="46393" y="16503"/>
                    <a:pt x="46247" y="16452"/>
                  </a:cubicBezTo>
                  <a:cubicBezTo>
                    <a:pt x="45222" y="16085"/>
                    <a:pt x="28683" y="6434"/>
                    <a:pt x="28683" y="6434"/>
                  </a:cubicBezTo>
                  <a:cubicBezTo>
                    <a:pt x="28683" y="6434"/>
                    <a:pt x="28752" y="6142"/>
                    <a:pt x="28827" y="5775"/>
                  </a:cubicBezTo>
                  <a:lnTo>
                    <a:pt x="28861" y="5775"/>
                  </a:lnTo>
                  <a:cubicBezTo>
                    <a:pt x="28861" y="5775"/>
                    <a:pt x="29157" y="5443"/>
                    <a:pt x="29170" y="5210"/>
                  </a:cubicBezTo>
                  <a:cubicBezTo>
                    <a:pt x="29182" y="4975"/>
                    <a:pt x="29367" y="4654"/>
                    <a:pt x="29170" y="4259"/>
                  </a:cubicBezTo>
                  <a:cubicBezTo>
                    <a:pt x="28973" y="3864"/>
                    <a:pt x="28836" y="4013"/>
                    <a:pt x="28578" y="3655"/>
                  </a:cubicBezTo>
                  <a:cubicBezTo>
                    <a:pt x="28319" y="3297"/>
                    <a:pt x="28084" y="3298"/>
                    <a:pt x="28160" y="2892"/>
                  </a:cubicBezTo>
                  <a:cubicBezTo>
                    <a:pt x="28234" y="2484"/>
                    <a:pt x="28022" y="2164"/>
                    <a:pt x="28084" y="1916"/>
                  </a:cubicBezTo>
                  <a:cubicBezTo>
                    <a:pt x="28146" y="1670"/>
                    <a:pt x="28195" y="1215"/>
                    <a:pt x="28049" y="1103"/>
                  </a:cubicBezTo>
                  <a:cubicBezTo>
                    <a:pt x="27902" y="991"/>
                    <a:pt x="27752" y="771"/>
                    <a:pt x="27616" y="549"/>
                  </a:cubicBezTo>
                  <a:cubicBezTo>
                    <a:pt x="27501" y="363"/>
                    <a:pt x="27056" y="1"/>
                    <a:pt x="2691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4"/>
            <p:cNvSpPr/>
            <p:nvPr/>
          </p:nvSpPr>
          <p:spPr>
            <a:xfrm>
              <a:off x="6583746" y="4048299"/>
              <a:ext cx="511111" cy="382044"/>
            </a:xfrm>
            <a:custGeom>
              <a:avLst/>
              <a:gdLst/>
              <a:ahLst/>
              <a:cxnLst/>
              <a:rect l="l" t="t" r="r" b="b"/>
              <a:pathLst>
                <a:path w="7928" h="5926" extrusionOk="0">
                  <a:moveTo>
                    <a:pt x="1721" y="1"/>
                  </a:moveTo>
                  <a:cubicBezTo>
                    <a:pt x="1769" y="18"/>
                    <a:pt x="1817" y="36"/>
                    <a:pt x="1864" y="55"/>
                  </a:cubicBezTo>
                  <a:lnTo>
                    <a:pt x="1864" y="55"/>
                  </a:lnTo>
                  <a:cubicBezTo>
                    <a:pt x="1817" y="35"/>
                    <a:pt x="1770" y="17"/>
                    <a:pt x="1721" y="1"/>
                  </a:cubicBezTo>
                  <a:close/>
                  <a:moveTo>
                    <a:pt x="1" y="1162"/>
                  </a:moveTo>
                  <a:lnTo>
                    <a:pt x="1" y="1162"/>
                  </a:lnTo>
                  <a:cubicBezTo>
                    <a:pt x="420" y="1841"/>
                    <a:pt x="1181" y="2216"/>
                    <a:pt x="1883" y="2597"/>
                  </a:cubicBezTo>
                  <a:cubicBezTo>
                    <a:pt x="2232" y="2787"/>
                    <a:pt x="2589" y="3003"/>
                    <a:pt x="2889" y="3266"/>
                  </a:cubicBezTo>
                  <a:lnTo>
                    <a:pt x="2889" y="3266"/>
                  </a:lnTo>
                  <a:cubicBezTo>
                    <a:pt x="2735" y="3008"/>
                    <a:pt x="2564" y="2763"/>
                    <a:pt x="2354" y="2550"/>
                  </a:cubicBezTo>
                  <a:cubicBezTo>
                    <a:pt x="2023" y="2214"/>
                    <a:pt x="1610" y="1974"/>
                    <a:pt x="1194" y="1752"/>
                  </a:cubicBezTo>
                  <a:cubicBezTo>
                    <a:pt x="803" y="1542"/>
                    <a:pt x="405" y="1345"/>
                    <a:pt x="1" y="1162"/>
                  </a:cubicBezTo>
                  <a:close/>
                  <a:moveTo>
                    <a:pt x="1864" y="55"/>
                  </a:moveTo>
                  <a:cubicBezTo>
                    <a:pt x="2575" y="356"/>
                    <a:pt x="3101" y="1013"/>
                    <a:pt x="3400" y="1730"/>
                  </a:cubicBezTo>
                  <a:cubicBezTo>
                    <a:pt x="3720" y="2493"/>
                    <a:pt x="3818" y="3329"/>
                    <a:pt x="3909" y="4152"/>
                  </a:cubicBezTo>
                  <a:cubicBezTo>
                    <a:pt x="3631" y="3298"/>
                    <a:pt x="3199" y="2501"/>
                    <a:pt x="2634" y="1802"/>
                  </a:cubicBezTo>
                  <a:lnTo>
                    <a:pt x="2634" y="1802"/>
                  </a:lnTo>
                  <a:lnTo>
                    <a:pt x="3496" y="4056"/>
                  </a:lnTo>
                  <a:lnTo>
                    <a:pt x="3496" y="4056"/>
                  </a:lnTo>
                  <a:cubicBezTo>
                    <a:pt x="3361" y="3750"/>
                    <a:pt x="3145" y="3491"/>
                    <a:pt x="2889" y="3266"/>
                  </a:cubicBezTo>
                  <a:lnTo>
                    <a:pt x="2889" y="3266"/>
                  </a:lnTo>
                  <a:cubicBezTo>
                    <a:pt x="2993" y="3441"/>
                    <a:pt x="3090" y="3621"/>
                    <a:pt x="3186" y="3801"/>
                  </a:cubicBezTo>
                  <a:cubicBezTo>
                    <a:pt x="3467" y="4326"/>
                    <a:pt x="3689" y="4866"/>
                    <a:pt x="3938" y="5402"/>
                  </a:cubicBezTo>
                  <a:cubicBezTo>
                    <a:pt x="4091" y="5732"/>
                    <a:pt x="4263" y="5897"/>
                    <a:pt x="4632" y="5920"/>
                  </a:cubicBezTo>
                  <a:cubicBezTo>
                    <a:pt x="4686" y="5924"/>
                    <a:pt x="4739" y="5925"/>
                    <a:pt x="4793" y="5925"/>
                  </a:cubicBezTo>
                  <a:cubicBezTo>
                    <a:pt x="5247" y="5925"/>
                    <a:pt x="5719" y="5816"/>
                    <a:pt x="6169" y="5794"/>
                  </a:cubicBezTo>
                  <a:cubicBezTo>
                    <a:pt x="6277" y="5790"/>
                    <a:pt x="6879" y="5752"/>
                    <a:pt x="7350" y="5752"/>
                  </a:cubicBezTo>
                  <a:cubicBezTo>
                    <a:pt x="7659" y="5752"/>
                    <a:pt x="7912" y="5769"/>
                    <a:pt x="7928" y="5821"/>
                  </a:cubicBezTo>
                  <a:cubicBezTo>
                    <a:pt x="7787" y="5349"/>
                    <a:pt x="7617" y="4889"/>
                    <a:pt x="7420" y="4439"/>
                  </a:cubicBezTo>
                  <a:lnTo>
                    <a:pt x="7420" y="4439"/>
                  </a:lnTo>
                  <a:cubicBezTo>
                    <a:pt x="7473" y="4810"/>
                    <a:pt x="7423" y="5190"/>
                    <a:pt x="7277" y="5535"/>
                  </a:cubicBezTo>
                  <a:lnTo>
                    <a:pt x="7282" y="4246"/>
                  </a:lnTo>
                  <a:lnTo>
                    <a:pt x="7282" y="4246"/>
                  </a:lnTo>
                  <a:cubicBezTo>
                    <a:pt x="7166" y="4577"/>
                    <a:pt x="6996" y="4884"/>
                    <a:pt x="6779" y="5159"/>
                  </a:cubicBezTo>
                  <a:cubicBezTo>
                    <a:pt x="6926" y="4583"/>
                    <a:pt x="7126" y="4022"/>
                    <a:pt x="7378" y="3483"/>
                  </a:cubicBezTo>
                  <a:lnTo>
                    <a:pt x="7378" y="3483"/>
                  </a:lnTo>
                  <a:lnTo>
                    <a:pt x="6160" y="5084"/>
                  </a:lnTo>
                  <a:cubicBezTo>
                    <a:pt x="6327" y="4615"/>
                    <a:pt x="6579" y="4184"/>
                    <a:pt x="6906" y="3808"/>
                  </a:cubicBezTo>
                  <a:lnTo>
                    <a:pt x="6906" y="3808"/>
                  </a:lnTo>
                  <a:cubicBezTo>
                    <a:pt x="6410" y="4088"/>
                    <a:pt x="5941" y="4413"/>
                    <a:pt x="5503" y="4777"/>
                  </a:cubicBezTo>
                  <a:cubicBezTo>
                    <a:pt x="5563" y="4211"/>
                    <a:pt x="5913" y="3718"/>
                    <a:pt x="6306" y="3307"/>
                  </a:cubicBezTo>
                  <a:cubicBezTo>
                    <a:pt x="6698" y="2896"/>
                    <a:pt x="7147" y="2535"/>
                    <a:pt x="7488" y="2079"/>
                  </a:cubicBezTo>
                  <a:lnTo>
                    <a:pt x="7488" y="2079"/>
                  </a:lnTo>
                  <a:cubicBezTo>
                    <a:pt x="6646" y="2769"/>
                    <a:pt x="5765" y="3515"/>
                    <a:pt x="5423" y="4549"/>
                  </a:cubicBezTo>
                  <a:cubicBezTo>
                    <a:pt x="5621" y="3600"/>
                    <a:pt x="5932" y="2678"/>
                    <a:pt x="6351" y="1805"/>
                  </a:cubicBezTo>
                  <a:lnTo>
                    <a:pt x="6351" y="1805"/>
                  </a:lnTo>
                  <a:cubicBezTo>
                    <a:pt x="5710" y="2160"/>
                    <a:pt x="5512" y="2974"/>
                    <a:pt x="5378" y="3694"/>
                  </a:cubicBezTo>
                  <a:cubicBezTo>
                    <a:pt x="5309" y="4071"/>
                    <a:pt x="5238" y="4447"/>
                    <a:pt x="5168" y="4823"/>
                  </a:cubicBezTo>
                  <a:cubicBezTo>
                    <a:pt x="4939" y="4212"/>
                    <a:pt x="4709" y="3601"/>
                    <a:pt x="4480" y="2991"/>
                  </a:cubicBezTo>
                  <a:lnTo>
                    <a:pt x="4480" y="2991"/>
                  </a:lnTo>
                  <a:cubicBezTo>
                    <a:pt x="4551" y="3369"/>
                    <a:pt x="4622" y="3764"/>
                    <a:pt x="4513" y="4134"/>
                  </a:cubicBezTo>
                  <a:cubicBezTo>
                    <a:pt x="4576" y="2407"/>
                    <a:pt x="3462" y="703"/>
                    <a:pt x="1864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4"/>
            <p:cNvSpPr/>
            <p:nvPr/>
          </p:nvSpPr>
          <p:spPr>
            <a:xfrm>
              <a:off x="7834225" y="4303720"/>
              <a:ext cx="46482" cy="18889"/>
            </a:xfrm>
            <a:custGeom>
              <a:avLst/>
              <a:gdLst/>
              <a:ahLst/>
              <a:cxnLst/>
              <a:rect l="l" t="t" r="r" b="b"/>
              <a:pathLst>
                <a:path w="721" h="293" extrusionOk="0">
                  <a:moveTo>
                    <a:pt x="720" y="0"/>
                  </a:moveTo>
                  <a:lnTo>
                    <a:pt x="720" y="0"/>
                  </a:lnTo>
                  <a:cubicBezTo>
                    <a:pt x="461" y="49"/>
                    <a:pt x="221" y="152"/>
                    <a:pt x="1" y="293"/>
                  </a:cubicBezTo>
                  <a:cubicBezTo>
                    <a:pt x="231" y="172"/>
                    <a:pt x="472" y="74"/>
                    <a:pt x="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4"/>
            <p:cNvSpPr/>
            <p:nvPr/>
          </p:nvSpPr>
          <p:spPr>
            <a:xfrm>
              <a:off x="7420343" y="4207018"/>
              <a:ext cx="423240" cy="310548"/>
            </a:xfrm>
            <a:custGeom>
              <a:avLst/>
              <a:gdLst/>
              <a:ahLst/>
              <a:cxnLst/>
              <a:rect l="l" t="t" r="r" b="b"/>
              <a:pathLst>
                <a:path w="6565" h="4817" extrusionOk="0">
                  <a:moveTo>
                    <a:pt x="5917" y="1040"/>
                  </a:moveTo>
                  <a:cubicBezTo>
                    <a:pt x="5911" y="1048"/>
                    <a:pt x="5905" y="1056"/>
                    <a:pt x="5899" y="1064"/>
                  </a:cubicBezTo>
                  <a:lnTo>
                    <a:pt x="5899" y="1064"/>
                  </a:lnTo>
                  <a:cubicBezTo>
                    <a:pt x="5905" y="1056"/>
                    <a:pt x="5911" y="1048"/>
                    <a:pt x="5917" y="1040"/>
                  </a:cubicBezTo>
                  <a:close/>
                  <a:moveTo>
                    <a:pt x="4827" y="3141"/>
                  </a:moveTo>
                  <a:lnTo>
                    <a:pt x="4827" y="3141"/>
                  </a:lnTo>
                  <a:cubicBezTo>
                    <a:pt x="4825" y="3175"/>
                    <a:pt x="4823" y="3209"/>
                    <a:pt x="4822" y="3244"/>
                  </a:cubicBezTo>
                  <a:cubicBezTo>
                    <a:pt x="4805" y="3271"/>
                    <a:pt x="4786" y="3299"/>
                    <a:pt x="4769" y="3327"/>
                  </a:cubicBezTo>
                  <a:cubicBezTo>
                    <a:pt x="4787" y="3264"/>
                    <a:pt x="4807" y="3202"/>
                    <a:pt x="4827" y="3141"/>
                  </a:cubicBezTo>
                  <a:close/>
                  <a:moveTo>
                    <a:pt x="3925" y="0"/>
                  </a:moveTo>
                  <a:lnTo>
                    <a:pt x="3925" y="0"/>
                  </a:lnTo>
                  <a:cubicBezTo>
                    <a:pt x="4171" y="1290"/>
                    <a:pt x="4417" y="2628"/>
                    <a:pt x="4100" y="3902"/>
                  </a:cubicBezTo>
                  <a:cubicBezTo>
                    <a:pt x="4094" y="3178"/>
                    <a:pt x="3880" y="2472"/>
                    <a:pt x="3486" y="1867"/>
                  </a:cubicBezTo>
                  <a:lnTo>
                    <a:pt x="3486" y="1867"/>
                  </a:lnTo>
                  <a:cubicBezTo>
                    <a:pt x="3641" y="2389"/>
                    <a:pt x="3733" y="2928"/>
                    <a:pt x="3760" y="3473"/>
                  </a:cubicBezTo>
                  <a:cubicBezTo>
                    <a:pt x="3740" y="3447"/>
                    <a:pt x="3720" y="3423"/>
                    <a:pt x="3699" y="3399"/>
                  </a:cubicBezTo>
                  <a:cubicBezTo>
                    <a:pt x="3577" y="2819"/>
                    <a:pt x="3550" y="2211"/>
                    <a:pt x="3277" y="1687"/>
                  </a:cubicBezTo>
                  <a:cubicBezTo>
                    <a:pt x="3052" y="1257"/>
                    <a:pt x="2679" y="925"/>
                    <a:pt x="2315" y="604"/>
                  </a:cubicBezTo>
                  <a:lnTo>
                    <a:pt x="2315" y="604"/>
                  </a:lnTo>
                  <a:cubicBezTo>
                    <a:pt x="2615" y="1266"/>
                    <a:pt x="3024" y="1873"/>
                    <a:pt x="3336" y="2530"/>
                  </a:cubicBezTo>
                  <a:cubicBezTo>
                    <a:pt x="3460" y="2787"/>
                    <a:pt x="3562" y="3053"/>
                    <a:pt x="3641" y="3327"/>
                  </a:cubicBezTo>
                  <a:cubicBezTo>
                    <a:pt x="2746" y="2275"/>
                    <a:pt x="1385" y="1619"/>
                    <a:pt x="1" y="1619"/>
                  </a:cubicBezTo>
                  <a:cubicBezTo>
                    <a:pt x="1265" y="1920"/>
                    <a:pt x="2361" y="2685"/>
                    <a:pt x="3408" y="3454"/>
                  </a:cubicBezTo>
                  <a:cubicBezTo>
                    <a:pt x="2900" y="3137"/>
                    <a:pt x="2314" y="2970"/>
                    <a:pt x="1718" y="2970"/>
                  </a:cubicBezTo>
                  <a:cubicBezTo>
                    <a:pt x="1646" y="2970"/>
                    <a:pt x="1575" y="2972"/>
                    <a:pt x="1503" y="2977"/>
                  </a:cubicBezTo>
                  <a:cubicBezTo>
                    <a:pt x="2172" y="3228"/>
                    <a:pt x="2825" y="3517"/>
                    <a:pt x="3462" y="3843"/>
                  </a:cubicBezTo>
                  <a:cubicBezTo>
                    <a:pt x="3567" y="3895"/>
                    <a:pt x="3669" y="3954"/>
                    <a:pt x="3766" y="4022"/>
                  </a:cubicBezTo>
                  <a:cubicBezTo>
                    <a:pt x="3782" y="4227"/>
                    <a:pt x="3772" y="4434"/>
                    <a:pt x="3738" y="4637"/>
                  </a:cubicBezTo>
                  <a:lnTo>
                    <a:pt x="4490" y="4752"/>
                  </a:lnTo>
                  <a:cubicBezTo>
                    <a:pt x="4580" y="4745"/>
                    <a:pt x="4669" y="4741"/>
                    <a:pt x="4758" y="4741"/>
                  </a:cubicBezTo>
                  <a:cubicBezTo>
                    <a:pt x="4990" y="4741"/>
                    <a:pt x="5222" y="4766"/>
                    <a:pt x="5450" y="4817"/>
                  </a:cubicBezTo>
                  <a:cubicBezTo>
                    <a:pt x="5448" y="4340"/>
                    <a:pt x="5491" y="3774"/>
                    <a:pt x="5900" y="3527"/>
                  </a:cubicBezTo>
                  <a:lnTo>
                    <a:pt x="5900" y="3527"/>
                  </a:lnTo>
                  <a:cubicBezTo>
                    <a:pt x="5582" y="3617"/>
                    <a:pt x="5284" y="3767"/>
                    <a:pt x="5023" y="3970"/>
                  </a:cubicBezTo>
                  <a:cubicBezTo>
                    <a:pt x="5417" y="3405"/>
                    <a:pt x="5947" y="2948"/>
                    <a:pt x="6565" y="2643"/>
                  </a:cubicBezTo>
                  <a:lnTo>
                    <a:pt x="6565" y="2643"/>
                  </a:lnTo>
                  <a:cubicBezTo>
                    <a:pt x="5946" y="2798"/>
                    <a:pt x="5452" y="3250"/>
                    <a:pt x="4986" y="3686"/>
                  </a:cubicBezTo>
                  <a:cubicBezTo>
                    <a:pt x="5084" y="3391"/>
                    <a:pt x="5232" y="3113"/>
                    <a:pt x="5401" y="2851"/>
                  </a:cubicBezTo>
                  <a:cubicBezTo>
                    <a:pt x="5668" y="2438"/>
                    <a:pt x="6010" y="2052"/>
                    <a:pt x="6421" y="1791"/>
                  </a:cubicBezTo>
                  <a:lnTo>
                    <a:pt x="6421" y="1791"/>
                  </a:lnTo>
                  <a:cubicBezTo>
                    <a:pt x="5806" y="2111"/>
                    <a:pt x="5281" y="2575"/>
                    <a:pt x="4888" y="3144"/>
                  </a:cubicBezTo>
                  <a:cubicBezTo>
                    <a:pt x="4898" y="3061"/>
                    <a:pt x="4906" y="2978"/>
                    <a:pt x="4911" y="2894"/>
                  </a:cubicBezTo>
                  <a:cubicBezTo>
                    <a:pt x="5148" y="2238"/>
                    <a:pt x="5480" y="1621"/>
                    <a:pt x="5899" y="1064"/>
                  </a:cubicBezTo>
                  <a:lnTo>
                    <a:pt x="5899" y="1064"/>
                  </a:lnTo>
                  <a:cubicBezTo>
                    <a:pt x="5708" y="1312"/>
                    <a:pt x="5449" y="1503"/>
                    <a:pt x="5258" y="1750"/>
                  </a:cubicBezTo>
                  <a:cubicBezTo>
                    <a:pt x="5076" y="1990"/>
                    <a:pt x="4967" y="2265"/>
                    <a:pt x="4903" y="2557"/>
                  </a:cubicBezTo>
                  <a:cubicBezTo>
                    <a:pt x="4809" y="1661"/>
                    <a:pt x="4157" y="886"/>
                    <a:pt x="39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4"/>
            <p:cNvSpPr/>
            <p:nvPr/>
          </p:nvSpPr>
          <p:spPr>
            <a:xfrm>
              <a:off x="6400207" y="4121921"/>
              <a:ext cx="310483" cy="308549"/>
            </a:xfrm>
            <a:custGeom>
              <a:avLst/>
              <a:gdLst/>
              <a:ahLst/>
              <a:cxnLst/>
              <a:rect l="l" t="t" r="r" b="b"/>
              <a:pathLst>
                <a:path w="4816" h="4786" extrusionOk="0">
                  <a:moveTo>
                    <a:pt x="2074" y="201"/>
                  </a:moveTo>
                  <a:lnTo>
                    <a:pt x="2074" y="201"/>
                  </a:lnTo>
                  <a:cubicBezTo>
                    <a:pt x="1788" y="864"/>
                    <a:pt x="1631" y="1570"/>
                    <a:pt x="1608" y="2283"/>
                  </a:cubicBezTo>
                  <a:lnTo>
                    <a:pt x="1608" y="2283"/>
                  </a:lnTo>
                  <a:cubicBezTo>
                    <a:pt x="1673" y="1575"/>
                    <a:pt x="1829" y="875"/>
                    <a:pt x="2074" y="201"/>
                  </a:cubicBezTo>
                  <a:close/>
                  <a:moveTo>
                    <a:pt x="3322" y="4054"/>
                  </a:moveTo>
                  <a:cubicBezTo>
                    <a:pt x="3322" y="4054"/>
                    <a:pt x="3322" y="4054"/>
                    <a:pt x="3323" y="4055"/>
                  </a:cubicBezTo>
                  <a:cubicBezTo>
                    <a:pt x="3322" y="4054"/>
                    <a:pt x="3322" y="4054"/>
                    <a:pt x="3322" y="4054"/>
                  </a:cubicBezTo>
                  <a:close/>
                  <a:moveTo>
                    <a:pt x="3084" y="1"/>
                  </a:moveTo>
                  <a:lnTo>
                    <a:pt x="3084" y="1"/>
                  </a:lnTo>
                  <a:cubicBezTo>
                    <a:pt x="2566" y="758"/>
                    <a:pt x="2036" y="1541"/>
                    <a:pt x="1854" y="2439"/>
                  </a:cubicBezTo>
                  <a:cubicBezTo>
                    <a:pt x="1763" y="2886"/>
                    <a:pt x="1762" y="3345"/>
                    <a:pt x="1762" y="3801"/>
                  </a:cubicBezTo>
                  <a:cubicBezTo>
                    <a:pt x="1642" y="3301"/>
                    <a:pt x="1591" y="2790"/>
                    <a:pt x="1608" y="2283"/>
                  </a:cubicBezTo>
                  <a:lnTo>
                    <a:pt x="1608" y="2283"/>
                  </a:lnTo>
                  <a:cubicBezTo>
                    <a:pt x="1550" y="2916"/>
                    <a:pt x="1565" y="3555"/>
                    <a:pt x="1655" y="4188"/>
                  </a:cubicBezTo>
                  <a:lnTo>
                    <a:pt x="1099" y="2399"/>
                  </a:lnTo>
                  <a:cubicBezTo>
                    <a:pt x="1021" y="2148"/>
                    <a:pt x="943" y="1896"/>
                    <a:pt x="810" y="1670"/>
                  </a:cubicBezTo>
                  <a:cubicBezTo>
                    <a:pt x="571" y="1264"/>
                    <a:pt x="167" y="958"/>
                    <a:pt x="1" y="518"/>
                  </a:cubicBezTo>
                  <a:lnTo>
                    <a:pt x="1" y="518"/>
                  </a:lnTo>
                  <a:cubicBezTo>
                    <a:pt x="102" y="1054"/>
                    <a:pt x="282" y="1572"/>
                    <a:pt x="535" y="2054"/>
                  </a:cubicBezTo>
                  <a:cubicBezTo>
                    <a:pt x="745" y="2452"/>
                    <a:pt x="1005" y="2826"/>
                    <a:pt x="1170" y="3244"/>
                  </a:cubicBezTo>
                  <a:cubicBezTo>
                    <a:pt x="1298" y="3571"/>
                    <a:pt x="1367" y="3917"/>
                    <a:pt x="1404" y="4265"/>
                  </a:cubicBezTo>
                  <a:cubicBezTo>
                    <a:pt x="1429" y="4491"/>
                    <a:pt x="1383" y="4786"/>
                    <a:pt x="1660" y="4786"/>
                  </a:cubicBezTo>
                  <a:cubicBezTo>
                    <a:pt x="1673" y="4786"/>
                    <a:pt x="1686" y="4785"/>
                    <a:pt x="1700" y="4784"/>
                  </a:cubicBezTo>
                  <a:cubicBezTo>
                    <a:pt x="1958" y="4760"/>
                    <a:pt x="2193" y="4432"/>
                    <a:pt x="2425" y="4320"/>
                  </a:cubicBezTo>
                  <a:cubicBezTo>
                    <a:pt x="2607" y="4233"/>
                    <a:pt x="3009" y="4048"/>
                    <a:pt x="3251" y="4048"/>
                  </a:cubicBezTo>
                  <a:cubicBezTo>
                    <a:pt x="3277" y="4048"/>
                    <a:pt x="3300" y="4050"/>
                    <a:pt x="3322" y="4054"/>
                  </a:cubicBezTo>
                  <a:lnTo>
                    <a:pt x="3322" y="4054"/>
                  </a:lnTo>
                  <a:cubicBezTo>
                    <a:pt x="3276" y="4045"/>
                    <a:pt x="3230" y="4041"/>
                    <a:pt x="3185" y="4041"/>
                  </a:cubicBezTo>
                  <a:cubicBezTo>
                    <a:pt x="2842" y="4041"/>
                    <a:pt x="2497" y="4275"/>
                    <a:pt x="2163" y="4275"/>
                  </a:cubicBezTo>
                  <a:cubicBezTo>
                    <a:pt x="2095" y="4275"/>
                    <a:pt x="2027" y="4266"/>
                    <a:pt x="1959" y="4242"/>
                  </a:cubicBezTo>
                  <a:cubicBezTo>
                    <a:pt x="2997" y="3891"/>
                    <a:pt x="3965" y="3357"/>
                    <a:pt x="4816" y="2668"/>
                  </a:cubicBezTo>
                  <a:lnTo>
                    <a:pt x="4816" y="2668"/>
                  </a:lnTo>
                  <a:cubicBezTo>
                    <a:pt x="4009" y="2884"/>
                    <a:pt x="3247" y="3244"/>
                    <a:pt x="2568" y="3729"/>
                  </a:cubicBezTo>
                  <a:cubicBezTo>
                    <a:pt x="2335" y="3894"/>
                    <a:pt x="2098" y="4081"/>
                    <a:pt x="1815" y="4110"/>
                  </a:cubicBezTo>
                  <a:cubicBezTo>
                    <a:pt x="2417" y="3001"/>
                    <a:pt x="3612" y="2359"/>
                    <a:pt x="4444" y="1409"/>
                  </a:cubicBezTo>
                  <a:lnTo>
                    <a:pt x="4444" y="1409"/>
                  </a:lnTo>
                  <a:cubicBezTo>
                    <a:pt x="3398" y="2045"/>
                    <a:pt x="2515" y="2917"/>
                    <a:pt x="1864" y="3954"/>
                  </a:cubicBezTo>
                  <a:cubicBezTo>
                    <a:pt x="1829" y="2566"/>
                    <a:pt x="2676" y="1329"/>
                    <a:pt x="30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4"/>
            <p:cNvSpPr/>
            <p:nvPr/>
          </p:nvSpPr>
          <p:spPr>
            <a:xfrm>
              <a:off x="7129336" y="4265748"/>
              <a:ext cx="139640" cy="192956"/>
            </a:xfrm>
            <a:custGeom>
              <a:avLst/>
              <a:gdLst/>
              <a:ahLst/>
              <a:cxnLst/>
              <a:rect l="l" t="t" r="r" b="b"/>
              <a:pathLst>
                <a:path w="2166" h="2993" extrusionOk="0">
                  <a:moveTo>
                    <a:pt x="780" y="0"/>
                  </a:moveTo>
                  <a:lnTo>
                    <a:pt x="780" y="0"/>
                  </a:lnTo>
                  <a:cubicBezTo>
                    <a:pt x="898" y="704"/>
                    <a:pt x="1006" y="1469"/>
                    <a:pt x="665" y="2096"/>
                  </a:cubicBezTo>
                  <a:cubicBezTo>
                    <a:pt x="723" y="1758"/>
                    <a:pt x="727" y="1413"/>
                    <a:pt x="677" y="1074"/>
                  </a:cubicBezTo>
                  <a:lnTo>
                    <a:pt x="677" y="1074"/>
                  </a:lnTo>
                  <a:lnTo>
                    <a:pt x="435" y="2257"/>
                  </a:lnTo>
                  <a:lnTo>
                    <a:pt x="0" y="937"/>
                  </a:lnTo>
                  <a:lnTo>
                    <a:pt x="0" y="937"/>
                  </a:lnTo>
                  <a:cubicBezTo>
                    <a:pt x="156" y="1611"/>
                    <a:pt x="241" y="2301"/>
                    <a:pt x="253" y="2992"/>
                  </a:cubicBezTo>
                  <a:lnTo>
                    <a:pt x="1403" y="2922"/>
                  </a:lnTo>
                  <a:cubicBezTo>
                    <a:pt x="1505" y="2429"/>
                    <a:pt x="1768" y="1983"/>
                    <a:pt x="2151" y="1657"/>
                  </a:cubicBezTo>
                  <a:lnTo>
                    <a:pt x="2151" y="1657"/>
                  </a:lnTo>
                  <a:cubicBezTo>
                    <a:pt x="1964" y="1709"/>
                    <a:pt x="1765" y="1715"/>
                    <a:pt x="1581" y="1778"/>
                  </a:cubicBezTo>
                  <a:cubicBezTo>
                    <a:pt x="1506" y="1804"/>
                    <a:pt x="1431" y="1844"/>
                    <a:pt x="1369" y="1896"/>
                  </a:cubicBezTo>
                  <a:lnTo>
                    <a:pt x="1369" y="1896"/>
                  </a:lnTo>
                  <a:cubicBezTo>
                    <a:pt x="1583" y="1550"/>
                    <a:pt x="1851" y="1240"/>
                    <a:pt x="2166" y="979"/>
                  </a:cubicBezTo>
                  <a:lnTo>
                    <a:pt x="2166" y="979"/>
                  </a:lnTo>
                  <a:cubicBezTo>
                    <a:pt x="1640" y="1050"/>
                    <a:pt x="1189" y="1492"/>
                    <a:pt x="1104" y="2015"/>
                  </a:cubicBezTo>
                  <a:lnTo>
                    <a:pt x="1104" y="2015"/>
                  </a:lnTo>
                  <a:cubicBezTo>
                    <a:pt x="1156" y="1670"/>
                    <a:pt x="1201" y="1322"/>
                    <a:pt x="1170" y="974"/>
                  </a:cubicBezTo>
                  <a:cubicBezTo>
                    <a:pt x="1138" y="620"/>
                    <a:pt x="1021" y="263"/>
                    <a:pt x="7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4"/>
            <p:cNvSpPr/>
            <p:nvPr/>
          </p:nvSpPr>
          <p:spPr>
            <a:xfrm>
              <a:off x="4340732" y="4322637"/>
              <a:ext cx="4857039" cy="766602"/>
            </a:xfrm>
            <a:custGeom>
              <a:avLst/>
              <a:gdLst/>
              <a:ahLst/>
              <a:cxnLst/>
              <a:rect l="l" t="t" r="r" b="b"/>
              <a:pathLst>
                <a:path w="75339" h="11891" extrusionOk="0">
                  <a:moveTo>
                    <a:pt x="73044" y="1"/>
                  </a:moveTo>
                  <a:cubicBezTo>
                    <a:pt x="72145" y="1"/>
                    <a:pt x="70485" y="301"/>
                    <a:pt x="69523" y="301"/>
                  </a:cubicBezTo>
                  <a:cubicBezTo>
                    <a:pt x="69397" y="301"/>
                    <a:pt x="69284" y="296"/>
                    <a:pt x="69185" y="285"/>
                  </a:cubicBezTo>
                  <a:cubicBezTo>
                    <a:pt x="69055" y="269"/>
                    <a:pt x="68942" y="262"/>
                    <a:pt x="68844" y="262"/>
                  </a:cubicBezTo>
                  <a:cubicBezTo>
                    <a:pt x="68081" y="262"/>
                    <a:pt x="68202" y="684"/>
                    <a:pt x="67706" y="830"/>
                  </a:cubicBezTo>
                  <a:cubicBezTo>
                    <a:pt x="67147" y="995"/>
                    <a:pt x="66971" y="1302"/>
                    <a:pt x="65964" y="1356"/>
                  </a:cubicBezTo>
                  <a:cubicBezTo>
                    <a:pt x="65111" y="1402"/>
                    <a:pt x="64307" y="1905"/>
                    <a:pt x="63465" y="1905"/>
                  </a:cubicBezTo>
                  <a:cubicBezTo>
                    <a:pt x="63313" y="1905"/>
                    <a:pt x="63160" y="1888"/>
                    <a:pt x="63005" y="1850"/>
                  </a:cubicBezTo>
                  <a:cubicBezTo>
                    <a:pt x="62886" y="1820"/>
                    <a:pt x="62758" y="1807"/>
                    <a:pt x="62622" y="1807"/>
                  </a:cubicBezTo>
                  <a:cubicBezTo>
                    <a:pt x="61608" y="1807"/>
                    <a:pt x="60205" y="2543"/>
                    <a:pt x="59421" y="2573"/>
                  </a:cubicBezTo>
                  <a:cubicBezTo>
                    <a:pt x="59389" y="2574"/>
                    <a:pt x="59358" y="2575"/>
                    <a:pt x="59327" y="2575"/>
                  </a:cubicBezTo>
                  <a:cubicBezTo>
                    <a:pt x="58505" y="2575"/>
                    <a:pt x="58124" y="2143"/>
                    <a:pt x="57269" y="2047"/>
                  </a:cubicBezTo>
                  <a:cubicBezTo>
                    <a:pt x="57198" y="2039"/>
                    <a:pt x="57135" y="2035"/>
                    <a:pt x="57077" y="2035"/>
                  </a:cubicBezTo>
                  <a:cubicBezTo>
                    <a:pt x="56406" y="2035"/>
                    <a:pt x="56465" y="2539"/>
                    <a:pt x="54589" y="2901"/>
                  </a:cubicBezTo>
                  <a:cubicBezTo>
                    <a:pt x="54182" y="2980"/>
                    <a:pt x="53848" y="3012"/>
                    <a:pt x="53575" y="3012"/>
                  </a:cubicBezTo>
                  <a:cubicBezTo>
                    <a:pt x="53042" y="3012"/>
                    <a:pt x="52739" y="2892"/>
                    <a:pt x="52568" y="2770"/>
                  </a:cubicBezTo>
                  <a:cubicBezTo>
                    <a:pt x="52326" y="2596"/>
                    <a:pt x="52043" y="2491"/>
                    <a:pt x="51747" y="2464"/>
                  </a:cubicBezTo>
                  <a:cubicBezTo>
                    <a:pt x="51182" y="2412"/>
                    <a:pt x="50347" y="2301"/>
                    <a:pt x="49822" y="2080"/>
                  </a:cubicBezTo>
                  <a:cubicBezTo>
                    <a:pt x="49395" y="1899"/>
                    <a:pt x="49164" y="1817"/>
                    <a:pt x="48922" y="1817"/>
                  </a:cubicBezTo>
                  <a:cubicBezTo>
                    <a:pt x="48680" y="1817"/>
                    <a:pt x="48425" y="1899"/>
                    <a:pt x="47948" y="2047"/>
                  </a:cubicBezTo>
                  <a:cubicBezTo>
                    <a:pt x="47525" y="2179"/>
                    <a:pt x="46951" y="2226"/>
                    <a:pt x="46390" y="2226"/>
                  </a:cubicBezTo>
                  <a:cubicBezTo>
                    <a:pt x="45689" y="2226"/>
                    <a:pt x="45007" y="2153"/>
                    <a:pt x="44661" y="2080"/>
                  </a:cubicBezTo>
                  <a:cubicBezTo>
                    <a:pt x="44037" y="1948"/>
                    <a:pt x="42952" y="1849"/>
                    <a:pt x="42063" y="1356"/>
                  </a:cubicBezTo>
                  <a:cubicBezTo>
                    <a:pt x="41764" y="1190"/>
                    <a:pt x="41644" y="1132"/>
                    <a:pt x="41556" y="1132"/>
                  </a:cubicBezTo>
                  <a:cubicBezTo>
                    <a:pt x="41384" y="1132"/>
                    <a:pt x="41336" y="1357"/>
                    <a:pt x="40290" y="1421"/>
                  </a:cubicBezTo>
                  <a:cubicBezTo>
                    <a:pt x="40174" y="1429"/>
                    <a:pt x="40063" y="1432"/>
                    <a:pt x="39956" y="1432"/>
                  </a:cubicBezTo>
                  <a:cubicBezTo>
                    <a:pt x="38597" y="1432"/>
                    <a:pt x="37864" y="896"/>
                    <a:pt x="37134" y="896"/>
                  </a:cubicBezTo>
                  <a:cubicBezTo>
                    <a:pt x="36345" y="896"/>
                    <a:pt x="35883" y="633"/>
                    <a:pt x="35028" y="369"/>
                  </a:cubicBezTo>
                  <a:cubicBezTo>
                    <a:pt x="34834" y="309"/>
                    <a:pt x="34683" y="283"/>
                    <a:pt x="34555" y="283"/>
                  </a:cubicBezTo>
                  <a:cubicBezTo>
                    <a:pt x="34119" y="283"/>
                    <a:pt x="33962" y="583"/>
                    <a:pt x="33351" y="862"/>
                  </a:cubicBezTo>
                  <a:cubicBezTo>
                    <a:pt x="33027" y="1011"/>
                    <a:pt x="32809" y="1043"/>
                    <a:pt x="32552" y="1043"/>
                  </a:cubicBezTo>
                  <a:cubicBezTo>
                    <a:pt x="32356" y="1043"/>
                    <a:pt x="32138" y="1024"/>
                    <a:pt x="31833" y="1024"/>
                  </a:cubicBezTo>
                  <a:cubicBezTo>
                    <a:pt x="31566" y="1024"/>
                    <a:pt x="31232" y="1038"/>
                    <a:pt x="30788" y="1093"/>
                  </a:cubicBezTo>
                  <a:cubicBezTo>
                    <a:pt x="29177" y="1290"/>
                    <a:pt x="28026" y="2112"/>
                    <a:pt x="27665" y="2244"/>
                  </a:cubicBezTo>
                  <a:cubicBezTo>
                    <a:pt x="27303" y="2376"/>
                    <a:pt x="27632" y="2376"/>
                    <a:pt x="26744" y="2408"/>
                  </a:cubicBezTo>
                  <a:cubicBezTo>
                    <a:pt x="26685" y="2410"/>
                    <a:pt x="26633" y="2411"/>
                    <a:pt x="26587" y="2411"/>
                  </a:cubicBezTo>
                  <a:cubicBezTo>
                    <a:pt x="25972" y="2411"/>
                    <a:pt x="26324" y="2241"/>
                    <a:pt x="26036" y="2241"/>
                  </a:cubicBezTo>
                  <a:cubicBezTo>
                    <a:pt x="26013" y="2241"/>
                    <a:pt x="25987" y="2242"/>
                    <a:pt x="25956" y="2244"/>
                  </a:cubicBezTo>
                  <a:cubicBezTo>
                    <a:pt x="25545" y="2274"/>
                    <a:pt x="25474" y="2723"/>
                    <a:pt x="24733" y="2723"/>
                  </a:cubicBezTo>
                  <a:cubicBezTo>
                    <a:pt x="24646" y="2723"/>
                    <a:pt x="24550" y="2717"/>
                    <a:pt x="24443" y="2703"/>
                  </a:cubicBezTo>
                  <a:cubicBezTo>
                    <a:pt x="23609" y="2597"/>
                    <a:pt x="23546" y="2489"/>
                    <a:pt x="23047" y="2489"/>
                  </a:cubicBezTo>
                  <a:cubicBezTo>
                    <a:pt x="22936" y="2489"/>
                    <a:pt x="22803" y="2494"/>
                    <a:pt x="22635" y="2506"/>
                  </a:cubicBezTo>
                  <a:cubicBezTo>
                    <a:pt x="21714" y="2573"/>
                    <a:pt x="19511" y="4151"/>
                    <a:pt x="19117" y="4479"/>
                  </a:cubicBezTo>
                  <a:cubicBezTo>
                    <a:pt x="18723" y="4808"/>
                    <a:pt x="18723" y="5268"/>
                    <a:pt x="18065" y="5400"/>
                  </a:cubicBezTo>
                  <a:cubicBezTo>
                    <a:pt x="17408" y="5532"/>
                    <a:pt x="16587" y="5629"/>
                    <a:pt x="15962" y="5744"/>
                  </a:cubicBezTo>
                  <a:cubicBezTo>
                    <a:pt x="15339" y="5858"/>
                    <a:pt x="15273" y="6089"/>
                    <a:pt x="14878" y="6189"/>
                  </a:cubicBezTo>
                  <a:cubicBezTo>
                    <a:pt x="14806" y="6207"/>
                    <a:pt x="14721" y="6215"/>
                    <a:pt x="14624" y="6215"/>
                  </a:cubicBezTo>
                  <a:cubicBezTo>
                    <a:pt x="14181" y="6215"/>
                    <a:pt x="13510" y="6042"/>
                    <a:pt x="12971" y="5827"/>
                  </a:cubicBezTo>
                  <a:cubicBezTo>
                    <a:pt x="12824" y="5768"/>
                    <a:pt x="12684" y="5744"/>
                    <a:pt x="12548" y="5744"/>
                  </a:cubicBezTo>
                  <a:cubicBezTo>
                    <a:pt x="12077" y="5744"/>
                    <a:pt x="11662" y="6035"/>
                    <a:pt x="11228" y="6189"/>
                  </a:cubicBezTo>
                  <a:cubicBezTo>
                    <a:pt x="10669" y="6387"/>
                    <a:pt x="9585" y="6813"/>
                    <a:pt x="8895" y="7348"/>
                  </a:cubicBezTo>
                  <a:cubicBezTo>
                    <a:pt x="8704" y="7495"/>
                    <a:pt x="8574" y="7548"/>
                    <a:pt x="8475" y="7548"/>
                  </a:cubicBezTo>
                  <a:cubicBezTo>
                    <a:pt x="8225" y="7548"/>
                    <a:pt x="8178" y="7206"/>
                    <a:pt x="7874" y="7206"/>
                  </a:cubicBezTo>
                  <a:cubicBezTo>
                    <a:pt x="7864" y="7206"/>
                    <a:pt x="7854" y="7207"/>
                    <a:pt x="7843" y="7207"/>
                  </a:cubicBezTo>
                  <a:cubicBezTo>
                    <a:pt x="7385" y="7241"/>
                    <a:pt x="6166" y="7866"/>
                    <a:pt x="5087" y="8029"/>
                  </a:cubicBezTo>
                  <a:cubicBezTo>
                    <a:pt x="4924" y="8053"/>
                    <a:pt x="4776" y="8063"/>
                    <a:pt x="4640" y="8063"/>
                  </a:cubicBezTo>
                  <a:cubicBezTo>
                    <a:pt x="4106" y="8063"/>
                    <a:pt x="3744" y="7913"/>
                    <a:pt x="3358" y="7913"/>
                  </a:cubicBezTo>
                  <a:cubicBezTo>
                    <a:pt x="3187" y="7913"/>
                    <a:pt x="3011" y="7943"/>
                    <a:pt x="2813" y="8029"/>
                  </a:cubicBezTo>
                  <a:cubicBezTo>
                    <a:pt x="2146" y="8319"/>
                    <a:pt x="2579" y="8430"/>
                    <a:pt x="1741" y="8430"/>
                  </a:cubicBezTo>
                  <a:cubicBezTo>
                    <a:pt x="1630" y="8430"/>
                    <a:pt x="1495" y="8428"/>
                    <a:pt x="1333" y="8424"/>
                  </a:cubicBezTo>
                  <a:cubicBezTo>
                    <a:pt x="1254" y="8422"/>
                    <a:pt x="1181" y="8421"/>
                    <a:pt x="1114" y="8421"/>
                  </a:cubicBezTo>
                  <a:cubicBezTo>
                    <a:pt x="0" y="8421"/>
                    <a:pt x="437" y="8661"/>
                    <a:pt x="1925" y="8799"/>
                  </a:cubicBezTo>
                  <a:cubicBezTo>
                    <a:pt x="2675" y="8868"/>
                    <a:pt x="3062" y="8898"/>
                    <a:pt x="3394" y="8898"/>
                  </a:cubicBezTo>
                  <a:cubicBezTo>
                    <a:pt x="3762" y="8898"/>
                    <a:pt x="4064" y="8861"/>
                    <a:pt x="4720" y="8799"/>
                  </a:cubicBezTo>
                  <a:cubicBezTo>
                    <a:pt x="4907" y="8782"/>
                    <a:pt x="5086" y="8774"/>
                    <a:pt x="5259" y="8774"/>
                  </a:cubicBezTo>
                  <a:cubicBezTo>
                    <a:pt x="6243" y="8774"/>
                    <a:pt x="7022" y="9020"/>
                    <a:pt x="7778" y="9048"/>
                  </a:cubicBezTo>
                  <a:cubicBezTo>
                    <a:pt x="7828" y="9050"/>
                    <a:pt x="7880" y="9051"/>
                    <a:pt x="7931" y="9051"/>
                  </a:cubicBezTo>
                  <a:cubicBezTo>
                    <a:pt x="8779" y="9051"/>
                    <a:pt x="9685" y="8799"/>
                    <a:pt x="9685" y="8799"/>
                  </a:cubicBezTo>
                  <a:cubicBezTo>
                    <a:pt x="9685" y="8799"/>
                    <a:pt x="10473" y="7665"/>
                    <a:pt x="11091" y="7633"/>
                  </a:cubicBezTo>
                  <a:cubicBezTo>
                    <a:pt x="11522" y="7610"/>
                    <a:pt x="11891" y="7601"/>
                    <a:pt x="12207" y="7601"/>
                  </a:cubicBezTo>
                  <a:cubicBezTo>
                    <a:pt x="14539" y="7601"/>
                    <a:pt x="13993" y="8131"/>
                    <a:pt x="14462" y="8131"/>
                  </a:cubicBezTo>
                  <a:cubicBezTo>
                    <a:pt x="14585" y="8131"/>
                    <a:pt x="14776" y="8095"/>
                    <a:pt x="15106" y="8004"/>
                  </a:cubicBezTo>
                  <a:cubicBezTo>
                    <a:pt x="15849" y="7800"/>
                    <a:pt x="17332" y="6690"/>
                    <a:pt x="18279" y="6690"/>
                  </a:cubicBezTo>
                  <a:cubicBezTo>
                    <a:pt x="18611" y="6690"/>
                    <a:pt x="18877" y="6826"/>
                    <a:pt x="19022" y="7185"/>
                  </a:cubicBezTo>
                  <a:cubicBezTo>
                    <a:pt x="19077" y="7323"/>
                    <a:pt x="19258" y="7378"/>
                    <a:pt x="19519" y="7378"/>
                  </a:cubicBezTo>
                  <a:cubicBezTo>
                    <a:pt x="20486" y="7378"/>
                    <a:pt x="22557" y="6622"/>
                    <a:pt x="23457" y="6501"/>
                  </a:cubicBezTo>
                  <a:cubicBezTo>
                    <a:pt x="23535" y="6491"/>
                    <a:pt x="23596" y="6486"/>
                    <a:pt x="23644" y="6486"/>
                  </a:cubicBezTo>
                  <a:cubicBezTo>
                    <a:pt x="24401" y="6486"/>
                    <a:pt x="21493" y="7765"/>
                    <a:pt x="22371" y="7959"/>
                  </a:cubicBezTo>
                  <a:cubicBezTo>
                    <a:pt x="22998" y="7504"/>
                    <a:pt x="23977" y="7405"/>
                    <a:pt x="24661" y="7399"/>
                  </a:cubicBezTo>
                  <a:cubicBezTo>
                    <a:pt x="26273" y="7388"/>
                    <a:pt x="26064" y="6748"/>
                    <a:pt x="26892" y="5644"/>
                  </a:cubicBezTo>
                  <a:cubicBezTo>
                    <a:pt x="27173" y="5269"/>
                    <a:pt x="27638" y="5041"/>
                    <a:pt x="28107" y="5041"/>
                  </a:cubicBezTo>
                  <a:cubicBezTo>
                    <a:pt x="28225" y="5041"/>
                    <a:pt x="28343" y="5055"/>
                    <a:pt x="28459" y="5085"/>
                  </a:cubicBezTo>
                  <a:cubicBezTo>
                    <a:pt x="28525" y="5103"/>
                    <a:pt x="28594" y="5113"/>
                    <a:pt x="28663" y="5113"/>
                  </a:cubicBezTo>
                  <a:cubicBezTo>
                    <a:pt x="28756" y="5113"/>
                    <a:pt x="28849" y="5095"/>
                    <a:pt x="28935" y="5058"/>
                  </a:cubicBezTo>
                  <a:cubicBezTo>
                    <a:pt x="29250" y="4919"/>
                    <a:pt x="29218" y="4637"/>
                    <a:pt x="29168" y="4395"/>
                  </a:cubicBezTo>
                  <a:cubicBezTo>
                    <a:pt x="29082" y="3976"/>
                    <a:pt x="28962" y="3566"/>
                    <a:pt x="28808" y="3167"/>
                  </a:cubicBezTo>
                  <a:cubicBezTo>
                    <a:pt x="29011" y="2985"/>
                    <a:pt x="29253" y="2914"/>
                    <a:pt x="29511" y="2914"/>
                  </a:cubicBezTo>
                  <a:cubicBezTo>
                    <a:pt x="29994" y="2914"/>
                    <a:pt x="30533" y="3162"/>
                    <a:pt x="30978" y="3407"/>
                  </a:cubicBezTo>
                  <a:cubicBezTo>
                    <a:pt x="31378" y="3627"/>
                    <a:pt x="31877" y="3820"/>
                    <a:pt x="32319" y="3820"/>
                  </a:cubicBezTo>
                  <a:cubicBezTo>
                    <a:pt x="32633" y="3820"/>
                    <a:pt x="32919" y="3723"/>
                    <a:pt x="33121" y="3470"/>
                  </a:cubicBezTo>
                  <a:cubicBezTo>
                    <a:pt x="33154" y="3760"/>
                    <a:pt x="33187" y="4054"/>
                    <a:pt x="33221" y="4345"/>
                  </a:cubicBezTo>
                  <a:cubicBezTo>
                    <a:pt x="33012" y="4325"/>
                    <a:pt x="32793" y="4311"/>
                    <a:pt x="32573" y="4311"/>
                  </a:cubicBezTo>
                  <a:cubicBezTo>
                    <a:pt x="31841" y="4311"/>
                    <a:pt x="31106" y="4466"/>
                    <a:pt x="30778" y="5078"/>
                  </a:cubicBezTo>
                  <a:cubicBezTo>
                    <a:pt x="30582" y="5443"/>
                    <a:pt x="30527" y="5965"/>
                    <a:pt x="30133" y="6093"/>
                  </a:cubicBezTo>
                  <a:cubicBezTo>
                    <a:pt x="30837" y="6065"/>
                    <a:pt x="31462" y="5659"/>
                    <a:pt x="32089" y="5336"/>
                  </a:cubicBezTo>
                  <a:cubicBezTo>
                    <a:pt x="32521" y="5113"/>
                    <a:pt x="33013" y="4925"/>
                    <a:pt x="33486" y="4925"/>
                  </a:cubicBezTo>
                  <a:cubicBezTo>
                    <a:pt x="33701" y="4925"/>
                    <a:pt x="33912" y="4964"/>
                    <a:pt x="34112" y="5056"/>
                  </a:cubicBezTo>
                  <a:cubicBezTo>
                    <a:pt x="34393" y="5185"/>
                    <a:pt x="34621" y="5405"/>
                    <a:pt x="34890" y="5554"/>
                  </a:cubicBezTo>
                  <a:cubicBezTo>
                    <a:pt x="35043" y="5639"/>
                    <a:pt x="35225" y="5697"/>
                    <a:pt x="35399" y="5697"/>
                  </a:cubicBezTo>
                  <a:cubicBezTo>
                    <a:pt x="35530" y="5697"/>
                    <a:pt x="35658" y="5664"/>
                    <a:pt x="35764" y="5584"/>
                  </a:cubicBezTo>
                  <a:cubicBezTo>
                    <a:pt x="35887" y="5489"/>
                    <a:pt x="35964" y="5347"/>
                    <a:pt x="36067" y="5229"/>
                  </a:cubicBezTo>
                  <a:cubicBezTo>
                    <a:pt x="36309" y="4955"/>
                    <a:pt x="36649" y="4859"/>
                    <a:pt x="37016" y="4859"/>
                  </a:cubicBezTo>
                  <a:cubicBezTo>
                    <a:pt x="37387" y="4859"/>
                    <a:pt x="37786" y="4957"/>
                    <a:pt x="38139" y="5066"/>
                  </a:cubicBezTo>
                  <a:cubicBezTo>
                    <a:pt x="40192" y="5084"/>
                    <a:pt x="40452" y="6040"/>
                    <a:pt x="38003" y="6040"/>
                  </a:cubicBezTo>
                  <a:cubicBezTo>
                    <a:pt x="37945" y="6040"/>
                    <a:pt x="37886" y="6040"/>
                    <a:pt x="37824" y="6039"/>
                  </a:cubicBezTo>
                  <a:lnTo>
                    <a:pt x="36212" y="6205"/>
                  </a:lnTo>
                  <a:cubicBezTo>
                    <a:pt x="36058" y="6233"/>
                    <a:pt x="35852" y="6212"/>
                    <a:pt x="35712" y="6317"/>
                  </a:cubicBezTo>
                  <a:cubicBezTo>
                    <a:pt x="35602" y="6401"/>
                    <a:pt x="35554" y="6540"/>
                    <a:pt x="35489" y="6662"/>
                  </a:cubicBezTo>
                  <a:cubicBezTo>
                    <a:pt x="35055" y="7475"/>
                    <a:pt x="33203" y="7134"/>
                    <a:pt x="32296" y="7302"/>
                  </a:cubicBezTo>
                  <a:cubicBezTo>
                    <a:pt x="32088" y="7340"/>
                    <a:pt x="31076" y="7720"/>
                    <a:pt x="32394" y="7769"/>
                  </a:cubicBezTo>
                  <a:cubicBezTo>
                    <a:pt x="33324" y="7749"/>
                    <a:pt x="34789" y="7710"/>
                    <a:pt x="36114" y="7710"/>
                  </a:cubicBezTo>
                  <a:cubicBezTo>
                    <a:pt x="38157" y="7710"/>
                    <a:pt x="39864" y="7801"/>
                    <a:pt x="38759" y="8192"/>
                  </a:cubicBezTo>
                  <a:cubicBezTo>
                    <a:pt x="38352" y="8224"/>
                    <a:pt x="37947" y="8255"/>
                    <a:pt x="37541" y="8285"/>
                  </a:cubicBezTo>
                  <a:cubicBezTo>
                    <a:pt x="37209" y="8310"/>
                    <a:pt x="36929" y="8523"/>
                    <a:pt x="36792" y="8826"/>
                  </a:cubicBezTo>
                  <a:cubicBezTo>
                    <a:pt x="36684" y="9065"/>
                    <a:pt x="36535" y="9277"/>
                    <a:pt x="36310" y="9405"/>
                  </a:cubicBezTo>
                  <a:cubicBezTo>
                    <a:pt x="36236" y="9446"/>
                    <a:pt x="36157" y="9478"/>
                    <a:pt x="36075" y="9499"/>
                  </a:cubicBezTo>
                  <a:cubicBezTo>
                    <a:pt x="35934" y="9504"/>
                    <a:pt x="35791" y="9509"/>
                    <a:pt x="35649" y="9512"/>
                  </a:cubicBezTo>
                  <a:cubicBezTo>
                    <a:pt x="34965" y="9409"/>
                    <a:pt x="34229" y="8786"/>
                    <a:pt x="33516" y="8786"/>
                  </a:cubicBezTo>
                  <a:cubicBezTo>
                    <a:pt x="33403" y="8786"/>
                    <a:pt x="33290" y="8802"/>
                    <a:pt x="33177" y="8838"/>
                  </a:cubicBezTo>
                  <a:cubicBezTo>
                    <a:pt x="32952" y="8911"/>
                    <a:pt x="32760" y="9062"/>
                    <a:pt x="32545" y="9165"/>
                  </a:cubicBezTo>
                  <a:cubicBezTo>
                    <a:pt x="32148" y="9354"/>
                    <a:pt x="31693" y="9368"/>
                    <a:pt x="31251" y="9377"/>
                  </a:cubicBezTo>
                  <a:cubicBezTo>
                    <a:pt x="29970" y="9407"/>
                    <a:pt x="28689" y="9436"/>
                    <a:pt x="27406" y="9465"/>
                  </a:cubicBezTo>
                  <a:cubicBezTo>
                    <a:pt x="27151" y="9471"/>
                    <a:pt x="26888" y="9480"/>
                    <a:pt x="26651" y="9564"/>
                  </a:cubicBezTo>
                  <a:cubicBezTo>
                    <a:pt x="26592" y="9576"/>
                    <a:pt x="26443" y="9579"/>
                    <a:pt x="26305" y="9579"/>
                  </a:cubicBezTo>
                  <a:cubicBezTo>
                    <a:pt x="26180" y="9579"/>
                    <a:pt x="26063" y="9576"/>
                    <a:pt x="26029" y="9575"/>
                  </a:cubicBezTo>
                  <a:cubicBezTo>
                    <a:pt x="26025" y="9575"/>
                    <a:pt x="26022" y="9575"/>
                    <a:pt x="26018" y="9575"/>
                  </a:cubicBezTo>
                  <a:cubicBezTo>
                    <a:pt x="25830" y="9575"/>
                    <a:pt x="25473" y="9696"/>
                    <a:pt x="25212" y="9696"/>
                  </a:cubicBezTo>
                  <a:cubicBezTo>
                    <a:pt x="25174" y="9696"/>
                    <a:pt x="25139" y="9694"/>
                    <a:pt x="25107" y="9688"/>
                  </a:cubicBezTo>
                  <a:cubicBezTo>
                    <a:pt x="25082" y="9684"/>
                    <a:pt x="25055" y="9682"/>
                    <a:pt x="25025" y="9682"/>
                  </a:cubicBezTo>
                  <a:cubicBezTo>
                    <a:pt x="24745" y="9682"/>
                    <a:pt x="24296" y="9851"/>
                    <a:pt x="24713" y="9876"/>
                  </a:cubicBezTo>
                  <a:cubicBezTo>
                    <a:pt x="24725" y="9884"/>
                    <a:pt x="24740" y="9888"/>
                    <a:pt x="24754" y="9888"/>
                  </a:cubicBezTo>
                  <a:cubicBezTo>
                    <a:pt x="24757" y="9888"/>
                    <a:pt x="24760" y="9888"/>
                    <a:pt x="24762" y="9887"/>
                  </a:cubicBezTo>
                  <a:lnTo>
                    <a:pt x="25466" y="9885"/>
                  </a:lnTo>
                  <a:cubicBezTo>
                    <a:pt x="25542" y="9885"/>
                    <a:pt x="25616" y="9885"/>
                    <a:pt x="25690" y="9891"/>
                  </a:cubicBezTo>
                  <a:cubicBezTo>
                    <a:pt x="25741" y="9896"/>
                    <a:pt x="25791" y="9904"/>
                    <a:pt x="25842" y="9910"/>
                  </a:cubicBezTo>
                  <a:cubicBezTo>
                    <a:pt x="25897" y="9914"/>
                    <a:pt x="25951" y="9917"/>
                    <a:pt x="26006" y="9917"/>
                  </a:cubicBezTo>
                  <a:cubicBezTo>
                    <a:pt x="26021" y="9917"/>
                    <a:pt x="26036" y="9917"/>
                    <a:pt x="26051" y="9916"/>
                  </a:cubicBezTo>
                  <a:lnTo>
                    <a:pt x="26051" y="9916"/>
                  </a:lnTo>
                  <a:cubicBezTo>
                    <a:pt x="25811" y="10032"/>
                    <a:pt x="25534" y="10058"/>
                    <a:pt x="25267" y="10094"/>
                  </a:cubicBezTo>
                  <a:cubicBezTo>
                    <a:pt x="24503" y="10201"/>
                    <a:pt x="23428" y="10401"/>
                    <a:pt x="22411" y="10556"/>
                  </a:cubicBezTo>
                  <a:cubicBezTo>
                    <a:pt x="22288" y="10574"/>
                    <a:pt x="22158" y="10579"/>
                    <a:pt x="22026" y="10579"/>
                  </a:cubicBezTo>
                  <a:cubicBezTo>
                    <a:pt x="21899" y="10579"/>
                    <a:pt x="21771" y="10575"/>
                    <a:pt x="21649" y="10575"/>
                  </a:cubicBezTo>
                  <a:cubicBezTo>
                    <a:pt x="21396" y="10575"/>
                    <a:pt x="21167" y="10593"/>
                    <a:pt x="21018" y="10703"/>
                  </a:cubicBezTo>
                  <a:cubicBezTo>
                    <a:pt x="20843" y="11081"/>
                    <a:pt x="22361" y="11362"/>
                    <a:pt x="23407" y="11362"/>
                  </a:cubicBezTo>
                  <a:cubicBezTo>
                    <a:pt x="23760" y="11362"/>
                    <a:pt x="24060" y="11330"/>
                    <a:pt x="24222" y="11259"/>
                  </a:cubicBezTo>
                  <a:cubicBezTo>
                    <a:pt x="24475" y="11149"/>
                    <a:pt x="24683" y="10961"/>
                    <a:pt x="24914" y="10811"/>
                  </a:cubicBezTo>
                  <a:cubicBezTo>
                    <a:pt x="25341" y="10532"/>
                    <a:pt x="25839" y="10386"/>
                    <a:pt x="26344" y="10386"/>
                  </a:cubicBezTo>
                  <a:cubicBezTo>
                    <a:pt x="26461" y="10386"/>
                    <a:pt x="26580" y="10394"/>
                    <a:pt x="26697" y="10410"/>
                  </a:cubicBezTo>
                  <a:cubicBezTo>
                    <a:pt x="27362" y="10502"/>
                    <a:pt x="27960" y="10844"/>
                    <a:pt x="28590" y="11075"/>
                  </a:cubicBezTo>
                  <a:cubicBezTo>
                    <a:pt x="28935" y="11202"/>
                    <a:pt x="29312" y="11294"/>
                    <a:pt x="29677" y="11294"/>
                  </a:cubicBezTo>
                  <a:cubicBezTo>
                    <a:pt x="29979" y="11294"/>
                    <a:pt x="30273" y="11231"/>
                    <a:pt x="30533" y="11074"/>
                  </a:cubicBezTo>
                  <a:cubicBezTo>
                    <a:pt x="30243" y="10979"/>
                    <a:pt x="29943" y="10912"/>
                    <a:pt x="29640" y="10875"/>
                  </a:cubicBezTo>
                  <a:lnTo>
                    <a:pt x="29640" y="10875"/>
                  </a:lnTo>
                  <a:lnTo>
                    <a:pt x="32725" y="11126"/>
                  </a:lnTo>
                  <a:cubicBezTo>
                    <a:pt x="32824" y="11134"/>
                    <a:pt x="32925" y="11141"/>
                    <a:pt x="33026" y="11141"/>
                  </a:cubicBezTo>
                  <a:cubicBezTo>
                    <a:pt x="33170" y="11141"/>
                    <a:pt x="33313" y="11126"/>
                    <a:pt x="33446" y="11073"/>
                  </a:cubicBezTo>
                  <a:cubicBezTo>
                    <a:pt x="33677" y="10981"/>
                    <a:pt x="33853" y="10787"/>
                    <a:pt x="34083" y="10688"/>
                  </a:cubicBezTo>
                  <a:cubicBezTo>
                    <a:pt x="34131" y="10668"/>
                    <a:pt x="34180" y="10651"/>
                    <a:pt x="34230" y="10639"/>
                  </a:cubicBezTo>
                  <a:cubicBezTo>
                    <a:pt x="36067" y="10796"/>
                    <a:pt x="37904" y="10936"/>
                    <a:pt x="39742" y="11059"/>
                  </a:cubicBezTo>
                  <a:cubicBezTo>
                    <a:pt x="38948" y="11170"/>
                    <a:pt x="38344" y="11217"/>
                    <a:pt x="37842" y="11252"/>
                  </a:cubicBezTo>
                  <a:cubicBezTo>
                    <a:pt x="37342" y="11288"/>
                    <a:pt x="36948" y="11314"/>
                    <a:pt x="36577" y="11385"/>
                  </a:cubicBezTo>
                  <a:cubicBezTo>
                    <a:pt x="35837" y="11528"/>
                    <a:pt x="36083" y="11825"/>
                    <a:pt x="36577" y="11825"/>
                  </a:cubicBezTo>
                  <a:cubicBezTo>
                    <a:pt x="36999" y="11825"/>
                    <a:pt x="40241" y="11607"/>
                    <a:pt x="42001" y="11607"/>
                  </a:cubicBezTo>
                  <a:cubicBezTo>
                    <a:pt x="42296" y="11607"/>
                    <a:pt x="42550" y="11613"/>
                    <a:pt x="42741" y="11627"/>
                  </a:cubicBezTo>
                  <a:cubicBezTo>
                    <a:pt x="44073" y="11726"/>
                    <a:pt x="43481" y="11825"/>
                    <a:pt x="45010" y="11825"/>
                  </a:cubicBezTo>
                  <a:cubicBezTo>
                    <a:pt x="46028" y="11825"/>
                    <a:pt x="46412" y="11890"/>
                    <a:pt x="46949" y="11890"/>
                  </a:cubicBezTo>
                  <a:cubicBezTo>
                    <a:pt x="47217" y="11890"/>
                    <a:pt x="47524" y="11874"/>
                    <a:pt x="47968" y="11825"/>
                  </a:cubicBezTo>
                  <a:cubicBezTo>
                    <a:pt x="49299" y="11676"/>
                    <a:pt x="49891" y="11726"/>
                    <a:pt x="51420" y="11676"/>
                  </a:cubicBezTo>
                  <a:cubicBezTo>
                    <a:pt x="52646" y="11636"/>
                    <a:pt x="52921" y="11318"/>
                    <a:pt x="53950" y="11318"/>
                  </a:cubicBezTo>
                  <a:cubicBezTo>
                    <a:pt x="54203" y="11318"/>
                    <a:pt x="54502" y="11338"/>
                    <a:pt x="54872" y="11385"/>
                  </a:cubicBezTo>
                  <a:cubicBezTo>
                    <a:pt x="55504" y="11466"/>
                    <a:pt x="56068" y="11494"/>
                    <a:pt x="56575" y="11494"/>
                  </a:cubicBezTo>
                  <a:cubicBezTo>
                    <a:pt x="57571" y="11494"/>
                    <a:pt x="58344" y="11389"/>
                    <a:pt x="58965" y="11385"/>
                  </a:cubicBezTo>
                  <a:cubicBezTo>
                    <a:pt x="59902" y="11381"/>
                    <a:pt x="59951" y="11135"/>
                    <a:pt x="57634" y="10888"/>
                  </a:cubicBezTo>
                  <a:cubicBezTo>
                    <a:pt x="56006" y="10715"/>
                    <a:pt x="55059" y="10518"/>
                    <a:pt x="54332" y="10518"/>
                  </a:cubicBezTo>
                  <a:cubicBezTo>
                    <a:pt x="54024" y="10518"/>
                    <a:pt x="53756" y="10553"/>
                    <a:pt x="53492" y="10641"/>
                  </a:cubicBezTo>
                  <a:cubicBezTo>
                    <a:pt x="53358" y="10686"/>
                    <a:pt x="53186" y="10705"/>
                    <a:pt x="52989" y="10705"/>
                  </a:cubicBezTo>
                  <a:cubicBezTo>
                    <a:pt x="52548" y="10705"/>
                    <a:pt x="51985" y="10610"/>
                    <a:pt x="51467" y="10495"/>
                  </a:cubicBezTo>
                  <a:cubicBezTo>
                    <a:pt x="51493" y="10481"/>
                    <a:pt x="51522" y="10467"/>
                    <a:pt x="51547" y="10452"/>
                  </a:cubicBezTo>
                  <a:cubicBezTo>
                    <a:pt x="52144" y="10113"/>
                    <a:pt x="50008" y="9922"/>
                    <a:pt x="50680" y="9779"/>
                  </a:cubicBezTo>
                  <a:cubicBezTo>
                    <a:pt x="51903" y="9518"/>
                    <a:pt x="53320" y="9437"/>
                    <a:pt x="54789" y="9437"/>
                  </a:cubicBezTo>
                  <a:cubicBezTo>
                    <a:pt x="57207" y="9437"/>
                    <a:pt x="59769" y="9657"/>
                    <a:pt x="61848" y="9657"/>
                  </a:cubicBezTo>
                  <a:cubicBezTo>
                    <a:pt x="62221" y="9657"/>
                    <a:pt x="62578" y="9649"/>
                    <a:pt x="62916" y="9633"/>
                  </a:cubicBezTo>
                  <a:cubicBezTo>
                    <a:pt x="62916" y="9633"/>
                    <a:pt x="63680" y="9645"/>
                    <a:pt x="64483" y="9645"/>
                  </a:cubicBezTo>
                  <a:cubicBezTo>
                    <a:pt x="64882" y="9645"/>
                    <a:pt x="65293" y="9643"/>
                    <a:pt x="65622" y="9633"/>
                  </a:cubicBezTo>
                  <a:cubicBezTo>
                    <a:pt x="66470" y="9609"/>
                    <a:pt x="66954" y="9497"/>
                    <a:pt x="67417" y="9497"/>
                  </a:cubicBezTo>
                  <a:cubicBezTo>
                    <a:pt x="67492" y="9497"/>
                    <a:pt x="67567" y="9500"/>
                    <a:pt x="67643" y="9507"/>
                  </a:cubicBezTo>
                  <a:cubicBezTo>
                    <a:pt x="67828" y="9524"/>
                    <a:pt x="67987" y="9530"/>
                    <a:pt x="68123" y="9530"/>
                  </a:cubicBezTo>
                  <a:cubicBezTo>
                    <a:pt x="68387" y="9530"/>
                    <a:pt x="68565" y="9507"/>
                    <a:pt x="68678" y="9497"/>
                  </a:cubicBezTo>
                  <a:cubicBezTo>
                    <a:pt x="68851" y="9481"/>
                    <a:pt x="68988" y="9349"/>
                    <a:pt x="68235" y="9211"/>
                  </a:cubicBezTo>
                  <a:cubicBezTo>
                    <a:pt x="68022" y="9172"/>
                    <a:pt x="67820" y="9110"/>
                    <a:pt x="67620" y="9044"/>
                  </a:cubicBezTo>
                  <a:cubicBezTo>
                    <a:pt x="68303" y="8910"/>
                    <a:pt x="68982" y="8754"/>
                    <a:pt x="69665" y="8571"/>
                  </a:cubicBezTo>
                  <a:cubicBezTo>
                    <a:pt x="70253" y="8413"/>
                    <a:pt x="70896" y="8365"/>
                    <a:pt x="71567" y="8365"/>
                  </a:cubicBezTo>
                  <a:cubicBezTo>
                    <a:pt x="72616" y="8365"/>
                    <a:pt x="73732" y="8483"/>
                    <a:pt x="74799" y="8483"/>
                  </a:cubicBezTo>
                  <a:cubicBezTo>
                    <a:pt x="74980" y="8483"/>
                    <a:pt x="75160" y="8480"/>
                    <a:pt x="75339" y="8472"/>
                  </a:cubicBezTo>
                  <a:lnTo>
                    <a:pt x="75339" y="5424"/>
                  </a:lnTo>
                  <a:cubicBezTo>
                    <a:pt x="75102" y="5392"/>
                    <a:pt x="74932" y="5167"/>
                    <a:pt x="74478" y="4974"/>
                  </a:cubicBezTo>
                  <a:cubicBezTo>
                    <a:pt x="74377" y="4930"/>
                    <a:pt x="74287" y="4911"/>
                    <a:pt x="74206" y="4911"/>
                  </a:cubicBezTo>
                  <a:cubicBezTo>
                    <a:pt x="73729" y="4911"/>
                    <a:pt x="73527" y="5547"/>
                    <a:pt x="72965" y="5630"/>
                  </a:cubicBezTo>
                  <a:cubicBezTo>
                    <a:pt x="72456" y="5706"/>
                    <a:pt x="71553" y="6019"/>
                    <a:pt x="71004" y="6019"/>
                  </a:cubicBezTo>
                  <a:cubicBezTo>
                    <a:pt x="70844" y="6019"/>
                    <a:pt x="70714" y="5993"/>
                    <a:pt x="70633" y="5926"/>
                  </a:cubicBezTo>
                  <a:cubicBezTo>
                    <a:pt x="70272" y="5630"/>
                    <a:pt x="71617" y="5696"/>
                    <a:pt x="71717" y="5301"/>
                  </a:cubicBezTo>
                  <a:cubicBezTo>
                    <a:pt x="71816" y="4906"/>
                    <a:pt x="72801" y="4874"/>
                    <a:pt x="72638" y="4677"/>
                  </a:cubicBezTo>
                  <a:cubicBezTo>
                    <a:pt x="72581" y="4610"/>
                    <a:pt x="72453" y="4581"/>
                    <a:pt x="72284" y="4581"/>
                  </a:cubicBezTo>
                  <a:cubicBezTo>
                    <a:pt x="71955" y="4581"/>
                    <a:pt x="71472" y="4690"/>
                    <a:pt x="71059" y="4842"/>
                  </a:cubicBezTo>
                  <a:cubicBezTo>
                    <a:pt x="70971" y="4874"/>
                    <a:pt x="70892" y="4889"/>
                    <a:pt x="70821" y="4889"/>
                  </a:cubicBezTo>
                  <a:cubicBezTo>
                    <a:pt x="70388" y="4889"/>
                    <a:pt x="70224" y="4363"/>
                    <a:pt x="69744" y="4250"/>
                  </a:cubicBezTo>
                  <a:cubicBezTo>
                    <a:pt x="69632" y="4223"/>
                    <a:pt x="69508" y="4210"/>
                    <a:pt x="69382" y="4210"/>
                  </a:cubicBezTo>
                  <a:cubicBezTo>
                    <a:pt x="68877" y="4210"/>
                    <a:pt x="68323" y="4417"/>
                    <a:pt x="68244" y="4812"/>
                  </a:cubicBezTo>
                  <a:cubicBezTo>
                    <a:pt x="68145" y="5306"/>
                    <a:pt x="68035" y="5598"/>
                    <a:pt x="67279" y="5663"/>
                  </a:cubicBezTo>
                  <a:cubicBezTo>
                    <a:pt x="66522" y="5730"/>
                    <a:pt x="66851" y="5894"/>
                    <a:pt x="66062" y="6222"/>
                  </a:cubicBezTo>
                  <a:cubicBezTo>
                    <a:pt x="65824" y="6322"/>
                    <a:pt x="65637" y="6359"/>
                    <a:pt x="65469" y="6359"/>
                  </a:cubicBezTo>
                  <a:cubicBezTo>
                    <a:pt x="65083" y="6359"/>
                    <a:pt x="64799" y="6164"/>
                    <a:pt x="64226" y="6095"/>
                  </a:cubicBezTo>
                  <a:cubicBezTo>
                    <a:pt x="64178" y="6089"/>
                    <a:pt x="64133" y="6086"/>
                    <a:pt x="64091" y="6086"/>
                  </a:cubicBezTo>
                  <a:cubicBezTo>
                    <a:pt x="63423" y="6086"/>
                    <a:pt x="63564" y="6808"/>
                    <a:pt x="63038" y="7242"/>
                  </a:cubicBezTo>
                  <a:cubicBezTo>
                    <a:pt x="62736" y="7491"/>
                    <a:pt x="62396" y="7673"/>
                    <a:pt x="61955" y="7673"/>
                  </a:cubicBezTo>
                  <a:cubicBezTo>
                    <a:pt x="61580" y="7673"/>
                    <a:pt x="61132" y="7541"/>
                    <a:pt x="60573" y="7209"/>
                  </a:cubicBezTo>
                  <a:cubicBezTo>
                    <a:pt x="60015" y="6876"/>
                    <a:pt x="59678" y="6801"/>
                    <a:pt x="59422" y="6801"/>
                  </a:cubicBezTo>
                  <a:cubicBezTo>
                    <a:pt x="59209" y="6801"/>
                    <a:pt x="59052" y="6854"/>
                    <a:pt x="58871" y="6854"/>
                  </a:cubicBezTo>
                  <a:cubicBezTo>
                    <a:pt x="58798" y="6854"/>
                    <a:pt x="58720" y="6845"/>
                    <a:pt x="58633" y="6820"/>
                  </a:cubicBezTo>
                  <a:cubicBezTo>
                    <a:pt x="58200" y="6698"/>
                    <a:pt x="58555" y="6585"/>
                    <a:pt x="59285" y="6585"/>
                  </a:cubicBezTo>
                  <a:cubicBezTo>
                    <a:pt x="59499" y="6585"/>
                    <a:pt x="59746" y="6594"/>
                    <a:pt x="60014" y="6616"/>
                  </a:cubicBezTo>
                  <a:cubicBezTo>
                    <a:pt x="60634" y="6667"/>
                    <a:pt x="60884" y="6818"/>
                    <a:pt x="61118" y="6818"/>
                  </a:cubicBezTo>
                  <a:cubicBezTo>
                    <a:pt x="61332" y="6818"/>
                    <a:pt x="61532" y="6694"/>
                    <a:pt x="61987" y="6255"/>
                  </a:cubicBezTo>
                  <a:cubicBezTo>
                    <a:pt x="62941" y="5337"/>
                    <a:pt x="63038" y="6091"/>
                    <a:pt x="63663" y="5301"/>
                  </a:cubicBezTo>
                  <a:cubicBezTo>
                    <a:pt x="64017" y="4853"/>
                    <a:pt x="64266" y="4839"/>
                    <a:pt x="64469" y="4839"/>
                  </a:cubicBezTo>
                  <a:cubicBezTo>
                    <a:pt x="64482" y="4839"/>
                    <a:pt x="64495" y="4839"/>
                    <a:pt x="64509" y="4839"/>
                  </a:cubicBezTo>
                  <a:cubicBezTo>
                    <a:pt x="64645" y="4839"/>
                    <a:pt x="64762" y="4832"/>
                    <a:pt x="64878" y="4677"/>
                  </a:cubicBezTo>
                  <a:cubicBezTo>
                    <a:pt x="65174" y="4283"/>
                    <a:pt x="64649" y="3756"/>
                    <a:pt x="64878" y="3362"/>
                  </a:cubicBezTo>
                  <a:cubicBezTo>
                    <a:pt x="65007" y="3140"/>
                    <a:pt x="65158" y="3085"/>
                    <a:pt x="65513" y="3085"/>
                  </a:cubicBezTo>
                  <a:cubicBezTo>
                    <a:pt x="65787" y="3085"/>
                    <a:pt x="66183" y="3118"/>
                    <a:pt x="66785" y="3132"/>
                  </a:cubicBezTo>
                  <a:cubicBezTo>
                    <a:pt x="66835" y="3133"/>
                    <a:pt x="66882" y="3133"/>
                    <a:pt x="66927" y="3133"/>
                  </a:cubicBezTo>
                  <a:cubicBezTo>
                    <a:pt x="68144" y="3133"/>
                    <a:pt x="67877" y="2726"/>
                    <a:pt x="68955" y="2408"/>
                  </a:cubicBezTo>
                  <a:cubicBezTo>
                    <a:pt x="70073" y="2078"/>
                    <a:pt x="70238" y="2408"/>
                    <a:pt x="70633" y="2047"/>
                  </a:cubicBezTo>
                  <a:cubicBezTo>
                    <a:pt x="71028" y="1687"/>
                    <a:pt x="72905" y="1686"/>
                    <a:pt x="73002" y="862"/>
                  </a:cubicBezTo>
                  <a:cubicBezTo>
                    <a:pt x="73098" y="40"/>
                    <a:pt x="73793" y="665"/>
                    <a:pt x="73663" y="173"/>
                  </a:cubicBezTo>
                  <a:cubicBezTo>
                    <a:pt x="73629" y="46"/>
                    <a:pt x="73394" y="1"/>
                    <a:pt x="730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4"/>
            <p:cNvSpPr/>
            <p:nvPr/>
          </p:nvSpPr>
          <p:spPr>
            <a:xfrm>
              <a:off x="7988625" y="4018322"/>
              <a:ext cx="1108095" cy="540767"/>
            </a:xfrm>
            <a:custGeom>
              <a:avLst/>
              <a:gdLst/>
              <a:ahLst/>
              <a:cxnLst/>
              <a:rect l="l" t="t" r="r" b="b"/>
              <a:pathLst>
                <a:path w="17188" h="8388" extrusionOk="0">
                  <a:moveTo>
                    <a:pt x="15215" y="305"/>
                  </a:moveTo>
                  <a:cubicBezTo>
                    <a:pt x="15249" y="510"/>
                    <a:pt x="15285" y="715"/>
                    <a:pt x="15321" y="920"/>
                  </a:cubicBezTo>
                  <a:lnTo>
                    <a:pt x="15321" y="920"/>
                  </a:lnTo>
                  <a:cubicBezTo>
                    <a:pt x="15289" y="715"/>
                    <a:pt x="15254" y="510"/>
                    <a:pt x="15215" y="305"/>
                  </a:cubicBezTo>
                  <a:close/>
                  <a:moveTo>
                    <a:pt x="10675" y="170"/>
                  </a:moveTo>
                  <a:cubicBezTo>
                    <a:pt x="10718" y="482"/>
                    <a:pt x="10740" y="796"/>
                    <a:pt x="10741" y="1110"/>
                  </a:cubicBezTo>
                  <a:lnTo>
                    <a:pt x="10741" y="1110"/>
                  </a:lnTo>
                  <a:cubicBezTo>
                    <a:pt x="10757" y="795"/>
                    <a:pt x="10738" y="480"/>
                    <a:pt x="10675" y="170"/>
                  </a:cubicBezTo>
                  <a:close/>
                  <a:moveTo>
                    <a:pt x="14878" y="799"/>
                  </a:moveTo>
                  <a:cubicBezTo>
                    <a:pt x="14878" y="921"/>
                    <a:pt x="14876" y="1044"/>
                    <a:pt x="14873" y="1167"/>
                  </a:cubicBezTo>
                  <a:lnTo>
                    <a:pt x="14873" y="1167"/>
                  </a:lnTo>
                  <a:cubicBezTo>
                    <a:pt x="14880" y="1044"/>
                    <a:pt x="14883" y="922"/>
                    <a:pt x="14878" y="799"/>
                  </a:cubicBezTo>
                  <a:close/>
                  <a:moveTo>
                    <a:pt x="15010" y="1382"/>
                  </a:moveTo>
                  <a:cubicBezTo>
                    <a:pt x="15012" y="1392"/>
                    <a:pt x="15014" y="1401"/>
                    <a:pt x="15015" y="1411"/>
                  </a:cubicBezTo>
                  <a:lnTo>
                    <a:pt x="15015" y="1411"/>
                  </a:lnTo>
                  <a:cubicBezTo>
                    <a:pt x="15014" y="1401"/>
                    <a:pt x="15012" y="1392"/>
                    <a:pt x="15010" y="1382"/>
                  </a:cubicBezTo>
                  <a:close/>
                  <a:moveTo>
                    <a:pt x="0" y="2147"/>
                  </a:moveTo>
                  <a:cubicBezTo>
                    <a:pt x="17" y="2191"/>
                    <a:pt x="37" y="2232"/>
                    <a:pt x="59" y="2272"/>
                  </a:cubicBezTo>
                  <a:lnTo>
                    <a:pt x="59" y="2272"/>
                  </a:lnTo>
                  <a:cubicBezTo>
                    <a:pt x="39" y="2231"/>
                    <a:pt x="19" y="2189"/>
                    <a:pt x="0" y="2147"/>
                  </a:cubicBezTo>
                  <a:close/>
                  <a:moveTo>
                    <a:pt x="13941" y="1"/>
                  </a:moveTo>
                  <a:cubicBezTo>
                    <a:pt x="13625" y="350"/>
                    <a:pt x="13179" y="550"/>
                    <a:pt x="12818" y="851"/>
                  </a:cubicBezTo>
                  <a:cubicBezTo>
                    <a:pt x="12124" y="1429"/>
                    <a:pt x="11825" y="2288"/>
                    <a:pt x="11535" y="3165"/>
                  </a:cubicBezTo>
                  <a:lnTo>
                    <a:pt x="11535" y="3165"/>
                  </a:lnTo>
                  <a:cubicBezTo>
                    <a:pt x="11594" y="3056"/>
                    <a:pt x="11657" y="2948"/>
                    <a:pt x="11725" y="2843"/>
                  </a:cubicBezTo>
                  <a:cubicBezTo>
                    <a:pt x="12376" y="1830"/>
                    <a:pt x="13397" y="1075"/>
                    <a:pt x="13941" y="1"/>
                  </a:cubicBezTo>
                  <a:close/>
                  <a:moveTo>
                    <a:pt x="8205" y="2183"/>
                  </a:moveTo>
                  <a:lnTo>
                    <a:pt x="8205" y="2183"/>
                  </a:lnTo>
                  <a:cubicBezTo>
                    <a:pt x="8007" y="2627"/>
                    <a:pt x="7820" y="3074"/>
                    <a:pt x="7642" y="3525"/>
                  </a:cubicBezTo>
                  <a:lnTo>
                    <a:pt x="7642" y="3525"/>
                  </a:lnTo>
                  <a:cubicBezTo>
                    <a:pt x="7852" y="3088"/>
                    <a:pt x="8040" y="2641"/>
                    <a:pt x="8205" y="2183"/>
                  </a:cubicBezTo>
                  <a:close/>
                  <a:moveTo>
                    <a:pt x="11535" y="3165"/>
                  </a:moveTo>
                  <a:cubicBezTo>
                    <a:pt x="11318" y="3570"/>
                    <a:pt x="11159" y="4004"/>
                    <a:pt x="11064" y="4452"/>
                  </a:cubicBezTo>
                  <a:lnTo>
                    <a:pt x="11064" y="4452"/>
                  </a:lnTo>
                  <a:cubicBezTo>
                    <a:pt x="11250" y="4040"/>
                    <a:pt x="11392" y="3600"/>
                    <a:pt x="11535" y="3165"/>
                  </a:cubicBezTo>
                  <a:close/>
                  <a:moveTo>
                    <a:pt x="8454" y="374"/>
                  </a:moveTo>
                  <a:cubicBezTo>
                    <a:pt x="8363" y="2367"/>
                    <a:pt x="8082" y="4491"/>
                    <a:pt x="6779" y="6004"/>
                  </a:cubicBezTo>
                  <a:cubicBezTo>
                    <a:pt x="7034" y="5166"/>
                    <a:pt x="7322" y="4339"/>
                    <a:pt x="7642" y="3525"/>
                  </a:cubicBezTo>
                  <a:lnTo>
                    <a:pt x="7642" y="3525"/>
                  </a:lnTo>
                  <a:cubicBezTo>
                    <a:pt x="7195" y="4457"/>
                    <a:pt x="6648" y="5339"/>
                    <a:pt x="6010" y="6156"/>
                  </a:cubicBezTo>
                  <a:cubicBezTo>
                    <a:pt x="6244" y="4878"/>
                    <a:pt x="6726" y="3658"/>
                    <a:pt x="7429" y="2564"/>
                  </a:cubicBezTo>
                  <a:lnTo>
                    <a:pt x="7429" y="2564"/>
                  </a:lnTo>
                  <a:cubicBezTo>
                    <a:pt x="6316" y="3609"/>
                    <a:pt x="5579" y="5047"/>
                    <a:pt x="5381" y="6561"/>
                  </a:cubicBezTo>
                  <a:lnTo>
                    <a:pt x="4216" y="2298"/>
                  </a:lnTo>
                  <a:lnTo>
                    <a:pt x="4216" y="2298"/>
                  </a:lnTo>
                  <a:cubicBezTo>
                    <a:pt x="4405" y="3056"/>
                    <a:pt x="4592" y="3813"/>
                    <a:pt x="4780" y="4571"/>
                  </a:cubicBezTo>
                  <a:cubicBezTo>
                    <a:pt x="4947" y="5244"/>
                    <a:pt x="5080" y="6057"/>
                    <a:pt x="4589" y="6549"/>
                  </a:cubicBezTo>
                  <a:lnTo>
                    <a:pt x="4672" y="4314"/>
                  </a:lnTo>
                  <a:lnTo>
                    <a:pt x="4672" y="4314"/>
                  </a:lnTo>
                  <a:cubicBezTo>
                    <a:pt x="4627" y="5072"/>
                    <a:pt x="4499" y="5821"/>
                    <a:pt x="4291" y="6550"/>
                  </a:cubicBezTo>
                  <a:cubicBezTo>
                    <a:pt x="4225" y="5732"/>
                    <a:pt x="4160" y="4914"/>
                    <a:pt x="4094" y="4096"/>
                  </a:cubicBezTo>
                  <a:cubicBezTo>
                    <a:pt x="4077" y="5011"/>
                    <a:pt x="3993" y="5923"/>
                    <a:pt x="3840" y="6824"/>
                  </a:cubicBezTo>
                  <a:cubicBezTo>
                    <a:pt x="3702" y="5011"/>
                    <a:pt x="3562" y="3190"/>
                    <a:pt x="3159" y="1416"/>
                  </a:cubicBezTo>
                  <a:lnTo>
                    <a:pt x="3159" y="1416"/>
                  </a:lnTo>
                  <a:cubicBezTo>
                    <a:pt x="3218" y="3181"/>
                    <a:pt x="3278" y="4945"/>
                    <a:pt x="3337" y="6709"/>
                  </a:cubicBezTo>
                  <a:cubicBezTo>
                    <a:pt x="3078" y="5747"/>
                    <a:pt x="2742" y="4808"/>
                    <a:pt x="2333" y="3899"/>
                  </a:cubicBezTo>
                  <a:lnTo>
                    <a:pt x="2333" y="3899"/>
                  </a:lnTo>
                  <a:cubicBezTo>
                    <a:pt x="2583" y="4953"/>
                    <a:pt x="2790" y="6016"/>
                    <a:pt x="2954" y="7085"/>
                  </a:cubicBezTo>
                  <a:cubicBezTo>
                    <a:pt x="2180" y="5898"/>
                    <a:pt x="2217" y="4225"/>
                    <a:pt x="1166" y="3274"/>
                  </a:cubicBezTo>
                  <a:cubicBezTo>
                    <a:pt x="795" y="2938"/>
                    <a:pt x="295" y="2700"/>
                    <a:pt x="59" y="2272"/>
                  </a:cubicBezTo>
                  <a:lnTo>
                    <a:pt x="59" y="2272"/>
                  </a:lnTo>
                  <a:cubicBezTo>
                    <a:pt x="534" y="3259"/>
                    <a:pt x="1191" y="4148"/>
                    <a:pt x="1711" y="5111"/>
                  </a:cubicBezTo>
                  <a:cubicBezTo>
                    <a:pt x="2254" y="6115"/>
                    <a:pt x="2652" y="7262"/>
                    <a:pt x="2464" y="8388"/>
                  </a:cubicBezTo>
                  <a:lnTo>
                    <a:pt x="3580" y="8277"/>
                  </a:lnTo>
                  <a:lnTo>
                    <a:pt x="9330" y="6685"/>
                  </a:lnTo>
                  <a:cubicBezTo>
                    <a:pt x="9987" y="6504"/>
                    <a:pt x="10646" y="6321"/>
                    <a:pt x="11321" y="6238"/>
                  </a:cubicBezTo>
                  <a:cubicBezTo>
                    <a:pt x="12138" y="6137"/>
                    <a:pt x="12967" y="6182"/>
                    <a:pt x="13786" y="6098"/>
                  </a:cubicBezTo>
                  <a:cubicBezTo>
                    <a:pt x="14944" y="5979"/>
                    <a:pt x="16060" y="5605"/>
                    <a:pt x="17163" y="5234"/>
                  </a:cubicBezTo>
                  <a:cubicBezTo>
                    <a:pt x="17188" y="4173"/>
                    <a:pt x="17059" y="3113"/>
                    <a:pt x="16782" y="2088"/>
                  </a:cubicBezTo>
                  <a:lnTo>
                    <a:pt x="16782" y="2088"/>
                  </a:lnTo>
                  <a:cubicBezTo>
                    <a:pt x="16920" y="2999"/>
                    <a:pt x="16994" y="3919"/>
                    <a:pt x="17004" y="4840"/>
                  </a:cubicBezTo>
                  <a:cubicBezTo>
                    <a:pt x="16892" y="3927"/>
                    <a:pt x="16599" y="3045"/>
                    <a:pt x="16140" y="2245"/>
                  </a:cubicBezTo>
                  <a:lnTo>
                    <a:pt x="16140" y="2245"/>
                  </a:lnTo>
                  <a:cubicBezTo>
                    <a:pt x="16403" y="3165"/>
                    <a:pt x="16420" y="4137"/>
                    <a:pt x="16190" y="5065"/>
                  </a:cubicBezTo>
                  <a:cubicBezTo>
                    <a:pt x="15856" y="3692"/>
                    <a:pt x="15567" y="2310"/>
                    <a:pt x="15321" y="920"/>
                  </a:cubicBezTo>
                  <a:lnTo>
                    <a:pt x="15321" y="920"/>
                  </a:lnTo>
                  <a:cubicBezTo>
                    <a:pt x="15544" y="2360"/>
                    <a:pt x="15595" y="3822"/>
                    <a:pt x="15473" y="5275"/>
                  </a:cubicBezTo>
                  <a:cubicBezTo>
                    <a:pt x="15390" y="3980"/>
                    <a:pt x="15238" y="2690"/>
                    <a:pt x="15015" y="1411"/>
                  </a:cubicBezTo>
                  <a:lnTo>
                    <a:pt x="15015" y="1411"/>
                  </a:lnTo>
                  <a:cubicBezTo>
                    <a:pt x="15244" y="2737"/>
                    <a:pt x="15007" y="4139"/>
                    <a:pt x="14355" y="5317"/>
                  </a:cubicBezTo>
                  <a:cubicBezTo>
                    <a:pt x="14664" y="3954"/>
                    <a:pt x="14838" y="2564"/>
                    <a:pt x="14873" y="1167"/>
                  </a:cubicBezTo>
                  <a:lnTo>
                    <a:pt x="14873" y="1167"/>
                  </a:lnTo>
                  <a:cubicBezTo>
                    <a:pt x="14825" y="1906"/>
                    <a:pt x="14569" y="2629"/>
                    <a:pt x="14214" y="3284"/>
                  </a:cubicBezTo>
                  <a:cubicBezTo>
                    <a:pt x="13800" y="4046"/>
                    <a:pt x="13257" y="4728"/>
                    <a:pt x="12715" y="5407"/>
                  </a:cubicBezTo>
                  <a:cubicBezTo>
                    <a:pt x="13469" y="4317"/>
                    <a:pt x="13956" y="3065"/>
                    <a:pt x="14136" y="1751"/>
                  </a:cubicBezTo>
                  <a:lnTo>
                    <a:pt x="14136" y="1751"/>
                  </a:lnTo>
                  <a:cubicBezTo>
                    <a:pt x="13746" y="3429"/>
                    <a:pt x="11990" y="4486"/>
                    <a:pt x="11461" y="6125"/>
                  </a:cubicBezTo>
                  <a:cubicBezTo>
                    <a:pt x="11452" y="5536"/>
                    <a:pt x="11809" y="5012"/>
                    <a:pt x="12151" y="4532"/>
                  </a:cubicBezTo>
                  <a:lnTo>
                    <a:pt x="13074" y="3237"/>
                  </a:lnTo>
                  <a:lnTo>
                    <a:pt x="13074" y="3237"/>
                  </a:lnTo>
                  <a:cubicBezTo>
                    <a:pt x="12224" y="3699"/>
                    <a:pt x="11501" y="4362"/>
                    <a:pt x="10968" y="5167"/>
                  </a:cubicBezTo>
                  <a:cubicBezTo>
                    <a:pt x="10982" y="4926"/>
                    <a:pt x="11015" y="4687"/>
                    <a:pt x="11064" y="4452"/>
                  </a:cubicBezTo>
                  <a:lnTo>
                    <a:pt x="11064" y="4452"/>
                  </a:lnTo>
                  <a:cubicBezTo>
                    <a:pt x="10948" y="4710"/>
                    <a:pt x="10813" y="4958"/>
                    <a:pt x="10650" y="5187"/>
                  </a:cubicBezTo>
                  <a:cubicBezTo>
                    <a:pt x="10875" y="4037"/>
                    <a:pt x="11100" y="2886"/>
                    <a:pt x="11325" y="1735"/>
                  </a:cubicBezTo>
                  <a:lnTo>
                    <a:pt x="11325" y="1735"/>
                  </a:lnTo>
                  <a:cubicBezTo>
                    <a:pt x="11025" y="2354"/>
                    <a:pt x="10882" y="3036"/>
                    <a:pt x="10648" y="3681"/>
                  </a:cubicBezTo>
                  <a:cubicBezTo>
                    <a:pt x="10412" y="4328"/>
                    <a:pt x="10059" y="4969"/>
                    <a:pt x="9471" y="5327"/>
                  </a:cubicBezTo>
                  <a:cubicBezTo>
                    <a:pt x="10306" y="4091"/>
                    <a:pt x="10749" y="2600"/>
                    <a:pt x="10741" y="1110"/>
                  </a:cubicBezTo>
                  <a:lnTo>
                    <a:pt x="10741" y="1110"/>
                  </a:lnTo>
                  <a:cubicBezTo>
                    <a:pt x="10709" y="1742"/>
                    <a:pt x="10533" y="2372"/>
                    <a:pt x="10277" y="2955"/>
                  </a:cubicBezTo>
                  <a:cubicBezTo>
                    <a:pt x="9894" y="3827"/>
                    <a:pt x="9337" y="4610"/>
                    <a:pt x="8785" y="5386"/>
                  </a:cubicBezTo>
                  <a:cubicBezTo>
                    <a:pt x="9033" y="4248"/>
                    <a:pt x="9488" y="3165"/>
                    <a:pt x="10126" y="2191"/>
                  </a:cubicBezTo>
                  <a:lnTo>
                    <a:pt x="10126" y="2191"/>
                  </a:lnTo>
                  <a:cubicBezTo>
                    <a:pt x="9027" y="3151"/>
                    <a:pt x="8836" y="4793"/>
                    <a:pt x="7960" y="5961"/>
                  </a:cubicBezTo>
                  <a:cubicBezTo>
                    <a:pt x="8023" y="5287"/>
                    <a:pt x="8314" y="4658"/>
                    <a:pt x="8473" y="3999"/>
                  </a:cubicBezTo>
                  <a:cubicBezTo>
                    <a:pt x="8756" y="2817"/>
                    <a:pt x="8605" y="1579"/>
                    <a:pt x="8454" y="37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4"/>
            <p:cNvSpPr/>
            <p:nvPr/>
          </p:nvSpPr>
          <p:spPr>
            <a:xfrm>
              <a:off x="5363760" y="4386045"/>
              <a:ext cx="378756" cy="325118"/>
            </a:xfrm>
            <a:custGeom>
              <a:avLst/>
              <a:gdLst/>
              <a:ahLst/>
              <a:cxnLst/>
              <a:rect l="l" t="t" r="r" b="b"/>
              <a:pathLst>
                <a:path w="5875" h="5043" extrusionOk="0">
                  <a:moveTo>
                    <a:pt x="5624" y="1517"/>
                  </a:moveTo>
                  <a:cubicBezTo>
                    <a:pt x="5623" y="1519"/>
                    <a:pt x="5622" y="1520"/>
                    <a:pt x="5621" y="1522"/>
                  </a:cubicBezTo>
                  <a:lnTo>
                    <a:pt x="5621" y="1522"/>
                  </a:lnTo>
                  <a:cubicBezTo>
                    <a:pt x="5622" y="1520"/>
                    <a:pt x="5623" y="1519"/>
                    <a:pt x="5624" y="1517"/>
                  </a:cubicBezTo>
                  <a:close/>
                  <a:moveTo>
                    <a:pt x="70" y="2033"/>
                  </a:moveTo>
                  <a:cubicBezTo>
                    <a:pt x="47" y="2033"/>
                    <a:pt x="24" y="2033"/>
                    <a:pt x="1" y="2034"/>
                  </a:cubicBezTo>
                  <a:cubicBezTo>
                    <a:pt x="318" y="2077"/>
                    <a:pt x="629" y="2146"/>
                    <a:pt x="932" y="2241"/>
                  </a:cubicBezTo>
                  <a:lnTo>
                    <a:pt x="932" y="2241"/>
                  </a:lnTo>
                  <a:cubicBezTo>
                    <a:pt x="657" y="2117"/>
                    <a:pt x="367" y="2033"/>
                    <a:pt x="70" y="2033"/>
                  </a:cubicBezTo>
                  <a:close/>
                  <a:moveTo>
                    <a:pt x="5874" y="1"/>
                  </a:moveTo>
                  <a:lnTo>
                    <a:pt x="5874" y="1"/>
                  </a:lnTo>
                  <a:cubicBezTo>
                    <a:pt x="5660" y="295"/>
                    <a:pt x="5297" y="443"/>
                    <a:pt x="5049" y="710"/>
                  </a:cubicBezTo>
                  <a:cubicBezTo>
                    <a:pt x="4494" y="1308"/>
                    <a:pt x="4661" y="2309"/>
                    <a:pt x="4189" y="2975"/>
                  </a:cubicBezTo>
                  <a:cubicBezTo>
                    <a:pt x="3893" y="2166"/>
                    <a:pt x="3527" y="1382"/>
                    <a:pt x="3099" y="635"/>
                  </a:cubicBezTo>
                  <a:lnTo>
                    <a:pt x="3099" y="635"/>
                  </a:lnTo>
                  <a:cubicBezTo>
                    <a:pt x="3326" y="1530"/>
                    <a:pt x="3554" y="2426"/>
                    <a:pt x="3782" y="3322"/>
                  </a:cubicBezTo>
                  <a:lnTo>
                    <a:pt x="2790" y="1989"/>
                  </a:lnTo>
                  <a:lnTo>
                    <a:pt x="2790" y="1989"/>
                  </a:lnTo>
                  <a:cubicBezTo>
                    <a:pt x="2919" y="2521"/>
                    <a:pt x="3046" y="3055"/>
                    <a:pt x="3173" y="3588"/>
                  </a:cubicBezTo>
                  <a:cubicBezTo>
                    <a:pt x="2540" y="2964"/>
                    <a:pt x="1771" y="2505"/>
                    <a:pt x="932" y="2241"/>
                  </a:cubicBezTo>
                  <a:lnTo>
                    <a:pt x="932" y="2241"/>
                  </a:lnTo>
                  <a:cubicBezTo>
                    <a:pt x="1094" y="2314"/>
                    <a:pt x="1251" y="2402"/>
                    <a:pt x="1401" y="2494"/>
                  </a:cubicBezTo>
                  <a:cubicBezTo>
                    <a:pt x="2429" y="3124"/>
                    <a:pt x="3284" y="4000"/>
                    <a:pt x="3890" y="5043"/>
                  </a:cubicBezTo>
                  <a:lnTo>
                    <a:pt x="4939" y="4032"/>
                  </a:lnTo>
                  <a:cubicBezTo>
                    <a:pt x="4970" y="3154"/>
                    <a:pt x="5202" y="2294"/>
                    <a:pt x="5621" y="1522"/>
                  </a:cubicBezTo>
                  <a:lnTo>
                    <a:pt x="5621" y="1522"/>
                  </a:lnTo>
                  <a:cubicBezTo>
                    <a:pt x="5346" y="2028"/>
                    <a:pt x="5005" y="2497"/>
                    <a:pt x="4607" y="2914"/>
                  </a:cubicBezTo>
                  <a:cubicBezTo>
                    <a:pt x="4932" y="1904"/>
                    <a:pt x="5357" y="927"/>
                    <a:pt x="58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4"/>
            <p:cNvSpPr/>
            <p:nvPr/>
          </p:nvSpPr>
          <p:spPr>
            <a:xfrm>
              <a:off x="7768146" y="4085046"/>
              <a:ext cx="1026800" cy="438197"/>
            </a:xfrm>
            <a:custGeom>
              <a:avLst/>
              <a:gdLst/>
              <a:ahLst/>
              <a:cxnLst/>
              <a:rect l="l" t="t" r="r" b="b"/>
              <a:pathLst>
                <a:path w="15927" h="6797" extrusionOk="0">
                  <a:moveTo>
                    <a:pt x="13358" y="1"/>
                  </a:moveTo>
                  <a:lnTo>
                    <a:pt x="13358" y="1"/>
                  </a:lnTo>
                  <a:cubicBezTo>
                    <a:pt x="13300" y="411"/>
                    <a:pt x="13306" y="827"/>
                    <a:pt x="13333" y="1243"/>
                  </a:cubicBezTo>
                  <a:lnTo>
                    <a:pt x="13333" y="1243"/>
                  </a:lnTo>
                  <a:cubicBezTo>
                    <a:pt x="13372" y="831"/>
                    <a:pt x="13380" y="416"/>
                    <a:pt x="13358" y="1"/>
                  </a:cubicBezTo>
                  <a:close/>
                  <a:moveTo>
                    <a:pt x="11000" y="781"/>
                  </a:moveTo>
                  <a:cubicBezTo>
                    <a:pt x="11036" y="987"/>
                    <a:pt x="11066" y="1194"/>
                    <a:pt x="11091" y="1401"/>
                  </a:cubicBezTo>
                  <a:lnTo>
                    <a:pt x="11091" y="1401"/>
                  </a:lnTo>
                  <a:cubicBezTo>
                    <a:pt x="11082" y="1192"/>
                    <a:pt x="11052" y="984"/>
                    <a:pt x="11000" y="781"/>
                  </a:cubicBezTo>
                  <a:close/>
                  <a:moveTo>
                    <a:pt x="11784" y="1389"/>
                  </a:moveTo>
                  <a:lnTo>
                    <a:pt x="11784" y="1972"/>
                  </a:lnTo>
                  <a:lnTo>
                    <a:pt x="11784" y="1972"/>
                  </a:lnTo>
                  <a:cubicBezTo>
                    <a:pt x="11799" y="1779"/>
                    <a:pt x="11801" y="1584"/>
                    <a:pt x="11784" y="1389"/>
                  </a:cubicBezTo>
                  <a:close/>
                  <a:moveTo>
                    <a:pt x="5568" y="2033"/>
                  </a:moveTo>
                  <a:lnTo>
                    <a:pt x="5568" y="2033"/>
                  </a:lnTo>
                  <a:cubicBezTo>
                    <a:pt x="5620" y="2432"/>
                    <a:pt x="5689" y="2828"/>
                    <a:pt x="5775" y="3220"/>
                  </a:cubicBezTo>
                  <a:lnTo>
                    <a:pt x="5775" y="3220"/>
                  </a:lnTo>
                  <a:cubicBezTo>
                    <a:pt x="5736" y="2820"/>
                    <a:pt x="5667" y="2424"/>
                    <a:pt x="5568" y="2033"/>
                  </a:cubicBezTo>
                  <a:close/>
                  <a:moveTo>
                    <a:pt x="15926" y="218"/>
                  </a:moveTo>
                  <a:lnTo>
                    <a:pt x="15926" y="218"/>
                  </a:lnTo>
                  <a:cubicBezTo>
                    <a:pt x="15340" y="509"/>
                    <a:pt x="15010" y="1141"/>
                    <a:pt x="14776" y="1752"/>
                  </a:cubicBezTo>
                  <a:cubicBezTo>
                    <a:pt x="14543" y="2364"/>
                    <a:pt x="14354" y="3017"/>
                    <a:pt x="13913" y="3502"/>
                  </a:cubicBezTo>
                  <a:cubicBezTo>
                    <a:pt x="13986" y="2653"/>
                    <a:pt x="14059" y="1803"/>
                    <a:pt x="14132" y="954"/>
                  </a:cubicBezTo>
                  <a:lnTo>
                    <a:pt x="14132" y="954"/>
                  </a:lnTo>
                  <a:cubicBezTo>
                    <a:pt x="14031" y="2019"/>
                    <a:pt x="13754" y="3059"/>
                    <a:pt x="13314" y="4033"/>
                  </a:cubicBezTo>
                  <a:cubicBezTo>
                    <a:pt x="13559" y="3130"/>
                    <a:pt x="13394" y="2184"/>
                    <a:pt x="13333" y="1243"/>
                  </a:cubicBezTo>
                  <a:lnTo>
                    <a:pt x="13333" y="1243"/>
                  </a:lnTo>
                  <a:cubicBezTo>
                    <a:pt x="13271" y="1903"/>
                    <a:pt x="13132" y="2555"/>
                    <a:pt x="12918" y="3185"/>
                  </a:cubicBezTo>
                  <a:cubicBezTo>
                    <a:pt x="12758" y="3651"/>
                    <a:pt x="12541" y="4127"/>
                    <a:pt x="12142" y="4416"/>
                  </a:cubicBezTo>
                  <a:cubicBezTo>
                    <a:pt x="12257" y="3563"/>
                    <a:pt x="12371" y="2708"/>
                    <a:pt x="12486" y="1854"/>
                  </a:cubicBezTo>
                  <a:lnTo>
                    <a:pt x="12486" y="1854"/>
                  </a:lnTo>
                  <a:cubicBezTo>
                    <a:pt x="12251" y="2837"/>
                    <a:pt x="12018" y="3820"/>
                    <a:pt x="11784" y="4803"/>
                  </a:cubicBezTo>
                  <a:lnTo>
                    <a:pt x="11784" y="1972"/>
                  </a:lnTo>
                  <a:lnTo>
                    <a:pt x="11784" y="1972"/>
                  </a:lnTo>
                  <a:cubicBezTo>
                    <a:pt x="11720" y="2779"/>
                    <a:pt x="11410" y="3566"/>
                    <a:pt x="11103" y="4325"/>
                  </a:cubicBezTo>
                  <a:cubicBezTo>
                    <a:pt x="11213" y="3353"/>
                    <a:pt x="11209" y="2371"/>
                    <a:pt x="11091" y="1401"/>
                  </a:cubicBezTo>
                  <a:lnTo>
                    <a:pt x="11091" y="1401"/>
                  </a:lnTo>
                  <a:cubicBezTo>
                    <a:pt x="11116" y="1952"/>
                    <a:pt x="11002" y="2511"/>
                    <a:pt x="10786" y="3020"/>
                  </a:cubicBezTo>
                  <a:cubicBezTo>
                    <a:pt x="10489" y="3723"/>
                    <a:pt x="10007" y="4336"/>
                    <a:pt x="9454" y="4862"/>
                  </a:cubicBezTo>
                  <a:cubicBezTo>
                    <a:pt x="9955" y="4215"/>
                    <a:pt x="10320" y="3472"/>
                    <a:pt x="10526" y="2679"/>
                  </a:cubicBezTo>
                  <a:lnTo>
                    <a:pt x="10526" y="2679"/>
                  </a:lnTo>
                  <a:cubicBezTo>
                    <a:pt x="9950" y="3459"/>
                    <a:pt x="9374" y="4237"/>
                    <a:pt x="8799" y="5015"/>
                  </a:cubicBezTo>
                  <a:cubicBezTo>
                    <a:pt x="8760" y="3745"/>
                    <a:pt x="9135" y="2496"/>
                    <a:pt x="9868" y="1457"/>
                  </a:cubicBezTo>
                  <a:lnTo>
                    <a:pt x="9868" y="1457"/>
                  </a:lnTo>
                  <a:cubicBezTo>
                    <a:pt x="9363" y="1969"/>
                    <a:pt x="9010" y="2611"/>
                    <a:pt x="8847" y="3310"/>
                  </a:cubicBezTo>
                  <a:cubicBezTo>
                    <a:pt x="8722" y="3855"/>
                    <a:pt x="8700" y="4462"/>
                    <a:pt x="8343" y="4891"/>
                  </a:cubicBezTo>
                  <a:cubicBezTo>
                    <a:pt x="8583" y="4071"/>
                    <a:pt x="8643" y="3209"/>
                    <a:pt x="8520" y="2363"/>
                  </a:cubicBezTo>
                  <a:lnTo>
                    <a:pt x="8520" y="2363"/>
                  </a:lnTo>
                  <a:cubicBezTo>
                    <a:pt x="8460" y="3286"/>
                    <a:pt x="8369" y="4289"/>
                    <a:pt x="7739" y="4966"/>
                  </a:cubicBezTo>
                  <a:cubicBezTo>
                    <a:pt x="7651" y="3644"/>
                    <a:pt x="7994" y="2326"/>
                    <a:pt x="8717" y="1214"/>
                  </a:cubicBezTo>
                  <a:lnTo>
                    <a:pt x="8717" y="1214"/>
                  </a:lnTo>
                  <a:cubicBezTo>
                    <a:pt x="8222" y="1319"/>
                    <a:pt x="7967" y="1857"/>
                    <a:pt x="7786" y="2328"/>
                  </a:cubicBezTo>
                  <a:cubicBezTo>
                    <a:pt x="7474" y="3143"/>
                    <a:pt x="7162" y="3957"/>
                    <a:pt x="6850" y="4770"/>
                  </a:cubicBezTo>
                  <a:cubicBezTo>
                    <a:pt x="6766" y="3689"/>
                    <a:pt x="6891" y="2602"/>
                    <a:pt x="7221" y="1568"/>
                  </a:cubicBezTo>
                  <a:lnTo>
                    <a:pt x="7221" y="1568"/>
                  </a:lnTo>
                  <a:cubicBezTo>
                    <a:pt x="6766" y="2034"/>
                    <a:pt x="6618" y="2718"/>
                    <a:pt x="6576" y="3368"/>
                  </a:cubicBezTo>
                  <a:cubicBezTo>
                    <a:pt x="6534" y="4018"/>
                    <a:pt x="6575" y="4681"/>
                    <a:pt x="6411" y="5312"/>
                  </a:cubicBezTo>
                  <a:cubicBezTo>
                    <a:pt x="6145" y="4631"/>
                    <a:pt x="5932" y="3932"/>
                    <a:pt x="5775" y="3220"/>
                  </a:cubicBezTo>
                  <a:lnTo>
                    <a:pt x="5775" y="3220"/>
                  </a:lnTo>
                  <a:cubicBezTo>
                    <a:pt x="5834" y="3810"/>
                    <a:pt x="5826" y="4405"/>
                    <a:pt x="5751" y="4996"/>
                  </a:cubicBezTo>
                  <a:cubicBezTo>
                    <a:pt x="5696" y="3859"/>
                    <a:pt x="5454" y="2740"/>
                    <a:pt x="5034" y="1682"/>
                  </a:cubicBezTo>
                  <a:lnTo>
                    <a:pt x="5034" y="1682"/>
                  </a:lnTo>
                  <a:cubicBezTo>
                    <a:pt x="5219" y="3085"/>
                    <a:pt x="5255" y="4503"/>
                    <a:pt x="5144" y="5913"/>
                  </a:cubicBezTo>
                  <a:cubicBezTo>
                    <a:pt x="4995" y="4263"/>
                    <a:pt x="4668" y="2634"/>
                    <a:pt x="4168" y="1056"/>
                  </a:cubicBezTo>
                  <a:lnTo>
                    <a:pt x="4168" y="1056"/>
                  </a:lnTo>
                  <a:cubicBezTo>
                    <a:pt x="4182" y="2481"/>
                    <a:pt x="4320" y="3903"/>
                    <a:pt x="4583" y="5304"/>
                  </a:cubicBezTo>
                  <a:cubicBezTo>
                    <a:pt x="4357" y="4611"/>
                    <a:pt x="4036" y="3953"/>
                    <a:pt x="3631" y="3348"/>
                  </a:cubicBezTo>
                  <a:lnTo>
                    <a:pt x="3631" y="3348"/>
                  </a:lnTo>
                  <a:cubicBezTo>
                    <a:pt x="3977" y="3932"/>
                    <a:pt x="4233" y="4565"/>
                    <a:pt x="4391" y="5225"/>
                  </a:cubicBezTo>
                  <a:cubicBezTo>
                    <a:pt x="3945" y="4473"/>
                    <a:pt x="3248" y="3889"/>
                    <a:pt x="2476" y="3480"/>
                  </a:cubicBezTo>
                  <a:cubicBezTo>
                    <a:pt x="1703" y="3069"/>
                    <a:pt x="855" y="2821"/>
                    <a:pt x="1" y="2631"/>
                  </a:cubicBezTo>
                  <a:lnTo>
                    <a:pt x="1" y="2631"/>
                  </a:lnTo>
                  <a:cubicBezTo>
                    <a:pt x="2046" y="3608"/>
                    <a:pt x="3845" y="5031"/>
                    <a:pt x="5268" y="6796"/>
                  </a:cubicBezTo>
                  <a:lnTo>
                    <a:pt x="8741" y="6456"/>
                  </a:lnTo>
                  <a:cubicBezTo>
                    <a:pt x="10611" y="6319"/>
                    <a:pt x="12467" y="6048"/>
                    <a:pt x="14298" y="5644"/>
                  </a:cubicBezTo>
                  <a:cubicBezTo>
                    <a:pt x="14257" y="4505"/>
                    <a:pt x="14602" y="3385"/>
                    <a:pt x="15279" y="2467"/>
                  </a:cubicBezTo>
                  <a:lnTo>
                    <a:pt x="15279" y="2467"/>
                  </a:lnTo>
                  <a:lnTo>
                    <a:pt x="14412" y="3533"/>
                  </a:lnTo>
                  <a:cubicBezTo>
                    <a:pt x="14516" y="2916"/>
                    <a:pt x="14621" y="2296"/>
                    <a:pt x="14844" y="1713"/>
                  </a:cubicBezTo>
                  <a:cubicBezTo>
                    <a:pt x="15066" y="1130"/>
                    <a:pt x="15416" y="578"/>
                    <a:pt x="15926" y="21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4"/>
            <p:cNvSpPr/>
            <p:nvPr/>
          </p:nvSpPr>
          <p:spPr>
            <a:xfrm>
              <a:off x="6176894" y="4794542"/>
              <a:ext cx="245138" cy="163419"/>
            </a:xfrm>
            <a:custGeom>
              <a:avLst/>
              <a:gdLst/>
              <a:ahLst/>
              <a:cxnLst/>
              <a:rect l="l" t="t" r="r" b="b"/>
              <a:pathLst>
                <a:path w="4391" h="2927" extrusionOk="0">
                  <a:moveTo>
                    <a:pt x="3607" y="1"/>
                  </a:moveTo>
                  <a:lnTo>
                    <a:pt x="3607" y="1"/>
                  </a:lnTo>
                  <a:cubicBezTo>
                    <a:pt x="3586" y="35"/>
                    <a:pt x="3564" y="70"/>
                    <a:pt x="3544" y="105"/>
                  </a:cubicBezTo>
                  <a:lnTo>
                    <a:pt x="3544" y="105"/>
                  </a:lnTo>
                  <a:cubicBezTo>
                    <a:pt x="3566" y="71"/>
                    <a:pt x="3587" y="36"/>
                    <a:pt x="3607" y="1"/>
                  </a:cubicBezTo>
                  <a:close/>
                  <a:moveTo>
                    <a:pt x="1" y="1086"/>
                  </a:moveTo>
                  <a:cubicBezTo>
                    <a:pt x="19" y="1095"/>
                    <a:pt x="37" y="1104"/>
                    <a:pt x="56" y="1113"/>
                  </a:cubicBezTo>
                  <a:lnTo>
                    <a:pt x="56" y="1113"/>
                  </a:lnTo>
                  <a:cubicBezTo>
                    <a:pt x="37" y="1104"/>
                    <a:pt x="19" y="1095"/>
                    <a:pt x="1" y="1086"/>
                  </a:cubicBezTo>
                  <a:close/>
                  <a:moveTo>
                    <a:pt x="3544" y="105"/>
                  </a:moveTo>
                  <a:cubicBezTo>
                    <a:pt x="3356" y="397"/>
                    <a:pt x="3100" y="648"/>
                    <a:pt x="2965" y="969"/>
                  </a:cubicBezTo>
                  <a:cubicBezTo>
                    <a:pt x="2795" y="1380"/>
                    <a:pt x="2847" y="1845"/>
                    <a:pt x="2793" y="2287"/>
                  </a:cubicBezTo>
                  <a:cubicBezTo>
                    <a:pt x="2632" y="2077"/>
                    <a:pt x="2606" y="1794"/>
                    <a:pt x="2480" y="1563"/>
                  </a:cubicBezTo>
                  <a:cubicBezTo>
                    <a:pt x="2392" y="1404"/>
                    <a:pt x="2259" y="1275"/>
                    <a:pt x="2128" y="1148"/>
                  </a:cubicBezTo>
                  <a:cubicBezTo>
                    <a:pt x="1853" y="882"/>
                    <a:pt x="1574" y="614"/>
                    <a:pt x="1244" y="421"/>
                  </a:cubicBezTo>
                  <a:lnTo>
                    <a:pt x="1244" y="421"/>
                  </a:lnTo>
                  <a:cubicBezTo>
                    <a:pt x="1400" y="1076"/>
                    <a:pt x="1789" y="1645"/>
                    <a:pt x="2172" y="2198"/>
                  </a:cubicBezTo>
                  <a:cubicBezTo>
                    <a:pt x="1906" y="2107"/>
                    <a:pt x="1718" y="1875"/>
                    <a:pt x="1491" y="1710"/>
                  </a:cubicBezTo>
                  <a:cubicBezTo>
                    <a:pt x="1070" y="1404"/>
                    <a:pt x="524" y="1336"/>
                    <a:pt x="56" y="1113"/>
                  </a:cubicBezTo>
                  <a:lnTo>
                    <a:pt x="56" y="1113"/>
                  </a:lnTo>
                  <a:cubicBezTo>
                    <a:pt x="916" y="1539"/>
                    <a:pt x="1742" y="2032"/>
                    <a:pt x="2528" y="2584"/>
                  </a:cubicBezTo>
                  <a:cubicBezTo>
                    <a:pt x="2602" y="2635"/>
                    <a:pt x="2684" y="2707"/>
                    <a:pt x="2669" y="2796"/>
                  </a:cubicBezTo>
                  <a:lnTo>
                    <a:pt x="3145" y="2926"/>
                  </a:lnTo>
                  <a:cubicBezTo>
                    <a:pt x="3157" y="2637"/>
                    <a:pt x="3432" y="2439"/>
                    <a:pt x="3680" y="2288"/>
                  </a:cubicBezTo>
                  <a:lnTo>
                    <a:pt x="4391" y="1852"/>
                  </a:lnTo>
                  <a:lnTo>
                    <a:pt x="4391" y="1852"/>
                  </a:lnTo>
                  <a:cubicBezTo>
                    <a:pt x="3923" y="1873"/>
                    <a:pt x="3464" y="1997"/>
                    <a:pt x="3049" y="2215"/>
                  </a:cubicBezTo>
                  <a:cubicBezTo>
                    <a:pt x="3366" y="1876"/>
                    <a:pt x="3686" y="1540"/>
                    <a:pt x="4010" y="1210"/>
                  </a:cubicBezTo>
                  <a:lnTo>
                    <a:pt x="4010" y="1210"/>
                  </a:lnTo>
                  <a:cubicBezTo>
                    <a:pt x="3579" y="1361"/>
                    <a:pt x="3212" y="1650"/>
                    <a:pt x="2962" y="2032"/>
                  </a:cubicBezTo>
                  <a:cubicBezTo>
                    <a:pt x="3002" y="1352"/>
                    <a:pt x="3202" y="692"/>
                    <a:pt x="3544" y="1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4"/>
            <p:cNvSpPr/>
            <p:nvPr/>
          </p:nvSpPr>
          <p:spPr>
            <a:xfrm>
              <a:off x="6808133" y="5197878"/>
              <a:ext cx="512885" cy="40813"/>
            </a:xfrm>
            <a:custGeom>
              <a:avLst/>
              <a:gdLst/>
              <a:ahLst/>
              <a:cxnLst/>
              <a:rect l="l" t="t" r="r" b="b"/>
              <a:pathLst>
                <a:path w="9187" h="731" extrusionOk="0">
                  <a:moveTo>
                    <a:pt x="7221" y="0"/>
                  </a:moveTo>
                  <a:cubicBezTo>
                    <a:pt x="7051" y="0"/>
                    <a:pt x="6882" y="16"/>
                    <a:pt x="6724" y="61"/>
                  </a:cubicBezTo>
                  <a:cubicBezTo>
                    <a:pt x="6037" y="256"/>
                    <a:pt x="5473" y="383"/>
                    <a:pt x="4743" y="383"/>
                  </a:cubicBezTo>
                  <a:lnTo>
                    <a:pt x="43" y="380"/>
                  </a:lnTo>
                  <a:cubicBezTo>
                    <a:pt x="43" y="380"/>
                    <a:pt x="42" y="380"/>
                    <a:pt x="41" y="380"/>
                  </a:cubicBezTo>
                  <a:cubicBezTo>
                    <a:pt x="1" y="380"/>
                    <a:pt x="45" y="446"/>
                    <a:pt x="88" y="450"/>
                  </a:cubicBezTo>
                  <a:lnTo>
                    <a:pt x="1700" y="586"/>
                  </a:lnTo>
                  <a:cubicBezTo>
                    <a:pt x="2564" y="658"/>
                    <a:pt x="3429" y="730"/>
                    <a:pt x="4295" y="730"/>
                  </a:cubicBezTo>
                  <a:cubicBezTo>
                    <a:pt x="4497" y="730"/>
                    <a:pt x="4698" y="726"/>
                    <a:pt x="4900" y="718"/>
                  </a:cubicBezTo>
                  <a:cubicBezTo>
                    <a:pt x="5267" y="701"/>
                    <a:pt x="5636" y="669"/>
                    <a:pt x="6003" y="637"/>
                  </a:cubicBezTo>
                  <a:lnTo>
                    <a:pt x="7260" y="526"/>
                  </a:lnTo>
                  <a:cubicBezTo>
                    <a:pt x="7575" y="498"/>
                    <a:pt x="7886" y="410"/>
                    <a:pt x="8200" y="408"/>
                  </a:cubicBezTo>
                  <a:cubicBezTo>
                    <a:pt x="9187" y="399"/>
                    <a:pt x="8964" y="307"/>
                    <a:pt x="8376" y="264"/>
                  </a:cubicBezTo>
                  <a:cubicBezTo>
                    <a:pt x="8150" y="247"/>
                    <a:pt x="7769" y="39"/>
                    <a:pt x="7669" y="28"/>
                  </a:cubicBezTo>
                  <a:cubicBezTo>
                    <a:pt x="7524" y="13"/>
                    <a:pt x="7372" y="0"/>
                    <a:pt x="7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9" name="Google Shape;1209;p44"/>
          <p:cNvGrpSpPr/>
          <p:nvPr/>
        </p:nvGrpSpPr>
        <p:grpSpPr>
          <a:xfrm flipH="1">
            <a:off x="3908001" y="766830"/>
            <a:ext cx="1327990" cy="620762"/>
            <a:chOff x="1425888" y="689886"/>
            <a:chExt cx="775650" cy="362573"/>
          </a:xfrm>
        </p:grpSpPr>
        <p:sp>
          <p:nvSpPr>
            <p:cNvPr id="1210" name="Google Shape;1210;p44"/>
            <p:cNvSpPr/>
            <p:nvPr/>
          </p:nvSpPr>
          <p:spPr>
            <a:xfrm>
              <a:off x="1425888" y="689886"/>
              <a:ext cx="309788" cy="126182"/>
            </a:xfrm>
            <a:custGeom>
              <a:avLst/>
              <a:gdLst/>
              <a:ahLst/>
              <a:cxnLst/>
              <a:rect l="l" t="t" r="r" b="b"/>
              <a:pathLst>
                <a:path w="8227" h="3351" extrusionOk="0">
                  <a:moveTo>
                    <a:pt x="66" y="0"/>
                  </a:moveTo>
                  <a:cubicBezTo>
                    <a:pt x="0" y="0"/>
                    <a:pt x="28" y="86"/>
                    <a:pt x="405" y="337"/>
                  </a:cubicBezTo>
                  <a:cubicBezTo>
                    <a:pt x="899" y="666"/>
                    <a:pt x="1391" y="939"/>
                    <a:pt x="2062" y="1090"/>
                  </a:cubicBezTo>
                  <a:cubicBezTo>
                    <a:pt x="2734" y="1241"/>
                    <a:pt x="2309" y="1200"/>
                    <a:pt x="2719" y="1528"/>
                  </a:cubicBezTo>
                  <a:cubicBezTo>
                    <a:pt x="3130" y="1857"/>
                    <a:pt x="3473" y="2529"/>
                    <a:pt x="3431" y="2638"/>
                  </a:cubicBezTo>
                  <a:cubicBezTo>
                    <a:pt x="3390" y="2747"/>
                    <a:pt x="3148" y="2902"/>
                    <a:pt x="3171" y="2953"/>
                  </a:cubicBezTo>
                  <a:cubicBezTo>
                    <a:pt x="3187" y="2987"/>
                    <a:pt x="3274" y="2994"/>
                    <a:pt x="3396" y="2994"/>
                  </a:cubicBezTo>
                  <a:cubicBezTo>
                    <a:pt x="3491" y="2994"/>
                    <a:pt x="3608" y="2990"/>
                    <a:pt x="3728" y="2990"/>
                  </a:cubicBezTo>
                  <a:cubicBezTo>
                    <a:pt x="4001" y="2990"/>
                    <a:pt x="3944" y="3274"/>
                    <a:pt x="4534" y="3343"/>
                  </a:cubicBezTo>
                  <a:cubicBezTo>
                    <a:pt x="4578" y="3348"/>
                    <a:pt x="4620" y="3350"/>
                    <a:pt x="4658" y="3350"/>
                  </a:cubicBezTo>
                  <a:cubicBezTo>
                    <a:pt x="5131" y="3350"/>
                    <a:pt x="5183" y="2986"/>
                    <a:pt x="5386" y="2860"/>
                  </a:cubicBezTo>
                  <a:cubicBezTo>
                    <a:pt x="5605" y="2723"/>
                    <a:pt x="6462" y="2702"/>
                    <a:pt x="6331" y="2603"/>
                  </a:cubicBezTo>
                  <a:cubicBezTo>
                    <a:pt x="6015" y="2363"/>
                    <a:pt x="5770" y="2306"/>
                    <a:pt x="5655" y="2306"/>
                  </a:cubicBezTo>
                  <a:cubicBezTo>
                    <a:pt x="5625" y="2306"/>
                    <a:pt x="5603" y="2310"/>
                    <a:pt x="5592" y="2315"/>
                  </a:cubicBezTo>
                  <a:cubicBezTo>
                    <a:pt x="5537" y="2343"/>
                    <a:pt x="5276" y="2698"/>
                    <a:pt x="4962" y="2739"/>
                  </a:cubicBezTo>
                  <a:cubicBezTo>
                    <a:pt x="4896" y="2748"/>
                    <a:pt x="4844" y="2752"/>
                    <a:pt x="4805" y="2752"/>
                  </a:cubicBezTo>
                  <a:cubicBezTo>
                    <a:pt x="4658" y="2752"/>
                    <a:pt x="4680" y="2696"/>
                    <a:pt x="4709" y="2629"/>
                  </a:cubicBezTo>
                  <a:cubicBezTo>
                    <a:pt x="4752" y="2528"/>
                    <a:pt x="4807" y="2443"/>
                    <a:pt x="5150" y="2059"/>
                  </a:cubicBezTo>
                  <a:cubicBezTo>
                    <a:pt x="5492" y="1676"/>
                    <a:pt x="6144" y="1309"/>
                    <a:pt x="6460" y="871"/>
                  </a:cubicBezTo>
                  <a:cubicBezTo>
                    <a:pt x="6774" y="433"/>
                    <a:pt x="6789" y="611"/>
                    <a:pt x="7268" y="529"/>
                  </a:cubicBezTo>
                  <a:cubicBezTo>
                    <a:pt x="7747" y="447"/>
                    <a:pt x="8226" y="323"/>
                    <a:pt x="8171" y="172"/>
                  </a:cubicBezTo>
                  <a:cubicBezTo>
                    <a:pt x="8161" y="146"/>
                    <a:pt x="8132" y="135"/>
                    <a:pt x="8087" y="135"/>
                  </a:cubicBezTo>
                  <a:cubicBezTo>
                    <a:pt x="7894" y="135"/>
                    <a:pt x="7416" y="329"/>
                    <a:pt x="6941" y="329"/>
                  </a:cubicBezTo>
                  <a:cubicBezTo>
                    <a:pt x="6894" y="329"/>
                    <a:pt x="6848" y="327"/>
                    <a:pt x="6802" y="323"/>
                  </a:cubicBezTo>
                  <a:cubicBezTo>
                    <a:pt x="6769" y="320"/>
                    <a:pt x="6738" y="319"/>
                    <a:pt x="6707" y="319"/>
                  </a:cubicBezTo>
                  <a:cubicBezTo>
                    <a:pt x="6137" y="319"/>
                    <a:pt x="5822" y="778"/>
                    <a:pt x="5431" y="1090"/>
                  </a:cubicBezTo>
                  <a:cubicBezTo>
                    <a:pt x="5034" y="1408"/>
                    <a:pt x="4252" y="2161"/>
                    <a:pt x="4078" y="2161"/>
                  </a:cubicBezTo>
                  <a:cubicBezTo>
                    <a:pt x="4072" y="2161"/>
                    <a:pt x="4067" y="2160"/>
                    <a:pt x="4062" y="2158"/>
                  </a:cubicBezTo>
                  <a:cubicBezTo>
                    <a:pt x="3925" y="2104"/>
                    <a:pt x="3377" y="1556"/>
                    <a:pt x="3048" y="1227"/>
                  </a:cubicBezTo>
                  <a:cubicBezTo>
                    <a:pt x="2732" y="912"/>
                    <a:pt x="2644" y="596"/>
                    <a:pt x="2201" y="596"/>
                  </a:cubicBezTo>
                  <a:cubicBezTo>
                    <a:pt x="2182" y="596"/>
                    <a:pt x="2163" y="596"/>
                    <a:pt x="2144" y="597"/>
                  </a:cubicBezTo>
                  <a:cubicBezTo>
                    <a:pt x="2127" y="598"/>
                    <a:pt x="2109" y="599"/>
                    <a:pt x="2091" y="599"/>
                  </a:cubicBezTo>
                  <a:cubicBezTo>
                    <a:pt x="1583" y="599"/>
                    <a:pt x="650" y="253"/>
                    <a:pt x="145" y="22"/>
                  </a:cubicBezTo>
                  <a:cubicBezTo>
                    <a:pt x="115" y="8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4"/>
            <p:cNvSpPr/>
            <p:nvPr/>
          </p:nvSpPr>
          <p:spPr>
            <a:xfrm>
              <a:off x="1673314" y="977714"/>
              <a:ext cx="528224" cy="74745"/>
            </a:xfrm>
            <a:custGeom>
              <a:avLst/>
              <a:gdLst/>
              <a:ahLst/>
              <a:cxnLst/>
              <a:rect l="l" t="t" r="r" b="b"/>
              <a:pathLst>
                <a:path w="14028" h="1985" extrusionOk="0">
                  <a:moveTo>
                    <a:pt x="9491" y="1"/>
                  </a:moveTo>
                  <a:cubicBezTo>
                    <a:pt x="9230" y="1"/>
                    <a:pt x="8944" y="116"/>
                    <a:pt x="8582" y="288"/>
                  </a:cubicBezTo>
                  <a:cubicBezTo>
                    <a:pt x="8118" y="510"/>
                    <a:pt x="7567" y="819"/>
                    <a:pt x="7292" y="819"/>
                  </a:cubicBezTo>
                  <a:cubicBezTo>
                    <a:pt x="7249" y="819"/>
                    <a:pt x="7213" y="811"/>
                    <a:pt x="7185" y="795"/>
                  </a:cubicBezTo>
                  <a:cubicBezTo>
                    <a:pt x="6991" y="683"/>
                    <a:pt x="6385" y="172"/>
                    <a:pt x="5638" y="172"/>
                  </a:cubicBezTo>
                  <a:cubicBezTo>
                    <a:pt x="5572" y="172"/>
                    <a:pt x="5505" y="176"/>
                    <a:pt x="5438" y="184"/>
                  </a:cubicBezTo>
                  <a:cubicBezTo>
                    <a:pt x="4600" y="288"/>
                    <a:pt x="4312" y="774"/>
                    <a:pt x="3246" y="1094"/>
                  </a:cubicBezTo>
                  <a:cubicBezTo>
                    <a:pt x="2313" y="1375"/>
                    <a:pt x="654" y="1406"/>
                    <a:pt x="654" y="1406"/>
                  </a:cubicBezTo>
                  <a:cubicBezTo>
                    <a:pt x="1" y="1423"/>
                    <a:pt x="200" y="1588"/>
                    <a:pt x="467" y="1615"/>
                  </a:cubicBezTo>
                  <a:cubicBezTo>
                    <a:pt x="786" y="1648"/>
                    <a:pt x="1123" y="1664"/>
                    <a:pt x="1458" y="1664"/>
                  </a:cubicBezTo>
                  <a:cubicBezTo>
                    <a:pt x="2531" y="1664"/>
                    <a:pt x="3594" y="1502"/>
                    <a:pt x="4064" y="1219"/>
                  </a:cubicBezTo>
                  <a:cubicBezTo>
                    <a:pt x="4504" y="953"/>
                    <a:pt x="4843" y="747"/>
                    <a:pt x="5098" y="747"/>
                  </a:cubicBezTo>
                  <a:cubicBezTo>
                    <a:pt x="5201" y="747"/>
                    <a:pt x="5291" y="781"/>
                    <a:pt x="5368" y="858"/>
                  </a:cubicBezTo>
                  <a:cubicBezTo>
                    <a:pt x="5636" y="1126"/>
                    <a:pt x="5799" y="1451"/>
                    <a:pt x="6020" y="1498"/>
                  </a:cubicBezTo>
                  <a:cubicBezTo>
                    <a:pt x="6242" y="1546"/>
                    <a:pt x="6358" y="1544"/>
                    <a:pt x="6556" y="1719"/>
                  </a:cubicBezTo>
                  <a:cubicBezTo>
                    <a:pt x="6706" y="1852"/>
                    <a:pt x="7131" y="1985"/>
                    <a:pt x="7587" y="1985"/>
                  </a:cubicBezTo>
                  <a:cubicBezTo>
                    <a:pt x="7732" y="1985"/>
                    <a:pt x="7880" y="1972"/>
                    <a:pt x="8023" y="1941"/>
                  </a:cubicBezTo>
                  <a:cubicBezTo>
                    <a:pt x="8616" y="1813"/>
                    <a:pt x="9327" y="1499"/>
                    <a:pt x="8977" y="1436"/>
                  </a:cubicBezTo>
                  <a:cubicBezTo>
                    <a:pt x="8628" y="1373"/>
                    <a:pt x="7324" y="1267"/>
                    <a:pt x="7744" y="1219"/>
                  </a:cubicBezTo>
                  <a:cubicBezTo>
                    <a:pt x="8162" y="1173"/>
                    <a:pt x="8697" y="801"/>
                    <a:pt x="9327" y="661"/>
                  </a:cubicBezTo>
                  <a:cubicBezTo>
                    <a:pt x="9460" y="631"/>
                    <a:pt x="9556" y="618"/>
                    <a:pt x="9633" y="618"/>
                  </a:cubicBezTo>
                  <a:cubicBezTo>
                    <a:pt x="9920" y="618"/>
                    <a:pt x="9954" y="798"/>
                    <a:pt x="10724" y="963"/>
                  </a:cubicBezTo>
                  <a:cubicBezTo>
                    <a:pt x="11702" y="1174"/>
                    <a:pt x="12308" y="1290"/>
                    <a:pt x="13146" y="1406"/>
                  </a:cubicBezTo>
                  <a:cubicBezTo>
                    <a:pt x="13299" y="1427"/>
                    <a:pt x="13429" y="1436"/>
                    <a:pt x="13535" y="1436"/>
                  </a:cubicBezTo>
                  <a:cubicBezTo>
                    <a:pt x="14009" y="1436"/>
                    <a:pt x="14027" y="1262"/>
                    <a:pt x="13705" y="1243"/>
                  </a:cubicBezTo>
                  <a:cubicBezTo>
                    <a:pt x="13308" y="1220"/>
                    <a:pt x="12238" y="1010"/>
                    <a:pt x="11445" y="746"/>
                  </a:cubicBezTo>
                  <a:cubicBezTo>
                    <a:pt x="10654" y="484"/>
                    <a:pt x="10512" y="415"/>
                    <a:pt x="9858" y="88"/>
                  </a:cubicBezTo>
                  <a:cubicBezTo>
                    <a:pt x="9737" y="27"/>
                    <a:pt x="9617" y="1"/>
                    <a:pt x="94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47"/>
          <p:cNvSpPr txBox="1">
            <a:spLocks noGrp="1"/>
          </p:cNvSpPr>
          <p:nvPr>
            <p:ph type="title"/>
          </p:nvPr>
        </p:nvSpPr>
        <p:spPr>
          <a:xfrm>
            <a:off x="520995" y="1939987"/>
            <a:ext cx="7442791" cy="17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0" dirty="0"/>
              <a:t>Gracias por su atención</a:t>
            </a:r>
            <a:endParaRPr sz="1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1816660" y="466290"/>
            <a:ext cx="551067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Que es el diccionario de las penas oscuras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Google Shape;1322;p49">
            <a:extLst>
              <a:ext uri="{FF2B5EF4-FFF2-40B4-BE49-F238E27FC236}">
                <a16:creationId xmlns:a16="http://schemas.microsoft.com/office/drawing/2014/main" id="{70011661-26ED-465F-933F-22BFB45DBCC1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MX" dirty="0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El diccionario de las penas oscuras es una obra creada por el diseñador gráfico y escritor estadounidense John </a:t>
            </a:r>
            <a:r>
              <a:rPr lang="es-MX" dirty="0" err="1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Koenig</a:t>
            </a:r>
            <a:r>
              <a:rPr lang="es-MX" dirty="0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. Se trata de un compendio de términos inventados para dar nombre a emociones, sentimientos y pensamientos que no tienen una palabra específica en nuestro idioma.</a:t>
            </a:r>
            <a:endParaRPr lang="en-US" dirty="0">
              <a:solidFill>
                <a:schemeClr val="bg1">
                  <a:lumMod val="25000"/>
                </a:schemeClr>
              </a:solidFill>
              <a:latin typeface="Oxygen" panose="02000503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081C882-A242-45A3-B7F4-2642A9251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968" y="1252624"/>
            <a:ext cx="2116881" cy="2116881"/>
          </a:xfrm>
          <a:prstGeom prst="ellipse">
            <a:avLst/>
          </a:prstGeom>
          <a:effectLst>
            <a:softEdge rad="127000"/>
          </a:effec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5F33ADD-F50A-4E19-9881-2C395429ED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4626" y="2967800"/>
            <a:ext cx="1769198" cy="1858062"/>
          </a:xfrm>
          <a:prstGeom prst="ellipse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69340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err="1"/>
              <a:t>Ozurie</a:t>
            </a:r>
            <a:r>
              <a:rPr lang="es-MX" dirty="0"/>
              <a:t>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726" y="1721541"/>
            <a:ext cx="67359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MX" sz="1800" b="1" dirty="0">
                <a:solidFill>
                  <a:schemeClr val="tx1"/>
                </a:solidFill>
                <a:latin typeface="Oxygen" panose="02000503000000000000" pitchFamily="2" charset="0"/>
              </a:rPr>
              <a:t>S</a:t>
            </a: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entirse dividido entre la vida que desea y la vida que tiene.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4B6A6DB-A963-4027-8F03-9FDF5A8C3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534" y="2571750"/>
            <a:ext cx="3214332" cy="17171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Maru Mori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036" y="2072019"/>
            <a:ext cx="70519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La desgarradora sencillez de las cosas ordinarias / El deseo de capturar una fugaz experiencia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53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¿En que consiste?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378" y="2072019"/>
            <a:ext cx="70519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En el extraño y tan fuerte instinto de querer ponerle pausa a un momento de la vida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3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¿Cómo lo entiendo?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378" y="2072019"/>
            <a:ext cx="70519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En el extraño y tan fuerte instinto de querer ponerle pausa a un momento de la vida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98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 </a:t>
            </a:r>
            <a:r>
              <a:rPr lang="es-MX" dirty="0" err="1"/>
              <a:t>idlewild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320" y="1684794"/>
            <a:ext cx="70519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“La infancia perdida". Es una palabra que evoca un sentimiento de nostalgia y melancolía por un tiempo que ya no existe.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110A4DF-0C4B-44D7-9D46-AEC874E69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143" y="3119627"/>
            <a:ext cx="3092173" cy="173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1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 ¿Que es?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430" y="1718848"/>
            <a:ext cx="37797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El </a:t>
            </a:r>
            <a:r>
              <a:rPr kumimoji="0" lang="es-MX" altLang="es-MX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idlewild</a:t>
            </a: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 es un lugar imaginario, un lugar donde la infancia perdida puede ser recuperada. Es un lugar de sueños y fantasías, un lugar donde todo es posible. Es un lugar donde podemos volver a ser niños, donde podemos dejar atrás las preocupaciones y los problemas de la edad adulta.</a:t>
            </a:r>
            <a:endParaRPr kumimoji="0" lang="es-ES" altLang="es-MX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5F4E332-7A1D-44F6-9F7A-CD65573F8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037" y="1851165"/>
            <a:ext cx="3269956" cy="217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93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p46"/>
          <p:cNvSpPr txBox="1">
            <a:spLocks noGrp="1"/>
          </p:cNvSpPr>
          <p:nvPr>
            <p:ph type="title"/>
          </p:nvPr>
        </p:nvSpPr>
        <p:spPr>
          <a:xfrm>
            <a:off x="894097" y="121298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200" dirty="0"/>
              <a:t>Relación con el titulo </a:t>
            </a:r>
          </a:p>
        </p:txBody>
      </p:sp>
      <p:grpSp>
        <p:nvGrpSpPr>
          <p:cNvPr id="1241" name="Google Shape;1241;p46"/>
          <p:cNvGrpSpPr/>
          <p:nvPr/>
        </p:nvGrpSpPr>
        <p:grpSpPr>
          <a:xfrm>
            <a:off x="-415121" y="3276040"/>
            <a:ext cx="3385784" cy="1710982"/>
            <a:chOff x="-2424927" y="-541856"/>
            <a:chExt cx="1977562" cy="999347"/>
          </a:xfrm>
        </p:grpSpPr>
        <p:sp>
          <p:nvSpPr>
            <p:cNvPr id="1242" name="Google Shape;1242;p46"/>
            <p:cNvSpPr/>
            <p:nvPr/>
          </p:nvSpPr>
          <p:spPr>
            <a:xfrm>
              <a:off x="-1829125" y="-404419"/>
              <a:ext cx="168883" cy="68419"/>
            </a:xfrm>
            <a:custGeom>
              <a:avLst/>
              <a:gdLst/>
              <a:ahLst/>
              <a:cxnLst/>
              <a:rect l="l" t="t" r="r" b="b"/>
              <a:pathLst>
                <a:path w="4485" h="1817" extrusionOk="0">
                  <a:moveTo>
                    <a:pt x="152" y="0"/>
                  </a:moveTo>
                  <a:cubicBezTo>
                    <a:pt x="0" y="0"/>
                    <a:pt x="171" y="136"/>
                    <a:pt x="200" y="183"/>
                  </a:cubicBezTo>
                  <a:cubicBezTo>
                    <a:pt x="776" y="1110"/>
                    <a:pt x="2266" y="405"/>
                    <a:pt x="3004" y="1446"/>
                  </a:cubicBezTo>
                  <a:cubicBezTo>
                    <a:pt x="3102" y="1585"/>
                    <a:pt x="3225" y="1707"/>
                    <a:pt x="3377" y="1787"/>
                  </a:cubicBezTo>
                  <a:cubicBezTo>
                    <a:pt x="3407" y="1804"/>
                    <a:pt x="3440" y="1815"/>
                    <a:pt x="3474" y="1816"/>
                  </a:cubicBezTo>
                  <a:cubicBezTo>
                    <a:pt x="3549" y="1815"/>
                    <a:pt x="3608" y="1745"/>
                    <a:pt x="3621" y="1671"/>
                  </a:cubicBezTo>
                  <a:cubicBezTo>
                    <a:pt x="3636" y="1598"/>
                    <a:pt x="3742" y="1494"/>
                    <a:pt x="3595" y="1451"/>
                  </a:cubicBezTo>
                  <a:cubicBezTo>
                    <a:pt x="3421" y="1397"/>
                    <a:pt x="3266" y="1295"/>
                    <a:pt x="3146" y="1159"/>
                  </a:cubicBezTo>
                  <a:cubicBezTo>
                    <a:pt x="3097" y="1103"/>
                    <a:pt x="3077" y="1037"/>
                    <a:pt x="3125" y="1037"/>
                  </a:cubicBezTo>
                  <a:cubicBezTo>
                    <a:pt x="3132" y="1037"/>
                    <a:pt x="3141" y="1038"/>
                    <a:pt x="3152" y="1042"/>
                  </a:cubicBezTo>
                  <a:cubicBezTo>
                    <a:pt x="3444" y="1137"/>
                    <a:pt x="3815" y="1174"/>
                    <a:pt x="4136" y="1174"/>
                  </a:cubicBezTo>
                  <a:cubicBezTo>
                    <a:pt x="4172" y="1174"/>
                    <a:pt x="4208" y="1173"/>
                    <a:pt x="4242" y="1172"/>
                  </a:cubicBezTo>
                  <a:cubicBezTo>
                    <a:pt x="4485" y="1097"/>
                    <a:pt x="3963" y="1050"/>
                    <a:pt x="3434" y="894"/>
                  </a:cubicBezTo>
                  <a:cubicBezTo>
                    <a:pt x="2720" y="684"/>
                    <a:pt x="1828" y="353"/>
                    <a:pt x="1236" y="226"/>
                  </a:cubicBezTo>
                  <a:lnTo>
                    <a:pt x="205" y="4"/>
                  </a:lnTo>
                  <a:cubicBezTo>
                    <a:pt x="184" y="2"/>
                    <a:pt x="167" y="0"/>
                    <a:pt x="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6"/>
            <p:cNvSpPr/>
            <p:nvPr/>
          </p:nvSpPr>
          <p:spPr>
            <a:xfrm>
              <a:off x="-1553045" y="-374710"/>
              <a:ext cx="100652" cy="64993"/>
            </a:xfrm>
            <a:custGeom>
              <a:avLst/>
              <a:gdLst/>
              <a:ahLst/>
              <a:cxnLst/>
              <a:rect l="l" t="t" r="r" b="b"/>
              <a:pathLst>
                <a:path w="2673" h="1726" extrusionOk="0">
                  <a:moveTo>
                    <a:pt x="379" y="0"/>
                  </a:moveTo>
                  <a:cubicBezTo>
                    <a:pt x="376" y="0"/>
                    <a:pt x="373" y="1"/>
                    <a:pt x="371" y="1"/>
                  </a:cubicBezTo>
                  <a:cubicBezTo>
                    <a:pt x="222" y="42"/>
                    <a:pt x="2122" y="1406"/>
                    <a:pt x="2122" y="1406"/>
                  </a:cubicBezTo>
                  <a:cubicBezTo>
                    <a:pt x="2122" y="1406"/>
                    <a:pt x="270" y="240"/>
                    <a:pt x="68" y="240"/>
                  </a:cubicBezTo>
                  <a:cubicBezTo>
                    <a:pt x="59" y="240"/>
                    <a:pt x="53" y="242"/>
                    <a:pt x="51" y="247"/>
                  </a:cubicBezTo>
                  <a:cubicBezTo>
                    <a:pt x="1" y="363"/>
                    <a:pt x="2401" y="1677"/>
                    <a:pt x="2401" y="1677"/>
                  </a:cubicBezTo>
                  <a:cubicBezTo>
                    <a:pt x="2464" y="1712"/>
                    <a:pt x="2513" y="1726"/>
                    <a:pt x="2551" y="1726"/>
                  </a:cubicBezTo>
                  <a:cubicBezTo>
                    <a:pt x="2664" y="1726"/>
                    <a:pt x="2672" y="1601"/>
                    <a:pt x="2648" y="1546"/>
                  </a:cubicBezTo>
                  <a:cubicBezTo>
                    <a:pt x="2616" y="1473"/>
                    <a:pt x="1534" y="67"/>
                    <a:pt x="1417" y="67"/>
                  </a:cubicBezTo>
                  <a:cubicBezTo>
                    <a:pt x="1417" y="67"/>
                    <a:pt x="1416" y="67"/>
                    <a:pt x="1416" y="67"/>
                  </a:cubicBezTo>
                  <a:cubicBezTo>
                    <a:pt x="1308" y="83"/>
                    <a:pt x="2114" y="1209"/>
                    <a:pt x="2114" y="1209"/>
                  </a:cubicBezTo>
                  <a:cubicBezTo>
                    <a:pt x="2114" y="1209"/>
                    <a:pt x="570" y="0"/>
                    <a:pt x="3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6"/>
            <p:cNvSpPr/>
            <p:nvPr/>
          </p:nvSpPr>
          <p:spPr>
            <a:xfrm>
              <a:off x="-1371589" y="-301585"/>
              <a:ext cx="84121" cy="37128"/>
            </a:xfrm>
            <a:custGeom>
              <a:avLst/>
              <a:gdLst/>
              <a:ahLst/>
              <a:cxnLst/>
              <a:rect l="l" t="t" r="r" b="b"/>
              <a:pathLst>
                <a:path w="2234" h="986" extrusionOk="0">
                  <a:moveTo>
                    <a:pt x="656" y="0"/>
                  </a:moveTo>
                  <a:cubicBezTo>
                    <a:pt x="646" y="0"/>
                    <a:pt x="639" y="3"/>
                    <a:pt x="637" y="9"/>
                  </a:cubicBezTo>
                  <a:cubicBezTo>
                    <a:pt x="593" y="108"/>
                    <a:pt x="1941" y="818"/>
                    <a:pt x="1941" y="818"/>
                  </a:cubicBezTo>
                  <a:cubicBezTo>
                    <a:pt x="1941" y="818"/>
                    <a:pt x="489" y="242"/>
                    <a:pt x="161" y="242"/>
                  </a:cubicBezTo>
                  <a:cubicBezTo>
                    <a:pt x="130" y="242"/>
                    <a:pt x="109" y="247"/>
                    <a:pt x="100" y="259"/>
                  </a:cubicBezTo>
                  <a:cubicBezTo>
                    <a:pt x="0" y="391"/>
                    <a:pt x="1864" y="883"/>
                    <a:pt x="1864" y="883"/>
                  </a:cubicBezTo>
                  <a:cubicBezTo>
                    <a:pt x="1864" y="883"/>
                    <a:pt x="544" y="666"/>
                    <a:pt x="187" y="666"/>
                  </a:cubicBezTo>
                  <a:cubicBezTo>
                    <a:pt x="128" y="666"/>
                    <a:pt x="95" y="672"/>
                    <a:pt x="100" y="686"/>
                  </a:cubicBezTo>
                  <a:cubicBezTo>
                    <a:pt x="133" y="785"/>
                    <a:pt x="1941" y="972"/>
                    <a:pt x="1941" y="972"/>
                  </a:cubicBezTo>
                  <a:cubicBezTo>
                    <a:pt x="1988" y="981"/>
                    <a:pt x="2027" y="986"/>
                    <a:pt x="2058" y="986"/>
                  </a:cubicBezTo>
                  <a:cubicBezTo>
                    <a:pt x="2234" y="986"/>
                    <a:pt x="2182" y="854"/>
                    <a:pt x="2119" y="812"/>
                  </a:cubicBezTo>
                  <a:cubicBezTo>
                    <a:pt x="2049" y="765"/>
                    <a:pt x="829" y="0"/>
                    <a:pt x="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6"/>
            <p:cNvSpPr/>
            <p:nvPr/>
          </p:nvSpPr>
          <p:spPr>
            <a:xfrm>
              <a:off x="-1292892" y="-270822"/>
              <a:ext cx="101179" cy="19618"/>
            </a:xfrm>
            <a:custGeom>
              <a:avLst/>
              <a:gdLst/>
              <a:ahLst/>
              <a:cxnLst/>
              <a:rect l="l" t="t" r="r" b="b"/>
              <a:pathLst>
                <a:path w="2687" h="521" extrusionOk="0">
                  <a:moveTo>
                    <a:pt x="180" y="1"/>
                  </a:moveTo>
                  <a:lnTo>
                    <a:pt x="180" y="1"/>
                  </a:lnTo>
                  <a:cubicBezTo>
                    <a:pt x="0" y="140"/>
                    <a:pt x="1509" y="520"/>
                    <a:pt x="1839" y="520"/>
                  </a:cubicBezTo>
                  <a:cubicBezTo>
                    <a:pt x="1874" y="520"/>
                    <a:pt x="1896" y="516"/>
                    <a:pt x="1901" y="507"/>
                  </a:cubicBezTo>
                  <a:cubicBezTo>
                    <a:pt x="1955" y="412"/>
                    <a:pt x="629" y="168"/>
                    <a:pt x="629" y="168"/>
                  </a:cubicBezTo>
                  <a:lnTo>
                    <a:pt x="629" y="168"/>
                  </a:lnTo>
                  <a:cubicBezTo>
                    <a:pt x="629" y="168"/>
                    <a:pt x="1559" y="220"/>
                    <a:pt x="2163" y="220"/>
                  </a:cubicBezTo>
                  <a:cubicBezTo>
                    <a:pt x="2466" y="220"/>
                    <a:pt x="2686" y="207"/>
                    <a:pt x="2668" y="168"/>
                  </a:cubicBezTo>
                  <a:cubicBezTo>
                    <a:pt x="2613" y="51"/>
                    <a:pt x="180" y="1"/>
                    <a:pt x="1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6"/>
            <p:cNvSpPr/>
            <p:nvPr/>
          </p:nvSpPr>
          <p:spPr>
            <a:xfrm>
              <a:off x="-971740" y="-276282"/>
              <a:ext cx="73088" cy="34567"/>
            </a:xfrm>
            <a:custGeom>
              <a:avLst/>
              <a:gdLst/>
              <a:ahLst/>
              <a:cxnLst/>
              <a:rect l="l" t="t" r="r" b="b"/>
              <a:pathLst>
                <a:path w="1941" h="918" extrusionOk="0">
                  <a:moveTo>
                    <a:pt x="1686" y="0"/>
                  </a:moveTo>
                  <a:cubicBezTo>
                    <a:pt x="1541" y="0"/>
                    <a:pt x="64" y="829"/>
                    <a:pt x="64" y="829"/>
                  </a:cubicBezTo>
                  <a:cubicBezTo>
                    <a:pt x="0" y="893"/>
                    <a:pt x="114" y="918"/>
                    <a:pt x="312" y="918"/>
                  </a:cubicBezTo>
                  <a:cubicBezTo>
                    <a:pt x="834" y="918"/>
                    <a:pt x="1940" y="746"/>
                    <a:pt x="1922" y="675"/>
                  </a:cubicBezTo>
                  <a:cubicBezTo>
                    <a:pt x="1918" y="659"/>
                    <a:pt x="1871" y="652"/>
                    <a:pt x="1796" y="652"/>
                  </a:cubicBezTo>
                  <a:cubicBezTo>
                    <a:pt x="1412" y="652"/>
                    <a:pt x="287" y="829"/>
                    <a:pt x="287" y="829"/>
                  </a:cubicBezTo>
                  <a:cubicBezTo>
                    <a:pt x="287" y="829"/>
                    <a:pt x="1799" y="25"/>
                    <a:pt x="1692" y="1"/>
                  </a:cubicBezTo>
                  <a:cubicBezTo>
                    <a:pt x="1690" y="0"/>
                    <a:pt x="1688" y="0"/>
                    <a:pt x="16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6"/>
            <p:cNvSpPr/>
            <p:nvPr/>
          </p:nvSpPr>
          <p:spPr>
            <a:xfrm>
              <a:off x="-1494229" y="-151910"/>
              <a:ext cx="174380" cy="133901"/>
            </a:xfrm>
            <a:custGeom>
              <a:avLst/>
              <a:gdLst/>
              <a:ahLst/>
              <a:cxnLst/>
              <a:rect l="l" t="t" r="r" b="b"/>
              <a:pathLst>
                <a:path w="4631" h="3556" extrusionOk="0">
                  <a:moveTo>
                    <a:pt x="3352" y="1"/>
                  </a:moveTo>
                  <a:cubicBezTo>
                    <a:pt x="3269" y="1"/>
                    <a:pt x="3017" y="3338"/>
                    <a:pt x="3017" y="3338"/>
                  </a:cubicBezTo>
                  <a:cubicBezTo>
                    <a:pt x="3017" y="3338"/>
                    <a:pt x="1466" y="1604"/>
                    <a:pt x="1304" y="1604"/>
                  </a:cubicBezTo>
                  <a:cubicBezTo>
                    <a:pt x="1298" y="1604"/>
                    <a:pt x="1293" y="1607"/>
                    <a:pt x="1291" y="1613"/>
                  </a:cubicBezTo>
                  <a:cubicBezTo>
                    <a:pt x="1242" y="1761"/>
                    <a:pt x="2458" y="3092"/>
                    <a:pt x="2458" y="3092"/>
                  </a:cubicBezTo>
                  <a:cubicBezTo>
                    <a:pt x="2458" y="3092"/>
                    <a:pt x="807" y="1922"/>
                    <a:pt x="604" y="1922"/>
                  </a:cubicBezTo>
                  <a:cubicBezTo>
                    <a:pt x="593" y="1922"/>
                    <a:pt x="586" y="1925"/>
                    <a:pt x="584" y="1933"/>
                  </a:cubicBezTo>
                  <a:cubicBezTo>
                    <a:pt x="543" y="2073"/>
                    <a:pt x="2187" y="3067"/>
                    <a:pt x="2187" y="3067"/>
                  </a:cubicBezTo>
                  <a:cubicBezTo>
                    <a:pt x="2187" y="3067"/>
                    <a:pt x="350" y="2080"/>
                    <a:pt x="119" y="2080"/>
                  </a:cubicBezTo>
                  <a:cubicBezTo>
                    <a:pt x="110" y="2080"/>
                    <a:pt x="103" y="2082"/>
                    <a:pt x="99" y="2085"/>
                  </a:cubicBezTo>
                  <a:cubicBezTo>
                    <a:pt x="1" y="2172"/>
                    <a:pt x="2796" y="3528"/>
                    <a:pt x="2796" y="3528"/>
                  </a:cubicBezTo>
                  <a:cubicBezTo>
                    <a:pt x="2819" y="3547"/>
                    <a:pt x="2847" y="3555"/>
                    <a:pt x="2881" y="3555"/>
                  </a:cubicBezTo>
                  <a:cubicBezTo>
                    <a:pt x="3327" y="3555"/>
                    <a:pt x="4631" y="1983"/>
                    <a:pt x="4555" y="1883"/>
                  </a:cubicBezTo>
                  <a:cubicBezTo>
                    <a:pt x="4552" y="1879"/>
                    <a:pt x="4547" y="1877"/>
                    <a:pt x="4542" y="1877"/>
                  </a:cubicBezTo>
                  <a:cubicBezTo>
                    <a:pt x="4386" y="1877"/>
                    <a:pt x="3223" y="3239"/>
                    <a:pt x="3223" y="3239"/>
                  </a:cubicBezTo>
                  <a:cubicBezTo>
                    <a:pt x="3223" y="3239"/>
                    <a:pt x="3437" y="34"/>
                    <a:pt x="3354" y="1"/>
                  </a:cubicBezTo>
                  <a:cubicBezTo>
                    <a:pt x="3353" y="1"/>
                    <a:pt x="3353" y="1"/>
                    <a:pt x="33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6"/>
            <p:cNvSpPr/>
            <p:nvPr/>
          </p:nvSpPr>
          <p:spPr>
            <a:xfrm>
              <a:off x="-1313715" y="-119866"/>
              <a:ext cx="29107" cy="28128"/>
            </a:xfrm>
            <a:custGeom>
              <a:avLst/>
              <a:gdLst/>
              <a:ahLst/>
              <a:cxnLst/>
              <a:rect l="l" t="t" r="r" b="b"/>
              <a:pathLst>
                <a:path w="773" h="747" extrusionOk="0">
                  <a:moveTo>
                    <a:pt x="669" y="1"/>
                  </a:moveTo>
                  <a:cubicBezTo>
                    <a:pt x="542" y="1"/>
                    <a:pt x="32" y="682"/>
                    <a:pt x="32" y="682"/>
                  </a:cubicBezTo>
                  <a:cubicBezTo>
                    <a:pt x="5" y="727"/>
                    <a:pt x="0" y="746"/>
                    <a:pt x="13" y="746"/>
                  </a:cubicBezTo>
                  <a:cubicBezTo>
                    <a:pt x="88" y="746"/>
                    <a:pt x="772" y="36"/>
                    <a:pt x="678" y="2"/>
                  </a:cubicBezTo>
                  <a:cubicBezTo>
                    <a:pt x="676" y="1"/>
                    <a:pt x="672" y="1"/>
                    <a:pt x="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6"/>
            <p:cNvSpPr/>
            <p:nvPr/>
          </p:nvSpPr>
          <p:spPr>
            <a:xfrm>
              <a:off x="-1055031" y="53267"/>
              <a:ext cx="116806" cy="48161"/>
            </a:xfrm>
            <a:custGeom>
              <a:avLst/>
              <a:gdLst/>
              <a:ahLst/>
              <a:cxnLst/>
              <a:rect l="l" t="t" r="r" b="b"/>
              <a:pathLst>
                <a:path w="3102" h="1279" extrusionOk="0">
                  <a:moveTo>
                    <a:pt x="161" y="1"/>
                  </a:moveTo>
                  <a:cubicBezTo>
                    <a:pt x="147" y="1"/>
                    <a:pt x="137" y="3"/>
                    <a:pt x="131" y="8"/>
                  </a:cubicBezTo>
                  <a:cubicBezTo>
                    <a:pt x="1" y="129"/>
                    <a:pt x="2553" y="1279"/>
                    <a:pt x="2553" y="1279"/>
                  </a:cubicBezTo>
                  <a:lnTo>
                    <a:pt x="3101" y="1279"/>
                  </a:lnTo>
                  <a:cubicBezTo>
                    <a:pt x="3101" y="1279"/>
                    <a:pt x="494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6"/>
            <p:cNvSpPr/>
            <p:nvPr/>
          </p:nvSpPr>
          <p:spPr>
            <a:xfrm>
              <a:off x="-921773" y="59895"/>
              <a:ext cx="140378" cy="45638"/>
            </a:xfrm>
            <a:custGeom>
              <a:avLst/>
              <a:gdLst/>
              <a:ahLst/>
              <a:cxnLst/>
              <a:rect l="l" t="t" r="r" b="b"/>
              <a:pathLst>
                <a:path w="3728" h="1212" extrusionOk="0">
                  <a:moveTo>
                    <a:pt x="2945" y="1"/>
                  </a:moveTo>
                  <a:cubicBezTo>
                    <a:pt x="2640" y="1"/>
                    <a:pt x="154" y="1038"/>
                    <a:pt x="154" y="1038"/>
                  </a:cubicBezTo>
                  <a:lnTo>
                    <a:pt x="0" y="1211"/>
                  </a:lnTo>
                  <a:cubicBezTo>
                    <a:pt x="0" y="1211"/>
                    <a:pt x="3728" y="1081"/>
                    <a:pt x="3607" y="917"/>
                  </a:cubicBezTo>
                  <a:cubicBezTo>
                    <a:pt x="3573" y="870"/>
                    <a:pt x="3338" y="854"/>
                    <a:pt x="3018" y="854"/>
                  </a:cubicBezTo>
                  <a:cubicBezTo>
                    <a:pt x="2212" y="854"/>
                    <a:pt x="867" y="960"/>
                    <a:pt x="867" y="960"/>
                  </a:cubicBezTo>
                  <a:cubicBezTo>
                    <a:pt x="867" y="960"/>
                    <a:pt x="3081" y="106"/>
                    <a:pt x="2971" y="7"/>
                  </a:cubicBezTo>
                  <a:cubicBezTo>
                    <a:pt x="2967" y="3"/>
                    <a:pt x="2958" y="1"/>
                    <a:pt x="29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6"/>
            <p:cNvSpPr/>
            <p:nvPr/>
          </p:nvSpPr>
          <p:spPr>
            <a:xfrm>
              <a:off x="-959728" y="-19104"/>
              <a:ext cx="40893" cy="106827"/>
            </a:xfrm>
            <a:custGeom>
              <a:avLst/>
              <a:gdLst/>
              <a:ahLst/>
              <a:cxnLst/>
              <a:rect l="l" t="t" r="r" b="b"/>
              <a:pathLst>
                <a:path w="1086" h="2837" extrusionOk="0">
                  <a:moveTo>
                    <a:pt x="101" y="0"/>
                  </a:moveTo>
                  <a:cubicBezTo>
                    <a:pt x="101" y="0"/>
                    <a:pt x="100" y="0"/>
                    <a:pt x="100" y="1"/>
                  </a:cubicBezTo>
                  <a:cubicBezTo>
                    <a:pt x="0" y="34"/>
                    <a:pt x="535" y="2779"/>
                    <a:pt x="535" y="2779"/>
                  </a:cubicBezTo>
                  <a:lnTo>
                    <a:pt x="847" y="2837"/>
                  </a:lnTo>
                  <a:cubicBezTo>
                    <a:pt x="847" y="2837"/>
                    <a:pt x="1086" y="922"/>
                    <a:pt x="1008" y="913"/>
                  </a:cubicBezTo>
                  <a:cubicBezTo>
                    <a:pt x="1008" y="913"/>
                    <a:pt x="1008" y="913"/>
                    <a:pt x="1008" y="913"/>
                  </a:cubicBezTo>
                  <a:cubicBezTo>
                    <a:pt x="931" y="913"/>
                    <a:pt x="715" y="2705"/>
                    <a:pt x="715" y="2705"/>
                  </a:cubicBezTo>
                  <a:cubicBezTo>
                    <a:pt x="715" y="2705"/>
                    <a:pt x="204" y="0"/>
                    <a:pt x="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6"/>
            <p:cNvSpPr/>
            <p:nvPr/>
          </p:nvSpPr>
          <p:spPr>
            <a:xfrm>
              <a:off x="-1191264" y="-108984"/>
              <a:ext cx="183079" cy="35584"/>
            </a:xfrm>
            <a:custGeom>
              <a:avLst/>
              <a:gdLst/>
              <a:ahLst/>
              <a:cxnLst/>
              <a:rect l="l" t="t" r="r" b="b"/>
              <a:pathLst>
                <a:path w="4862" h="945" extrusionOk="0">
                  <a:moveTo>
                    <a:pt x="2193" y="1"/>
                  </a:moveTo>
                  <a:cubicBezTo>
                    <a:pt x="1278" y="1"/>
                    <a:pt x="101" y="79"/>
                    <a:pt x="39" y="513"/>
                  </a:cubicBezTo>
                  <a:cubicBezTo>
                    <a:pt x="1" y="775"/>
                    <a:pt x="99" y="855"/>
                    <a:pt x="242" y="855"/>
                  </a:cubicBezTo>
                  <a:cubicBezTo>
                    <a:pt x="437" y="855"/>
                    <a:pt x="716" y="706"/>
                    <a:pt x="849" y="665"/>
                  </a:cubicBezTo>
                  <a:cubicBezTo>
                    <a:pt x="1001" y="619"/>
                    <a:pt x="1151" y="599"/>
                    <a:pt x="1301" y="599"/>
                  </a:cubicBezTo>
                  <a:cubicBezTo>
                    <a:pt x="1708" y="599"/>
                    <a:pt x="2106" y="742"/>
                    <a:pt x="2496" y="872"/>
                  </a:cubicBezTo>
                  <a:cubicBezTo>
                    <a:pt x="2609" y="910"/>
                    <a:pt x="2731" y="945"/>
                    <a:pt x="2848" y="945"/>
                  </a:cubicBezTo>
                  <a:cubicBezTo>
                    <a:pt x="2927" y="945"/>
                    <a:pt x="3003" y="929"/>
                    <a:pt x="3071" y="888"/>
                  </a:cubicBezTo>
                  <a:cubicBezTo>
                    <a:pt x="3158" y="834"/>
                    <a:pt x="3219" y="744"/>
                    <a:pt x="3301" y="682"/>
                  </a:cubicBezTo>
                  <a:cubicBezTo>
                    <a:pt x="3425" y="590"/>
                    <a:pt x="3583" y="568"/>
                    <a:pt x="3740" y="568"/>
                  </a:cubicBezTo>
                  <a:cubicBezTo>
                    <a:pt x="3777" y="568"/>
                    <a:pt x="3814" y="570"/>
                    <a:pt x="3850" y="571"/>
                  </a:cubicBezTo>
                  <a:cubicBezTo>
                    <a:pt x="4191" y="588"/>
                    <a:pt x="4528" y="632"/>
                    <a:pt x="4862" y="705"/>
                  </a:cubicBezTo>
                  <a:cubicBezTo>
                    <a:pt x="4670" y="482"/>
                    <a:pt x="4276" y="606"/>
                    <a:pt x="4043" y="427"/>
                  </a:cubicBezTo>
                  <a:cubicBezTo>
                    <a:pt x="3966" y="370"/>
                    <a:pt x="3914" y="284"/>
                    <a:pt x="3844" y="219"/>
                  </a:cubicBezTo>
                  <a:cubicBezTo>
                    <a:pt x="3673" y="58"/>
                    <a:pt x="3416" y="32"/>
                    <a:pt x="3180" y="24"/>
                  </a:cubicBezTo>
                  <a:cubicBezTo>
                    <a:pt x="3017" y="19"/>
                    <a:pt x="2636" y="1"/>
                    <a:pt x="2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6"/>
            <p:cNvSpPr/>
            <p:nvPr/>
          </p:nvSpPr>
          <p:spPr>
            <a:xfrm>
              <a:off x="-1034698" y="-137940"/>
              <a:ext cx="76703" cy="87736"/>
            </a:xfrm>
            <a:custGeom>
              <a:avLst/>
              <a:gdLst/>
              <a:ahLst/>
              <a:cxnLst/>
              <a:rect l="l" t="t" r="r" b="b"/>
              <a:pathLst>
                <a:path w="2037" h="2330" extrusionOk="0">
                  <a:moveTo>
                    <a:pt x="1911" y="1"/>
                  </a:moveTo>
                  <a:cubicBezTo>
                    <a:pt x="1790" y="1"/>
                    <a:pt x="1862" y="1913"/>
                    <a:pt x="1805" y="1913"/>
                  </a:cubicBezTo>
                  <a:cubicBezTo>
                    <a:pt x="1803" y="1913"/>
                    <a:pt x="1802" y="1912"/>
                    <a:pt x="1801" y="1910"/>
                  </a:cubicBezTo>
                  <a:cubicBezTo>
                    <a:pt x="1735" y="1820"/>
                    <a:pt x="1317" y="1173"/>
                    <a:pt x="1252" y="1173"/>
                  </a:cubicBezTo>
                  <a:cubicBezTo>
                    <a:pt x="1250" y="1173"/>
                    <a:pt x="1249" y="1174"/>
                    <a:pt x="1248" y="1174"/>
                  </a:cubicBezTo>
                  <a:cubicBezTo>
                    <a:pt x="1197" y="1200"/>
                    <a:pt x="1616" y="1878"/>
                    <a:pt x="1593" y="1878"/>
                  </a:cubicBezTo>
                  <a:cubicBezTo>
                    <a:pt x="1592" y="1878"/>
                    <a:pt x="1591" y="1878"/>
                    <a:pt x="1590" y="1877"/>
                  </a:cubicBezTo>
                  <a:cubicBezTo>
                    <a:pt x="1545" y="1845"/>
                    <a:pt x="185" y="416"/>
                    <a:pt x="68" y="416"/>
                  </a:cubicBezTo>
                  <a:cubicBezTo>
                    <a:pt x="64" y="416"/>
                    <a:pt x="62" y="418"/>
                    <a:pt x="61" y="420"/>
                  </a:cubicBezTo>
                  <a:cubicBezTo>
                    <a:pt x="1" y="561"/>
                    <a:pt x="1719" y="2193"/>
                    <a:pt x="1719" y="2193"/>
                  </a:cubicBezTo>
                  <a:cubicBezTo>
                    <a:pt x="1719" y="2193"/>
                    <a:pt x="1867" y="2329"/>
                    <a:pt x="1937" y="2329"/>
                  </a:cubicBezTo>
                  <a:cubicBezTo>
                    <a:pt x="1949" y="2329"/>
                    <a:pt x="1958" y="2326"/>
                    <a:pt x="1964" y="2318"/>
                  </a:cubicBezTo>
                  <a:cubicBezTo>
                    <a:pt x="2010" y="2258"/>
                    <a:pt x="2036" y="7"/>
                    <a:pt x="1911" y="1"/>
                  </a:cubicBezTo>
                  <a:cubicBezTo>
                    <a:pt x="1911" y="1"/>
                    <a:pt x="1911" y="1"/>
                    <a:pt x="19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6"/>
            <p:cNvSpPr/>
            <p:nvPr/>
          </p:nvSpPr>
          <p:spPr>
            <a:xfrm>
              <a:off x="-857422" y="239015"/>
              <a:ext cx="114019" cy="141620"/>
            </a:xfrm>
            <a:custGeom>
              <a:avLst/>
              <a:gdLst/>
              <a:ahLst/>
              <a:cxnLst/>
              <a:rect l="l" t="t" r="r" b="b"/>
              <a:pathLst>
                <a:path w="3028" h="3761" extrusionOk="0">
                  <a:moveTo>
                    <a:pt x="1886" y="1"/>
                  </a:moveTo>
                  <a:cubicBezTo>
                    <a:pt x="1701" y="1"/>
                    <a:pt x="109" y="2652"/>
                    <a:pt x="2" y="2778"/>
                  </a:cubicBezTo>
                  <a:lnTo>
                    <a:pt x="1" y="3185"/>
                  </a:lnTo>
                  <a:cubicBezTo>
                    <a:pt x="1" y="3185"/>
                    <a:pt x="2726" y="3761"/>
                    <a:pt x="3003" y="3761"/>
                  </a:cubicBezTo>
                  <a:cubicBezTo>
                    <a:pt x="3020" y="3761"/>
                    <a:pt x="3028" y="3759"/>
                    <a:pt x="3026" y="3755"/>
                  </a:cubicBezTo>
                  <a:cubicBezTo>
                    <a:pt x="2993" y="3677"/>
                    <a:pt x="265" y="3031"/>
                    <a:pt x="265" y="3031"/>
                  </a:cubicBezTo>
                  <a:cubicBezTo>
                    <a:pt x="265" y="3031"/>
                    <a:pt x="2708" y="2067"/>
                    <a:pt x="2752" y="1924"/>
                  </a:cubicBezTo>
                  <a:cubicBezTo>
                    <a:pt x="2755" y="1915"/>
                    <a:pt x="2748" y="1911"/>
                    <a:pt x="2731" y="1911"/>
                  </a:cubicBezTo>
                  <a:cubicBezTo>
                    <a:pt x="2475" y="1911"/>
                    <a:pt x="78" y="2878"/>
                    <a:pt x="78" y="2878"/>
                  </a:cubicBezTo>
                  <a:cubicBezTo>
                    <a:pt x="78" y="2878"/>
                    <a:pt x="2017" y="137"/>
                    <a:pt x="1897" y="5"/>
                  </a:cubicBezTo>
                  <a:cubicBezTo>
                    <a:pt x="1894" y="2"/>
                    <a:pt x="1890" y="1"/>
                    <a:pt x="18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6"/>
            <p:cNvSpPr/>
            <p:nvPr/>
          </p:nvSpPr>
          <p:spPr>
            <a:xfrm>
              <a:off x="-993768" y="300994"/>
              <a:ext cx="124412" cy="50119"/>
            </a:xfrm>
            <a:custGeom>
              <a:avLst/>
              <a:gdLst/>
              <a:ahLst/>
              <a:cxnLst/>
              <a:rect l="l" t="t" r="r" b="b"/>
              <a:pathLst>
                <a:path w="3304" h="1331" extrusionOk="0">
                  <a:moveTo>
                    <a:pt x="124" y="1"/>
                  </a:moveTo>
                  <a:cubicBezTo>
                    <a:pt x="111" y="1"/>
                    <a:pt x="103" y="2"/>
                    <a:pt x="99" y="7"/>
                  </a:cubicBezTo>
                  <a:cubicBezTo>
                    <a:pt x="1" y="114"/>
                    <a:pt x="3304" y="1330"/>
                    <a:pt x="3304" y="1330"/>
                  </a:cubicBezTo>
                  <a:lnTo>
                    <a:pt x="3304" y="1232"/>
                  </a:lnTo>
                  <a:cubicBezTo>
                    <a:pt x="3304" y="1232"/>
                    <a:pt x="432" y="1"/>
                    <a:pt x="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6"/>
            <p:cNvSpPr/>
            <p:nvPr/>
          </p:nvSpPr>
          <p:spPr>
            <a:xfrm>
              <a:off x="-1215136" y="286234"/>
              <a:ext cx="63938" cy="76854"/>
            </a:xfrm>
            <a:custGeom>
              <a:avLst/>
              <a:gdLst/>
              <a:ahLst/>
              <a:cxnLst/>
              <a:rect l="l" t="t" r="r" b="b"/>
              <a:pathLst>
                <a:path w="1698" h="2041" extrusionOk="0">
                  <a:moveTo>
                    <a:pt x="1498" y="0"/>
                  </a:moveTo>
                  <a:cubicBezTo>
                    <a:pt x="1286" y="0"/>
                    <a:pt x="438" y="1372"/>
                    <a:pt x="438" y="1372"/>
                  </a:cubicBezTo>
                  <a:cubicBezTo>
                    <a:pt x="438" y="1372"/>
                    <a:pt x="1" y="2018"/>
                    <a:pt x="44" y="2040"/>
                  </a:cubicBezTo>
                  <a:cubicBezTo>
                    <a:pt x="44" y="2040"/>
                    <a:pt x="45" y="2040"/>
                    <a:pt x="45" y="2040"/>
                  </a:cubicBezTo>
                  <a:cubicBezTo>
                    <a:pt x="105" y="2040"/>
                    <a:pt x="1698" y="67"/>
                    <a:pt x="1512" y="2"/>
                  </a:cubicBezTo>
                  <a:cubicBezTo>
                    <a:pt x="1508" y="1"/>
                    <a:pt x="1503" y="0"/>
                    <a:pt x="14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6"/>
            <p:cNvSpPr/>
            <p:nvPr/>
          </p:nvSpPr>
          <p:spPr>
            <a:xfrm>
              <a:off x="-1258665" y="245642"/>
              <a:ext cx="9414" cy="93497"/>
            </a:xfrm>
            <a:custGeom>
              <a:avLst/>
              <a:gdLst/>
              <a:ahLst/>
              <a:cxnLst/>
              <a:rect l="l" t="t" r="r" b="b"/>
              <a:pathLst>
                <a:path w="250" h="2483" extrusionOk="0">
                  <a:moveTo>
                    <a:pt x="155" y="0"/>
                  </a:moveTo>
                  <a:cubicBezTo>
                    <a:pt x="153" y="0"/>
                    <a:pt x="150" y="2"/>
                    <a:pt x="147" y="5"/>
                  </a:cubicBezTo>
                  <a:cubicBezTo>
                    <a:pt x="32" y="154"/>
                    <a:pt x="0" y="2422"/>
                    <a:pt x="0" y="2422"/>
                  </a:cubicBezTo>
                  <a:cubicBezTo>
                    <a:pt x="13" y="2463"/>
                    <a:pt x="25" y="2482"/>
                    <a:pt x="37" y="2482"/>
                  </a:cubicBezTo>
                  <a:cubicBezTo>
                    <a:pt x="174" y="2482"/>
                    <a:pt x="250" y="0"/>
                    <a:pt x="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6"/>
            <p:cNvSpPr/>
            <p:nvPr/>
          </p:nvSpPr>
          <p:spPr>
            <a:xfrm>
              <a:off x="-1301892" y="120367"/>
              <a:ext cx="206462" cy="68494"/>
            </a:xfrm>
            <a:custGeom>
              <a:avLst/>
              <a:gdLst/>
              <a:ahLst/>
              <a:cxnLst/>
              <a:rect l="l" t="t" r="r" b="b"/>
              <a:pathLst>
                <a:path w="5483" h="1819" extrusionOk="0">
                  <a:moveTo>
                    <a:pt x="48" y="1"/>
                  </a:moveTo>
                  <a:lnTo>
                    <a:pt x="0" y="279"/>
                  </a:lnTo>
                  <a:cubicBezTo>
                    <a:pt x="362" y="498"/>
                    <a:pt x="792" y="560"/>
                    <a:pt x="1205" y="649"/>
                  </a:cubicBezTo>
                  <a:cubicBezTo>
                    <a:pt x="1616" y="738"/>
                    <a:pt x="2046" y="874"/>
                    <a:pt x="2323" y="1193"/>
                  </a:cubicBezTo>
                  <a:cubicBezTo>
                    <a:pt x="2524" y="1425"/>
                    <a:pt x="2669" y="1764"/>
                    <a:pt x="2973" y="1813"/>
                  </a:cubicBezTo>
                  <a:cubicBezTo>
                    <a:pt x="2997" y="1816"/>
                    <a:pt x="3022" y="1818"/>
                    <a:pt x="3046" y="1818"/>
                  </a:cubicBezTo>
                  <a:cubicBezTo>
                    <a:pt x="3260" y="1818"/>
                    <a:pt x="3479" y="1684"/>
                    <a:pt x="3683" y="1684"/>
                  </a:cubicBezTo>
                  <a:cubicBezTo>
                    <a:pt x="3693" y="1684"/>
                    <a:pt x="3702" y="1685"/>
                    <a:pt x="3711" y="1685"/>
                  </a:cubicBezTo>
                  <a:cubicBezTo>
                    <a:pt x="3713" y="1685"/>
                    <a:pt x="3715" y="1685"/>
                    <a:pt x="3717" y="1685"/>
                  </a:cubicBezTo>
                  <a:cubicBezTo>
                    <a:pt x="3796" y="1685"/>
                    <a:pt x="3858" y="1605"/>
                    <a:pt x="3825" y="1533"/>
                  </a:cubicBezTo>
                  <a:cubicBezTo>
                    <a:pt x="3806" y="1494"/>
                    <a:pt x="3729" y="1510"/>
                    <a:pt x="3697" y="1483"/>
                  </a:cubicBezTo>
                  <a:cubicBezTo>
                    <a:pt x="3657" y="1450"/>
                    <a:pt x="3660" y="1376"/>
                    <a:pt x="3608" y="1372"/>
                  </a:cubicBezTo>
                  <a:cubicBezTo>
                    <a:pt x="3595" y="1371"/>
                    <a:pt x="3582" y="1371"/>
                    <a:pt x="3568" y="1371"/>
                  </a:cubicBezTo>
                  <a:cubicBezTo>
                    <a:pt x="3549" y="1371"/>
                    <a:pt x="3530" y="1371"/>
                    <a:pt x="3511" y="1371"/>
                  </a:cubicBezTo>
                  <a:cubicBezTo>
                    <a:pt x="3469" y="1371"/>
                    <a:pt x="3428" y="1368"/>
                    <a:pt x="3396" y="1344"/>
                  </a:cubicBezTo>
                  <a:cubicBezTo>
                    <a:pt x="3324" y="1292"/>
                    <a:pt x="3343" y="1183"/>
                    <a:pt x="3414" y="1130"/>
                  </a:cubicBezTo>
                  <a:cubicBezTo>
                    <a:pt x="3465" y="1091"/>
                    <a:pt x="3526" y="1081"/>
                    <a:pt x="3587" y="1081"/>
                  </a:cubicBezTo>
                  <a:cubicBezTo>
                    <a:pt x="3627" y="1081"/>
                    <a:pt x="3666" y="1085"/>
                    <a:pt x="3705" y="1089"/>
                  </a:cubicBezTo>
                  <a:cubicBezTo>
                    <a:pt x="3741" y="1092"/>
                    <a:pt x="3775" y="1094"/>
                    <a:pt x="3807" y="1094"/>
                  </a:cubicBezTo>
                  <a:cubicBezTo>
                    <a:pt x="3987" y="1094"/>
                    <a:pt x="4113" y="1042"/>
                    <a:pt x="4317" y="1037"/>
                  </a:cubicBezTo>
                  <a:cubicBezTo>
                    <a:pt x="4318" y="1037"/>
                    <a:pt x="4319" y="1037"/>
                    <a:pt x="4320" y="1037"/>
                  </a:cubicBezTo>
                  <a:cubicBezTo>
                    <a:pt x="4366" y="1037"/>
                    <a:pt x="4483" y="1088"/>
                    <a:pt x="4547" y="1088"/>
                  </a:cubicBezTo>
                  <a:cubicBezTo>
                    <a:pt x="4560" y="1088"/>
                    <a:pt x="4571" y="1085"/>
                    <a:pt x="4578" y="1080"/>
                  </a:cubicBezTo>
                  <a:cubicBezTo>
                    <a:pt x="4622" y="1048"/>
                    <a:pt x="4717" y="987"/>
                    <a:pt x="4676" y="952"/>
                  </a:cubicBezTo>
                  <a:cubicBezTo>
                    <a:pt x="4567" y="862"/>
                    <a:pt x="4710" y="819"/>
                    <a:pt x="4774" y="806"/>
                  </a:cubicBezTo>
                  <a:cubicBezTo>
                    <a:pt x="4790" y="803"/>
                    <a:pt x="4807" y="802"/>
                    <a:pt x="4826" y="802"/>
                  </a:cubicBezTo>
                  <a:cubicBezTo>
                    <a:pt x="4946" y="802"/>
                    <a:pt x="5116" y="859"/>
                    <a:pt x="5235" y="859"/>
                  </a:cubicBezTo>
                  <a:cubicBezTo>
                    <a:pt x="5241" y="859"/>
                    <a:pt x="5248" y="859"/>
                    <a:pt x="5254" y="858"/>
                  </a:cubicBezTo>
                  <a:cubicBezTo>
                    <a:pt x="5330" y="854"/>
                    <a:pt x="5403" y="837"/>
                    <a:pt x="5463" y="793"/>
                  </a:cubicBezTo>
                  <a:cubicBezTo>
                    <a:pt x="5483" y="770"/>
                    <a:pt x="5444" y="753"/>
                    <a:pt x="5434" y="718"/>
                  </a:cubicBezTo>
                  <a:cubicBezTo>
                    <a:pt x="5425" y="689"/>
                    <a:pt x="5353" y="677"/>
                    <a:pt x="5332" y="671"/>
                  </a:cubicBezTo>
                  <a:cubicBezTo>
                    <a:pt x="5325" y="670"/>
                    <a:pt x="5318" y="669"/>
                    <a:pt x="5312" y="669"/>
                  </a:cubicBezTo>
                  <a:cubicBezTo>
                    <a:pt x="5256" y="669"/>
                    <a:pt x="5197" y="715"/>
                    <a:pt x="5141" y="715"/>
                  </a:cubicBezTo>
                  <a:cubicBezTo>
                    <a:pt x="5137" y="715"/>
                    <a:pt x="5133" y="715"/>
                    <a:pt x="5130" y="714"/>
                  </a:cubicBezTo>
                  <a:cubicBezTo>
                    <a:pt x="5066" y="708"/>
                    <a:pt x="4989" y="706"/>
                    <a:pt x="4906" y="706"/>
                  </a:cubicBezTo>
                  <a:cubicBezTo>
                    <a:pt x="4751" y="706"/>
                    <a:pt x="4575" y="713"/>
                    <a:pt x="4420" y="713"/>
                  </a:cubicBezTo>
                  <a:cubicBezTo>
                    <a:pt x="4337" y="713"/>
                    <a:pt x="4260" y="711"/>
                    <a:pt x="4197" y="705"/>
                  </a:cubicBezTo>
                  <a:cubicBezTo>
                    <a:pt x="4036" y="688"/>
                    <a:pt x="4022" y="621"/>
                    <a:pt x="3896" y="621"/>
                  </a:cubicBezTo>
                  <a:cubicBezTo>
                    <a:pt x="3879" y="621"/>
                    <a:pt x="3860" y="622"/>
                    <a:pt x="3838" y="625"/>
                  </a:cubicBezTo>
                  <a:cubicBezTo>
                    <a:pt x="3571" y="659"/>
                    <a:pt x="3313" y="783"/>
                    <a:pt x="3046" y="783"/>
                  </a:cubicBezTo>
                  <a:cubicBezTo>
                    <a:pt x="3018" y="783"/>
                    <a:pt x="2990" y="782"/>
                    <a:pt x="2962" y="779"/>
                  </a:cubicBezTo>
                  <a:cubicBezTo>
                    <a:pt x="2534" y="734"/>
                    <a:pt x="2234" y="340"/>
                    <a:pt x="1841" y="162"/>
                  </a:cubicBezTo>
                  <a:cubicBezTo>
                    <a:pt x="1601" y="53"/>
                    <a:pt x="1341" y="32"/>
                    <a:pt x="1076" y="32"/>
                  </a:cubicBezTo>
                  <a:cubicBezTo>
                    <a:pt x="898" y="32"/>
                    <a:pt x="718" y="41"/>
                    <a:pt x="539" y="41"/>
                  </a:cubicBezTo>
                  <a:cubicBezTo>
                    <a:pt x="373" y="41"/>
                    <a:pt x="208" y="33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6"/>
            <p:cNvSpPr/>
            <p:nvPr/>
          </p:nvSpPr>
          <p:spPr>
            <a:xfrm>
              <a:off x="-1492120" y="90055"/>
              <a:ext cx="135332" cy="81674"/>
            </a:xfrm>
            <a:custGeom>
              <a:avLst/>
              <a:gdLst/>
              <a:ahLst/>
              <a:cxnLst/>
              <a:rect l="l" t="t" r="r" b="b"/>
              <a:pathLst>
                <a:path w="3594" h="2169" extrusionOk="0">
                  <a:moveTo>
                    <a:pt x="372" y="0"/>
                  </a:moveTo>
                  <a:cubicBezTo>
                    <a:pt x="255" y="0"/>
                    <a:pt x="161" y="57"/>
                    <a:pt x="111" y="201"/>
                  </a:cubicBezTo>
                  <a:cubicBezTo>
                    <a:pt x="0" y="519"/>
                    <a:pt x="317" y="461"/>
                    <a:pt x="523" y="551"/>
                  </a:cubicBezTo>
                  <a:cubicBezTo>
                    <a:pt x="806" y="675"/>
                    <a:pt x="1032" y="927"/>
                    <a:pt x="1104" y="1232"/>
                  </a:cubicBezTo>
                  <a:cubicBezTo>
                    <a:pt x="1161" y="1471"/>
                    <a:pt x="1144" y="1761"/>
                    <a:pt x="1337" y="1912"/>
                  </a:cubicBezTo>
                  <a:cubicBezTo>
                    <a:pt x="1423" y="1980"/>
                    <a:pt x="1525" y="2001"/>
                    <a:pt x="1634" y="2001"/>
                  </a:cubicBezTo>
                  <a:cubicBezTo>
                    <a:pt x="1779" y="2001"/>
                    <a:pt x="1937" y="1964"/>
                    <a:pt x="2083" y="1953"/>
                  </a:cubicBezTo>
                  <a:cubicBezTo>
                    <a:pt x="2111" y="1951"/>
                    <a:pt x="2138" y="1951"/>
                    <a:pt x="2165" y="1951"/>
                  </a:cubicBezTo>
                  <a:cubicBezTo>
                    <a:pt x="2574" y="1951"/>
                    <a:pt x="2968" y="2156"/>
                    <a:pt x="3380" y="2168"/>
                  </a:cubicBezTo>
                  <a:cubicBezTo>
                    <a:pt x="3386" y="2168"/>
                    <a:pt x="3392" y="2168"/>
                    <a:pt x="3399" y="2168"/>
                  </a:cubicBezTo>
                  <a:cubicBezTo>
                    <a:pt x="3431" y="2168"/>
                    <a:pt x="3464" y="2165"/>
                    <a:pt x="3492" y="2150"/>
                  </a:cubicBezTo>
                  <a:cubicBezTo>
                    <a:pt x="3593" y="2097"/>
                    <a:pt x="3576" y="1943"/>
                    <a:pt x="3511" y="1850"/>
                  </a:cubicBezTo>
                  <a:cubicBezTo>
                    <a:pt x="3376" y="1653"/>
                    <a:pt x="3127" y="1577"/>
                    <a:pt x="2902" y="1496"/>
                  </a:cubicBezTo>
                  <a:cubicBezTo>
                    <a:pt x="2387" y="1310"/>
                    <a:pt x="1906" y="1036"/>
                    <a:pt x="1483" y="685"/>
                  </a:cubicBezTo>
                  <a:cubicBezTo>
                    <a:pt x="1323" y="552"/>
                    <a:pt x="737" y="0"/>
                    <a:pt x="3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6"/>
            <p:cNvSpPr/>
            <p:nvPr/>
          </p:nvSpPr>
          <p:spPr>
            <a:xfrm>
              <a:off x="-1699783" y="-282645"/>
              <a:ext cx="142072" cy="115375"/>
            </a:xfrm>
            <a:custGeom>
              <a:avLst/>
              <a:gdLst/>
              <a:ahLst/>
              <a:cxnLst/>
              <a:rect l="l" t="t" r="r" b="b"/>
              <a:pathLst>
                <a:path w="3773" h="3064" extrusionOk="0">
                  <a:moveTo>
                    <a:pt x="0" y="0"/>
                  </a:moveTo>
                  <a:lnTo>
                    <a:pt x="0" y="0"/>
                  </a:lnTo>
                  <a:cubicBezTo>
                    <a:pt x="127" y="202"/>
                    <a:pt x="260" y="410"/>
                    <a:pt x="381" y="621"/>
                  </a:cubicBezTo>
                  <a:cubicBezTo>
                    <a:pt x="812" y="1376"/>
                    <a:pt x="1315" y="2086"/>
                    <a:pt x="1887" y="2740"/>
                  </a:cubicBezTo>
                  <a:cubicBezTo>
                    <a:pt x="1967" y="2832"/>
                    <a:pt x="2051" y="2925"/>
                    <a:pt x="2159" y="2984"/>
                  </a:cubicBezTo>
                  <a:cubicBezTo>
                    <a:pt x="2274" y="3046"/>
                    <a:pt x="2405" y="3064"/>
                    <a:pt x="2537" y="3064"/>
                  </a:cubicBezTo>
                  <a:cubicBezTo>
                    <a:pt x="2615" y="3064"/>
                    <a:pt x="2694" y="3058"/>
                    <a:pt x="2771" y="3051"/>
                  </a:cubicBezTo>
                  <a:cubicBezTo>
                    <a:pt x="2925" y="3039"/>
                    <a:pt x="3082" y="3025"/>
                    <a:pt x="3224" y="2962"/>
                  </a:cubicBezTo>
                  <a:cubicBezTo>
                    <a:pt x="3364" y="2897"/>
                    <a:pt x="3487" y="2773"/>
                    <a:pt x="3506" y="2620"/>
                  </a:cubicBezTo>
                  <a:cubicBezTo>
                    <a:pt x="3518" y="2512"/>
                    <a:pt x="3485" y="2385"/>
                    <a:pt x="3560" y="2305"/>
                  </a:cubicBezTo>
                  <a:cubicBezTo>
                    <a:pt x="3595" y="2269"/>
                    <a:pt x="3645" y="2253"/>
                    <a:pt x="3683" y="2221"/>
                  </a:cubicBezTo>
                  <a:cubicBezTo>
                    <a:pt x="3773" y="2147"/>
                    <a:pt x="3768" y="1989"/>
                    <a:pt x="3674" y="1920"/>
                  </a:cubicBezTo>
                  <a:cubicBezTo>
                    <a:pt x="3657" y="1912"/>
                    <a:pt x="3639" y="1908"/>
                    <a:pt x="3621" y="1908"/>
                  </a:cubicBezTo>
                  <a:cubicBezTo>
                    <a:pt x="3546" y="1908"/>
                    <a:pt x="3472" y="1973"/>
                    <a:pt x="3432" y="2044"/>
                  </a:cubicBezTo>
                  <a:cubicBezTo>
                    <a:pt x="3382" y="2130"/>
                    <a:pt x="3352" y="2235"/>
                    <a:pt x="3269" y="2293"/>
                  </a:cubicBezTo>
                  <a:cubicBezTo>
                    <a:pt x="3225" y="2323"/>
                    <a:pt x="3175" y="2335"/>
                    <a:pt x="3123" y="2335"/>
                  </a:cubicBezTo>
                  <a:cubicBezTo>
                    <a:pt x="3040" y="2335"/>
                    <a:pt x="2952" y="2306"/>
                    <a:pt x="2873" y="2275"/>
                  </a:cubicBezTo>
                  <a:lnTo>
                    <a:pt x="2161" y="2002"/>
                  </a:lnTo>
                  <a:cubicBezTo>
                    <a:pt x="2002" y="1941"/>
                    <a:pt x="1837" y="1876"/>
                    <a:pt x="1718" y="1752"/>
                  </a:cubicBezTo>
                  <a:cubicBezTo>
                    <a:pt x="1430" y="1447"/>
                    <a:pt x="1539" y="929"/>
                    <a:pt x="1307" y="582"/>
                  </a:cubicBezTo>
                  <a:cubicBezTo>
                    <a:pt x="1030" y="168"/>
                    <a:pt x="426" y="15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6"/>
            <p:cNvSpPr/>
            <p:nvPr/>
          </p:nvSpPr>
          <p:spPr>
            <a:xfrm>
              <a:off x="-2316068" y="-286448"/>
              <a:ext cx="725988" cy="213918"/>
            </a:xfrm>
            <a:custGeom>
              <a:avLst/>
              <a:gdLst/>
              <a:ahLst/>
              <a:cxnLst/>
              <a:rect l="l" t="t" r="r" b="b"/>
              <a:pathLst>
                <a:path w="19280" h="5681" extrusionOk="0">
                  <a:moveTo>
                    <a:pt x="5977" y="1"/>
                  </a:moveTo>
                  <a:cubicBezTo>
                    <a:pt x="5684" y="1"/>
                    <a:pt x="5406" y="51"/>
                    <a:pt x="5166" y="221"/>
                  </a:cubicBezTo>
                  <a:cubicBezTo>
                    <a:pt x="4936" y="385"/>
                    <a:pt x="4781" y="641"/>
                    <a:pt x="4549" y="802"/>
                  </a:cubicBezTo>
                  <a:cubicBezTo>
                    <a:pt x="4117" y="1101"/>
                    <a:pt x="3449" y="1065"/>
                    <a:pt x="3173" y="1511"/>
                  </a:cubicBezTo>
                  <a:cubicBezTo>
                    <a:pt x="3100" y="1627"/>
                    <a:pt x="3064" y="1765"/>
                    <a:pt x="2979" y="1871"/>
                  </a:cubicBezTo>
                  <a:cubicBezTo>
                    <a:pt x="2922" y="1944"/>
                    <a:pt x="2827" y="1996"/>
                    <a:pt x="2739" y="1996"/>
                  </a:cubicBezTo>
                  <a:cubicBezTo>
                    <a:pt x="2696" y="1996"/>
                    <a:pt x="2654" y="1984"/>
                    <a:pt x="2620" y="1955"/>
                  </a:cubicBezTo>
                  <a:cubicBezTo>
                    <a:pt x="2690" y="1798"/>
                    <a:pt x="2701" y="1622"/>
                    <a:pt x="2652" y="1459"/>
                  </a:cubicBezTo>
                  <a:cubicBezTo>
                    <a:pt x="2652" y="1442"/>
                    <a:pt x="2583" y="1436"/>
                    <a:pt x="2483" y="1436"/>
                  </a:cubicBezTo>
                  <a:cubicBezTo>
                    <a:pt x="2242" y="1436"/>
                    <a:pt x="1822" y="1472"/>
                    <a:pt x="1769" y="1485"/>
                  </a:cubicBezTo>
                  <a:cubicBezTo>
                    <a:pt x="1419" y="1573"/>
                    <a:pt x="1241" y="1763"/>
                    <a:pt x="1028" y="2041"/>
                  </a:cubicBezTo>
                  <a:cubicBezTo>
                    <a:pt x="754" y="2398"/>
                    <a:pt x="0" y="2889"/>
                    <a:pt x="145" y="3397"/>
                  </a:cubicBezTo>
                  <a:cubicBezTo>
                    <a:pt x="245" y="3748"/>
                    <a:pt x="547" y="3837"/>
                    <a:pt x="881" y="3837"/>
                  </a:cubicBezTo>
                  <a:cubicBezTo>
                    <a:pt x="1176" y="3837"/>
                    <a:pt x="1496" y="3768"/>
                    <a:pt x="1723" y="3749"/>
                  </a:cubicBezTo>
                  <a:cubicBezTo>
                    <a:pt x="2481" y="3686"/>
                    <a:pt x="3266" y="3655"/>
                    <a:pt x="3987" y="3389"/>
                  </a:cubicBezTo>
                  <a:cubicBezTo>
                    <a:pt x="4626" y="3154"/>
                    <a:pt x="5189" y="2739"/>
                    <a:pt x="5836" y="2528"/>
                  </a:cubicBezTo>
                  <a:cubicBezTo>
                    <a:pt x="6153" y="2425"/>
                    <a:pt x="6481" y="2374"/>
                    <a:pt x="6810" y="2374"/>
                  </a:cubicBezTo>
                  <a:cubicBezTo>
                    <a:pt x="7105" y="2374"/>
                    <a:pt x="7399" y="2415"/>
                    <a:pt x="7686" y="2497"/>
                  </a:cubicBezTo>
                  <a:cubicBezTo>
                    <a:pt x="7959" y="2577"/>
                    <a:pt x="8230" y="2699"/>
                    <a:pt x="8425" y="2908"/>
                  </a:cubicBezTo>
                  <a:cubicBezTo>
                    <a:pt x="8620" y="3116"/>
                    <a:pt x="8723" y="3391"/>
                    <a:pt x="8891" y="3622"/>
                  </a:cubicBezTo>
                  <a:cubicBezTo>
                    <a:pt x="9177" y="4011"/>
                    <a:pt x="9660" y="4241"/>
                    <a:pt x="10141" y="4241"/>
                  </a:cubicBezTo>
                  <a:cubicBezTo>
                    <a:pt x="10276" y="4241"/>
                    <a:pt x="10411" y="4223"/>
                    <a:pt x="10541" y="4185"/>
                  </a:cubicBezTo>
                  <a:lnTo>
                    <a:pt x="9784" y="3851"/>
                  </a:lnTo>
                  <a:cubicBezTo>
                    <a:pt x="9691" y="3810"/>
                    <a:pt x="9586" y="3756"/>
                    <a:pt x="9563" y="3656"/>
                  </a:cubicBezTo>
                  <a:cubicBezTo>
                    <a:pt x="9547" y="3588"/>
                    <a:pt x="9575" y="3519"/>
                    <a:pt x="9606" y="3456"/>
                  </a:cubicBezTo>
                  <a:cubicBezTo>
                    <a:pt x="9783" y="3104"/>
                    <a:pt x="10082" y="2827"/>
                    <a:pt x="10447" y="2676"/>
                  </a:cubicBezTo>
                  <a:cubicBezTo>
                    <a:pt x="10535" y="2908"/>
                    <a:pt x="10622" y="3138"/>
                    <a:pt x="10710" y="3368"/>
                  </a:cubicBezTo>
                  <a:cubicBezTo>
                    <a:pt x="10953" y="3361"/>
                    <a:pt x="11138" y="3156"/>
                    <a:pt x="11291" y="2965"/>
                  </a:cubicBezTo>
                  <a:cubicBezTo>
                    <a:pt x="11536" y="2662"/>
                    <a:pt x="11781" y="2357"/>
                    <a:pt x="12026" y="2053"/>
                  </a:cubicBezTo>
                  <a:cubicBezTo>
                    <a:pt x="12420" y="2132"/>
                    <a:pt x="12729" y="2425"/>
                    <a:pt x="13049" y="2670"/>
                  </a:cubicBezTo>
                  <a:cubicBezTo>
                    <a:pt x="14184" y="3541"/>
                    <a:pt x="15652" y="3884"/>
                    <a:pt x="16810" y="4727"/>
                  </a:cubicBezTo>
                  <a:cubicBezTo>
                    <a:pt x="17186" y="5003"/>
                    <a:pt x="17532" y="5331"/>
                    <a:pt x="17955" y="5528"/>
                  </a:cubicBezTo>
                  <a:cubicBezTo>
                    <a:pt x="18161" y="5623"/>
                    <a:pt x="18395" y="5681"/>
                    <a:pt x="18622" y="5681"/>
                  </a:cubicBezTo>
                  <a:cubicBezTo>
                    <a:pt x="18862" y="5681"/>
                    <a:pt x="19095" y="5616"/>
                    <a:pt x="19280" y="5465"/>
                  </a:cubicBezTo>
                  <a:cubicBezTo>
                    <a:pt x="18761" y="5158"/>
                    <a:pt x="18240" y="4851"/>
                    <a:pt x="17720" y="4545"/>
                  </a:cubicBezTo>
                  <a:lnTo>
                    <a:pt x="17222" y="4250"/>
                  </a:lnTo>
                  <a:cubicBezTo>
                    <a:pt x="16478" y="3812"/>
                    <a:pt x="15725" y="3366"/>
                    <a:pt x="15121" y="2748"/>
                  </a:cubicBezTo>
                  <a:cubicBezTo>
                    <a:pt x="14893" y="2515"/>
                    <a:pt x="14625" y="2237"/>
                    <a:pt x="14316" y="2237"/>
                  </a:cubicBezTo>
                  <a:cubicBezTo>
                    <a:pt x="14281" y="2237"/>
                    <a:pt x="14244" y="2241"/>
                    <a:pt x="14208" y="2249"/>
                  </a:cubicBezTo>
                  <a:cubicBezTo>
                    <a:pt x="14017" y="2290"/>
                    <a:pt x="13859" y="2443"/>
                    <a:pt x="13664" y="2456"/>
                  </a:cubicBezTo>
                  <a:cubicBezTo>
                    <a:pt x="13654" y="2457"/>
                    <a:pt x="13645" y="2457"/>
                    <a:pt x="13635" y="2457"/>
                  </a:cubicBezTo>
                  <a:cubicBezTo>
                    <a:pt x="13329" y="2457"/>
                    <a:pt x="13131" y="2119"/>
                    <a:pt x="13008" y="1831"/>
                  </a:cubicBezTo>
                  <a:cubicBezTo>
                    <a:pt x="12909" y="1599"/>
                    <a:pt x="12809" y="1351"/>
                    <a:pt x="12849" y="1103"/>
                  </a:cubicBezTo>
                  <a:cubicBezTo>
                    <a:pt x="12896" y="830"/>
                    <a:pt x="13071" y="466"/>
                    <a:pt x="12825" y="339"/>
                  </a:cubicBezTo>
                  <a:cubicBezTo>
                    <a:pt x="12744" y="411"/>
                    <a:pt x="12648" y="434"/>
                    <a:pt x="12544" y="434"/>
                  </a:cubicBezTo>
                  <a:cubicBezTo>
                    <a:pt x="12354" y="434"/>
                    <a:pt x="12137" y="356"/>
                    <a:pt x="11934" y="356"/>
                  </a:cubicBezTo>
                  <a:cubicBezTo>
                    <a:pt x="11887" y="356"/>
                    <a:pt x="11841" y="360"/>
                    <a:pt x="11797" y="370"/>
                  </a:cubicBezTo>
                  <a:cubicBezTo>
                    <a:pt x="11616" y="413"/>
                    <a:pt x="11474" y="551"/>
                    <a:pt x="11302" y="623"/>
                  </a:cubicBezTo>
                  <a:cubicBezTo>
                    <a:pt x="11202" y="665"/>
                    <a:pt x="11101" y="683"/>
                    <a:pt x="10999" y="683"/>
                  </a:cubicBezTo>
                  <a:cubicBezTo>
                    <a:pt x="10560" y="683"/>
                    <a:pt x="10113" y="345"/>
                    <a:pt x="9671" y="178"/>
                  </a:cubicBezTo>
                  <a:cubicBezTo>
                    <a:pt x="9374" y="65"/>
                    <a:pt x="9064" y="31"/>
                    <a:pt x="8748" y="31"/>
                  </a:cubicBezTo>
                  <a:cubicBezTo>
                    <a:pt x="8277" y="31"/>
                    <a:pt x="7792" y="106"/>
                    <a:pt x="7316" y="106"/>
                  </a:cubicBezTo>
                  <a:cubicBezTo>
                    <a:pt x="7237" y="106"/>
                    <a:pt x="7158" y="104"/>
                    <a:pt x="7080" y="99"/>
                  </a:cubicBezTo>
                  <a:cubicBezTo>
                    <a:pt x="6720" y="77"/>
                    <a:pt x="6338" y="1"/>
                    <a:pt x="59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6"/>
            <p:cNvSpPr/>
            <p:nvPr/>
          </p:nvSpPr>
          <p:spPr>
            <a:xfrm>
              <a:off x="-2424927" y="-449001"/>
              <a:ext cx="1883842" cy="819147"/>
            </a:xfrm>
            <a:custGeom>
              <a:avLst/>
              <a:gdLst/>
              <a:ahLst/>
              <a:cxnLst/>
              <a:rect l="l" t="t" r="r" b="b"/>
              <a:pathLst>
                <a:path w="50029" h="21754" extrusionOk="0">
                  <a:moveTo>
                    <a:pt x="7566" y="0"/>
                  </a:moveTo>
                  <a:cubicBezTo>
                    <a:pt x="7295" y="0"/>
                    <a:pt x="7025" y="26"/>
                    <a:pt x="6761" y="94"/>
                  </a:cubicBezTo>
                  <a:cubicBezTo>
                    <a:pt x="5701" y="366"/>
                    <a:pt x="4938" y="1257"/>
                    <a:pt x="4109" y="1972"/>
                  </a:cubicBezTo>
                  <a:cubicBezTo>
                    <a:pt x="3508" y="2491"/>
                    <a:pt x="2721" y="2983"/>
                    <a:pt x="1899" y="2983"/>
                  </a:cubicBezTo>
                  <a:cubicBezTo>
                    <a:pt x="1869" y="2983"/>
                    <a:pt x="1840" y="2982"/>
                    <a:pt x="1810" y="2981"/>
                  </a:cubicBezTo>
                  <a:cubicBezTo>
                    <a:pt x="1503" y="2967"/>
                    <a:pt x="1114" y="2838"/>
                    <a:pt x="780" y="2838"/>
                  </a:cubicBezTo>
                  <a:cubicBezTo>
                    <a:pt x="468" y="2838"/>
                    <a:pt x="202" y="2951"/>
                    <a:pt x="93" y="3374"/>
                  </a:cubicBezTo>
                  <a:cubicBezTo>
                    <a:pt x="1" y="3728"/>
                    <a:pt x="99" y="4097"/>
                    <a:pt x="335" y="4375"/>
                  </a:cubicBezTo>
                  <a:cubicBezTo>
                    <a:pt x="769" y="4888"/>
                    <a:pt x="1408" y="5038"/>
                    <a:pt x="2023" y="5179"/>
                  </a:cubicBezTo>
                  <a:lnTo>
                    <a:pt x="3364" y="5487"/>
                  </a:lnTo>
                  <a:cubicBezTo>
                    <a:pt x="3420" y="5499"/>
                    <a:pt x="3477" y="5506"/>
                    <a:pt x="3534" y="5506"/>
                  </a:cubicBezTo>
                  <a:cubicBezTo>
                    <a:pt x="3778" y="5506"/>
                    <a:pt x="4015" y="5390"/>
                    <a:pt x="4145" y="5178"/>
                  </a:cubicBezTo>
                  <a:cubicBezTo>
                    <a:pt x="4413" y="4741"/>
                    <a:pt x="3966" y="4394"/>
                    <a:pt x="3912" y="3977"/>
                  </a:cubicBezTo>
                  <a:cubicBezTo>
                    <a:pt x="3855" y="3544"/>
                    <a:pt x="4258" y="3160"/>
                    <a:pt x="4688" y="3075"/>
                  </a:cubicBezTo>
                  <a:cubicBezTo>
                    <a:pt x="4782" y="3057"/>
                    <a:pt x="4877" y="3048"/>
                    <a:pt x="4973" y="3048"/>
                  </a:cubicBezTo>
                  <a:cubicBezTo>
                    <a:pt x="5034" y="3048"/>
                    <a:pt x="5095" y="3052"/>
                    <a:pt x="5156" y="3059"/>
                  </a:cubicBezTo>
                  <a:cubicBezTo>
                    <a:pt x="5196" y="3063"/>
                    <a:pt x="5236" y="3065"/>
                    <a:pt x="5276" y="3065"/>
                  </a:cubicBezTo>
                  <a:cubicBezTo>
                    <a:pt x="5630" y="3065"/>
                    <a:pt x="5973" y="2904"/>
                    <a:pt x="6171" y="2606"/>
                  </a:cubicBezTo>
                  <a:cubicBezTo>
                    <a:pt x="6295" y="2417"/>
                    <a:pt x="6472" y="2269"/>
                    <a:pt x="6679" y="2179"/>
                  </a:cubicBezTo>
                  <a:cubicBezTo>
                    <a:pt x="7006" y="2792"/>
                    <a:pt x="7789" y="2966"/>
                    <a:pt x="8476" y="3074"/>
                  </a:cubicBezTo>
                  <a:lnTo>
                    <a:pt x="10476" y="3389"/>
                  </a:lnTo>
                  <a:cubicBezTo>
                    <a:pt x="10591" y="3407"/>
                    <a:pt x="10715" y="3417"/>
                    <a:pt x="10841" y="3417"/>
                  </a:cubicBezTo>
                  <a:cubicBezTo>
                    <a:pt x="11310" y="3417"/>
                    <a:pt x="11792" y="3274"/>
                    <a:pt x="11817" y="2843"/>
                  </a:cubicBezTo>
                  <a:cubicBezTo>
                    <a:pt x="11545" y="2677"/>
                    <a:pt x="11239" y="2572"/>
                    <a:pt x="10922" y="2537"/>
                  </a:cubicBezTo>
                  <a:cubicBezTo>
                    <a:pt x="10964" y="2120"/>
                    <a:pt x="11395" y="1830"/>
                    <a:pt x="11812" y="1799"/>
                  </a:cubicBezTo>
                  <a:cubicBezTo>
                    <a:pt x="11847" y="1797"/>
                    <a:pt x="11881" y="1796"/>
                    <a:pt x="11916" y="1796"/>
                  </a:cubicBezTo>
                  <a:cubicBezTo>
                    <a:pt x="12296" y="1796"/>
                    <a:pt x="12665" y="1946"/>
                    <a:pt x="13021" y="2092"/>
                  </a:cubicBezTo>
                  <a:lnTo>
                    <a:pt x="14781" y="2819"/>
                  </a:lnTo>
                  <a:cubicBezTo>
                    <a:pt x="14965" y="2894"/>
                    <a:pt x="15154" y="2974"/>
                    <a:pt x="15290" y="3119"/>
                  </a:cubicBezTo>
                  <a:cubicBezTo>
                    <a:pt x="15486" y="3329"/>
                    <a:pt x="15535" y="3636"/>
                    <a:pt x="15676" y="3886"/>
                  </a:cubicBezTo>
                  <a:cubicBezTo>
                    <a:pt x="15851" y="4196"/>
                    <a:pt x="16159" y="4404"/>
                    <a:pt x="16454" y="4600"/>
                  </a:cubicBezTo>
                  <a:lnTo>
                    <a:pt x="20075" y="7002"/>
                  </a:lnTo>
                  <a:cubicBezTo>
                    <a:pt x="20348" y="7184"/>
                    <a:pt x="20628" y="7373"/>
                    <a:pt x="20798" y="7651"/>
                  </a:cubicBezTo>
                  <a:cubicBezTo>
                    <a:pt x="20905" y="7827"/>
                    <a:pt x="20963" y="8032"/>
                    <a:pt x="21079" y="8202"/>
                  </a:cubicBezTo>
                  <a:cubicBezTo>
                    <a:pt x="21357" y="8610"/>
                    <a:pt x="21922" y="8763"/>
                    <a:pt x="22051" y="9310"/>
                  </a:cubicBezTo>
                  <a:cubicBezTo>
                    <a:pt x="22104" y="9537"/>
                    <a:pt x="21925" y="9717"/>
                    <a:pt x="21731" y="9717"/>
                  </a:cubicBezTo>
                  <a:cubicBezTo>
                    <a:pt x="21658" y="9717"/>
                    <a:pt x="21584" y="9692"/>
                    <a:pt x="21519" y="9636"/>
                  </a:cubicBezTo>
                  <a:cubicBezTo>
                    <a:pt x="20695" y="8927"/>
                    <a:pt x="20238" y="8825"/>
                    <a:pt x="19975" y="8825"/>
                  </a:cubicBezTo>
                  <a:cubicBezTo>
                    <a:pt x="19869" y="8825"/>
                    <a:pt x="19794" y="8842"/>
                    <a:pt x="19740" y="8842"/>
                  </a:cubicBezTo>
                  <a:cubicBezTo>
                    <a:pt x="19700" y="8842"/>
                    <a:pt x="19671" y="8833"/>
                    <a:pt x="19648" y="8803"/>
                  </a:cubicBezTo>
                  <a:cubicBezTo>
                    <a:pt x="19041" y="8009"/>
                    <a:pt x="17393" y="7408"/>
                    <a:pt x="16919" y="6929"/>
                  </a:cubicBezTo>
                  <a:cubicBezTo>
                    <a:pt x="16546" y="6553"/>
                    <a:pt x="17388" y="6278"/>
                    <a:pt x="16722" y="5861"/>
                  </a:cubicBezTo>
                  <a:cubicBezTo>
                    <a:pt x="16469" y="5701"/>
                    <a:pt x="17313" y="5647"/>
                    <a:pt x="17041" y="5170"/>
                  </a:cubicBezTo>
                  <a:lnTo>
                    <a:pt x="17043" y="5166"/>
                  </a:lnTo>
                  <a:lnTo>
                    <a:pt x="16700" y="4892"/>
                  </a:lnTo>
                  <a:cubicBezTo>
                    <a:pt x="16650" y="4851"/>
                    <a:pt x="16587" y="4830"/>
                    <a:pt x="16525" y="4830"/>
                  </a:cubicBezTo>
                  <a:cubicBezTo>
                    <a:pt x="16478" y="4830"/>
                    <a:pt x="16431" y="4842"/>
                    <a:pt x="16389" y="4866"/>
                  </a:cubicBezTo>
                  <a:cubicBezTo>
                    <a:pt x="16305" y="4915"/>
                    <a:pt x="16205" y="4932"/>
                    <a:pt x="16095" y="4932"/>
                  </a:cubicBezTo>
                  <a:cubicBezTo>
                    <a:pt x="15883" y="4932"/>
                    <a:pt x="15636" y="4870"/>
                    <a:pt x="15406" y="4870"/>
                  </a:cubicBezTo>
                  <a:cubicBezTo>
                    <a:pt x="15323" y="4870"/>
                    <a:pt x="15243" y="4878"/>
                    <a:pt x="15167" y="4900"/>
                  </a:cubicBezTo>
                  <a:cubicBezTo>
                    <a:pt x="14929" y="4969"/>
                    <a:pt x="14759" y="5175"/>
                    <a:pt x="14544" y="5300"/>
                  </a:cubicBezTo>
                  <a:cubicBezTo>
                    <a:pt x="14363" y="5405"/>
                    <a:pt x="14173" y="5447"/>
                    <a:pt x="13977" y="5447"/>
                  </a:cubicBezTo>
                  <a:cubicBezTo>
                    <a:pt x="13390" y="5447"/>
                    <a:pt x="12753" y="5067"/>
                    <a:pt x="12152" y="4880"/>
                  </a:cubicBezTo>
                  <a:cubicBezTo>
                    <a:pt x="11826" y="4779"/>
                    <a:pt x="11494" y="4737"/>
                    <a:pt x="11158" y="4737"/>
                  </a:cubicBezTo>
                  <a:cubicBezTo>
                    <a:pt x="10328" y="4737"/>
                    <a:pt x="9481" y="4993"/>
                    <a:pt x="8678" y="5242"/>
                  </a:cubicBezTo>
                  <a:cubicBezTo>
                    <a:pt x="8397" y="5328"/>
                    <a:pt x="8130" y="5452"/>
                    <a:pt x="7882" y="5611"/>
                  </a:cubicBezTo>
                  <a:cubicBezTo>
                    <a:pt x="7537" y="5831"/>
                    <a:pt x="6964" y="6149"/>
                    <a:pt x="7209" y="6393"/>
                  </a:cubicBezTo>
                  <a:cubicBezTo>
                    <a:pt x="7510" y="6692"/>
                    <a:pt x="4973" y="7473"/>
                    <a:pt x="4335" y="7473"/>
                  </a:cubicBezTo>
                  <a:cubicBezTo>
                    <a:pt x="4320" y="7473"/>
                    <a:pt x="4307" y="7472"/>
                    <a:pt x="4295" y="7471"/>
                  </a:cubicBezTo>
                  <a:cubicBezTo>
                    <a:pt x="4039" y="7455"/>
                    <a:pt x="5354" y="6772"/>
                    <a:pt x="5182" y="6485"/>
                  </a:cubicBezTo>
                  <a:cubicBezTo>
                    <a:pt x="5156" y="6442"/>
                    <a:pt x="5103" y="6422"/>
                    <a:pt x="5027" y="6422"/>
                  </a:cubicBezTo>
                  <a:cubicBezTo>
                    <a:pt x="4411" y="6422"/>
                    <a:pt x="2315" y="7703"/>
                    <a:pt x="1315" y="7703"/>
                  </a:cubicBezTo>
                  <a:cubicBezTo>
                    <a:pt x="1278" y="7703"/>
                    <a:pt x="1242" y="7701"/>
                    <a:pt x="1209" y="7697"/>
                  </a:cubicBezTo>
                  <a:cubicBezTo>
                    <a:pt x="1092" y="7672"/>
                    <a:pt x="995" y="7661"/>
                    <a:pt x="914" y="7661"/>
                  </a:cubicBezTo>
                  <a:cubicBezTo>
                    <a:pt x="352" y="7661"/>
                    <a:pt x="585" y="8205"/>
                    <a:pt x="789" y="8332"/>
                  </a:cubicBezTo>
                  <a:cubicBezTo>
                    <a:pt x="870" y="8438"/>
                    <a:pt x="938" y="8555"/>
                    <a:pt x="992" y="8678"/>
                  </a:cubicBezTo>
                  <a:cubicBezTo>
                    <a:pt x="1096" y="8919"/>
                    <a:pt x="1324" y="9083"/>
                    <a:pt x="1585" y="9105"/>
                  </a:cubicBezTo>
                  <a:cubicBezTo>
                    <a:pt x="1702" y="9115"/>
                    <a:pt x="1818" y="9120"/>
                    <a:pt x="1934" y="9120"/>
                  </a:cubicBezTo>
                  <a:cubicBezTo>
                    <a:pt x="4794" y="9120"/>
                    <a:pt x="7410" y="6308"/>
                    <a:pt x="10323" y="6308"/>
                  </a:cubicBezTo>
                  <a:cubicBezTo>
                    <a:pt x="10497" y="6308"/>
                    <a:pt x="10673" y="6318"/>
                    <a:pt x="10849" y="6339"/>
                  </a:cubicBezTo>
                  <a:cubicBezTo>
                    <a:pt x="11255" y="6388"/>
                    <a:pt x="11407" y="6738"/>
                    <a:pt x="11616" y="7055"/>
                  </a:cubicBezTo>
                  <a:cubicBezTo>
                    <a:pt x="11672" y="7142"/>
                    <a:pt x="11913" y="7129"/>
                    <a:pt x="12001" y="7196"/>
                  </a:cubicBezTo>
                  <a:cubicBezTo>
                    <a:pt x="12027" y="7215"/>
                    <a:pt x="12059" y="7224"/>
                    <a:pt x="12091" y="7224"/>
                  </a:cubicBezTo>
                  <a:cubicBezTo>
                    <a:pt x="12114" y="7224"/>
                    <a:pt x="12137" y="7220"/>
                    <a:pt x="12158" y="7211"/>
                  </a:cubicBezTo>
                  <a:cubicBezTo>
                    <a:pt x="12611" y="7035"/>
                    <a:pt x="13041" y="6793"/>
                    <a:pt x="13514" y="6687"/>
                  </a:cubicBezTo>
                  <a:cubicBezTo>
                    <a:pt x="13645" y="6657"/>
                    <a:pt x="13782" y="6642"/>
                    <a:pt x="13919" y="6642"/>
                  </a:cubicBezTo>
                  <a:cubicBezTo>
                    <a:pt x="14323" y="6642"/>
                    <a:pt x="14725" y="6778"/>
                    <a:pt x="14950" y="7102"/>
                  </a:cubicBezTo>
                  <a:cubicBezTo>
                    <a:pt x="15088" y="7301"/>
                    <a:pt x="15147" y="7551"/>
                    <a:pt x="15312" y="7728"/>
                  </a:cubicBezTo>
                  <a:cubicBezTo>
                    <a:pt x="15500" y="7931"/>
                    <a:pt x="15789" y="7998"/>
                    <a:pt x="16057" y="8067"/>
                  </a:cubicBezTo>
                  <a:cubicBezTo>
                    <a:pt x="16836" y="8264"/>
                    <a:pt x="17590" y="8547"/>
                    <a:pt x="18306" y="8913"/>
                  </a:cubicBezTo>
                  <a:cubicBezTo>
                    <a:pt x="18694" y="9110"/>
                    <a:pt x="19083" y="9344"/>
                    <a:pt x="19314" y="9712"/>
                  </a:cubicBezTo>
                  <a:cubicBezTo>
                    <a:pt x="19444" y="9923"/>
                    <a:pt x="19507" y="10188"/>
                    <a:pt x="19475" y="10431"/>
                  </a:cubicBezTo>
                  <a:cubicBezTo>
                    <a:pt x="19460" y="10554"/>
                    <a:pt x="19617" y="10602"/>
                    <a:pt x="19681" y="10694"/>
                  </a:cubicBezTo>
                  <a:cubicBezTo>
                    <a:pt x="19745" y="10786"/>
                    <a:pt x="19966" y="10956"/>
                    <a:pt x="20087" y="10978"/>
                  </a:cubicBezTo>
                  <a:cubicBezTo>
                    <a:pt x="21133" y="11169"/>
                    <a:pt x="21896" y="11999"/>
                    <a:pt x="22087" y="13055"/>
                  </a:cubicBezTo>
                  <a:cubicBezTo>
                    <a:pt x="22098" y="13116"/>
                    <a:pt x="22092" y="13231"/>
                    <a:pt x="22027" y="13234"/>
                  </a:cubicBezTo>
                  <a:cubicBezTo>
                    <a:pt x="21890" y="13415"/>
                    <a:pt x="21753" y="13595"/>
                    <a:pt x="21617" y="13775"/>
                  </a:cubicBezTo>
                  <a:cubicBezTo>
                    <a:pt x="21515" y="13911"/>
                    <a:pt x="21410" y="14054"/>
                    <a:pt x="21393" y="14223"/>
                  </a:cubicBezTo>
                  <a:cubicBezTo>
                    <a:pt x="21362" y="14520"/>
                    <a:pt x="21614" y="14781"/>
                    <a:pt x="21630" y="15079"/>
                  </a:cubicBezTo>
                  <a:cubicBezTo>
                    <a:pt x="21637" y="15215"/>
                    <a:pt x="21598" y="15363"/>
                    <a:pt x="21673" y="15476"/>
                  </a:cubicBezTo>
                  <a:cubicBezTo>
                    <a:pt x="21723" y="15551"/>
                    <a:pt x="21812" y="15589"/>
                    <a:pt x="21893" y="15632"/>
                  </a:cubicBezTo>
                  <a:cubicBezTo>
                    <a:pt x="22285" y="15837"/>
                    <a:pt x="22550" y="16221"/>
                    <a:pt x="22912" y="16475"/>
                  </a:cubicBezTo>
                  <a:cubicBezTo>
                    <a:pt x="23198" y="16676"/>
                    <a:pt x="23533" y="16789"/>
                    <a:pt x="23843" y="16948"/>
                  </a:cubicBezTo>
                  <a:cubicBezTo>
                    <a:pt x="24116" y="17087"/>
                    <a:pt x="24380" y="17279"/>
                    <a:pt x="24522" y="17545"/>
                  </a:cubicBezTo>
                  <a:cubicBezTo>
                    <a:pt x="24559" y="17617"/>
                    <a:pt x="24634" y="17662"/>
                    <a:pt x="24716" y="17662"/>
                  </a:cubicBezTo>
                  <a:lnTo>
                    <a:pt x="24935" y="17661"/>
                  </a:lnTo>
                  <a:cubicBezTo>
                    <a:pt x="24977" y="17659"/>
                    <a:pt x="25014" y="17634"/>
                    <a:pt x="25034" y="17597"/>
                  </a:cubicBezTo>
                  <a:cubicBezTo>
                    <a:pt x="25069" y="17537"/>
                    <a:pt x="25138" y="17497"/>
                    <a:pt x="25207" y="17497"/>
                  </a:cubicBezTo>
                  <a:cubicBezTo>
                    <a:pt x="25228" y="17497"/>
                    <a:pt x="25249" y="17501"/>
                    <a:pt x="25269" y="17509"/>
                  </a:cubicBezTo>
                  <a:cubicBezTo>
                    <a:pt x="25329" y="17361"/>
                    <a:pt x="25090" y="17301"/>
                    <a:pt x="24940" y="17241"/>
                  </a:cubicBezTo>
                  <a:cubicBezTo>
                    <a:pt x="24635" y="17120"/>
                    <a:pt x="24592" y="16697"/>
                    <a:pt x="24351" y="16472"/>
                  </a:cubicBezTo>
                  <a:cubicBezTo>
                    <a:pt x="24111" y="16246"/>
                    <a:pt x="23693" y="16232"/>
                    <a:pt x="23549" y="15938"/>
                  </a:cubicBezTo>
                  <a:cubicBezTo>
                    <a:pt x="23414" y="15662"/>
                    <a:pt x="23616" y="15382"/>
                    <a:pt x="23798" y="15098"/>
                  </a:cubicBezTo>
                  <a:cubicBezTo>
                    <a:pt x="23949" y="15136"/>
                    <a:pt x="24102" y="15153"/>
                    <a:pt x="24256" y="15153"/>
                  </a:cubicBezTo>
                  <a:cubicBezTo>
                    <a:pt x="24689" y="15153"/>
                    <a:pt x="25132" y="15019"/>
                    <a:pt x="25559" y="14824"/>
                  </a:cubicBezTo>
                  <a:cubicBezTo>
                    <a:pt x="25951" y="15079"/>
                    <a:pt x="26280" y="15419"/>
                    <a:pt x="26523" y="15818"/>
                  </a:cubicBezTo>
                  <a:cubicBezTo>
                    <a:pt x="26608" y="15957"/>
                    <a:pt x="26810" y="15870"/>
                    <a:pt x="26949" y="15943"/>
                  </a:cubicBezTo>
                  <a:cubicBezTo>
                    <a:pt x="27086" y="16015"/>
                    <a:pt x="27161" y="16244"/>
                    <a:pt x="27320" y="16244"/>
                  </a:cubicBezTo>
                  <a:cubicBezTo>
                    <a:pt x="27322" y="16244"/>
                    <a:pt x="27324" y="16244"/>
                    <a:pt x="27326" y="16244"/>
                  </a:cubicBezTo>
                  <a:cubicBezTo>
                    <a:pt x="27355" y="16243"/>
                    <a:pt x="27383" y="16242"/>
                    <a:pt x="27412" y="16242"/>
                  </a:cubicBezTo>
                  <a:cubicBezTo>
                    <a:pt x="28399" y="16242"/>
                    <a:pt x="29376" y="16824"/>
                    <a:pt x="30091" y="17548"/>
                  </a:cubicBezTo>
                  <a:cubicBezTo>
                    <a:pt x="30293" y="17752"/>
                    <a:pt x="30588" y="17974"/>
                    <a:pt x="30841" y="17974"/>
                  </a:cubicBezTo>
                  <a:cubicBezTo>
                    <a:pt x="30938" y="17974"/>
                    <a:pt x="31029" y="17941"/>
                    <a:pt x="31106" y="17861"/>
                  </a:cubicBezTo>
                  <a:cubicBezTo>
                    <a:pt x="30712" y="17755"/>
                    <a:pt x="30387" y="17424"/>
                    <a:pt x="30288" y="17029"/>
                  </a:cubicBezTo>
                  <a:lnTo>
                    <a:pt x="30288" y="17029"/>
                  </a:lnTo>
                  <a:cubicBezTo>
                    <a:pt x="30798" y="17071"/>
                    <a:pt x="31351" y="17132"/>
                    <a:pt x="31719" y="17486"/>
                  </a:cubicBezTo>
                  <a:cubicBezTo>
                    <a:pt x="32001" y="17759"/>
                    <a:pt x="32139" y="18177"/>
                    <a:pt x="32475" y="18380"/>
                  </a:cubicBezTo>
                  <a:cubicBezTo>
                    <a:pt x="32622" y="18470"/>
                    <a:pt x="32793" y="18509"/>
                    <a:pt x="32953" y="18573"/>
                  </a:cubicBezTo>
                  <a:cubicBezTo>
                    <a:pt x="33274" y="18702"/>
                    <a:pt x="33548" y="18942"/>
                    <a:pt x="33726" y="19236"/>
                  </a:cubicBezTo>
                  <a:cubicBezTo>
                    <a:pt x="33772" y="19312"/>
                    <a:pt x="33893" y="19340"/>
                    <a:pt x="34056" y="19340"/>
                  </a:cubicBezTo>
                  <a:cubicBezTo>
                    <a:pt x="34549" y="19340"/>
                    <a:pt x="35417" y="19078"/>
                    <a:pt x="35683" y="19067"/>
                  </a:cubicBezTo>
                  <a:lnTo>
                    <a:pt x="38438" y="19521"/>
                  </a:lnTo>
                  <a:cubicBezTo>
                    <a:pt x="38447" y="19520"/>
                    <a:pt x="38456" y="19520"/>
                    <a:pt x="38465" y="19520"/>
                  </a:cubicBezTo>
                  <a:cubicBezTo>
                    <a:pt x="38668" y="19520"/>
                    <a:pt x="38866" y="19616"/>
                    <a:pt x="38971" y="19790"/>
                  </a:cubicBezTo>
                  <a:cubicBezTo>
                    <a:pt x="39235" y="20230"/>
                    <a:pt x="38517" y="20396"/>
                    <a:pt x="39042" y="20926"/>
                  </a:cubicBezTo>
                  <a:cubicBezTo>
                    <a:pt x="39220" y="21107"/>
                    <a:pt x="39451" y="21226"/>
                    <a:pt x="39697" y="21287"/>
                  </a:cubicBezTo>
                  <a:lnTo>
                    <a:pt x="41576" y="21750"/>
                  </a:lnTo>
                  <a:cubicBezTo>
                    <a:pt x="41585" y="21752"/>
                    <a:pt x="41594" y="21753"/>
                    <a:pt x="41602" y="21753"/>
                  </a:cubicBezTo>
                  <a:cubicBezTo>
                    <a:pt x="41693" y="21753"/>
                    <a:pt x="41737" y="21628"/>
                    <a:pt x="41654" y="21571"/>
                  </a:cubicBezTo>
                  <a:cubicBezTo>
                    <a:pt x="41089" y="21179"/>
                    <a:pt x="40047" y="21209"/>
                    <a:pt x="39719" y="20589"/>
                  </a:cubicBezTo>
                  <a:cubicBezTo>
                    <a:pt x="39687" y="20525"/>
                    <a:pt x="39687" y="20448"/>
                    <a:pt x="39721" y="20384"/>
                  </a:cubicBezTo>
                  <a:cubicBezTo>
                    <a:pt x="39787" y="20258"/>
                    <a:pt x="39833" y="20124"/>
                    <a:pt x="39862" y="19984"/>
                  </a:cubicBezTo>
                  <a:cubicBezTo>
                    <a:pt x="40133" y="19592"/>
                    <a:pt x="40581" y="19829"/>
                    <a:pt x="40988" y="19570"/>
                  </a:cubicBezTo>
                  <a:cubicBezTo>
                    <a:pt x="40983" y="19465"/>
                    <a:pt x="41231" y="19432"/>
                    <a:pt x="41227" y="19327"/>
                  </a:cubicBezTo>
                  <a:cubicBezTo>
                    <a:pt x="41217" y="19084"/>
                    <a:pt x="41383" y="18870"/>
                    <a:pt x="41620" y="18820"/>
                  </a:cubicBezTo>
                  <a:cubicBezTo>
                    <a:pt x="42091" y="18716"/>
                    <a:pt x="42638" y="18563"/>
                    <a:pt x="43163" y="18563"/>
                  </a:cubicBezTo>
                  <a:cubicBezTo>
                    <a:pt x="43386" y="18563"/>
                    <a:pt x="43605" y="18591"/>
                    <a:pt x="43814" y="18662"/>
                  </a:cubicBezTo>
                  <a:cubicBezTo>
                    <a:pt x="44426" y="18869"/>
                    <a:pt x="44965" y="19256"/>
                    <a:pt x="45575" y="19468"/>
                  </a:cubicBezTo>
                  <a:cubicBezTo>
                    <a:pt x="45665" y="19500"/>
                    <a:pt x="45760" y="19527"/>
                    <a:pt x="45854" y="19527"/>
                  </a:cubicBezTo>
                  <a:cubicBezTo>
                    <a:pt x="45883" y="19527"/>
                    <a:pt x="45913" y="19524"/>
                    <a:pt x="45942" y="19518"/>
                  </a:cubicBezTo>
                  <a:cubicBezTo>
                    <a:pt x="46082" y="19488"/>
                    <a:pt x="46191" y="19385"/>
                    <a:pt x="46294" y="19287"/>
                  </a:cubicBezTo>
                  <a:cubicBezTo>
                    <a:pt x="46781" y="18823"/>
                    <a:pt x="47346" y="18355"/>
                    <a:pt x="48018" y="18329"/>
                  </a:cubicBezTo>
                  <a:cubicBezTo>
                    <a:pt x="48037" y="18329"/>
                    <a:pt x="48057" y="18328"/>
                    <a:pt x="48077" y="18328"/>
                  </a:cubicBezTo>
                  <a:cubicBezTo>
                    <a:pt x="48408" y="18328"/>
                    <a:pt x="48735" y="18429"/>
                    <a:pt x="49068" y="18441"/>
                  </a:cubicBezTo>
                  <a:cubicBezTo>
                    <a:pt x="49077" y="18442"/>
                    <a:pt x="49085" y="18442"/>
                    <a:pt x="49093" y="18442"/>
                  </a:cubicBezTo>
                  <a:cubicBezTo>
                    <a:pt x="49282" y="18442"/>
                    <a:pt x="49240" y="18352"/>
                    <a:pt x="49415" y="18244"/>
                  </a:cubicBezTo>
                  <a:cubicBezTo>
                    <a:pt x="49526" y="18176"/>
                    <a:pt x="49908" y="18129"/>
                    <a:pt x="49961" y="18005"/>
                  </a:cubicBezTo>
                  <a:cubicBezTo>
                    <a:pt x="50028" y="17916"/>
                    <a:pt x="49954" y="17890"/>
                    <a:pt x="49795" y="17890"/>
                  </a:cubicBezTo>
                  <a:cubicBezTo>
                    <a:pt x="49619" y="17890"/>
                    <a:pt x="49339" y="17922"/>
                    <a:pt x="49032" y="17938"/>
                  </a:cubicBezTo>
                  <a:cubicBezTo>
                    <a:pt x="48996" y="17939"/>
                    <a:pt x="48959" y="17940"/>
                    <a:pt x="48921" y="17940"/>
                  </a:cubicBezTo>
                  <a:cubicBezTo>
                    <a:pt x="48497" y="17940"/>
                    <a:pt x="47938" y="17835"/>
                    <a:pt x="47534" y="17835"/>
                  </a:cubicBezTo>
                  <a:cubicBezTo>
                    <a:pt x="47407" y="17835"/>
                    <a:pt x="47296" y="17845"/>
                    <a:pt x="47209" y="17872"/>
                  </a:cubicBezTo>
                  <a:cubicBezTo>
                    <a:pt x="46707" y="18027"/>
                    <a:pt x="46433" y="18476"/>
                    <a:pt x="45932" y="18476"/>
                  </a:cubicBezTo>
                  <a:cubicBezTo>
                    <a:pt x="45907" y="18476"/>
                    <a:pt x="45882" y="18475"/>
                    <a:pt x="45856" y="18472"/>
                  </a:cubicBezTo>
                  <a:cubicBezTo>
                    <a:pt x="45289" y="18422"/>
                    <a:pt x="44826" y="17997"/>
                    <a:pt x="44276" y="17850"/>
                  </a:cubicBezTo>
                  <a:cubicBezTo>
                    <a:pt x="44109" y="17805"/>
                    <a:pt x="43941" y="17787"/>
                    <a:pt x="43771" y="17787"/>
                  </a:cubicBezTo>
                  <a:cubicBezTo>
                    <a:pt x="43290" y="17787"/>
                    <a:pt x="42801" y="17934"/>
                    <a:pt x="42325" y="18044"/>
                  </a:cubicBezTo>
                  <a:cubicBezTo>
                    <a:pt x="41036" y="18340"/>
                    <a:pt x="39703" y="18363"/>
                    <a:pt x="38378" y="18363"/>
                  </a:cubicBezTo>
                  <a:cubicBezTo>
                    <a:pt x="38268" y="18363"/>
                    <a:pt x="38158" y="18363"/>
                    <a:pt x="38049" y="18363"/>
                  </a:cubicBezTo>
                  <a:cubicBezTo>
                    <a:pt x="37450" y="18362"/>
                    <a:pt x="36842" y="18359"/>
                    <a:pt x="36268" y="18190"/>
                  </a:cubicBezTo>
                  <a:cubicBezTo>
                    <a:pt x="35440" y="17944"/>
                    <a:pt x="34736" y="17366"/>
                    <a:pt x="33899" y="17154"/>
                  </a:cubicBezTo>
                  <a:cubicBezTo>
                    <a:pt x="33624" y="17085"/>
                    <a:pt x="33334" y="17054"/>
                    <a:pt x="33085" y="16919"/>
                  </a:cubicBezTo>
                  <a:cubicBezTo>
                    <a:pt x="32785" y="16758"/>
                    <a:pt x="32583" y="16468"/>
                    <a:pt x="32374" y="16199"/>
                  </a:cubicBezTo>
                  <a:cubicBezTo>
                    <a:pt x="31708" y="15337"/>
                    <a:pt x="30726" y="15407"/>
                    <a:pt x="29697" y="14924"/>
                  </a:cubicBezTo>
                  <a:cubicBezTo>
                    <a:pt x="28957" y="14579"/>
                    <a:pt x="27987" y="13960"/>
                    <a:pt x="27461" y="13390"/>
                  </a:cubicBezTo>
                  <a:cubicBezTo>
                    <a:pt x="27414" y="13339"/>
                    <a:pt x="27329" y="13116"/>
                    <a:pt x="27596" y="13057"/>
                  </a:cubicBezTo>
                  <a:cubicBezTo>
                    <a:pt x="27803" y="12912"/>
                    <a:pt x="28081" y="12859"/>
                    <a:pt x="28311" y="12739"/>
                  </a:cubicBezTo>
                  <a:cubicBezTo>
                    <a:pt x="28981" y="12392"/>
                    <a:pt x="29265" y="11461"/>
                    <a:pt x="30128" y="11461"/>
                  </a:cubicBezTo>
                  <a:cubicBezTo>
                    <a:pt x="30244" y="11461"/>
                    <a:pt x="30370" y="11478"/>
                    <a:pt x="30509" y="11515"/>
                  </a:cubicBezTo>
                  <a:cubicBezTo>
                    <a:pt x="30814" y="11597"/>
                    <a:pt x="31089" y="11762"/>
                    <a:pt x="31323" y="11973"/>
                  </a:cubicBezTo>
                  <a:lnTo>
                    <a:pt x="33275" y="13749"/>
                  </a:lnTo>
                  <a:cubicBezTo>
                    <a:pt x="33509" y="13961"/>
                    <a:pt x="34015" y="14226"/>
                    <a:pt x="34201" y="14464"/>
                  </a:cubicBezTo>
                  <a:cubicBezTo>
                    <a:pt x="34341" y="14646"/>
                    <a:pt x="34151" y="14813"/>
                    <a:pt x="34365" y="14924"/>
                  </a:cubicBezTo>
                  <a:cubicBezTo>
                    <a:pt x="34460" y="14975"/>
                    <a:pt x="34566" y="14990"/>
                    <a:pt x="34680" y="14990"/>
                  </a:cubicBezTo>
                  <a:cubicBezTo>
                    <a:pt x="34847" y="14990"/>
                    <a:pt x="35031" y="14957"/>
                    <a:pt x="35219" y="14957"/>
                  </a:cubicBezTo>
                  <a:cubicBezTo>
                    <a:pt x="35234" y="14957"/>
                    <a:pt x="35250" y="14957"/>
                    <a:pt x="35265" y="14958"/>
                  </a:cubicBezTo>
                  <a:cubicBezTo>
                    <a:pt x="35525" y="14966"/>
                    <a:pt x="35791" y="15044"/>
                    <a:pt x="36024" y="15044"/>
                  </a:cubicBezTo>
                  <a:cubicBezTo>
                    <a:pt x="36088" y="15044"/>
                    <a:pt x="36149" y="15038"/>
                    <a:pt x="36208" y="15023"/>
                  </a:cubicBezTo>
                  <a:cubicBezTo>
                    <a:pt x="36553" y="14933"/>
                    <a:pt x="36866" y="14734"/>
                    <a:pt x="37217" y="14669"/>
                  </a:cubicBezTo>
                  <a:cubicBezTo>
                    <a:pt x="37307" y="14652"/>
                    <a:pt x="37396" y="14645"/>
                    <a:pt x="37485" y="14645"/>
                  </a:cubicBezTo>
                  <a:cubicBezTo>
                    <a:pt x="38031" y="14645"/>
                    <a:pt x="38562" y="14932"/>
                    <a:pt x="39046" y="15211"/>
                  </a:cubicBezTo>
                  <a:cubicBezTo>
                    <a:pt x="39103" y="15244"/>
                    <a:pt x="39164" y="15257"/>
                    <a:pt x="39228" y="15257"/>
                  </a:cubicBezTo>
                  <a:cubicBezTo>
                    <a:pt x="39451" y="15257"/>
                    <a:pt x="39703" y="15098"/>
                    <a:pt x="39926" y="15098"/>
                  </a:cubicBezTo>
                  <a:cubicBezTo>
                    <a:pt x="39989" y="15098"/>
                    <a:pt x="40050" y="15111"/>
                    <a:pt x="40108" y="15144"/>
                  </a:cubicBezTo>
                  <a:cubicBezTo>
                    <a:pt x="40172" y="15181"/>
                    <a:pt x="40287" y="15200"/>
                    <a:pt x="40391" y="15200"/>
                  </a:cubicBezTo>
                  <a:cubicBezTo>
                    <a:pt x="40539" y="15200"/>
                    <a:pt x="40666" y="15161"/>
                    <a:pt x="40601" y="15078"/>
                  </a:cubicBezTo>
                  <a:cubicBezTo>
                    <a:pt x="40249" y="14630"/>
                    <a:pt x="39565" y="14946"/>
                    <a:pt x="39374" y="14410"/>
                  </a:cubicBezTo>
                  <a:cubicBezTo>
                    <a:pt x="39373" y="14410"/>
                    <a:pt x="39373" y="14410"/>
                    <a:pt x="39373" y="14410"/>
                  </a:cubicBezTo>
                  <a:cubicBezTo>
                    <a:pt x="39352" y="14410"/>
                    <a:pt x="39129" y="14199"/>
                    <a:pt x="39109" y="14199"/>
                  </a:cubicBezTo>
                  <a:cubicBezTo>
                    <a:pt x="39109" y="14199"/>
                    <a:pt x="39108" y="14199"/>
                    <a:pt x="39108" y="14199"/>
                  </a:cubicBezTo>
                  <a:cubicBezTo>
                    <a:pt x="39004" y="14288"/>
                    <a:pt x="38929" y="14321"/>
                    <a:pt x="38852" y="14321"/>
                  </a:cubicBezTo>
                  <a:cubicBezTo>
                    <a:pt x="38751" y="14321"/>
                    <a:pt x="38649" y="14264"/>
                    <a:pt x="38480" y="14201"/>
                  </a:cubicBezTo>
                  <a:cubicBezTo>
                    <a:pt x="38222" y="14104"/>
                    <a:pt x="37937" y="14074"/>
                    <a:pt x="37638" y="14074"/>
                  </a:cubicBezTo>
                  <a:cubicBezTo>
                    <a:pt x="37130" y="14074"/>
                    <a:pt x="36582" y="14162"/>
                    <a:pt x="36058" y="14162"/>
                  </a:cubicBezTo>
                  <a:cubicBezTo>
                    <a:pt x="35884" y="14162"/>
                    <a:pt x="35713" y="14152"/>
                    <a:pt x="35547" y="14126"/>
                  </a:cubicBezTo>
                  <a:cubicBezTo>
                    <a:pt x="34136" y="13911"/>
                    <a:pt x="33211" y="12551"/>
                    <a:pt x="32608" y="11258"/>
                  </a:cubicBezTo>
                  <a:cubicBezTo>
                    <a:pt x="32562" y="11159"/>
                    <a:pt x="32515" y="11059"/>
                    <a:pt x="32467" y="10961"/>
                  </a:cubicBezTo>
                  <a:cubicBezTo>
                    <a:pt x="32609" y="10876"/>
                    <a:pt x="32740" y="10770"/>
                    <a:pt x="32821" y="10676"/>
                  </a:cubicBezTo>
                  <a:cubicBezTo>
                    <a:pt x="33036" y="10424"/>
                    <a:pt x="32961" y="10083"/>
                    <a:pt x="33295" y="9940"/>
                  </a:cubicBezTo>
                  <a:cubicBezTo>
                    <a:pt x="33878" y="9691"/>
                    <a:pt x="34504" y="9563"/>
                    <a:pt x="35135" y="9563"/>
                  </a:cubicBezTo>
                  <a:cubicBezTo>
                    <a:pt x="35289" y="9563"/>
                    <a:pt x="35442" y="9571"/>
                    <a:pt x="35596" y="9586"/>
                  </a:cubicBezTo>
                  <a:cubicBezTo>
                    <a:pt x="35626" y="9589"/>
                    <a:pt x="35659" y="9591"/>
                    <a:pt x="35692" y="9591"/>
                  </a:cubicBezTo>
                  <a:cubicBezTo>
                    <a:pt x="35852" y="9591"/>
                    <a:pt x="36025" y="9548"/>
                    <a:pt x="36038" y="9401"/>
                  </a:cubicBezTo>
                  <a:cubicBezTo>
                    <a:pt x="35955" y="9364"/>
                    <a:pt x="35885" y="9305"/>
                    <a:pt x="35836" y="9228"/>
                  </a:cubicBezTo>
                  <a:cubicBezTo>
                    <a:pt x="35766" y="9121"/>
                    <a:pt x="35799" y="8979"/>
                    <a:pt x="35898" y="8896"/>
                  </a:cubicBezTo>
                  <a:cubicBezTo>
                    <a:pt x="36166" y="8675"/>
                    <a:pt x="36161" y="8144"/>
                    <a:pt x="36466" y="7918"/>
                  </a:cubicBezTo>
                  <a:cubicBezTo>
                    <a:pt x="36591" y="7824"/>
                    <a:pt x="36743" y="7800"/>
                    <a:pt x="36903" y="7800"/>
                  </a:cubicBezTo>
                  <a:cubicBezTo>
                    <a:pt x="37081" y="7800"/>
                    <a:pt x="37270" y="7830"/>
                    <a:pt x="37446" y="7830"/>
                  </a:cubicBezTo>
                  <a:cubicBezTo>
                    <a:pt x="37621" y="7830"/>
                    <a:pt x="37782" y="7800"/>
                    <a:pt x="37907" y="7682"/>
                  </a:cubicBezTo>
                  <a:cubicBezTo>
                    <a:pt x="37969" y="7623"/>
                    <a:pt x="38014" y="7546"/>
                    <a:pt x="38087" y="7500"/>
                  </a:cubicBezTo>
                  <a:cubicBezTo>
                    <a:pt x="38156" y="7456"/>
                    <a:pt x="38239" y="7447"/>
                    <a:pt x="38322" y="7447"/>
                  </a:cubicBezTo>
                  <a:cubicBezTo>
                    <a:pt x="38350" y="7447"/>
                    <a:pt x="38378" y="7448"/>
                    <a:pt x="38405" y="7449"/>
                  </a:cubicBezTo>
                  <a:lnTo>
                    <a:pt x="39200" y="7484"/>
                  </a:lnTo>
                  <a:cubicBezTo>
                    <a:pt x="39224" y="7485"/>
                    <a:pt x="39248" y="7486"/>
                    <a:pt x="39273" y="7486"/>
                  </a:cubicBezTo>
                  <a:cubicBezTo>
                    <a:pt x="39341" y="7486"/>
                    <a:pt x="39409" y="7478"/>
                    <a:pt x="39467" y="7443"/>
                  </a:cubicBezTo>
                  <a:cubicBezTo>
                    <a:pt x="39536" y="7399"/>
                    <a:pt x="39607" y="7199"/>
                    <a:pt x="39549" y="7199"/>
                  </a:cubicBezTo>
                  <a:cubicBezTo>
                    <a:pt x="39542" y="7199"/>
                    <a:pt x="39533" y="7202"/>
                    <a:pt x="39521" y="7209"/>
                  </a:cubicBezTo>
                  <a:cubicBezTo>
                    <a:pt x="39407" y="7243"/>
                    <a:pt x="39292" y="7257"/>
                    <a:pt x="39177" y="7257"/>
                  </a:cubicBezTo>
                  <a:cubicBezTo>
                    <a:pt x="38682" y="7257"/>
                    <a:pt x="38170" y="7003"/>
                    <a:pt x="37671" y="7003"/>
                  </a:cubicBezTo>
                  <a:cubicBezTo>
                    <a:pt x="37573" y="7003"/>
                    <a:pt x="37475" y="7013"/>
                    <a:pt x="37378" y="7036"/>
                  </a:cubicBezTo>
                  <a:cubicBezTo>
                    <a:pt x="37288" y="7058"/>
                    <a:pt x="37200" y="7092"/>
                    <a:pt x="37106" y="7092"/>
                  </a:cubicBezTo>
                  <a:cubicBezTo>
                    <a:pt x="37104" y="7092"/>
                    <a:pt x="37101" y="7092"/>
                    <a:pt x="37098" y="7092"/>
                  </a:cubicBezTo>
                  <a:cubicBezTo>
                    <a:pt x="36925" y="7088"/>
                    <a:pt x="36780" y="6966"/>
                    <a:pt x="36616" y="6908"/>
                  </a:cubicBezTo>
                  <a:cubicBezTo>
                    <a:pt x="36542" y="6882"/>
                    <a:pt x="36467" y="6870"/>
                    <a:pt x="36393" y="6870"/>
                  </a:cubicBezTo>
                  <a:cubicBezTo>
                    <a:pt x="36012" y="6870"/>
                    <a:pt x="35644" y="7184"/>
                    <a:pt x="35432" y="7527"/>
                  </a:cubicBezTo>
                  <a:cubicBezTo>
                    <a:pt x="35339" y="7677"/>
                    <a:pt x="35260" y="7836"/>
                    <a:pt x="35198" y="8001"/>
                  </a:cubicBezTo>
                  <a:cubicBezTo>
                    <a:pt x="35158" y="8105"/>
                    <a:pt x="35125" y="8211"/>
                    <a:pt x="35061" y="8302"/>
                  </a:cubicBezTo>
                  <a:cubicBezTo>
                    <a:pt x="34882" y="8555"/>
                    <a:pt x="34529" y="8599"/>
                    <a:pt x="34219" y="8620"/>
                  </a:cubicBezTo>
                  <a:cubicBezTo>
                    <a:pt x="34187" y="8457"/>
                    <a:pt x="34009" y="8360"/>
                    <a:pt x="33841" y="8360"/>
                  </a:cubicBezTo>
                  <a:cubicBezTo>
                    <a:pt x="33823" y="8360"/>
                    <a:pt x="33805" y="8361"/>
                    <a:pt x="33787" y="8364"/>
                  </a:cubicBezTo>
                  <a:cubicBezTo>
                    <a:pt x="33444" y="8406"/>
                    <a:pt x="33123" y="8707"/>
                    <a:pt x="32826" y="8866"/>
                  </a:cubicBezTo>
                  <a:cubicBezTo>
                    <a:pt x="32598" y="8988"/>
                    <a:pt x="31328" y="9368"/>
                    <a:pt x="30728" y="9610"/>
                  </a:cubicBezTo>
                  <a:cubicBezTo>
                    <a:pt x="30313" y="9614"/>
                    <a:pt x="29900" y="9764"/>
                    <a:pt x="29604" y="10055"/>
                  </a:cubicBezTo>
                  <a:lnTo>
                    <a:pt x="26927" y="11680"/>
                  </a:lnTo>
                  <a:cubicBezTo>
                    <a:pt x="26719" y="11806"/>
                    <a:pt x="26499" y="11937"/>
                    <a:pt x="26255" y="11949"/>
                  </a:cubicBezTo>
                  <a:cubicBezTo>
                    <a:pt x="26243" y="11950"/>
                    <a:pt x="26231" y="11950"/>
                    <a:pt x="26220" y="11950"/>
                  </a:cubicBezTo>
                  <a:cubicBezTo>
                    <a:pt x="25929" y="11950"/>
                    <a:pt x="25661" y="11784"/>
                    <a:pt x="25425" y="11610"/>
                  </a:cubicBezTo>
                  <a:cubicBezTo>
                    <a:pt x="24599" y="11003"/>
                    <a:pt x="23905" y="10234"/>
                    <a:pt x="23385" y="9352"/>
                  </a:cubicBezTo>
                  <a:lnTo>
                    <a:pt x="23385" y="9352"/>
                  </a:lnTo>
                  <a:cubicBezTo>
                    <a:pt x="23475" y="9413"/>
                    <a:pt x="23568" y="9438"/>
                    <a:pt x="23663" y="9438"/>
                  </a:cubicBezTo>
                  <a:cubicBezTo>
                    <a:pt x="24070" y="9438"/>
                    <a:pt x="24527" y="8992"/>
                    <a:pt x="24985" y="8992"/>
                  </a:cubicBezTo>
                  <a:cubicBezTo>
                    <a:pt x="25015" y="8992"/>
                    <a:pt x="25046" y="8994"/>
                    <a:pt x="25076" y="8998"/>
                  </a:cubicBezTo>
                  <a:cubicBezTo>
                    <a:pt x="25261" y="9023"/>
                    <a:pt x="25426" y="9133"/>
                    <a:pt x="25610" y="9173"/>
                  </a:cubicBezTo>
                  <a:cubicBezTo>
                    <a:pt x="25663" y="9184"/>
                    <a:pt x="25714" y="9189"/>
                    <a:pt x="25765" y="9189"/>
                  </a:cubicBezTo>
                  <a:cubicBezTo>
                    <a:pt x="26233" y="9189"/>
                    <a:pt x="26630" y="8749"/>
                    <a:pt x="26923" y="8351"/>
                  </a:cubicBezTo>
                  <a:cubicBezTo>
                    <a:pt x="27095" y="8118"/>
                    <a:pt x="27270" y="7870"/>
                    <a:pt x="27426" y="7613"/>
                  </a:cubicBezTo>
                  <a:cubicBezTo>
                    <a:pt x="27545" y="7498"/>
                    <a:pt x="27680" y="7401"/>
                    <a:pt x="27826" y="7323"/>
                  </a:cubicBezTo>
                  <a:cubicBezTo>
                    <a:pt x="28072" y="7191"/>
                    <a:pt x="28072" y="7167"/>
                    <a:pt x="28170" y="6781"/>
                  </a:cubicBezTo>
                  <a:cubicBezTo>
                    <a:pt x="28270" y="6394"/>
                    <a:pt x="28565" y="6000"/>
                    <a:pt x="28729" y="5720"/>
                  </a:cubicBezTo>
                  <a:cubicBezTo>
                    <a:pt x="28816" y="5574"/>
                    <a:pt x="28900" y="5554"/>
                    <a:pt x="28984" y="5554"/>
                  </a:cubicBezTo>
                  <a:cubicBezTo>
                    <a:pt x="29015" y="5554"/>
                    <a:pt x="29046" y="5557"/>
                    <a:pt x="29077" y="5557"/>
                  </a:cubicBezTo>
                  <a:cubicBezTo>
                    <a:pt x="29123" y="5557"/>
                    <a:pt x="29168" y="5551"/>
                    <a:pt x="29214" y="5523"/>
                  </a:cubicBezTo>
                  <a:cubicBezTo>
                    <a:pt x="29378" y="5425"/>
                    <a:pt x="29263" y="5376"/>
                    <a:pt x="29559" y="5310"/>
                  </a:cubicBezTo>
                  <a:cubicBezTo>
                    <a:pt x="29634" y="5293"/>
                    <a:pt x="29703" y="5289"/>
                    <a:pt x="29770" y="5289"/>
                  </a:cubicBezTo>
                  <a:cubicBezTo>
                    <a:pt x="29855" y="5289"/>
                    <a:pt x="29935" y="5296"/>
                    <a:pt x="30011" y="5296"/>
                  </a:cubicBezTo>
                  <a:cubicBezTo>
                    <a:pt x="30113" y="5296"/>
                    <a:pt x="30208" y="5283"/>
                    <a:pt x="30300" y="5219"/>
                  </a:cubicBezTo>
                  <a:cubicBezTo>
                    <a:pt x="30392" y="5156"/>
                    <a:pt x="30441" y="5147"/>
                    <a:pt x="30466" y="5147"/>
                  </a:cubicBezTo>
                  <a:cubicBezTo>
                    <a:pt x="30476" y="5147"/>
                    <a:pt x="30482" y="5148"/>
                    <a:pt x="30486" y="5148"/>
                  </a:cubicBezTo>
                  <a:cubicBezTo>
                    <a:pt x="30494" y="5148"/>
                    <a:pt x="30487" y="5140"/>
                    <a:pt x="30480" y="5088"/>
                  </a:cubicBezTo>
                  <a:cubicBezTo>
                    <a:pt x="30472" y="5022"/>
                    <a:pt x="30419" y="5014"/>
                    <a:pt x="30334" y="5014"/>
                  </a:cubicBezTo>
                  <a:cubicBezTo>
                    <a:pt x="30306" y="5014"/>
                    <a:pt x="30274" y="5015"/>
                    <a:pt x="30239" y="5015"/>
                  </a:cubicBezTo>
                  <a:cubicBezTo>
                    <a:pt x="30171" y="5015"/>
                    <a:pt x="30091" y="5011"/>
                    <a:pt x="30003" y="4990"/>
                  </a:cubicBezTo>
                  <a:cubicBezTo>
                    <a:pt x="29958" y="4978"/>
                    <a:pt x="29920" y="4973"/>
                    <a:pt x="29886" y="4973"/>
                  </a:cubicBezTo>
                  <a:cubicBezTo>
                    <a:pt x="29723" y="4973"/>
                    <a:pt x="29650" y="5089"/>
                    <a:pt x="29297" y="5170"/>
                  </a:cubicBezTo>
                  <a:cubicBezTo>
                    <a:pt x="28870" y="5269"/>
                    <a:pt x="28491" y="5153"/>
                    <a:pt x="28196" y="5564"/>
                  </a:cubicBezTo>
                  <a:cubicBezTo>
                    <a:pt x="28133" y="5651"/>
                    <a:pt x="27951" y="5871"/>
                    <a:pt x="27896" y="5871"/>
                  </a:cubicBezTo>
                  <a:cubicBezTo>
                    <a:pt x="27885" y="5871"/>
                    <a:pt x="27879" y="5862"/>
                    <a:pt x="27880" y="5841"/>
                  </a:cubicBezTo>
                  <a:cubicBezTo>
                    <a:pt x="27871" y="5719"/>
                    <a:pt x="27938" y="5622"/>
                    <a:pt x="27901" y="5499"/>
                  </a:cubicBezTo>
                  <a:cubicBezTo>
                    <a:pt x="27827" y="5353"/>
                    <a:pt x="27687" y="5299"/>
                    <a:pt x="27526" y="5299"/>
                  </a:cubicBezTo>
                  <a:cubicBezTo>
                    <a:pt x="27334" y="5299"/>
                    <a:pt x="27111" y="5376"/>
                    <a:pt x="26934" y="5460"/>
                  </a:cubicBezTo>
                  <a:cubicBezTo>
                    <a:pt x="26784" y="5531"/>
                    <a:pt x="26595" y="5581"/>
                    <a:pt x="26426" y="5581"/>
                  </a:cubicBezTo>
                  <a:cubicBezTo>
                    <a:pt x="26226" y="5581"/>
                    <a:pt x="26054" y="5511"/>
                    <a:pt x="26005" y="5323"/>
                  </a:cubicBezTo>
                  <a:cubicBezTo>
                    <a:pt x="25974" y="5202"/>
                    <a:pt x="26016" y="5076"/>
                    <a:pt x="26032" y="4952"/>
                  </a:cubicBezTo>
                  <a:cubicBezTo>
                    <a:pt x="26074" y="4601"/>
                    <a:pt x="26281" y="4205"/>
                    <a:pt x="26015" y="3965"/>
                  </a:cubicBezTo>
                  <a:cubicBezTo>
                    <a:pt x="25784" y="3755"/>
                    <a:pt x="25102" y="3687"/>
                    <a:pt x="24812" y="3581"/>
                  </a:cubicBezTo>
                  <a:cubicBezTo>
                    <a:pt x="24483" y="3461"/>
                    <a:pt x="23885" y="3027"/>
                    <a:pt x="23543" y="2784"/>
                  </a:cubicBezTo>
                  <a:cubicBezTo>
                    <a:pt x="23363" y="2655"/>
                    <a:pt x="23226" y="2609"/>
                    <a:pt x="23136" y="2609"/>
                  </a:cubicBezTo>
                  <a:cubicBezTo>
                    <a:pt x="23075" y="2609"/>
                    <a:pt x="23037" y="2631"/>
                    <a:pt x="23023" y="2661"/>
                  </a:cubicBezTo>
                  <a:cubicBezTo>
                    <a:pt x="23019" y="2695"/>
                    <a:pt x="22990" y="2704"/>
                    <a:pt x="22953" y="2704"/>
                  </a:cubicBezTo>
                  <a:cubicBezTo>
                    <a:pt x="22911" y="2704"/>
                    <a:pt x="22860" y="2692"/>
                    <a:pt x="22826" y="2692"/>
                  </a:cubicBezTo>
                  <a:cubicBezTo>
                    <a:pt x="22799" y="2692"/>
                    <a:pt x="22784" y="2700"/>
                    <a:pt x="22793" y="2726"/>
                  </a:cubicBezTo>
                  <a:cubicBezTo>
                    <a:pt x="22840" y="2869"/>
                    <a:pt x="23209" y="2885"/>
                    <a:pt x="23382" y="3014"/>
                  </a:cubicBezTo>
                  <a:cubicBezTo>
                    <a:pt x="23770" y="3304"/>
                    <a:pt x="24137" y="3665"/>
                    <a:pt x="24497" y="3780"/>
                  </a:cubicBezTo>
                  <a:cubicBezTo>
                    <a:pt x="24756" y="3863"/>
                    <a:pt x="25126" y="3971"/>
                    <a:pt x="25335" y="4163"/>
                  </a:cubicBezTo>
                  <a:cubicBezTo>
                    <a:pt x="25294" y="4257"/>
                    <a:pt x="25210" y="4298"/>
                    <a:pt x="25281" y="4463"/>
                  </a:cubicBezTo>
                  <a:cubicBezTo>
                    <a:pt x="25363" y="4652"/>
                    <a:pt x="25399" y="4846"/>
                    <a:pt x="25290" y="5018"/>
                  </a:cubicBezTo>
                  <a:cubicBezTo>
                    <a:pt x="25178" y="5194"/>
                    <a:pt x="25170" y="5442"/>
                    <a:pt x="25131" y="5648"/>
                  </a:cubicBezTo>
                  <a:cubicBezTo>
                    <a:pt x="25041" y="6118"/>
                    <a:pt x="25795" y="6196"/>
                    <a:pt x="26134" y="6533"/>
                  </a:cubicBezTo>
                  <a:cubicBezTo>
                    <a:pt x="26529" y="6926"/>
                    <a:pt x="26212" y="7665"/>
                    <a:pt x="25696" y="7875"/>
                  </a:cubicBezTo>
                  <a:cubicBezTo>
                    <a:pt x="25512" y="7951"/>
                    <a:pt x="25318" y="7980"/>
                    <a:pt x="25121" y="7980"/>
                  </a:cubicBezTo>
                  <a:cubicBezTo>
                    <a:pt x="24768" y="7980"/>
                    <a:pt x="24404" y="7885"/>
                    <a:pt x="24059" y="7790"/>
                  </a:cubicBezTo>
                  <a:lnTo>
                    <a:pt x="22154" y="7262"/>
                  </a:lnTo>
                  <a:cubicBezTo>
                    <a:pt x="21743" y="7149"/>
                    <a:pt x="21314" y="7024"/>
                    <a:pt x="21013" y="6724"/>
                  </a:cubicBezTo>
                  <a:cubicBezTo>
                    <a:pt x="20504" y="6218"/>
                    <a:pt x="20505" y="5368"/>
                    <a:pt x="20036" y="4825"/>
                  </a:cubicBezTo>
                  <a:cubicBezTo>
                    <a:pt x="19704" y="4437"/>
                    <a:pt x="19145" y="4214"/>
                    <a:pt x="19007" y="3722"/>
                  </a:cubicBezTo>
                  <a:cubicBezTo>
                    <a:pt x="18949" y="3517"/>
                    <a:pt x="18977" y="3291"/>
                    <a:pt x="18891" y="3096"/>
                  </a:cubicBezTo>
                  <a:cubicBezTo>
                    <a:pt x="18803" y="2900"/>
                    <a:pt x="18616" y="2770"/>
                    <a:pt x="18436" y="2656"/>
                  </a:cubicBezTo>
                  <a:cubicBezTo>
                    <a:pt x="17700" y="2190"/>
                    <a:pt x="16916" y="1805"/>
                    <a:pt x="16098" y="1505"/>
                  </a:cubicBezTo>
                  <a:cubicBezTo>
                    <a:pt x="14464" y="906"/>
                    <a:pt x="12725" y="663"/>
                    <a:pt x="11002" y="422"/>
                  </a:cubicBezTo>
                  <a:lnTo>
                    <a:pt x="8774" y="111"/>
                  </a:lnTo>
                  <a:cubicBezTo>
                    <a:pt x="8375" y="56"/>
                    <a:pt x="7968" y="0"/>
                    <a:pt x="75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6"/>
            <p:cNvSpPr/>
            <p:nvPr/>
          </p:nvSpPr>
          <p:spPr>
            <a:xfrm>
              <a:off x="-1048291" y="195035"/>
              <a:ext cx="348836" cy="262455"/>
            </a:xfrm>
            <a:custGeom>
              <a:avLst/>
              <a:gdLst/>
              <a:ahLst/>
              <a:cxnLst/>
              <a:rect l="l" t="t" r="r" b="b"/>
              <a:pathLst>
                <a:path w="9264" h="6970" extrusionOk="0">
                  <a:moveTo>
                    <a:pt x="5142" y="0"/>
                  </a:moveTo>
                  <a:cubicBezTo>
                    <a:pt x="4981" y="0"/>
                    <a:pt x="4971" y="2635"/>
                    <a:pt x="4956" y="3566"/>
                  </a:cubicBezTo>
                  <a:cubicBezTo>
                    <a:pt x="4845" y="3164"/>
                    <a:pt x="4649" y="2536"/>
                    <a:pt x="4609" y="2536"/>
                  </a:cubicBezTo>
                  <a:cubicBezTo>
                    <a:pt x="4607" y="2536"/>
                    <a:pt x="4606" y="2537"/>
                    <a:pt x="4605" y="2540"/>
                  </a:cubicBezTo>
                  <a:cubicBezTo>
                    <a:pt x="4579" y="2607"/>
                    <a:pt x="4762" y="3306"/>
                    <a:pt x="4849" y="3694"/>
                  </a:cubicBezTo>
                  <a:cubicBezTo>
                    <a:pt x="4532" y="3003"/>
                    <a:pt x="3627" y="1048"/>
                    <a:pt x="3334" y="901"/>
                  </a:cubicBezTo>
                  <a:cubicBezTo>
                    <a:pt x="3325" y="897"/>
                    <a:pt x="3317" y="894"/>
                    <a:pt x="3311" y="894"/>
                  </a:cubicBezTo>
                  <a:cubicBezTo>
                    <a:pt x="3126" y="894"/>
                    <a:pt x="4283" y="2954"/>
                    <a:pt x="4729" y="3770"/>
                  </a:cubicBezTo>
                  <a:cubicBezTo>
                    <a:pt x="4134" y="3010"/>
                    <a:pt x="2666" y="1136"/>
                    <a:pt x="2517" y="1124"/>
                  </a:cubicBezTo>
                  <a:cubicBezTo>
                    <a:pt x="2516" y="1124"/>
                    <a:pt x="2516" y="1124"/>
                    <a:pt x="2516" y="1124"/>
                  </a:cubicBezTo>
                  <a:cubicBezTo>
                    <a:pt x="2362" y="1124"/>
                    <a:pt x="4151" y="3284"/>
                    <a:pt x="4688" y="3921"/>
                  </a:cubicBezTo>
                  <a:cubicBezTo>
                    <a:pt x="4046" y="3500"/>
                    <a:pt x="1396" y="2137"/>
                    <a:pt x="1261" y="2137"/>
                  </a:cubicBezTo>
                  <a:cubicBezTo>
                    <a:pt x="1259" y="2137"/>
                    <a:pt x="1257" y="2137"/>
                    <a:pt x="1256" y="2138"/>
                  </a:cubicBezTo>
                  <a:cubicBezTo>
                    <a:pt x="1136" y="2233"/>
                    <a:pt x="3720" y="3594"/>
                    <a:pt x="4636" y="4045"/>
                  </a:cubicBezTo>
                  <a:cubicBezTo>
                    <a:pt x="3732" y="3866"/>
                    <a:pt x="1617" y="3386"/>
                    <a:pt x="1261" y="3386"/>
                  </a:cubicBezTo>
                  <a:cubicBezTo>
                    <a:pt x="1233" y="3386"/>
                    <a:pt x="1216" y="3389"/>
                    <a:pt x="1211" y="3395"/>
                  </a:cubicBezTo>
                  <a:cubicBezTo>
                    <a:pt x="1138" y="3488"/>
                    <a:pt x="3738" y="4028"/>
                    <a:pt x="4617" y="4187"/>
                  </a:cubicBezTo>
                  <a:cubicBezTo>
                    <a:pt x="3839" y="4282"/>
                    <a:pt x="1160" y="4479"/>
                    <a:pt x="238" y="4782"/>
                  </a:cubicBezTo>
                  <a:cubicBezTo>
                    <a:pt x="1" y="4860"/>
                    <a:pt x="21" y="4892"/>
                    <a:pt x="209" y="4892"/>
                  </a:cubicBezTo>
                  <a:cubicBezTo>
                    <a:pt x="994" y="4892"/>
                    <a:pt x="4698" y="4339"/>
                    <a:pt x="4699" y="4339"/>
                  </a:cubicBezTo>
                  <a:lnTo>
                    <a:pt x="4699" y="4339"/>
                  </a:lnTo>
                  <a:cubicBezTo>
                    <a:pt x="4699" y="4339"/>
                    <a:pt x="1987" y="5409"/>
                    <a:pt x="1763" y="5710"/>
                  </a:cubicBezTo>
                  <a:cubicBezTo>
                    <a:pt x="1756" y="5719"/>
                    <a:pt x="1760" y="5723"/>
                    <a:pt x="1773" y="5723"/>
                  </a:cubicBezTo>
                  <a:cubicBezTo>
                    <a:pt x="1990" y="5723"/>
                    <a:pt x="4918" y="4450"/>
                    <a:pt x="4918" y="4450"/>
                  </a:cubicBezTo>
                  <a:cubicBezTo>
                    <a:pt x="4918" y="4450"/>
                    <a:pt x="8013" y="6970"/>
                    <a:pt x="8184" y="6970"/>
                  </a:cubicBezTo>
                  <a:cubicBezTo>
                    <a:pt x="8189" y="6970"/>
                    <a:pt x="8191" y="6968"/>
                    <a:pt x="8191" y="6964"/>
                  </a:cubicBezTo>
                  <a:cubicBezTo>
                    <a:pt x="8192" y="6796"/>
                    <a:pt x="5236" y="4446"/>
                    <a:pt x="5236" y="4446"/>
                  </a:cubicBezTo>
                  <a:lnTo>
                    <a:pt x="5236" y="4446"/>
                  </a:lnTo>
                  <a:cubicBezTo>
                    <a:pt x="5236" y="4446"/>
                    <a:pt x="8509" y="5635"/>
                    <a:pt x="8824" y="5635"/>
                  </a:cubicBezTo>
                  <a:cubicBezTo>
                    <a:pt x="8837" y="5635"/>
                    <a:pt x="8845" y="5633"/>
                    <a:pt x="8848" y="5629"/>
                  </a:cubicBezTo>
                  <a:cubicBezTo>
                    <a:pt x="8896" y="5541"/>
                    <a:pt x="6251" y="4612"/>
                    <a:pt x="5511" y="4402"/>
                  </a:cubicBezTo>
                  <a:lnTo>
                    <a:pt x="5511" y="4402"/>
                  </a:lnTo>
                  <a:cubicBezTo>
                    <a:pt x="6411" y="4483"/>
                    <a:pt x="8584" y="4672"/>
                    <a:pt x="9131" y="4672"/>
                  </a:cubicBezTo>
                  <a:cubicBezTo>
                    <a:pt x="9218" y="4672"/>
                    <a:pt x="9264" y="4667"/>
                    <a:pt x="9258" y="4657"/>
                  </a:cubicBezTo>
                  <a:cubicBezTo>
                    <a:pt x="9222" y="4588"/>
                    <a:pt x="7282" y="4396"/>
                    <a:pt x="6171" y="4291"/>
                  </a:cubicBezTo>
                  <a:cubicBezTo>
                    <a:pt x="7042" y="4223"/>
                    <a:pt x="8320" y="3983"/>
                    <a:pt x="8369" y="3914"/>
                  </a:cubicBezTo>
                  <a:cubicBezTo>
                    <a:pt x="8383" y="3896"/>
                    <a:pt x="8323" y="3888"/>
                    <a:pt x="8211" y="3888"/>
                  </a:cubicBezTo>
                  <a:cubicBezTo>
                    <a:pt x="7795" y="3888"/>
                    <a:pt x="6661" y="3997"/>
                    <a:pt x="5966" y="4068"/>
                  </a:cubicBezTo>
                  <a:cubicBezTo>
                    <a:pt x="7060" y="3769"/>
                    <a:pt x="9151" y="3178"/>
                    <a:pt x="9060" y="3051"/>
                  </a:cubicBezTo>
                  <a:cubicBezTo>
                    <a:pt x="9052" y="3040"/>
                    <a:pt x="9030" y="3035"/>
                    <a:pt x="8994" y="3035"/>
                  </a:cubicBezTo>
                  <a:cubicBezTo>
                    <a:pt x="8598" y="3035"/>
                    <a:pt x="6598" y="3687"/>
                    <a:pt x="5701" y="3988"/>
                  </a:cubicBezTo>
                  <a:cubicBezTo>
                    <a:pt x="6516" y="3606"/>
                    <a:pt x="8727" y="2547"/>
                    <a:pt x="9140" y="2104"/>
                  </a:cubicBezTo>
                  <a:cubicBezTo>
                    <a:pt x="9159" y="2083"/>
                    <a:pt x="9159" y="2074"/>
                    <a:pt x="9141" y="2074"/>
                  </a:cubicBezTo>
                  <a:cubicBezTo>
                    <a:pt x="8889" y="2074"/>
                    <a:pt x="5275" y="3946"/>
                    <a:pt x="5275" y="3946"/>
                  </a:cubicBezTo>
                  <a:cubicBezTo>
                    <a:pt x="5275" y="3946"/>
                    <a:pt x="7824" y="1891"/>
                    <a:pt x="8021" y="1450"/>
                  </a:cubicBezTo>
                  <a:cubicBezTo>
                    <a:pt x="8028" y="1434"/>
                    <a:pt x="8026" y="1426"/>
                    <a:pt x="8016" y="1426"/>
                  </a:cubicBezTo>
                  <a:cubicBezTo>
                    <a:pt x="7863" y="1426"/>
                    <a:pt x="5844" y="3185"/>
                    <a:pt x="5180" y="3818"/>
                  </a:cubicBezTo>
                  <a:cubicBezTo>
                    <a:pt x="5465" y="3238"/>
                    <a:pt x="6274" y="1574"/>
                    <a:pt x="6126" y="1562"/>
                  </a:cubicBezTo>
                  <a:cubicBezTo>
                    <a:pt x="6125" y="1562"/>
                    <a:pt x="6124" y="1562"/>
                    <a:pt x="6124" y="1562"/>
                  </a:cubicBezTo>
                  <a:cubicBezTo>
                    <a:pt x="5959" y="1562"/>
                    <a:pt x="5276" y="3252"/>
                    <a:pt x="5065" y="3781"/>
                  </a:cubicBezTo>
                  <a:cubicBezTo>
                    <a:pt x="5109" y="3066"/>
                    <a:pt x="5364" y="344"/>
                    <a:pt x="5169" y="23"/>
                  </a:cubicBezTo>
                  <a:cubicBezTo>
                    <a:pt x="5160" y="8"/>
                    <a:pt x="5151" y="0"/>
                    <a:pt x="51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6"/>
            <p:cNvSpPr/>
            <p:nvPr/>
          </p:nvSpPr>
          <p:spPr>
            <a:xfrm>
              <a:off x="-1046220" y="-60900"/>
              <a:ext cx="238469" cy="172422"/>
            </a:xfrm>
            <a:custGeom>
              <a:avLst/>
              <a:gdLst/>
              <a:ahLst/>
              <a:cxnLst/>
              <a:rect l="l" t="t" r="r" b="b"/>
              <a:pathLst>
                <a:path w="6333" h="4579" extrusionOk="0">
                  <a:moveTo>
                    <a:pt x="5683" y="0"/>
                  </a:moveTo>
                  <a:cubicBezTo>
                    <a:pt x="5535" y="0"/>
                    <a:pt x="3333" y="3798"/>
                    <a:pt x="3333" y="3798"/>
                  </a:cubicBezTo>
                  <a:cubicBezTo>
                    <a:pt x="3333" y="3798"/>
                    <a:pt x="4156" y="698"/>
                    <a:pt x="4010" y="698"/>
                  </a:cubicBezTo>
                  <a:cubicBezTo>
                    <a:pt x="4009" y="698"/>
                    <a:pt x="4008" y="698"/>
                    <a:pt x="4006" y="699"/>
                  </a:cubicBezTo>
                  <a:cubicBezTo>
                    <a:pt x="3842" y="756"/>
                    <a:pt x="3086" y="3757"/>
                    <a:pt x="3086" y="3757"/>
                  </a:cubicBezTo>
                  <a:cubicBezTo>
                    <a:pt x="3086" y="3757"/>
                    <a:pt x="2992" y="242"/>
                    <a:pt x="2880" y="242"/>
                  </a:cubicBezTo>
                  <a:cubicBezTo>
                    <a:pt x="2878" y="242"/>
                    <a:pt x="2875" y="244"/>
                    <a:pt x="2873" y="247"/>
                  </a:cubicBezTo>
                  <a:cubicBezTo>
                    <a:pt x="2758" y="412"/>
                    <a:pt x="2873" y="3815"/>
                    <a:pt x="2873" y="3815"/>
                  </a:cubicBezTo>
                  <a:cubicBezTo>
                    <a:pt x="2873" y="3815"/>
                    <a:pt x="1693" y="358"/>
                    <a:pt x="1540" y="358"/>
                  </a:cubicBezTo>
                  <a:cubicBezTo>
                    <a:pt x="1537" y="358"/>
                    <a:pt x="1534" y="360"/>
                    <a:pt x="1532" y="362"/>
                  </a:cubicBezTo>
                  <a:cubicBezTo>
                    <a:pt x="1417" y="502"/>
                    <a:pt x="2708" y="3988"/>
                    <a:pt x="2708" y="3988"/>
                  </a:cubicBezTo>
                  <a:cubicBezTo>
                    <a:pt x="2708" y="3988"/>
                    <a:pt x="415" y="868"/>
                    <a:pt x="296" y="868"/>
                  </a:cubicBezTo>
                  <a:cubicBezTo>
                    <a:pt x="293" y="868"/>
                    <a:pt x="292" y="870"/>
                    <a:pt x="291" y="873"/>
                  </a:cubicBezTo>
                  <a:cubicBezTo>
                    <a:pt x="267" y="1012"/>
                    <a:pt x="2594" y="4185"/>
                    <a:pt x="2594" y="4185"/>
                  </a:cubicBezTo>
                  <a:cubicBezTo>
                    <a:pt x="2594" y="4185"/>
                    <a:pt x="308" y="1899"/>
                    <a:pt x="33" y="1899"/>
                  </a:cubicBezTo>
                  <a:cubicBezTo>
                    <a:pt x="10" y="1899"/>
                    <a:pt x="1" y="1915"/>
                    <a:pt x="8" y="1949"/>
                  </a:cubicBezTo>
                  <a:cubicBezTo>
                    <a:pt x="103" y="2393"/>
                    <a:pt x="2758" y="4497"/>
                    <a:pt x="2758" y="4497"/>
                  </a:cubicBezTo>
                  <a:lnTo>
                    <a:pt x="3276" y="4579"/>
                  </a:lnTo>
                  <a:cubicBezTo>
                    <a:pt x="3276" y="4579"/>
                    <a:pt x="6160" y="2747"/>
                    <a:pt x="6037" y="2689"/>
                  </a:cubicBezTo>
                  <a:cubicBezTo>
                    <a:pt x="6035" y="2688"/>
                    <a:pt x="6031" y="2687"/>
                    <a:pt x="6027" y="2687"/>
                  </a:cubicBezTo>
                  <a:cubicBezTo>
                    <a:pt x="5824" y="2687"/>
                    <a:pt x="3744" y="3979"/>
                    <a:pt x="3744" y="3979"/>
                  </a:cubicBezTo>
                  <a:cubicBezTo>
                    <a:pt x="3744" y="3979"/>
                    <a:pt x="6333" y="1727"/>
                    <a:pt x="6086" y="1677"/>
                  </a:cubicBezTo>
                  <a:cubicBezTo>
                    <a:pt x="6083" y="1677"/>
                    <a:pt x="6081" y="1677"/>
                    <a:pt x="6077" y="1677"/>
                  </a:cubicBezTo>
                  <a:cubicBezTo>
                    <a:pt x="5791" y="1677"/>
                    <a:pt x="3539" y="3880"/>
                    <a:pt x="3539" y="3880"/>
                  </a:cubicBezTo>
                  <a:cubicBezTo>
                    <a:pt x="3539" y="3880"/>
                    <a:pt x="5831" y="0"/>
                    <a:pt x="56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6"/>
            <p:cNvSpPr/>
            <p:nvPr/>
          </p:nvSpPr>
          <p:spPr>
            <a:xfrm>
              <a:off x="-1540732" y="-433036"/>
              <a:ext cx="93121" cy="124638"/>
            </a:xfrm>
            <a:custGeom>
              <a:avLst/>
              <a:gdLst/>
              <a:ahLst/>
              <a:cxnLst/>
              <a:rect l="l" t="t" r="r" b="b"/>
              <a:pathLst>
                <a:path w="2473" h="3310" extrusionOk="0">
                  <a:moveTo>
                    <a:pt x="422" y="0"/>
                  </a:moveTo>
                  <a:cubicBezTo>
                    <a:pt x="420" y="0"/>
                    <a:pt x="418" y="1"/>
                    <a:pt x="417" y="2"/>
                  </a:cubicBezTo>
                  <a:cubicBezTo>
                    <a:pt x="307" y="78"/>
                    <a:pt x="2181" y="2994"/>
                    <a:pt x="2181" y="2994"/>
                  </a:cubicBezTo>
                  <a:cubicBezTo>
                    <a:pt x="2181" y="2994"/>
                    <a:pt x="194" y="1017"/>
                    <a:pt x="51" y="1017"/>
                  </a:cubicBezTo>
                  <a:cubicBezTo>
                    <a:pt x="47" y="1017"/>
                    <a:pt x="45" y="1018"/>
                    <a:pt x="44" y="1021"/>
                  </a:cubicBezTo>
                  <a:cubicBezTo>
                    <a:pt x="0" y="1130"/>
                    <a:pt x="2181" y="3213"/>
                    <a:pt x="2181" y="3213"/>
                  </a:cubicBezTo>
                  <a:cubicBezTo>
                    <a:pt x="2256" y="3285"/>
                    <a:pt x="2319" y="3310"/>
                    <a:pt x="2366" y="3310"/>
                  </a:cubicBezTo>
                  <a:cubicBezTo>
                    <a:pt x="2436" y="3310"/>
                    <a:pt x="2472" y="3255"/>
                    <a:pt x="2466" y="3213"/>
                  </a:cubicBezTo>
                  <a:cubicBezTo>
                    <a:pt x="2280" y="1957"/>
                    <a:pt x="2060" y="100"/>
                    <a:pt x="1963" y="100"/>
                  </a:cubicBezTo>
                  <a:cubicBezTo>
                    <a:pt x="1963" y="100"/>
                    <a:pt x="1962" y="100"/>
                    <a:pt x="1962" y="100"/>
                  </a:cubicBezTo>
                  <a:cubicBezTo>
                    <a:pt x="1743" y="132"/>
                    <a:pt x="2302" y="2917"/>
                    <a:pt x="2302" y="2917"/>
                  </a:cubicBezTo>
                  <a:cubicBezTo>
                    <a:pt x="2302" y="2917"/>
                    <a:pt x="571" y="0"/>
                    <a:pt x="4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6"/>
            <p:cNvSpPr/>
            <p:nvPr/>
          </p:nvSpPr>
          <p:spPr>
            <a:xfrm>
              <a:off x="-1440760" y="-399863"/>
              <a:ext cx="101330" cy="127048"/>
            </a:xfrm>
            <a:custGeom>
              <a:avLst/>
              <a:gdLst/>
              <a:ahLst/>
              <a:cxnLst/>
              <a:rect l="l" t="t" r="r" b="b"/>
              <a:pathLst>
                <a:path w="2691" h="3374" extrusionOk="0">
                  <a:moveTo>
                    <a:pt x="1633" y="0"/>
                  </a:moveTo>
                  <a:cubicBezTo>
                    <a:pt x="1524" y="0"/>
                    <a:pt x="61" y="2469"/>
                    <a:pt x="61" y="2469"/>
                  </a:cubicBezTo>
                  <a:cubicBezTo>
                    <a:pt x="1" y="2568"/>
                    <a:pt x="19" y="2698"/>
                    <a:pt x="117" y="2797"/>
                  </a:cubicBezTo>
                  <a:cubicBezTo>
                    <a:pt x="209" y="2890"/>
                    <a:pt x="1491" y="3373"/>
                    <a:pt x="1687" y="3373"/>
                  </a:cubicBezTo>
                  <a:cubicBezTo>
                    <a:pt x="1702" y="3373"/>
                    <a:pt x="1711" y="3370"/>
                    <a:pt x="1712" y="3365"/>
                  </a:cubicBezTo>
                  <a:cubicBezTo>
                    <a:pt x="1737" y="3283"/>
                    <a:pt x="397" y="2813"/>
                    <a:pt x="397" y="2813"/>
                  </a:cubicBezTo>
                  <a:cubicBezTo>
                    <a:pt x="397" y="2813"/>
                    <a:pt x="2691" y="2386"/>
                    <a:pt x="2633" y="2338"/>
                  </a:cubicBezTo>
                  <a:cubicBezTo>
                    <a:pt x="2630" y="2335"/>
                    <a:pt x="2619" y="2333"/>
                    <a:pt x="2601" y="2333"/>
                  </a:cubicBezTo>
                  <a:cubicBezTo>
                    <a:pt x="2321" y="2333"/>
                    <a:pt x="365" y="2683"/>
                    <a:pt x="365" y="2683"/>
                  </a:cubicBezTo>
                  <a:cubicBezTo>
                    <a:pt x="365" y="2683"/>
                    <a:pt x="1803" y="1959"/>
                    <a:pt x="1721" y="1910"/>
                  </a:cubicBezTo>
                  <a:cubicBezTo>
                    <a:pt x="1718" y="1908"/>
                    <a:pt x="1714" y="1908"/>
                    <a:pt x="1708" y="1908"/>
                  </a:cubicBezTo>
                  <a:cubicBezTo>
                    <a:pt x="1549" y="1908"/>
                    <a:pt x="340" y="2551"/>
                    <a:pt x="340" y="2551"/>
                  </a:cubicBezTo>
                  <a:cubicBezTo>
                    <a:pt x="340" y="2551"/>
                    <a:pt x="1918" y="1121"/>
                    <a:pt x="1861" y="1063"/>
                  </a:cubicBezTo>
                  <a:cubicBezTo>
                    <a:pt x="1859" y="1062"/>
                    <a:pt x="1858" y="1062"/>
                    <a:pt x="1855" y="1062"/>
                  </a:cubicBezTo>
                  <a:cubicBezTo>
                    <a:pt x="1741" y="1062"/>
                    <a:pt x="233" y="2428"/>
                    <a:pt x="233" y="2428"/>
                  </a:cubicBezTo>
                  <a:cubicBezTo>
                    <a:pt x="233" y="2428"/>
                    <a:pt x="1696" y="101"/>
                    <a:pt x="1638" y="3"/>
                  </a:cubicBezTo>
                  <a:cubicBezTo>
                    <a:pt x="1637" y="1"/>
                    <a:pt x="1635" y="0"/>
                    <a:pt x="1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6"/>
            <p:cNvSpPr/>
            <p:nvPr/>
          </p:nvSpPr>
          <p:spPr>
            <a:xfrm>
              <a:off x="-1347830" y="-370718"/>
              <a:ext cx="126445" cy="138985"/>
            </a:xfrm>
            <a:custGeom>
              <a:avLst/>
              <a:gdLst/>
              <a:ahLst/>
              <a:cxnLst/>
              <a:rect l="l" t="t" r="r" b="b"/>
              <a:pathLst>
                <a:path w="3358" h="3691" extrusionOk="0">
                  <a:moveTo>
                    <a:pt x="970" y="1"/>
                  </a:moveTo>
                  <a:cubicBezTo>
                    <a:pt x="877" y="1"/>
                    <a:pt x="1423" y="2566"/>
                    <a:pt x="1423" y="2566"/>
                  </a:cubicBezTo>
                  <a:cubicBezTo>
                    <a:pt x="1423" y="2566"/>
                    <a:pt x="303" y="953"/>
                    <a:pt x="140" y="953"/>
                  </a:cubicBezTo>
                  <a:cubicBezTo>
                    <a:pt x="137" y="953"/>
                    <a:pt x="134" y="954"/>
                    <a:pt x="132" y="955"/>
                  </a:cubicBezTo>
                  <a:cubicBezTo>
                    <a:pt x="0" y="1012"/>
                    <a:pt x="1423" y="2673"/>
                    <a:pt x="1423" y="2673"/>
                  </a:cubicBezTo>
                  <a:cubicBezTo>
                    <a:pt x="1423" y="2673"/>
                    <a:pt x="2584" y="3690"/>
                    <a:pt x="2730" y="3690"/>
                  </a:cubicBezTo>
                  <a:cubicBezTo>
                    <a:pt x="2740" y="3690"/>
                    <a:pt x="2746" y="3685"/>
                    <a:pt x="2746" y="3676"/>
                  </a:cubicBezTo>
                  <a:cubicBezTo>
                    <a:pt x="2746" y="3519"/>
                    <a:pt x="1704" y="2730"/>
                    <a:pt x="1704" y="2730"/>
                  </a:cubicBezTo>
                  <a:cubicBezTo>
                    <a:pt x="1704" y="2730"/>
                    <a:pt x="3050" y="2524"/>
                    <a:pt x="3099" y="2451"/>
                  </a:cubicBezTo>
                  <a:cubicBezTo>
                    <a:pt x="3106" y="2441"/>
                    <a:pt x="3084" y="2436"/>
                    <a:pt x="3042" y="2436"/>
                  </a:cubicBezTo>
                  <a:cubicBezTo>
                    <a:pt x="2789" y="2436"/>
                    <a:pt x="1800" y="2599"/>
                    <a:pt x="1800" y="2599"/>
                  </a:cubicBezTo>
                  <a:cubicBezTo>
                    <a:pt x="1800" y="2599"/>
                    <a:pt x="2746" y="2245"/>
                    <a:pt x="2762" y="2171"/>
                  </a:cubicBezTo>
                  <a:cubicBezTo>
                    <a:pt x="2764" y="2164"/>
                    <a:pt x="2756" y="2160"/>
                    <a:pt x="2741" y="2160"/>
                  </a:cubicBezTo>
                  <a:cubicBezTo>
                    <a:pt x="2606" y="2160"/>
                    <a:pt x="1882" y="2426"/>
                    <a:pt x="1882" y="2426"/>
                  </a:cubicBezTo>
                  <a:cubicBezTo>
                    <a:pt x="1882" y="2426"/>
                    <a:pt x="3358" y="1135"/>
                    <a:pt x="3280" y="1045"/>
                  </a:cubicBezTo>
                  <a:cubicBezTo>
                    <a:pt x="3278" y="1043"/>
                    <a:pt x="3274" y="1041"/>
                    <a:pt x="3269" y="1041"/>
                  </a:cubicBezTo>
                  <a:cubicBezTo>
                    <a:pt x="3122" y="1041"/>
                    <a:pt x="1867" y="2254"/>
                    <a:pt x="1867" y="2254"/>
                  </a:cubicBezTo>
                  <a:cubicBezTo>
                    <a:pt x="1867" y="2254"/>
                    <a:pt x="2433" y="1365"/>
                    <a:pt x="2376" y="1300"/>
                  </a:cubicBezTo>
                  <a:cubicBezTo>
                    <a:pt x="2374" y="1298"/>
                    <a:pt x="2372" y="1297"/>
                    <a:pt x="2369" y="1297"/>
                  </a:cubicBezTo>
                  <a:cubicBezTo>
                    <a:pt x="2283" y="1297"/>
                    <a:pt x="1726" y="2286"/>
                    <a:pt x="1726" y="2286"/>
                  </a:cubicBezTo>
                  <a:cubicBezTo>
                    <a:pt x="1726" y="2286"/>
                    <a:pt x="2292" y="158"/>
                    <a:pt x="2154" y="158"/>
                  </a:cubicBezTo>
                  <a:cubicBezTo>
                    <a:pt x="2154" y="158"/>
                    <a:pt x="2154" y="158"/>
                    <a:pt x="2153" y="158"/>
                  </a:cubicBezTo>
                  <a:cubicBezTo>
                    <a:pt x="2014" y="167"/>
                    <a:pt x="1603" y="2327"/>
                    <a:pt x="1603" y="2327"/>
                  </a:cubicBezTo>
                  <a:cubicBezTo>
                    <a:pt x="1603" y="2327"/>
                    <a:pt x="1709" y="856"/>
                    <a:pt x="1603" y="832"/>
                  </a:cubicBezTo>
                  <a:cubicBezTo>
                    <a:pt x="1602" y="832"/>
                    <a:pt x="1602" y="832"/>
                    <a:pt x="1601" y="832"/>
                  </a:cubicBezTo>
                  <a:cubicBezTo>
                    <a:pt x="1496" y="832"/>
                    <a:pt x="1496" y="2368"/>
                    <a:pt x="1496" y="2368"/>
                  </a:cubicBezTo>
                  <a:cubicBezTo>
                    <a:pt x="1496" y="2368"/>
                    <a:pt x="1107" y="1"/>
                    <a:pt x="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6"/>
            <p:cNvSpPr/>
            <p:nvPr/>
          </p:nvSpPr>
          <p:spPr>
            <a:xfrm>
              <a:off x="-1053148" y="-245066"/>
              <a:ext cx="77419" cy="77343"/>
            </a:xfrm>
            <a:custGeom>
              <a:avLst/>
              <a:gdLst/>
              <a:ahLst/>
              <a:cxnLst/>
              <a:rect l="l" t="t" r="r" b="b"/>
              <a:pathLst>
                <a:path w="2056" h="2054" extrusionOk="0">
                  <a:moveTo>
                    <a:pt x="1921" y="1"/>
                  </a:moveTo>
                  <a:cubicBezTo>
                    <a:pt x="1894" y="1"/>
                    <a:pt x="1865" y="13"/>
                    <a:pt x="1846" y="32"/>
                  </a:cubicBezTo>
                  <a:cubicBezTo>
                    <a:pt x="1811" y="64"/>
                    <a:pt x="1795" y="109"/>
                    <a:pt x="1777" y="153"/>
                  </a:cubicBezTo>
                  <a:cubicBezTo>
                    <a:pt x="1708" y="319"/>
                    <a:pt x="1603" y="468"/>
                    <a:pt x="1499" y="615"/>
                  </a:cubicBezTo>
                  <a:lnTo>
                    <a:pt x="1200" y="1041"/>
                  </a:lnTo>
                  <a:cubicBezTo>
                    <a:pt x="1134" y="1134"/>
                    <a:pt x="1067" y="1230"/>
                    <a:pt x="974" y="1295"/>
                  </a:cubicBezTo>
                  <a:cubicBezTo>
                    <a:pt x="886" y="1359"/>
                    <a:pt x="777" y="1392"/>
                    <a:pt x="690" y="1458"/>
                  </a:cubicBezTo>
                  <a:cubicBezTo>
                    <a:pt x="627" y="1504"/>
                    <a:pt x="576" y="1566"/>
                    <a:pt x="511" y="1610"/>
                  </a:cubicBezTo>
                  <a:cubicBezTo>
                    <a:pt x="407" y="1680"/>
                    <a:pt x="281" y="1697"/>
                    <a:pt x="154" y="1697"/>
                  </a:cubicBezTo>
                  <a:cubicBezTo>
                    <a:pt x="103" y="1697"/>
                    <a:pt x="51" y="1694"/>
                    <a:pt x="0" y="1691"/>
                  </a:cubicBezTo>
                  <a:lnTo>
                    <a:pt x="0" y="1691"/>
                  </a:lnTo>
                  <a:lnTo>
                    <a:pt x="408" y="2053"/>
                  </a:lnTo>
                  <a:cubicBezTo>
                    <a:pt x="802" y="2017"/>
                    <a:pt x="1085" y="1514"/>
                    <a:pt x="1472" y="1375"/>
                  </a:cubicBezTo>
                  <a:cubicBezTo>
                    <a:pt x="1767" y="1267"/>
                    <a:pt x="1665" y="822"/>
                    <a:pt x="1845" y="565"/>
                  </a:cubicBezTo>
                  <a:cubicBezTo>
                    <a:pt x="1947" y="418"/>
                    <a:pt x="2056" y="242"/>
                    <a:pt x="2002" y="72"/>
                  </a:cubicBezTo>
                  <a:cubicBezTo>
                    <a:pt x="1996" y="51"/>
                    <a:pt x="1986" y="33"/>
                    <a:pt x="1972" y="19"/>
                  </a:cubicBezTo>
                  <a:cubicBezTo>
                    <a:pt x="1958" y="6"/>
                    <a:pt x="1940" y="1"/>
                    <a:pt x="19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6"/>
            <p:cNvSpPr/>
            <p:nvPr/>
          </p:nvSpPr>
          <p:spPr>
            <a:xfrm>
              <a:off x="-1114637" y="-329713"/>
              <a:ext cx="135746" cy="110630"/>
            </a:xfrm>
            <a:custGeom>
              <a:avLst/>
              <a:gdLst/>
              <a:ahLst/>
              <a:cxnLst/>
              <a:rect l="l" t="t" r="r" b="b"/>
              <a:pathLst>
                <a:path w="3605" h="2938" extrusionOk="0">
                  <a:moveTo>
                    <a:pt x="551" y="1"/>
                  </a:moveTo>
                  <a:cubicBezTo>
                    <a:pt x="540" y="1"/>
                    <a:pt x="533" y="5"/>
                    <a:pt x="531" y="14"/>
                  </a:cubicBezTo>
                  <a:cubicBezTo>
                    <a:pt x="489" y="220"/>
                    <a:pt x="3170" y="2161"/>
                    <a:pt x="3170" y="2161"/>
                  </a:cubicBezTo>
                  <a:cubicBezTo>
                    <a:pt x="3170" y="2161"/>
                    <a:pt x="1291" y="1378"/>
                    <a:pt x="1090" y="1378"/>
                  </a:cubicBezTo>
                  <a:cubicBezTo>
                    <a:pt x="1078" y="1378"/>
                    <a:pt x="1072" y="1381"/>
                    <a:pt x="1073" y="1387"/>
                  </a:cubicBezTo>
                  <a:cubicBezTo>
                    <a:pt x="1090" y="1494"/>
                    <a:pt x="3137" y="2248"/>
                    <a:pt x="3137" y="2248"/>
                  </a:cubicBezTo>
                  <a:cubicBezTo>
                    <a:pt x="3137" y="2248"/>
                    <a:pt x="638" y="1660"/>
                    <a:pt x="104" y="1660"/>
                  </a:cubicBezTo>
                  <a:cubicBezTo>
                    <a:pt x="37" y="1660"/>
                    <a:pt x="0" y="1670"/>
                    <a:pt x="5" y="1691"/>
                  </a:cubicBezTo>
                  <a:cubicBezTo>
                    <a:pt x="46" y="1880"/>
                    <a:pt x="3243" y="2381"/>
                    <a:pt x="3243" y="2381"/>
                  </a:cubicBezTo>
                  <a:cubicBezTo>
                    <a:pt x="3243" y="2381"/>
                    <a:pt x="514" y="2817"/>
                    <a:pt x="572" y="2923"/>
                  </a:cubicBezTo>
                  <a:cubicBezTo>
                    <a:pt x="577" y="2933"/>
                    <a:pt x="605" y="2937"/>
                    <a:pt x="653" y="2937"/>
                  </a:cubicBezTo>
                  <a:cubicBezTo>
                    <a:pt x="1122" y="2937"/>
                    <a:pt x="3457" y="2496"/>
                    <a:pt x="3457" y="2496"/>
                  </a:cubicBezTo>
                  <a:cubicBezTo>
                    <a:pt x="3558" y="2477"/>
                    <a:pt x="3605" y="2365"/>
                    <a:pt x="3604" y="2267"/>
                  </a:cubicBezTo>
                  <a:cubicBezTo>
                    <a:pt x="3603" y="2172"/>
                    <a:pt x="2597" y="783"/>
                    <a:pt x="2460" y="783"/>
                  </a:cubicBezTo>
                  <a:cubicBezTo>
                    <a:pt x="2453" y="783"/>
                    <a:pt x="2448" y="787"/>
                    <a:pt x="2446" y="796"/>
                  </a:cubicBezTo>
                  <a:cubicBezTo>
                    <a:pt x="2404" y="959"/>
                    <a:pt x="3276" y="2053"/>
                    <a:pt x="3276" y="2053"/>
                  </a:cubicBezTo>
                  <a:cubicBezTo>
                    <a:pt x="3276" y="2053"/>
                    <a:pt x="804" y="1"/>
                    <a:pt x="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46"/>
            <p:cNvSpPr/>
            <p:nvPr/>
          </p:nvSpPr>
          <p:spPr>
            <a:xfrm>
              <a:off x="-973660" y="-339729"/>
              <a:ext cx="70942" cy="124450"/>
            </a:xfrm>
            <a:custGeom>
              <a:avLst/>
              <a:gdLst/>
              <a:ahLst/>
              <a:cxnLst/>
              <a:rect l="l" t="t" r="r" b="b"/>
              <a:pathLst>
                <a:path w="1884" h="3305" extrusionOk="0">
                  <a:moveTo>
                    <a:pt x="1185" y="1"/>
                  </a:moveTo>
                  <a:cubicBezTo>
                    <a:pt x="1185" y="1"/>
                    <a:pt x="1185" y="1"/>
                    <a:pt x="1185" y="1"/>
                  </a:cubicBezTo>
                  <a:cubicBezTo>
                    <a:pt x="1118" y="17"/>
                    <a:pt x="110" y="2193"/>
                    <a:pt x="110" y="2193"/>
                  </a:cubicBezTo>
                  <a:cubicBezTo>
                    <a:pt x="110" y="2193"/>
                    <a:pt x="421" y="259"/>
                    <a:pt x="318" y="259"/>
                  </a:cubicBezTo>
                  <a:cubicBezTo>
                    <a:pt x="314" y="259"/>
                    <a:pt x="310" y="261"/>
                    <a:pt x="305" y="267"/>
                  </a:cubicBezTo>
                  <a:cubicBezTo>
                    <a:pt x="165" y="417"/>
                    <a:pt x="9" y="2514"/>
                    <a:pt x="9" y="2514"/>
                  </a:cubicBezTo>
                  <a:cubicBezTo>
                    <a:pt x="0" y="2628"/>
                    <a:pt x="1250" y="3304"/>
                    <a:pt x="1415" y="3304"/>
                  </a:cubicBezTo>
                  <a:cubicBezTo>
                    <a:pt x="1579" y="3304"/>
                    <a:pt x="180" y="2551"/>
                    <a:pt x="180" y="2551"/>
                  </a:cubicBezTo>
                  <a:cubicBezTo>
                    <a:pt x="180" y="2551"/>
                    <a:pt x="1883" y="986"/>
                    <a:pt x="1801" y="921"/>
                  </a:cubicBezTo>
                  <a:cubicBezTo>
                    <a:pt x="1800" y="920"/>
                    <a:pt x="1797" y="919"/>
                    <a:pt x="1794" y="919"/>
                  </a:cubicBezTo>
                  <a:cubicBezTo>
                    <a:pt x="1656" y="919"/>
                    <a:pt x="212" y="2422"/>
                    <a:pt x="212" y="2422"/>
                  </a:cubicBezTo>
                  <a:cubicBezTo>
                    <a:pt x="212" y="2422"/>
                    <a:pt x="1341" y="698"/>
                    <a:pt x="1274" y="682"/>
                  </a:cubicBezTo>
                  <a:cubicBezTo>
                    <a:pt x="1274" y="682"/>
                    <a:pt x="1274" y="682"/>
                    <a:pt x="1273" y="682"/>
                  </a:cubicBezTo>
                  <a:cubicBezTo>
                    <a:pt x="1199" y="682"/>
                    <a:pt x="135" y="2357"/>
                    <a:pt x="135" y="2357"/>
                  </a:cubicBezTo>
                  <a:cubicBezTo>
                    <a:pt x="135" y="2357"/>
                    <a:pt x="1242" y="1"/>
                    <a:pt x="11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46"/>
            <p:cNvSpPr/>
            <p:nvPr/>
          </p:nvSpPr>
          <p:spPr>
            <a:xfrm>
              <a:off x="-1032438" y="-349632"/>
              <a:ext cx="60361" cy="97941"/>
            </a:xfrm>
            <a:custGeom>
              <a:avLst/>
              <a:gdLst/>
              <a:ahLst/>
              <a:cxnLst/>
              <a:rect l="l" t="t" r="r" b="b"/>
              <a:pathLst>
                <a:path w="1603" h="2601" extrusionOk="0">
                  <a:moveTo>
                    <a:pt x="1369" y="0"/>
                  </a:moveTo>
                  <a:cubicBezTo>
                    <a:pt x="1234" y="0"/>
                    <a:pt x="1372" y="2261"/>
                    <a:pt x="1372" y="2261"/>
                  </a:cubicBezTo>
                  <a:cubicBezTo>
                    <a:pt x="1372" y="2261"/>
                    <a:pt x="1090" y="930"/>
                    <a:pt x="997" y="930"/>
                  </a:cubicBezTo>
                  <a:cubicBezTo>
                    <a:pt x="996" y="930"/>
                    <a:pt x="995" y="930"/>
                    <a:pt x="995" y="930"/>
                  </a:cubicBezTo>
                  <a:cubicBezTo>
                    <a:pt x="904" y="955"/>
                    <a:pt x="1299" y="2319"/>
                    <a:pt x="1299" y="2319"/>
                  </a:cubicBezTo>
                  <a:cubicBezTo>
                    <a:pt x="1299" y="2319"/>
                    <a:pt x="195" y="370"/>
                    <a:pt x="92" y="370"/>
                  </a:cubicBezTo>
                  <a:cubicBezTo>
                    <a:pt x="91" y="370"/>
                    <a:pt x="91" y="370"/>
                    <a:pt x="90" y="370"/>
                  </a:cubicBezTo>
                  <a:cubicBezTo>
                    <a:pt x="1" y="395"/>
                    <a:pt x="1373" y="2565"/>
                    <a:pt x="1373" y="2565"/>
                  </a:cubicBezTo>
                  <a:cubicBezTo>
                    <a:pt x="1388" y="2589"/>
                    <a:pt x="1402" y="2601"/>
                    <a:pt x="1414" y="2601"/>
                  </a:cubicBezTo>
                  <a:cubicBezTo>
                    <a:pt x="1603" y="2601"/>
                    <a:pt x="1504" y="32"/>
                    <a:pt x="1372" y="1"/>
                  </a:cubicBezTo>
                  <a:cubicBezTo>
                    <a:pt x="1371" y="0"/>
                    <a:pt x="1370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6"/>
            <p:cNvSpPr/>
            <p:nvPr/>
          </p:nvSpPr>
          <p:spPr>
            <a:xfrm>
              <a:off x="-1444563" y="-389696"/>
              <a:ext cx="17133" cy="74369"/>
            </a:xfrm>
            <a:custGeom>
              <a:avLst/>
              <a:gdLst/>
              <a:ahLst/>
              <a:cxnLst/>
              <a:rect l="l" t="t" r="r" b="b"/>
              <a:pathLst>
                <a:path w="455" h="1975" extrusionOk="0">
                  <a:moveTo>
                    <a:pt x="321" y="1"/>
                  </a:moveTo>
                  <a:cubicBezTo>
                    <a:pt x="320" y="1"/>
                    <a:pt x="319" y="1"/>
                    <a:pt x="318" y="1"/>
                  </a:cubicBezTo>
                  <a:cubicBezTo>
                    <a:pt x="164" y="34"/>
                    <a:pt x="0" y="1930"/>
                    <a:pt x="0" y="1930"/>
                  </a:cubicBezTo>
                  <a:cubicBezTo>
                    <a:pt x="1" y="1961"/>
                    <a:pt x="4" y="1975"/>
                    <a:pt x="10" y="1975"/>
                  </a:cubicBezTo>
                  <a:cubicBezTo>
                    <a:pt x="77" y="1975"/>
                    <a:pt x="454" y="1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6"/>
            <p:cNvSpPr/>
            <p:nvPr/>
          </p:nvSpPr>
          <p:spPr>
            <a:xfrm>
              <a:off x="-786406" y="7367"/>
              <a:ext cx="211094" cy="213165"/>
            </a:xfrm>
            <a:custGeom>
              <a:avLst/>
              <a:gdLst/>
              <a:ahLst/>
              <a:cxnLst/>
              <a:rect l="l" t="t" r="r" b="b"/>
              <a:pathLst>
                <a:path w="5606" h="5661" extrusionOk="0">
                  <a:moveTo>
                    <a:pt x="1371" y="0"/>
                  </a:moveTo>
                  <a:cubicBezTo>
                    <a:pt x="1364" y="0"/>
                    <a:pt x="1356" y="7"/>
                    <a:pt x="1348" y="21"/>
                  </a:cubicBezTo>
                  <a:cubicBezTo>
                    <a:pt x="1118" y="399"/>
                    <a:pt x="1019" y="4788"/>
                    <a:pt x="1019" y="4788"/>
                  </a:cubicBezTo>
                  <a:cubicBezTo>
                    <a:pt x="1019" y="4788"/>
                    <a:pt x="403" y="476"/>
                    <a:pt x="202" y="476"/>
                  </a:cubicBezTo>
                  <a:cubicBezTo>
                    <a:pt x="201" y="476"/>
                    <a:pt x="199" y="476"/>
                    <a:pt x="198" y="477"/>
                  </a:cubicBezTo>
                  <a:cubicBezTo>
                    <a:pt x="1" y="539"/>
                    <a:pt x="822" y="4788"/>
                    <a:pt x="822" y="4788"/>
                  </a:cubicBezTo>
                  <a:cubicBezTo>
                    <a:pt x="886" y="5124"/>
                    <a:pt x="980" y="5661"/>
                    <a:pt x="1197" y="5661"/>
                  </a:cubicBezTo>
                  <a:cubicBezTo>
                    <a:pt x="1203" y="5661"/>
                    <a:pt x="1210" y="5660"/>
                    <a:pt x="1216" y="5659"/>
                  </a:cubicBezTo>
                  <a:cubicBezTo>
                    <a:pt x="1446" y="5626"/>
                    <a:pt x="5605" y="2338"/>
                    <a:pt x="5343" y="2223"/>
                  </a:cubicBezTo>
                  <a:cubicBezTo>
                    <a:pt x="5338" y="2221"/>
                    <a:pt x="5332" y="2220"/>
                    <a:pt x="5324" y="2220"/>
                  </a:cubicBezTo>
                  <a:cubicBezTo>
                    <a:pt x="4951" y="2220"/>
                    <a:pt x="1693" y="5052"/>
                    <a:pt x="1693" y="5052"/>
                  </a:cubicBezTo>
                  <a:cubicBezTo>
                    <a:pt x="1693" y="5052"/>
                    <a:pt x="4768" y="842"/>
                    <a:pt x="4527" y="842"/>
                  </a:cubicBezTo>
                  <a:cubicBezTo>
                    <a:pt x="4525" y="842"/>
                    <a:pt x="4523" y="842"/>
                    <a:pt x="4520" y="843"/>
                  </a:cubicBezTo>
                  <a:cubicBezTo>
                    <a:pt x="4226" y="908"/>
                    <a:pt x="1431" y="4984"/>
                    <a:pt x="1431" y="4984"/>
                  </a:cubicBezTo>
                  <a:cubicBezTo>
                    <a:pt x="1431" y="4984"/>
                    <a:pt x="2437" y="941"/>
                    <a:pt x="2305" y="941"/>
                  </a:cubicBezTo>
                  <a:cubicBezTo>
                    <a:pt x="2304" y="941"/>
                    <a:pt x="2303" y="941"/>
                    <a:pt x="2302" y="941"/>
                  </a:cubicBezTo>
                  <a:cubicBezTo>
                    <a:pt x="2155" y="991"/>
                    <a:pt x="1233" y="4723"/>
                    <a:pt x="1233" y="4723"/>
                  </a:cubicBezTo>
                  <a:cubicBezTo>
                    <a:pt x="1233" y="4723"/>
                    <a:pt x="1554" y="0"/>
                    <a:pt x="1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6"/>
            <p:cNvSpPr/>
            <p:nvPr/>
          </p:nvSpPr>
          <p:spPr>
            <a:xfrm>
              <a:off x="-834227" y="79927"/>
              <a:ext cx="79226" cy="130098"/>
            </a:xfrm>
            <a:custGeom>
              <a:avLst/>
              <a:gdLst/>
              <a:ahLst/>
              <a:cxnLst/>
              <a:rect l="l" t="t" r="r" b="b"/>
              <a:pathLst>
                <a:path w="2104" h="3455" extrusionOk="0">
                  <a:moveTo>
                    <a:pt x="346" y="0"/>
                  </a:moveTo>
                  <a:cubicBezTo>
                    <a:pt x="344" y="0"/>
                    <a:pt x="341" y="0"/>
                    <a:pt x="339" y="1"/>
                  </a:cubicBezTo>
                  <a:cubicBezTo>
                    <a:pt x="75" y="56"/>
                    <a:pt x="1763" y="3029"/>
                    <a:pt x="1763" y="3029"/>
                  </a:cubicBezTo>
                  <a:cubicBezTo>
                    <a:pt x="1763" y="3029"/>
                    <a:pt x="377" y="1167"/>
                    <a:pt x="159" y="1167"/>
                  </a:cubicBezTo>
                  <a:cubicBezTo>
                    <a:pt x="152" y="1167"/>
                    <a:pt x="146" y="1169"/>
                    <a:pt x="142" y="1173"/>
                  </a:cubicBezTo>
                  <a:cubicBezTo>
                    <a:pt x="1" y="1303"/>
                    <a:pt x="1818" y="3454"/>
                    <a:pt x="1978" y="3454"/>
                  </a:cubicBezTo>
                  <a:cubicBezTo>
                    <a:pt x="1980" y="3454"/>
                    <a:pt x="1982" y="3454"/>
                    <a:pt x="1984" y="3453"/>
                  </a:cubicBezTo>
                  <a:cubicBezTo>
                    <a:pt x="2103" y="3398"/>
                    <a:pt x="1873" y="2861"/>
                    <a:pt x="1873" y="2861"/>
                  </a:cubicBezTo>
                  <a:cubicBezTo>
                    <a:pt x="1873" y="2861"/>
                    <a:pt x="626" y="0"/>
                    <a:pt x="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46"/>
            <p:cNvSpPr/>
            <p:nvPr/>
          </p:nvSpPr>
          <p:spPr>
            <a:xfrm>
              <a:off x="-721227" y="144880"/>
              <a:ext cx="124902" cy="74406"/>
            </a:xfrm>
            <a:custGeom>
              <a:avLst/>
              <a:gdLst/>
              <a:ahLst/>
              <a:cxnLst/>
              <a:rect l="l" t="t" r="r" b="b"/>
              <a:pathLst>
                <a:path w="3317" h="1976" extrusionOk="0">
                  <a:moveTo>
                    <a:pt x="3120" y="0"/>
                  </a:moveTo>
                  <a:cubicBezTo>
                    <a:pt x="2836" y="0"/>
                    <a:pt x="61" y="1892"/>
                    <a:pt x="61" y="1892"/>
                  </a:cubicBezTo>
                  <a:cubicBezTo>
                    <a:pt x="1" y="1950"/>
                    <a:pt x="6" y="1976"/>
                    <a:pt x="60" y="1976"/>
                  </a:cubicBezTo>
                  <a:cubicBezTo>
                    <a:pt x="423" y="1976"/>
                    <a:pt x="2960" y="853"/>
                    <a:pt x="2888" y="725"/>
                  </a:cubicBezTo>
                  <a:cubicBezTo>
                    <a:pt x="2883" y="716"/>
                    <a:pt x="2870" y="712"/>
                    <a:pt x="2850" y="712"/>
                  </a:cubicBezTo>
                  <a:cubicBezTo>
                    <a:pt x="2544" y="712"/>
                    <a:pt x="571" y="1729"/>
                    <a:pt x="571" y="1729"/>
                  </a:cubicBezTo>
                  <a:cubicBezTo>
                    <a:pt x="571" y="1729"/>
                    <a:pt x="3316" y="85"/>
                    <a:pt x="3135" y="3"/>
                  </a:cubicBezTo>
                  <a:cubicBezTo>
                    <a:pt x="3131" y="1"/>
                    <a:pt x="3126" y="0"/>
                    <a:pt x="3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46"/>
            <p:cNvSpPr/>
            <p:nvPr/>
          </p:nvSpPr>
          <p:spPr>
            <a:xfrm>
              <a:off x="-1438200" y="220452"/>
              <a:ext cx="346049" cy="202094"/>
            </a:xfrm>
            <a:custGeom>
              <a:avLst/>
              <a:gdLst/>
              <a:ahLst/>
              <a:cxnLst/>
              <a:rect l="l" t="t" r="r" b="b"/>
              <a:pathLst>
                <a:path w="9190" h="5367" extrusionOk="0">
                  <a:moveTo>
                    <a:pt x="6115" y="0"/>
                  </a:moveTo>
                  <a:cubicBezTo>
                    <a:pt x="5881" y="0"/>
                    <a:pt x="4674" y="4685"/>
                    <a:pt x="4674" y="4685"/>
                  </a:cubicBezTo>
                  <a:cubicBezTo>
                    <a:pt x="4674" y="4685"/>
                    <a:pt x="4298" y="1655"/>
                    <a:pt x="4043" y="1655"/>
                  </a:cubicBezTo>
                  <a:cubicBezTo>
                    <a:pt x="4036" y="1655"/>
                    <a:pt x="4030" y="1657"/>
                    <a:pt x="4024" y="1661"/>
                  </a:cubicBezTo>
                  <a:cubicBezTo>
                    <a:pt x="3767" y="1813"/>
                    <a:pt x="4389" y="4663"/>
                    <a:pt x="4389" y="4663"/>
                  </a:cubicBezTo>
                  <a:cubicBezTo>
                    <a:pt x="4389" y="4663"/>
                    <a:pt x="1751" y="852"/>
                    <a:pt x="1420" y="852"/>
                  </a:cubicBezTo>
                  <a:cubicBezTo>
                    <a:pt x="1400" y="852"/>
                    <a:pt x="1389" y="865"/>
                    <a:pt x="1386" y="894"/>
                  </a:cubicBezTo>
                  <a:cubicBezTo>
                    <a:pt x="1343" y="1397"/>
                    <a:pt x="4103" y="4750"/>
                    <a:pt x="4103" y="4750"/>
                  </a:cubicBezTo>
                  <a:cubicBezTo>
                    <a:pt x="4103" y="4750"/>
                    <a:pt x="1307" y="2368"/>
                    <a:pt x="971" y="2368"/>
                  </a:cubicBezTo>
                  <a:cubicBezTo>
                    <a:pt x="961" y="2368"/>
                    <a:pt x="953" y="2370"/>
                    <a:pt x="948" y="2374"/>
                  </a:cubicBezTo>
                  <a:cubicBezTo>
                    <a:pt x="751" y="2516"/>
                    <a:pt x="4024" y="4926"/>
                    <a:pt x="4024" y="4926"/>
                  </a:cubicBezTo>
                  <a:cubicBezTo>
                    <a:pt x="4024" y="4926"/>
                    <a:pt x="433" y="2777"/>
                    <a:pt x="39" y="2777"/>
                  </a:cubicBezTo>
                  <a:cubicBezTo>
                    <a:pt x="12" y="2777"/>
                    <a:pt x="0" y="2788"/>
                    <a:pt x="6" y="2810"/>
                  </a:cubicBezTo>
                  <a:cubicBezTo>
                    <a:pt x="93" y="3148"/>
                    <a:pt x="4103" y="5190"/>
                    <a:pt x="4103" y="5190"/>
                  </a:cubicBezTo>
                  <a:cubicBezTo>
                    <a:pt x="4103" y="5190"/>
                    <a:pt x="4478" y="5366"/>
                    <a:pt x="4834" y="5366"/>
                  </a:cubicBezTo>
                  <a:cubicBezTo>
                    <a:pt x="4854" y="5366"/>
                    <a:pt x="4874" y="5366"/>
                    <a:pt x="4894" y="5365"/>
                  </a:cubicBezTo>
                  <a:cubicBezTo>
                    <a:pt x="5266" y="5342"/>
                    <a:pt x="9189" y="3151"/>
                    <a:pt x="8905" y="3041"/>
                  </a:cubicBezTo>
                  <a:cubicBezTo>
                    <a:pt x="8897" y="3038"/>
                    <a:pt x="8888" y="3037"/>
                    <a:pt x="8877" y="3037"/>
                  </a:cubicBezTo>
                  <a:cubicBezTo>
                    <a:pt x="8451" y="3037"/>
                    <a:pt x="5276" y="5014"/>
                    <a:pt x="5276" y="5014"/>
                  </a:cubicBezTo>
                  <a:cubicBezTo>
                    <a:pt x="5276" y="5014"/>
                    <a:pt x="8498" y="2107"/>
                    <a:pt x="8312" y="1967"/>
                  </a:cubicBezTo>
                  <a:cubicBezTo>
                    <a:pt x="8308" y="1964"/>
                    <a:pt x="8301" y="1962"/>
                    <a:pt x="8293" y="1962"/>
                  </a:cubicBezTo>
                  <a:cubicBezTo>
                    <a:pt x="7974" y="1962"/>
                    <a:pt x="5276" y="4685"/>
                    <a:pt x="5276" y="4685"/>
                  </a:cubicBezTo>
                  <a:cubicBezTo>
                    <a:pt x="5276" y="4685"/>
                    <a:pt x="6581" y="2406"/>
                    <a:pt x="6297" y="2274"/>
                  </a:cubicBezTo>
                  <a:cubicBezTo>
                    <a:pt x="6289" y="2271"/>
                    <a:pt x="6282" y="2269"/>
                    <a:pt x="6273" y="2269"/>
                  </a:cubicBezTo>
                  <a:cubicBezTo>
                    <a:pt x="5955" y="2269"/>
                    <a:pt x="4894" y="4641"/>
                    <a:pt x="4894" y="4641"/>
                  </a:cubicBezTo>
                  <a:cubicBezTo>
                    <a:pt x="4894" y="4641"/>
                    <a:pt x="6340" y="82"/>
                    <a:pt x="6121" y="1"/>
                  </a:cubicBezTo>
                  <a:cubicBezTo>
                    <a:pt x="6119" y="1"/>
                    <a:pt x="6117" y="0"/>
                    <a:pt x="61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6"/>
            <p:cNvSpPr/>
            <p:nvPr/>
          </p:nvSpPr>
          <p:spPr>
            <a:xfrm>
              <a:off x="-1355473" y="217929"/>
              <a:ext cx="78247" cy="152540"/>
            </a:xfrm>
            <a:custGeom>
              <a:avLst/>
              <a:gdLst/>
              <a:ahLst/>
              <a:cxnLst/>
              <a:rect l="l" t="t" r="r" b="b"/>
              <a:pathLst>
                <a:path w="2078" h="4051" extrusionOk="0">
                  <a:moveTo>
                    <a:pt x="179" y="0"/>
                  </a:moveTo>
                  <a:cubicBezTo>
                    <a:pt x="174" y="0"/>
                    <a:pt x="169" y="3"/>
                    <a:pt x="166" y="8"/>
                  </a:cubicBezTo>
                  <a:cubicBezTo>
                    <a:pt x="1" y="227"/>
                    <a:pt x="1842" y="3986"/>
                    <a:pt x="1842" y="3986"/>
                  </a:cubicBezTo>
                  <a:cubicBezTo>
                    <a:pt x="1874" y="4030"/>
                    <a:pt x="1895" y="4051"/>
                    <a:pt x="1907" y="4051"/>
                  </a:cubicBezTo>
                  <a:cubicBezTo>
                    <a:pt x="2078" y="4051"/>
                    <a:pt x="401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6"/>
            <p:cNvSpPr/>
            <p:nvPr/>
          </p:nvSpPr>
          <p:spPr>
            <a:xfrm>
              <a:off x="-1462976" y="-210010"/>
              <a:ext cx="185300" cy="187898"/>
            </a:xfrm>
            <a:custGeom>
              <a:avLst/>
              <a:gdLst/>
              <a:ahLst/>
              <a:cxnLst/>
              <a:rect l="l" t="t" r="r" b="b"/>
              <a:pathLst>
                <a:path w="4921" h="4990" extrusionOk="0">
                  <a:moveTo>
                    <a:pt x="1620" y="0"/>
                  </a:moveTo>
                  <a:cubicBezTo>
                    <a:pt x="1617" y="0"/>
                    <a:pt x="1614" y="1"/>
                    <a:pt x="1612" y="2"/>
                  </a:cubicBezTo>
                  <a:cubicBezTo>
                    <a:pt x="1361" y="98"/>
                    <a:pt x="2226" y="4281"/>
                    <a:pt x="2226" y="4281"/>
                  </a:cubicBezTo>
                  <a:cubicBezTo>
                    <a:pt x="2226" y="4281"/>
                    <a:pt x="885" y="1245"/>
                    <a:pt x="711" y="1245"/>
                  </a:cubicBezTo>
                  <a:cubicBezTo>
                    <a:pt x="705" y="1245"/>
                    <a:pt x="700" y="1249"/>
                    <a:pt x="697" y="1257"/>
                  </a:cubicBezTo>
                  <a:cubicBezTo>
                    <a:pt x="620" y="1471"/>
                    <a:pt x="2078" y="4638"/>
                    <a:pt x="2078" y="4638"/>
                  </a:cubicBezTo>
                  <a:cubicBezTo>
                    <a:pt x="2078" y="4638"/>
                    <a:pt x="434" y="2033"/>
                    <a:pt x="174" y="2033"/>
                  </a:cubicBezTo>
                  <a:cubicBezTo>
                    <a:pt x="163" y="2033"/>
                    <a:pt x="155" y="2037"/>
                    <a:pt x="149" y="2047"/>
                  </a:cubicBezTo>
                  <a:cubicBezTo>
                    <a:pt x="1" y="2276"/>
                    <a:pt x="1979" y="4747"/>
                    <a:pt x="1979" y="4747"/>
                  </a:cubicBezTo>
                  <a:cubicBezTo>
                    <a:pt x="1979" y="4747"/>
                    <a:pt x="2159" y="4990"/>
                    <a:pt x="2320" y="4990"/>
                  </a:cubicBezTo>
                  <a:cubicBezTo>
                    <a:pt x="2325" y="4990"/>
                    <a:pt x="2330" y="4989"/>
                    <a:pt x="2335" y="4989"/>
                  </a:cubicBezTo>
                  <a:cubicBezTo>
                    <a:pt x="2497" y="4972"/>
                    <a:pt x="4921" y="2998"/>
                    <a:pt x="4784" y="2998"/>
                  </a:cubicBezTo>
                  <a:cubicBezTo>
                    <a:pt x="4782" y="2998"/>
                    <a:pt x="4779" y="2999"/>
                    <a:pt x="4775" y="3000"/>
                  </a:cubicBezTo>
                  <a:cubicBezTo>
                    <a:pt x="4552" y="3065"/>
                    <a:pt x="2869" y="4446"/>
                    <a:pt x="2869" y="4446"/>
                  </a:cubicBezTo>
                  <a:cubicBezTo>
                    <a:pt x="2869" y="4446"/>
                    <a:pt x="4876" y="1348"/>
                    <a:pt x="4761" y="1216"/>
                  </a:cubicBezTo>
                  <a:cubicBezTo>
                    <a:pt x="4759" y="1214"/>
                    <a:pt x="4756" y="1212"/>
                    <a:pt x="4752" y="1212"/>
                  </a:cubicBezTo>
                  <a:cubicBezTo>
                    <a:pt x="4574" y="1212"/>
                    <a:pt x="2746" y="4413"/>
                    <a:pt x="2746" y="4413"/>
                  </a:cubicBezTo>
                  <a:cubicBezTo>
                    <a:pt x="2746" y="4413"/>
                    <a:pt x="3585" y="2128"/>
                    <a:pt x="3453" y="2112"/>
                  </a:cubicBezTo>
                  <a:cubicBezTo>
                    <a:pt x="3453" y="2112"/>
                    <a:pt x="3453" y="2112"/>
                    <a:pt x="3452" y="2112"/>
                  </a:cubicBezTo>
                  <a:cubicBezTo>
                    <a:pt x="3315" y="2112"/>
                    <a:pt x="2560" y="4391"/>
                    <a:pt x="2560" y="4391"/>
                  </a:cubicBezTo>
                  <a:cubicBezTo>
                    <a:pt x="2560" y="4391"/>
                    <a:pt x="3125" y="1586"/>
                    <a:pt x="3010" y="1569"/>
                  </a:cubicBezTo>
                  <a:cubicBezTo>
                    <a:pt x="3009" y="1569"/>
                    <a:pt x="3009" y="1569"/>
                    <a:pt x="3009" y="1569"/>
                  </a:cubicBezTo>
                  <a:cubicBezTo>
                    <a:pt x="2893" y="1569"/>
                    <a:pt x="2412" y="4359"/>
                    <a:pt x="2412" y="4359"/>
                  </a:cubicBezTo>
                  <a:cubicBezTo>
                    <a:pt x="2412" y="4359"/>
                    <a:pt x="1875" y="0"/>
                    <a:pt x="1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46"/>
            <p:cNvSpPr/>
            <p:nvPr/>
          </p:nvSpPr>
          <p:spPr>
            <a:xfrm>
              <a:off x="-1338680" y="-14397"/>
              <a:ext cx="95342" cy="61566"/>
            </a:xfrm>
            <a:custGeom>
              <a:avLst/>
              <a:gdLst/>
              <a:ahLst/>
              <a:cxnLst/>
              <a:rect l="l" t="t" r="r" b="b"/>
              <a:pathLst>
                <a:path w="2532" h="1635" extrusionOk="0">
                  <a:moveTo>
                    <a:pt x="555" y="0"/>
                  </a:moveTo>
                  <a:cubicBezTo>
                    <a:pt x="486" y="0"/>
                    <a:pt x="416" y="8"/>
                    <a:pt x="348" y="25"/>
                  </a:cubicBezTo>
                  <a:lnTo>
                    <a:pt x="1" y="755"/>
                  </a:lnTo>
                  <a:cubicBezTo>
                    <a:pt x="19" y="757"/>
                    <a:pt x="36" y="758"/>
                    <a:pt x="54" y="758"/>
                  </a:cubicBezTo>
                  <a:cubicBezTo>
                    <a:pt x="334" y="758"/>
                    <a:pt x="563" y="453"/>
                    <a:pt x="809" y="453"/>
                  </a:cubicBezTo>
                  <a:cubicBezTo>
                    <a:pt x="856" y="453"/>
                    <a:pt x="904" y="464"/>
                    <a:pt x="953" y="491"/>
                  </a:cubicBezTo>
                  <a:cubicBezTo>
                    <a:pt x="1265" y="663"/>
                    <a:pt x="1458" y="784"/>
                    <a:pt x="1655" y="1080"/>
                  </a:cubicBezTo>
                  <a:cubicBezTo>
                    <a:pt x="1842" y="1359"/>
                    <a:pt x="2120" y="1634"/>
                    <a:pt x="2449" y="1634"/>
                  </a:cubicBezTo>
                  <a:cubicBezTo>
                    <a:pt x="2469" y="1634"/>
                    <a:pt x="2488" y="1633"/>
                    <a:pt x="2508" y="1631"/>
                  </a:cubicBezTo>
                  <a:cubicBezTo>
                    <a:pt x="2521" y="1546"/>
                    <a:pt x="2531" y="1446"/>
                    <a:pt x="2469" y="1386"/>
                  </a:cubicBezTo>
                  <a:cubicBezTo>
                    <a:pt x="2432" y="1350"/>
                    <a:pt x="2384" y="1341"/>
                    <a:pt x="2332" y="1341"/>
                  </a:cubicBezTo>
                  <a:cubicBezTo>
                    <a:pt x="2279" y="1341"/>
                    <a:pt x="2220" y="1351"/>
                    <a:pt x="2165" y="1351"/>
                  </a:cubicBezTo>
                  <a:cubicBezTo>
                    <a:pt x="2154" y="1351"/>
                    <a:pt x="2142" y="1350"/>
                    <a:pt x="2131" y="1349"/>
                  </a:cubicBezTo>
                  <a:cubicBezTo>
                    <a:pt x="1907" y="1330"/>
                    <a:pt x="1795" y="1080"/>
                    <a:pt x="1700" y="877"/>
                  </a:cubicBezTo>
                  <a:cubicBezTo>
                    <a:pt x="1577" y="616"/>
                    <a:pt x="1404" y="372"/>
                    <a:pt x="1169" y="204"/>
                  </a:cubicBezTo>
                  <a:cubicBezTo>
                    <a:pt x="990" y="78"/>
                    <a:pt x="772" y="0"/>
                    <a:pt x="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46"/>
            <p:cNvSpPr/>
            <p:nvPr/>
          </p:nvSpPr>
          <p:spPr>
            <a:xfrm>
              <a:off x="-1208547" y="-264609"/>
              <a:ext cx="94363" cy="124262"/>
            </a:xfrm>
            <a:custGeom>
              <a:avLst/>
              <a:gdLst/>
              <a:ahLst/>
              <a:cxnLst/>
              <a:rect l="l" t="t" r="r" b="b"/>
              <a:pathLst>
                <a:path w="2506" h="3300" extrusionOk="0">
                  <a:moveTo>
                    <a:pt x="1750" y="1"/>
                  </a:moveTo>
                  <a:cubicBezTo>
                    <a:pt x="1748" y="1"/>
                    <a:pt x="1745" y="1"/>
                    <a:pt x="1743" y="3"/>
                  </a:cubicBezTo>
                  <a:cubicBezTo>
                    <a:pt x="1589" y="105"/>
                    <a:pt x="2334" y="2893"/>
                    <a:pt x="2334" y="2893"/>
                  </a:cubicBezTo>
                  <a:cubicBezTo>
                    <a:pt x="2334" y="2893"/>
                    <a:pt x="692" y="820"/>
                    <a:pt x="499" y="820"/>
                  </a:cubicBezTo>
                  <a:cubicBezTo>
                    <a:pt x="495" y="820"/>
                    <a:pt x="492" y="820"/>
                    <a:pt x="489" y="822"/>
                  </a:cubicBezTo>
                  <a:cubicBezTo>
                    <a:pt x="353" y="910"/>
                    <a:pt x="2334" y="3118"/>
                    <a:pt x="2334" y="3118"/>
                  </a:cubicBezTo>
                  <a:cubicBezTo>
                    <a:pt x="2334" y="3118"/>
                    <a:pt x="464" y="1671"/>
                    <a:pt x="154" y="1671"/>
                  </a:cubicBezTo>
                  <a:cubicBezTo>
                    <a:pt x="135" y="1671"/>
                    <a:pt x="122" y="1677"/>
                    <a:pt x="116" y="1688"/>
                  </a:cubicBezTo>
                  <a:cubicBezTo>
                    <a:pt x="1" y="1885"/>
                    <a:pt x="2219" y="3216"/>
                    <a:pt x="2219" y="3216"/>
                  </a:cubicBezTo>
                  <a:cubicBezTo>
                    <a:pt x="2320" y="3278"/>
                    <a:pt x="2387" y="3300"/>
                    <a:pt x="2429" y="3300"/>
                  </a:cubicBezTo>
                  <a:cubicBezTo>
                    <a:pt x="2497" y="3300"/>
                    <a:pt x="2505" y="3247"/>
                    <a:pt x="2498" y="3216"/>
                  </a:cubicBezTo>
                  <a:cubicBezTo>
                    <a:pt x="2487" y="3169"/>
                    <a:pt x="1914" y="1"/>
                    <a:pt x="17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6"/>
            <p:cNvSpPr/>
            <p:nvPr/>
          </p:nvSpPr>
          <p:spPr>
            <a:xfrm>
              <a:off x="-880052" y="144616"/>
              <a:ext cx="105698" cy="64126"/>
            </a:xfrm>
            <a:custGeom>
              <a:avLst/>
              <a:gdLst/>
              <a:ahLst/>
              <a:cxnLst/>
              <a:rect l="l" t="t" r="r" b="b"/>
              <a:pathLst>
                <a:path w="2807" h="1703" extrusionOk="0">
                  <a:moveTo>
                    <a:pt x="223" y="1"/>
                  </a:moveTo>
                  <a:cubicBezTo>
                    <a:pt x="210" y="1"/>
                    <a:pt x="199" y="3"/>
                    <a:pt x="192" y="9"/>
                  </a:cubicBezTo>
                  <a:cubicBezTo>
                    <a:pt x="1" y="145"/>
                    <a:pt x="2625" y="1702"/>
                    <a:pt x="2742" y="1702"/>
                  </a:cubicBezTo>
                  <a:cubicBezTo>
                    <a:pt x="2743" y="1702"/>
                    <a:pt x="2744" y="1702"/>
                    <a:pt x="2745" y="1702"/>
                  </a:cubicBezTo>
                  <a:cubicBezTo>
                    <a:pt x="2807" y="1686"/>
                    <a:pt x="2654" y="1570"/>
                    <a:pt x="2654" y="1570"/>
                  </a:cubicBezTo>
                  <a:cubicBezTo>
                    <a:pt x="2654" y="1570"/>
                    <a:pt x="556" y="1"/>
                    <a:pt x="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6"/>
            <p:cNvSpPr/>
            <p:nvPr/>
          </p:nvSpPr>
          <p:spPr>
            <a:xfrm>
              <a:off x="-707445" y="84859"/>
              <a:ext cx="27714" cy="56708"/>
            </a:xfrm>
            <a:custGeom>
              <a:avLst/>
              <a:gdLst/>
              <a:ahLst/>
              <a:cxnLst/>
              <a:rect l="l" t="t" r="r" b="b"/>
              <a:pathLst>
                <a:path w="736" h="1506" extrusionOk="0">
                  <a:moveTo>
                    <a:pt x="622" y="0"/>
                  </a:moveTo>
                  <a:cubicBezTo>
                    <a:pt x="620" y="0"/>
                    <a:pt x="618" y="1"/>
                    <a:pt x="616" y="2"/>
                  </a:cubicBezTo>
                  <a:cubicBezTo>
                    <a:pt x="516" y="36"/>
                    <a:pt x="24" y="1350"/>
                    <a:pt x="24" y="1350"/>
                  </a:cubicBezTo>
                  <a:cubicBezTo>
                    <a:pt x="1" y="1459"/>
                    <a:pt x="1" y="1505"/>
                    <a:pt x="17" y="1505"/>
                  </a:cubicBezTo>
                  <a:cubicBezTo>
                    <a:pt x="111" y="1505"/>
                    <a:pt x="736" y="0"/>
                    <a:pt x="6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6"/>
            <p:cNvSpPr/>
            <p:nvPr/>
          </p:nvSpPr>
          <p:spPr>
            <a:xfrm>
              <a:off x="-1187536" y="-61653"/>
              <a:ext cx="210943" cy="144407"/>
            </a:xfrm>
            <a:custGeom>
              <a:avLst/>
              <a:gdLst/>
              <a:ahLst/>
              <a:cxnLst/>
              <a:rect l="l" t="t" r="r" b="b"/>
              <a:pathLst>
                <a:path w="5602" h="3835" extrusionOk="0">
                  <a:moveTo>
                    <a:pt x="283" y="0"/>
                  </a:moveTo>
                  <a:cubicBezTo>
                    <a:pt x="274" y="0"/>
                    <a:pt x="268" y="7"/>
                    <a:pt x="264" y="22"/>
                  </a:cubicBezTo>
                  <a:cubicBezTo>
                    <a:pt x="182" y="343"/>
                    <a:pt x="1843" y="3432"/>
                    <a:pt x="1843" y="3432"/>
                  </a:cubicBezTo>
                  <a:cubicBezTo>
                    <a:pt x="1843" y="3432"/>
                    <a:pt x="371" y="1316"/>
                    <a:pt x="143" y="1316"/>
                  </a:cubicBezTo>
                  <a:cubicBezTo>
                    <a:pt x="134" y="1316"/>
                    <a:pt x="126" y="1320"/>
                    <a:pt x="121" y="1328"/>
                  </a:cubicBezTo>
                  <a:cubicBezTo>
                    <a:pt x="1" y="1525"/>
                    <a:pt x="1930" y="3816"/>
                    <a:pt x="1942" y="3835"/>
                  </a:cubicBezTo>
                  <a:cubicBezTo>
                    <a:pt x="1942" y="3835"/>
                    <a:pt x="3947" y="3618"/>
                    <a:pt x="3914" y="3542"/>
                  </a:cubicBezTo>
                  <a:cubicBezTo>
                    <a:pt x="3909" y="3531"/>
                    <a:pt x="3879" y="3526"/>
                    <a:pt x="3830" y="3526"/>
                  </a:cubicBezTo>
                  <a:cubicBezTo>
                    <a:pt x="3545" y="3526"/>
                    <a:pt x="2632" y="3691"/>
                    <a:pt x="2632" y="3691"/>
                  </a:cubicBezTo>
                  <a:cubicBezTo>
                    <a:pt x="2632" y="3691"/>
                    <a:pt x="5602" y="2731"/>
                    <a:pt x="5457" y="2655"/>
                  </a:cubicBezTo>
                  <a:cubicBezTo>
                    <a:pt x="5451" y="2652"/>
                    <a:pt x="5440" y="2650"/>
                    <a:pt x="5425" y="2650"/>
                  </a:cubicBezTo>
                  <a:cubicBezTo>
                    <a:pt x="5088" y="2650"/>
                    <a:pt x="2596" y="3432"/>
                    <a:pt x="2596" y="3432"/>
                  </a:cubicBezTo>
                  <a:cubicBezTo>
                    <a:pt x="2596" y="3432"/>
                    <a:pt x="4933" y="2435"/>
                    <a:pt x="4878" y="2310"/>
                  </a:cubicBezTo>
                  <a:cubicBezTo>
                    <a:pt x="4875" y="2303"/>
                    <a:pt x="4866" y="2300"/>
                    <a:pt x="4852" y="2300"/>
                  </a:cubicBezTo>
                  <a:cubicBezTo>
                    <a:pt x="4583" y="2300"/>
                    <a:pt x="2402" y="3345"/>
                    <a:pt x="2402" y="3345"/>
                  </a:cubicBezTo>
                  <a:cubicBezTo>
                    <a:pt x="2402" y="3345"/>
                    <a:pt x="5162" y="1426"/>
                    <a:pt x="5075" y="1339"/>
                  </a:cubicBezTo>
                  <a:cubicBezTo>
                    <a:pt x="5073" y="1337"/>
                    <a:pt x="5070" y="1336"/>
                    <a:pt x="5065" y="1336"/>
                  </a:cubicBezTo>
                  <a:cubicBezTo>
                    <a:pt x="4869" y="1336"/>
                    <a:pt x="2193" y="3228"/>
                    <a:pt x="2193" y="3228"/>
                  </a:cubicBezTo>
                  <a:cubicBezTo>
                    <a:pt x="2193" y="3228"/>
                    <a:pt x="2224" y="16"/>
                    <a:pt x="2063" y="16"/>
                  </a:cubicBezTo>
                  <a:cubicBezTo>
                    <a:pt x="2059" y="16"/>
                    <a:pt x="2055" y="18"/>
                    <a:pt x="2051" y="22"/>
                  </a:cubicBezTo>
                  <a:cubicBezTo>
                    <a:pt x="1875" y="183"/>
                    <a:pt x="2051" y="3125"/>
                    <a:pt x="2051" y="3125"/>
                  </a:cubicBezTo>
                  <a:cubicBezTo>
                    <a:pt x="2051" y="3125"/>
                    <a:pt x="1402" y="339"/>
                    <a:pt x="1299" y="339"/>
                  </a:cubicBezTo>
                  <a:cubicBezTo>
                    <a:pt x="1297" y="339"/>
                    <a:pt x="1296" y="340"/>
                    <a:pt x="1295" y="341"/>
                  </a:cubicBezTo>
                  <a:cubicBezTo>
                    <a:pt x="1207" y="429"/>
                    <a:pt x="1864" y="3148"/>
                    <a:pt x="1864" y="3148"/>
                  </a:cubicBezTo>
                  <a:cubicBezTo>
                    <a:pt x="1864" y="3148"/>
                    <a:pt x="478" y="0"/>
                    <a:pt x="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6"/>
            <p:cNvSpPr/>
            <p:nvPr/>
          </p:nvSpPr>
          <p:spPr>
            <a:xfrm>
              <a:off x="-1919947" y="-72535"/>
              <a:ext cx="273827" cy="194450"/>
            </a:xfrm>
            <a:custGeom>
              <a:avLst/>
              <a:gdLst/>
              <a:ahLst/>
              <a:cxnLst/>
              <a:rect l="l" t="t" r="r" b="b"/>
              <a:pathLst>
                <a:path w="7272" h="5164" extrusionOk="0">
                  <a:moveTo>
                    <a:pt x="5620" y="0"/>
                  </a:moveTo>
                  <a:cubicBezTo>
                    <a:pt x="5389" y="0"/>
                    <a:pt x="4603" y="4438"/>
                    <a:pt x="4603" y="4438"/>
                  </a:cubicBezTo>
                  <a:cubicBezTo>
                    <a:pt x="4603" y="4438"/>
                    <a:pt x="4538" y="2882"/>
                    <a:pt x="4406" y="2882"/>
                  </a:cubicBezTo>
                  <a:cubicBezTo>
                    <a:pt x="4274" y="2882"/>
                    <a:pt x="4373" y="4577"/>
                    <a:pt x="4373" y="4577"/>
                  </a:cubicBezTo>
                  <a:cubicBezTo>
                    <a:pt x="4373" y="4577"/>
                    <a:pt x="2984" y="2"/>
                    <a:pt x="2714" y="2"/>
                  </a:cubicBezTo>
                  <a:cubicBezTo>
                    <a:pt x="2707" y="2"/>
                    <a:pt x="2701" y="5"/>
                    <a:pt x="2696" y="11"/>
                  </a:cubicBezTo>
                  <a:cubicBezTo>
                    <a:pt x="2477" y="252"/>
                    <a:pt x="4098" y="4685"/>
                    <a:pt x="4098" y="4685"/>
                  </a:cubicBezTo>
                  <a:cubicBezTo>
                    <a:pt x="4098" y="4685"/>
                    <a:pt x="2260" y="1783"/>
                    <a:pt x="1955" y="1783"/>
                  </a:cubicBezTo>
                  <a:cubicBezTo>
                    <a:pt x="1949" y="1783"/>
                    <a:pt x="1944" y="1784"/>
                    <a:pt x="1940" y="1786"/>
                  </a:cubicBezTo>
                  <a:cubicBezTo>
                    <a:pt x="1687" y="1896"/>
                    <a:pt x="3781" y="4631"/>
                    <a:pt x="3781" y="4631"/>
                  </a:cubicBezTo>
                  <a:cubicBezTo>
                    <a:pt x="3781" y="4631"/>
                    <a:pt x="471" y="2887"/>
                    <a:pt x="81" y="2887"/>
                  </a:cubicBezTo>
                  <a:cubicBezTo>
                    <a:pt x="59" y="2887"/>
                    <a:pt x="46" y="2892"/>
                    <a:pt x="44" y="2904"/>
                  </a:cubicBezTo>
                  <a:cubicBezTo>
                    <a:pt x="0" y="3123"/>
                    <a:pt x="4244" y="5108"/>
                    <a:pt x="4395" y="5158"/>
                  </a:cubicBezTo>
                  <a:cubicBezTo>
                    <a:pt x="4407" y="5162"/>
                    <a:pt x="4421" y="5164"/>
                    <a:pt x="4435" y="5164"/>
                  </a:cubicBezTo>
                  <a:cubicBezTo>
                    <a:pt x="4989" y="5164"/>
                    <a:pt x="7271" y="2444"/>
                    <a:pt x="7079" y="2418"/>
                  </a:cubicBezTo>
                  <a:cubicBezTo>
                    <a:pt x="7078" y="2418"/>
                    <a:pt x="7077" y="2418"/>
                    <a:pt x="7075" y="2418"/>
                  </a:cubicBezTo>
                  <a:cubicBezTo>
                    <a:pt x="6861" y="2418"/>
                    <a:pt x="5216" y="4438"/>
                    <a:pt x="5216" y="4438"/>
                  </a:cubicBezTo>
                  <a:cubicBezTo>
                    <a:pt x="5216" y="4438"/>
                    <a:pt x="6422" y="1786"/>
                    <a:pt x="6247" y="1786"/>
                  </a:cubicBezTo>
                  <a:cubicBezTo>
                    <a:pt x="6071" y="1786"/>
                    <a:pt x="4888" y="4284"/>
                    <a:pt x="4888" y="4284"/>
                  </a:cubicBezTo>
                  <a:cubicBezTo>
                    <a:pt x="4888" y="4284"/>
                    <a:pt x="5850" y="99"/>
                    <a:pt x="5627" y="2"/>
                  </a:cubicBezTo>
                  <a:cubicBezTo>
                    <a:pt x="5625" y="1"/>
                    <a:pt x="5622" y="0"/>
                    <a:pt x="5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6"/>
            <p:cNvSpPr/>
            <p:nvPr/>
          </p:nvSpPr>
          <p:spPr>
            <a:xfrm>
              <a:off x="-1740487" y="79776"/>
              <a:ext cx="102873" cy="45600"/>
            </a:xfrm>
            <a:custGeom>
              <a:avLst/>
              <a:gdLst/>
              <a:ahLst/>
              <a:cxnLst/>
              <a:rect l="l" t="t" r="r" b="b"/>
              <a:pathLst>
                <a:path w="2732" h="1211" extrusionOk="0">
                  <a:moveTo>
                    <a:pt x="2594" y="0"/>
                  </a:moveTo>
                  <a:cubicBezTo>
                    <a:pt x="2369" y="0"/>
                    <a:pt x="334" y="1009"/>
                    <a:pt x="334" y="1009"/>
                  </a:cubicBezTo>
                  <a:cubicBezTo>
                    <a:pt x="134" y="1107"/>
                    <a:pt x="1" y="1201"/>
                    <a:pt x="72" y="1210"/>
                  </a:cubicBezTo>
                  <a:cubicBezTo>
                    <a:pt x="72" y="1210"/>
                    <a:pt x="72" y="1210"/>
                    <a:pt x="73" y="1210"/>
                  </a:cubicBezTo>
                  <a:cubicBezTo>
                    <a:pt x="161" y="1210"/>
                    <a:pt x="2731" y="63"/>
                    <a:pt x="2609" y="3"/>
                  </a:cubicBezTo>
                  <a:cubicBezTo>
                    <a:pt x="2606" y="1"/>
                    <a:pt x="2601" y="0"/>
                    <a:pt x="259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6"/>
            <p:cNvSpPr/>
            <p:nvPr/>
          </p:nvSpPr>
          <p:spPr>
            <a:xfrm>
              <a:off x="-1766468" y="-39475"/>
              <a:ext cx="15024" cy="67553"/>
            </a:xfrm>
            <a:custGeom>
              <a:avLst/>
              <a:gdLst/>
              <a:ahLst/>
              <a:cxnLst/>
              <a:rect l="l" t="t" r="r" b="b"/>
              <a:pathLst>
                <a:path w="399" h="1794" extrusionOk="0">
                  <a:moveTo>
                    <a:pt x="154" y="1"/>
                  </a:moveTo>
                  <a:cubicBezTo>
                    <a:pt x="151" y="1"/>
                    <a:pt x="147" y="2"/>
                    <a:pt x="144" y="5"/>
                  </a:cubicBezTo>
                  <a:cubicBezTo>
                    <a:pt x="0" y="119"/>
                    <a:pt x="211" y="1703"/>
                    <a:pt x="211" y="1703"/>
                  </a:cubicBezTo>
                  <a:cubicBezTo>
                    <a:pt x="235" y="1765"/>
                    <a:pt x="254" y="1793"/>
                    <a:pt x="270" y="1793"/>
                  </a:cubicBezTo>
                  <a:cubicBezTo>
                    <a:pt x="398" y="1793"/>
                    <a:pt x="280" y="1"/>
                    <a:pt x="1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6"/>
            <p:cNvSpPr/>
            <p:nvPr/>
          </p:nvSpPr>
          <p:spPr>
            <a:xfrm>
              <a:off x="-933672" y="-194534"/>
              <a:ext cx="64503" cy="18263"/>
            </a:xfrm>
            <a:custGeom>
              <a:avLst/>
              <a:gdLst/>
              <a:ahLst/>
              <a:cxnLst/>
              <a:rect l="l" t="t" r="r" b="b"/>
              <a:pathLst>
                <a:path w="1713" h="485" extrusionOk="0">
                  <a:moveTo>
                    <a:pt x="1567" y="0"/>
                  </a:moveTo>
                  <a:cubicBezTo>
                    <a:pt x="1167" y="0"/>
                    <a:pt x="769" y="42"/>
                    <a:pt x="378" y="123"/>
                  </a:cubicBezTo>
                  <a:cubicBezTo>
                    <a:pt x="353" y="127"/>
                    <a:pt x="330" y="136"/>
                    <a:pt x="310" y="150"/>
                  </a:cubicBezTo>
                  <a:cubicBezTo>
                    <a:pt x="279" y="178"/>
                    <a:pt x="275" y="223"/>
                    <a:pt x="263" y="263"/>
                  </a:cubicBezTo>
                  <a:cubicBezTo>
                    <a:pt x="236" y="353"/>
                    <a:pt x="1" y="350"/>
                    <a:pt x="66" y="436"/>
                  </a:cubicBezTo>
                  <a:cubicBezTo>
                    <a:pt x="87" y="471"/>
                    <a:pt x="113" y="485"/>
                    <a:pt x="141" y="485"/>
                  </a:cubicBezTo>
                  <a:cubicBezTo>
                    <a:pt x="236" y="485"/>
                    <a:pt x="359" y="324"/>
                    <a:pt x="427" y="281"/>
                  </a:cubicBezTo>
                  <a:cubicBezTo>
                    <a:pt x="491" y="241"/>
                    <a:pt x="568" y="225"/>
                    <a:pt x="643" y="215"/>
                  </a:cubicBezTo>
                  <a:cubicBezTo>
                    <a:pt x="972" y="168"/>
                    <a:pt x="1314" y="185"/>
                    <a:pt x="1630" y="82"/>
                  </a:cubicBezTo>
                  <a:cubicBezTo>
                    <a:pt x="1668" y="70"/>
                    <a:pt x="1712" y="29"/>
                    <a:pt x="1684" y="2"/>
                  </a:cubicBezTo>
                  <a:cubicBezTo>
                    <a:pt x="1645" y="1"/>
                    <a:pt x="1606" y="0"/>
                    <a:pt x="15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6"/>
            <p:cNvSpPr/>
            <p:nvPr/>
          </p:nvSpPr>
          <p:spPr>
            <a:xfrm>
              <a:off x="-612256" y="214615"/>
              <a:ext cx="164891" cy="14911"/>
            </a:xfrm>
            <a:custGeom>
              <a:avLst/>
              <a:gdLst/>
              <a:ahLst/>
              <a:cxnLst/>
              <a:rect l="l" t="t" r="r" b="b"/>
              <a:pathLst>
                <a:path w="4379" h="396" extrusionOk="0">
                  <a:moveTo>
                    <a:pt x="4345" y="0"/>
                  </a:moveTo>
                  <a:cubicBezTo>
                    <a:pt x="4226" y="73"/>
                    <a:pt x="4090" y="89"/>
                    <a:pt x="3949" y="89"/>
                  </a:cubicBezTo>
                  <a:cubicBezTo>
                    <a:pt x="3828" y="89"/>
                    <a:pt x="3704" y="77"/>
                    <a:pt x="3583" y="77"/>
                  </a:cubicBezTo>
                  <a:cubicBezTo>
                    <a:pt x="3566" y="77"/>
                    <a:pt x="3549" y="77"/>
                    <a:pt x="3533" y="78"/>
                  </a:cubicBezTo>
                  <a:cubicBezTo>
                    <a:pt x="3163" y="90"/>
                    <a:pt x="2799" y="256"/>
                    <a:pt x="2435" y="256"/>
                  </a:cubicBezTo>
                  <a:cubicBezTo>
                    <a:pt x="2368" y="256"/>
                    <a:pt x="2301" y="251"/>
                    <a:pt x="2233" y="237"/>
                  </a:cubicBezTo>
                  <a:cubicBezTo>
                    <a:pt x="2112" y="214"/>
                    <a:pt x="1998" y="163"/>
                    <a:pt x="1879" y="129"/>
                  </a:cubicBezTo>
                  <a:cubicBezTo>
                    <a:pt x="1630" y="56"/>
                    <a:pt x="1439" y="34"/>
                    <a:pt x="1273" y="34"/>
                  </a:cubicBezTo>
                  <a:cubicBezTo>
                    <a:pt x="1037" y="34"/>
                    <a:pt x="849" y="79"/>
                    <a:pt x="607" y="89"/>
                  </a:cubicBezTo>
                  <a:cubicBezTo>
                    <a:pt x="256" y="104"/>
                    <a:pt x="1" y="89"/>
                    <a:pt x="66" y="128"/>
                  </a:cubicBezTo>
                  <a:cubicBezTo>
                    <a:pt x="215" y="162"/>
                    <a:pt x="367" y="179"/>
                    <a:pt x="519" y="179"/>
                  </a:cubicBezTo>
                  <a:cubicBezTo>
                    <a:pt x="570" y="179"/>
                    <a:pt x="621" y="177"/>
                    <a:pt x="672" y="173"/>
                  </a:cubicBezTo>
                  <a:cubicBezTo>
                    <a:pt x="835" y="161"/>
                    <a:pt x="995" y="129"/>
                    <a:pt x="1157" y="121"/>
                  </a:cubicBezTo>
                  <a:cubicBezTo>
                    <a:pt x="1178" y="120"/>
                    <a:pt x="1200" y="120"/>
                    <a:pt x="1223" y="120"/>
                  </a:cubicBezTo>
                  <a:cubicBezTo>
                    <a:pt x="1456" y="120"/>
                    <a:pt x="1777" y="169"/>
                    <a:pt x="1952" y="233"/>
                  </a:cubicBezTo>
                  <a:cubicBezTo>
                    <a:pt x="2051" y="269"/>
                    <a:pt x="1970" y="314"/>
                    <a:pt x="2079" y="347"/>
                  </a:cubicBezTo>
                  <a:cubicBezTo>
                    <a:pt x="2198" y="382"/>
                    <a:pt x="2332" y="396"/>
                    <a:pt x="2469" y="396"/>
                  </a:cubicBezTo>
                  <a:cubicBezTo>
                    <a:pt x="2675" y="396"/>
                    <a:pt x="2889" y="365"/>
                    <a:pt x="3068" y="328"/>
                  </a:cubicBezTo>
                  <a:cubicBezTo>
                    <a:pt x="3253" y="290"/>
                    <a:pt x="3433" y="233"/>
                    <a:pt x="3620" y="208"/>
                  </a:cubicBezTo>
                  <a:cubicBezTo>
                    <a:pt x="3709" y="197"/>
                    <a:pt x="3799" y="193"/>
                    <a:pt x="3889" y="193"/>
                  </a:cubicBezTo>
                  <a:cubicBezTo>
                    <a:pt x="3949" y="193"/>
                    <a:pt x="4008" y="195"/>
                    <a:pt x="4066" y="197"/>
                  </a:cubicBezTo>
                  <a:cubicBezTo>
                    <a:pt x="4087" y="198"/>
                    <a:pt x="4109" y="199"/>
                    <a:pt x="4130" y="199"/>
                  </a:cubicBezTo>
                  <a:cubicBezTo>
                    <a:pt x="4179" y="199"/>
                    <a:pt x="4228" y="194"/>
                    <a:pt x="4271" y="172"/>
                  </a:cubicBezTo>
                  <a:cubicBezTo>
                    <a:pt x="4334" y="141"/>
                    <a:pt x="4379" y="61"/>
                    <a:pt x="4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6"/>
            <p:cNvSpPr/>
            <p:nvPr/>
          </p:nvSpPr>
          <p:spPr>
            <a:xfrm>
              <a:off x="-880692" y="-118210"/>
              <a:ext cx="216629" cy="31141"/>
            </a:xfrm>
            <a:custGeom>
              <a:avLst/>
              <a:gdLst/>
              <a:ahLst/>
              <a:cxnLst/>
              <a:rect l="l" t="t" r="r" b="b"/>
              <a:pathLst>
                <a:path w="5753" h="827" extrusionOk="0">
                  <a:moveTo>
                    <a:pt x="214" y="1"/>
                  </a:moveTo>
                  <a:cubicBezTo>
                    <a:pt x="124" y="1"/>
                    <a:pt x="50" y="20"/>
                    <a:pt x="1" y="65"/>
                  </a:cubicBezTo>
                  <a:cubicBezTo>
                    <a:pt x="169" y="143"/>
                    <a:pt x="370" y="120"/>
                    <a:pt x="579" y="211"/>
                  </a:cubicBezTo>
                  <a:cubicBezTo>
                    <a:pt x="1031" y="408"/>
                    <a:pt x="1541" y="721"/>
                    <a:pt x="1950" y="804"/>
                  </a:cubicBezTo>
                  <a:cubicBezTo>
                    <a:pt x="1972" y="808"/>
                    <a:pt x="1994" y="810"/>
                    <a:pt x="2017" y="810"/>
                  </a:cubicBezTo>
                  <a:cubicBezTo>
                    <a:pt x="2182" y="810"/>
                    <a:pt x="2359" y="705"/>
                    <a:pt x="2521" y="692"/>
                  </a:cubicBezTo>
                  <a:cubicBezTo>
                    <a:pt x="2967" y="657"/>
                    <a:pt x="3399" y="650"/>
                    <a:pt x="3850" y="604"/>
                  </a:cubicBezTo>
                  <a:cubicBezTo>
                    <a:pt x="3968" y="591"/>
                    <a:pt x="4087" y="586"/>
                    <a:pt x="4205" y="586"/>
                  </a:cubicBezTo>
                  <a:cubicBezTo>
                    <a:pt x="4602" y="586"/>
                    <a:pt x="5000" y="648"/>
                    <a:pt x="5393" y="724"/>
                  </a:cubicBezTo>
                  <a:cubicBezTo>
                    <a:pt x="5480" y="741"/>
                    <a:pt x="5667" y="826"/>
                    <a:pt x="5727" y="826"/>
                  </a:cubicBezTo>
                  <a:cubicBezTo>
                    <a:pt x="5747" y="826"/>
                    <a:pt x="5753" y="817"/>
                    <a:pt x="5737" y="794"/>
                  </a:cubicBezTo>
                  <a:cubicBezTo>
                    <a:pt x="5497" y="564"/>
                    <a:pt x="5129" y="549"/>
                    <a:pt x="4798" y="548"/>
                  </a:cubicBezTo>
                  <a:cubicBezTo>
                    <a:pt x="4363" y="546"/>
                    <a:pt x="4555" y="449"/>
                    <a:pt x="4119" y="448"/>
                  </a:cubicBezTo>
                  <a:cubicBezTo>
                    <a:pt x="4114" y="448"/>
                    <a:pt x="4110" y="448"/>
                    <a:pt x="4106" y="448"/>
                  </a:cubicBezTo>
                  <a:cubicBezTo>
                    <a:pt x="3727" y="448"/>
                    <a:pt x="2749" y="540"/>
                    <a:pt x="2387" y="593"/>
                  </a:cubicBezTo>
                  <a:cubicBezTo>
                    <a:pt x="2258" y="612"/>
                    <a:pt x="2154" y="623"/>
                    <a:pt x="2050" y="623"/>
                  </a:cubicBezTo>
                  <a:cubicBezTo>
                    <a:pt x="1944" y="623"/>
                    <a:pt x="1839" y="612"/>
                    <a:pt x="1708" y="587"/>
                  </a:cubicBezTo>
                  <a:cubicBezTo>
                    <a:pt x="1513" y="551"/>
                    <a:pt x="1485" y="531"/>
                    <a:pt x="1214" y="360"/>
                  </a:cubicBezTo>
                  <a:cubicBezTo>
                    <a:pt x="964" y="203"/>
                    <a:pt x="508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6"/>
            <p:cNvSpPr/>
            <p:nvPr/>
          </p:nvSpPr>
          <p:spPr>
            <a:xfrm>
              <a:off x="-732711" y="-219198"/>
              <a:ext cx="189405" cy="114095"/>
            </a:xfrm>
            <a:custGeom>
              <a:avLst/>
              <a:gdLst/>
              <a:ahLst/>
              <a:cxnLst/>
              <a:rect l="l" t="t" r="r" b="b"/>
              <a:pathLst>
                <a:path w="5030" h="3030" extrusionOk="0">
                  <a:moveTo>
                    <a:pt x="4894" y="0"/>
                  </a:moveTo>
                  <a:cubicBezTo>
                    <a:pt x="4719" y="0"/>
                    <a:pt x="3502" y="2613"/>
                    <a:pt x="3502" y="2613"/>
                  </a:cubicBezTo>
                  <a:cubicBezTo>
                    <a:pt x="3502" y="2613"/>
                    <a:pt x="3379" y="643"/>
                    <a:pt x="3238" y="522"/>
                  </a:cubicBezTo>
                  <a:cubicBezTo>
                    <a:pt x="3235" y="518"/>
                    <a:pt x="3231" y="517"/>
                    <a:pt x="3228" y="517"/>
                  </a:cubicBezTo>
                  <a:cubicBezTo>
                    <a:pt x="3106" y="517"/>
                    <a:pt x="3238" y="2682"/>
                    <a:pt x="3238" y="2682"/>
                  </a:cubicBezTo>
                  <a:cubicBezTo>
                    <a:pt x="3238" y="2682"/>
                    <a:pt x="2422" y="864"/>
                    <a:pt x="2320" y="864"/>
                  </a:cubicBezTo>
                  <a:cubicBezTo>
                    <a:pt x="2315" y="864"/>
                    <a:pt x="2312" y="868"/>
                    <a:pt x="2311" y="876"/>
                  </a:cubicBezTo>
                  <a:cubicBezTo>
                    <a:pt x="2276" y="1056"/>
                    <a:pt x="3081" y="2762"/>
                    <a:pt x="3081" y="2762"/>
                  </a:cubicBezTo>
                  <a:cubicBezTo>
                    <a:pt x="3081" y="2762"/>
                    <a:pt x="463" y="876"/>
                    <a:pt x="108" y="876"/>
                  </a:cubicBezTo>
                  <a:cubicBezTo>
                    <a:pt x="87" y="876"/>
                    <a:pt x="74" y="883"/>
                    <a:pt x="70" y="897"/>
                  </a:cubicBezTo>
                  <a:cubicBezTo>
                    <a:pt x="1" y="1151"/>
                    <a:pt x="3231" y="3016"/>
                    <a:pt x="3231" y="3016"/>
                  </a:cubicBezTo>
                  <a:cubicBezTo>
                    <a:pt x="3246" y="3025"/>
                    <a:pt x="3263" y="3029"/>
                    <a:pt x="3280" y="3029"/>
                  </a:cubicBezTo>
                  <a:cubicBezTo>
                    <a:pt x="3453" y="3029"/>
                    <a:pt x="3699" y="2583"/>
                    <a:pt x="3983" y="2097"/>
                  </a:cubicBezTo>
                  <a:cubicBezTo>
                    <a:pt x="4488" y="1229"/>
                    <a:pt x="5029" y="89"/>
                    <a:pt x="4902" y="2"/>
                  </a:cubicBezTo>
                  <a:cubicBezTo>
                    <a:pt x="4900" y="1"/>
                    <a:pt x="4897" y="0"/>
                    <a:pt x="48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6"/>
            <p:cNvSpPr/>
            <p:nvPr/>
          </p:nvSpPr>
          <p:spPr>
            <a:xfrm>
              <a:off x="-1899237" y="-541856"/>
              <a:ext cx="172836" cy="132433"/>
            </a:xfrm>
            <a:custGeom>
              <a:avLst/>
              <a:gdLst/>
              <a:ahLst/>
              <a:cxnLst/>
              <a:rect l="l" t="t" r="r" b="b"/>
              <a:pathLst>
                <a:path w="4590" h="3517" extrusionOk="0">
                  <a:moveTo>
                    <a:pt x="2549" y="0"/>
                  </a:moveTo>
                  <a:cubicBezTo>
                    <a:pt x="2546" y="0"/>
                    <a:pt x="2544" y="1"/>
                    <a:pt x="2541" y="2"/>
                  </a:cubicBezTo>
                  <a:cubicBezTo>
                    <a:pt x="2319" y="67"/>
                    <a:pt x="2345" y="3033"/>
                    <a:pt x="2345" y="3033"/>
                  </a:cubicBezTo>
                  <a:cubicBezTo>
                    <a:pt x="2345" y="3033"/>
                    <a:pt x="1898" y="631"/>
                    <a:pt x="1741" y="631"/>
                  </a:cubicBezTo>
                  <a:cubicBezTo>
                    <a:pt x="1584" y="631"/>
                    <a:pt x="2174" y="3152"/>
                    <a:pt x="2174" y="3152"/>
                  </a:cubicBezTo>
                  <a:cubicBezTo>
                    <a:pt x="2174" y="3152"/>
                    <a:pt x="235" y="965"/>
                    <a:pt x="23" y="965"/>
                  </a:cubicBezTo>
                  <a:cubicBezTo>
                    <a:pt x="6" y="965"/>
                    <a:pt x="0" y="980"/>
                    <a:pt x="8" y="1012"/>
                  </a:cubicBezTo>
                  <a:cubicBezTo>
                    <a:pt x="112" y="1433"/>
                    <a:pt x="2174" y="3389"/>
                    <a:pt x="2174" y="3389"/>
                  </a:cubicBezTo>
                  <a:cubicBezTo>
                    <a:pt x="2174" y="3389"/>
                    <a:pt x="2342" y="3516"/>
                    <a:pt x="2455" y="3516"/>
                  </a:cubicBezTo>
                  <a:cubicBezTo>
                    <a:pt x="2472" y="3516"/>
                    <a:pt x="2488" y="3513"/>
                    <a:pt x="2502" y="3506"/>
                  </a:cubicBezTo>
                  <a:cubicBezTo>
                    <a:pt x="2607" y="3453"/>
                    <a:pt x="4590" y="1615"/>
                    <a:pt x="4380" y="1485"/>
                  </a:cubicBezTo>
                  <a:cubicBezTo>
                    <a:pt x="4371" y="1479"/>
                    <a:pt x="4361" y="1477"/>
                    <a:pt x="4349" y="1477"/>
                  </a:cubicBezTo>
                  <a:cubicBezTo>
                    <a:pt x="4073" y="1477"/>
                    <a:pt x="2975" y="2890"/>
                    <a:pt x="2975" y="2890"/>
                  </a:cubicBezTo>
                  <a:cubicBezTo>
                    <a:pt x="2975" y="2890"/>
                    <a:pt x="4418" y="473"/>
                    <a:pt x="4248" y="329"/>
                  </a:cubicBezTo>
                  <a:cubicBezTo>
                    <a:pt x="4243" y="325"/>
                    <a:pt x="4238" y="324"/>
                    <a:pt x="4232" y="324"/>
                  </a:cubicBezTo>
                  <a:cubicBezTo>
                    <a:pt x="4008" y="324"/>
                    <a:pt x="2725" y="2890"/>
                    <a:pt x="2725" y="2890"/>
                  </a:cubicBezTo>
                  <a:cubicBezTo>
                    <a:pt x="2725" y="2890"/>
                    <a:pt x="3159" y="1340"/>
                    <a:pt x="3027" y="1340"/>
                  </a:cubicBezTo>
                  <a:cubicBezTo>
                    <a:pt x="2896" y="1340"/>
                    <a:pt x="2541" y="2732"/>
                    <a:pt x="2541" y="2732"/>
                  </a:cubicBezTo>
                  <a:cubicBezTo>
                    <a:pt x="2541" y="2732"/>
                    <a:pt x="2760" y="0"/>
                    <a:pt x="2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6"/>
            <p:cNvSpPr/>
            <p:nvPr/>
          </p:nvSpPr>
          <p:spPr>
            <a:xfrm>
              <a:off x="-596667" y="-173636"/>
              <a:ext cx="77268" cy="69210"/>
            </a:xfrm>
            <a:custGeom>
              <a:avLst/>
              <a:gdLst/>
              <a:ahLst/>
              <a:cxnLst/>
              <a:rect l="l" t="t" r="r" b="b"/>
              <a:pathLst>
                <a:path w="2052" h="1838" extrusionOk="0">
                  <a:moveTo>
                    <a:pt x="1930" y="0"/>
                  </a:moveTo>
                  <a:cubicBezTo>
                    <a:pt x="1786" y="0"/>
                    <a:pt x="138" y="1656"/>
                    <a:pt x="138" y="1656"/>
                  </a:cubicBezTo>
                  <a:cubicBezTo>
                    <a:pt x="40" y="1764"/>
                    <a:pt x="1" y="1838"/>
                    <a:pt x="39" y="1838"/>
                  </a:cubicBezTo>
                  <a:cubicBezTo>
                    <a:pt x="66" y="1838"/>
                    <a:pt x="135" y="1799"/>
                    <a:pt x="252" y="1705"/>
                  </a:cubicBezTo>
                  <a:cubicBezTo>
                    <a:pt x="821" y="1249"/>
                    <a:pt x="2052" y="91"/>
                    <a:pt x="1937" y="2"/>
                  </a:cubicBezTo>
                  <a:cubicBezTo>
                    <a:pt x="1935" y="1"/>
                    <a:pt x="1933" y="0"/>
                    <a:pt x="1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6"/>
            <p:cNvSpPr/>
            <p:nvPr/>
          </p:nvSpPr>
          <p:spPr>
            <a:xfrm>
              <a:off x="-1479920" y="193529"/>
              <a:ext cx="53470" cy="11334"/>
            </a:xfrm>
            <a:custGeom>
              <a:avLst/>
              <a:gdLst/>
              <a:ahLst/>
              <a:cxnLst/>
              <a:rect l="l" t="t" r="r" b="b"/>
              <a:pathLst>
                <a:path w="1420" h="301" extrusionOk="0">
                  <a:moveTo>
                    <a:pt x="80" y="1"/>
                  </a:moveTo>
                  <a:cubicBezTo>
                    <a:pt x="0" y="1"/>
                    <a:pt x="0" y="81"/>
                    <a:pt x="39" y="132"/>
                  </a:cubicBezTo>
                  <a:cubicBezTo>
                    <a:pt x="39" y="132"/>
                    <a:pt x="39" y="211"/>
                    <a:pt x="258" y="273"/>
                  </a:cubicBezTo>
                  <a:cubicBezTo>
                    <a:pt x="313" y="288"/>
                    <a:pt x="352" y="293"/>
                    <a:pt x="384" y="293"/>
                  </a:cubicBezTo>
                  <a:cubicBezTo>
                    <a:pt x="460" y="293"/>
                    <a:pt x="505" y="264"/>
                    <a:pt x="655" y="264"/>
                  </a:cubicBezTo>
                  <a:cubicBezTo>
                    <a:pt x="697" y="264"/>
                    <a:pt x="748" y="267"/>
                    <a:pt x="810" y="273"/>
                  </a:cubicBezTo>
                  <a:cubicBezTo>
                    <a:pt x="971" y="287"/>
                    <a:pt x="1109" y="301"/>
                    <a:pt x="1211" y="301"/>
                  </a:cubicBezTo>
                  <a:cubicBezTo>
                    <a:pt x="1346" y="301"/>
                    <a:pt x="1419" y="277"/>
                    <a:pt x="1404" y="203"/>
                  </a:cubicBezTo>
                  <a:cubicBezTo>
                    <a:pt x="1393" y="149"/>
                    <a:pt x="1355" y="136"/>
                    <a:pt x="1290" y="136"/>
                  </a:cubicBezTo>
                  <a:cubicBezTo>
                    <a:pt x="1231" y="136"/>
                    <a:pt x="1149" y="147"/>
                    <a:pt x="1045" y="147"/>
                  </a:cubicBezTo>
                  <a:cubicBezTo>
                    <a:pt x="985" y="147"/>
                    <a:pt x="918" y="143"/>
                    <a:pt x="844" y="132"/>
                  </a:cubicBezTo>
                  <a:cubicBezTo>
                    <a:pt x="503" y="80"/>
                    <a:pt x="355" y="106"/>
                    <a:pt x="179" y="27"/>
                  </a:cubicBezTo>
                  <a:cubicBezTo>
                    <a:pt x="137" y="8"/>
                    <a:pt x="105" y="1"/>
                    <a:pt x="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6"/>
            <p:cNvSpPr/>
            <p:nvPr/>
          </p:nvSpPr>
          <p:spPr>
            <a:xfrm>
              <a:off x="-1553572" y="-191974"/>
              <a:ext cx="70038" cy="32383"/>
            </a:xfrm>
            <a:custGeom>
              <a:avLst/>
              <a:gdLst/>
              <a:ahLst/>
              <a:cxnLst/>
              <a:rect l="l" t="t" r="r" b="b"/>
              <a:pathLst>
                <a:path w="1860" h="860" extrusionOk="0">
                  <a:moveTo>
                    <a:pt x="408" y="1"/>
                  </a:moveTo>
                  <a:cubicBezTo>
                    <a:pt x="400" y="1"/>
                    <a:pt x="392" y="3"/>
                    <a:pt x="385" y="7"/>
                  </a:cubicBezTo>
                  <a:cubicBezTo>
                    <a:pt x="337" y="30"/>
                    <a:pt x="362" y="102"/>
                    <a:pt x="392" y="145"/>
                  </a:cubicBezTo>
                  <a:lnTo>
                    <a:pt x="691" y="570"/>
                  </a:lnTo>
                  <a:cubicBezTo>
                    <a:pt x="682" y="579"/>
                    <a:pt x="672" y="582"/>
                    <a:pt x="661" y="582"/>
                  </a:cubicBezTo>
                  <a:cubicBezTo>
                    <a:pt x="630" y="582"/>
                    <a:pt x="594" y="552"/>
                    <a:pt x="569" y="527"/>
                  </a:cubicBezTo>
                  <a:cubicBezTo>
                    <a:pt x="449" y="404"/>
                    <a:pt x="271" y="363"/>
                    <a:pt x="103" y="327"/>
                  </a:cubicBezTo>
                  <a:lnTo>
                    <a:pt x="103" y="327"/>
                  </a:lnTo>
                  <a:cubicBezTo>
                    <a:pt x="0" y="331"/>
                    <a:pt x="240" y="427"/>
                    <a:pt x="277" y="459"/>
                  </a:cubicBezTo>
                  <a:cubicBezTo>
                    <a:pt x="349" y="523"/>
                    <a:pt x="430" y="640"/>
                    <a:pt x="517" y="679"/>
                  </a:cubicBezTo>
                  <a:cubicBezTo>
                    <a:pt x="598" y="715"/>
                    <a:pt x="685" y="728"/>
                    <a:pt x="766" y="763"/>
                  </a:cubicBezTo>
                  <a:cubicBezTo>
                    <a:pt x="855" y="799"/>
                    <a:pt x="944" y="847"/>
                    <a:pt x="1042" y="850"/>
                  </a:cubicBezTo>
                  <a:cubicBezTo>
                    <a:pt x="1047" y="850"/>
                    <a:pt x="1052" y="851"/>
                    <a:pt x="1057" y="851"/>
                  </a:cubicBezTo>
                  <a:cubicBezTo>
                    <a:pt x="1151" y="851"/>
                    <a:pt x="1242" y="813"/>
                    <a:pt x="1335" y="805"/>
                  </a:cubicBezTo>
                  <a:cubicBezTo>
                    <a:pt x="1350" y="804"/>
                    <a:pt x="1364" y="803"/>
                    <a:pt x="1378" y="803"/>
                  </a:cubicBezTo>
                  <a:cubicBezTo>
                    <a:pt x="1515" y="803"/>
                    <a:pt x="1649" y="857"/>
                    <a:pt x="1787" y="859"/>
                  </a:cubicBezTo>
                  <a:cubicBezTo>
                    <a:pt x="1807" y="859"/>
                    <a:pt x="1829" y="858"/>
                    <a:pt x="1842" y="844"/>
                  </a:cubicBezTo>
                  <a:cubicBezTo>
                    <a:pt x="1859" y="824"/>
                    <a:pt x="1849" y="790"/>
                    <a:pt x="1827" y="775"/>
                  </a:cubicBezTo>
                  <a:cubicBezTo>
                    <a:pt x="1806" y="758"/>
                    <a:pt x="1777" y="757"/>
                    <a:pt x="1752" y="757"/>
                  </a:cubicBezTo>
                  <a:cubicBezTo>
                    <a:pt x="1709" y="757"/>
                    <a:pt x="1665" y="759"/>
                    <a:pt x="1622" y="759"/>
                  </a:cubicBezTo>
                  <a:cubicBezTo>
                    <a:pt x="1566" y="759"/>
                    <a:pt x="1510" y="756"/>
                    <a:pt x="1456" y="737"/>
                  </a:cubicBezTo>
                  <a:cubicBezTo>
                    <a:pt x="1390" y="715"/>
                    <a:pt x="1331" y="670"/>
                    <a:pt x="1262" y="651"/>
                  </a:cubicBezTo>
                  <a:cubicBezTo>
                    <a:pt x="1185" y="631"/>
                    <a:pt x="1101" y="647"/>
                    <a:pt x="1022" y="629"/>
                  </a:cubicBezTo>
                  <a:cubicBezTo>
                    <a:pt x="886" y="600"/>
                    <a:pt x="789" y="482"/>
                    <a:pt x="717" y="363"/>
                  </a:cubicBezTo>
                  <a:cubicBezTo>
                    <a:pt x="644" y="244"/>
                    <a:pt x="582" y="114"/>
                    <a:pt x="471" y="28"/>
                  </a:cubicBezTo>
                  <a:cubicBezTo>
                    <a:pt x="453" y="14"/>
                    <a:pt x="430" y="1"/>
                    <a:pt x="4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Rectangle 3">
            <a:extLst>
              <a:ext uri="{FF2B5EF4-FFF2-40B4-BE49-F238E27FC236}">
                <a16:creationId xmlns:a16="http://schemas.microsoft.com/office/drawing/2014/main" id="{035886E9-1AAA-437C-B080-82C1ACB48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9543" y="3151890"/>
            <a:ext cx="47045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Entre la vida y el sueño:</a:t>
            </a:r>
            <a:b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</a:br>
            <a: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“Viendo el mundo por lo que es y lo que puede ser”</a:t>
            </a:r>
            <a:endParaRPr kumimoji="0" lang="es-ES" altLang="es-MX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hilosophy Major for College: Confucius by Slidesgo">
  <a:themeElements>
    <a:clrScheme name="Simple Light">
      <a:dk1>
        <a:srgbClr val="674E43"/>
      </a:dk1>
      <a:lt1>
        <a:srgbClr val="F8F4F2"/>
      </a:lt1>
      <a:dk2>
        <a:srgbClr val="A88F84"/>
      </a:dk2>
      <a:lt2>
        <a:srgbClr val="DDCAC2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674E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282</Words>
  <Application>Microsoft Office PowerPoint</Application>
  <PresentationFormat>Presentación en pantalla (16:9)</PresentationFormat>
  <Paragraphs>25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Oxygen</vt:lpstr>
      <vt:lpstr>Kaushan Script</vt:lpstr>
      <vt:lpstr>Anaheim</vt:lpstr>
      <vt:lpstr>Arial</vt:lpstr>
      <vt:lpstr>Bebas Neue</vt:lpstr>
      <vt:lpstr>Philosophy Major for College: Confucius by Slidesgo</vt:lpstr>
      <vt:lpstr>Entre la vida y el sueño: “Viendo el mundo por lo que es y lo que puede ser”</vt:lpstr>
      <vt:lpstr>Que es el diccionario de las penas oscuras </vt:lpstr>
      <vt:lpstr>Ozurie </vt:lpstr>
      <vt:lpstr>Maru Mori</vt:lpstr>
      <vt:lpstr>¿En que consiste? </vt:lpstr>
      <vt:lpstr>¿Cómo lo entiendo?</vt:lpstr>
      <vt:lpstr> idlewild</vt:lpstr>
      <vt:lpstr> ¿Que es?</vt:lpstr>
      <vt:lpstr>Relación con el titulo </vt:lpstr>
      <vt:lpstr>Gracias por su atención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 la vida y el sueño: “Viendo el mundo por lo que es y lo que puede ser”</dc:title>
  <dc:creator>Edu ibarra</dc:creator>
  <cp:lastModifiedBy>Windows 10 pro</cp:lastModifiedBy>
  <cp:revision>5</cp:revision>
  <dcterms:modified xsi:type="dcterms:W3CDTF">2023-09-23T22:56:23Z</dcterms:modified>
</cp:coreProperties>
</file>