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1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49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7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4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92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15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8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59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19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2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37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9097-005A-41A8-B91C-692A14206A7E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6917-C4B0-4CD5-9B8D-EC0D811D69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1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50" b="17750"/>
          <a:stretch/>
        </p:blipFill>
        <p:spPr>
          <a:xfrm>
            <a:off x="0" y="0"/>
            <a:ext cx="516415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22" t="6950" r="4845" b="12950"/>
          <a:stretch/>
        </p:blipFill>
        <p:spPr>
          <a:xfrm>
            <a:off x="7735584" y="0"/>
            <a:ext cx="445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9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2023-09-14T02:24:03Z</dcterms:created>
  <dcterms:modified xsi:type="dcterms:W3CDTF">2023-09-14T02:24:17Z</dcterms:modified>
</cp:coreProperties>
</file>