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EB448-0E8D-1D2D-7FD6-5AE752428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4156" y="1913467"/>
            <a:ext cx="6815669" cy="1515533"/>
          </a:xfrm>
        </p:spPr>
        <p:txBody>
          <a:bodyPr/>
          <a:lstStyle/>
          <a:p>
            <a:r>
              <a:rPr lang="es-MX" dirty="0"/>
              <a:t>Los Baches de México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3CDD12-DAE3-196A-391F-6B8AF4126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429000"/>
            <a:ext cx="6815669" cy="1549399"/>
          </a:xfrm>
        </p:spPr>
        <p:txBody>
          <a:bodyPr/>
          <a:lstStyle/>
          <a:p>
            <a:r>
              <a:rPr lang="es-MX" dirty="0"/>
              <a:t>Y sus Soluciones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8F9F43-D74C-BE1D-004D-C53028E76EED}"/>
              </a:ext>
            </a:extLst>
          </p:cNvPr>
          <p:cNvSpPr txBox="1"/>
          <p:nvPr/>
        </p:nvSpPr>
        <p:spPr>
          <a:xfrm>
            <a:off x="6780364" y="5051571"/>
            <a:ext cx="297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Aldo Daniel Montoya Muñoz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C033F86-FA59-2632-36A0-FB60D460A952}"/>
              </a:ext>
            </a:extLst>
          </p:cNvPr>
          <p:cNvSpPr txBox="1"/>
          <p:nvPr/>
        </p:nvSpPr>
        <p:spPr>
          <a:xfrm>
            <a:off x="2692398" y="1570008"/>
            <a:ext cx="2095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Desarrollo de Proyectos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D8A7DF-1A84-4B7E-113B-B3BF7B25D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976" y="4382219"/>
            <a:ext cx="2318081" cy="1017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9C180F7-1087-6459-7675-0DAA3B9078E7}"/>
              </a:ext>
            </a:extLst>
          </p:cNvPr>
          <p:cNvSpPr txBox="1"/>
          <p:nvPr/>
        </p:nvSpPr>
        <p:spPr>
          <a:xfrm>
            <a:off x="8065698" y="1516818"/>
            <a:ext cx="239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Mtra. Romina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6B09720-8501-53E6-B7E8-F511E858A98A}"/>
              </a:ext>
            </a:extLst>
          </p:cNvPr>
          <p:cNvSpPr txBox="1"/>
          <p:nvPr/>
        </p:nvSpPr>
        <p:spPr>
          <a:xfrm>
            <a:off x="8501107" y="4759867"/>
            <a:ext cx="1527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22/09/23</a:t>
            </a:r>
          </a:p>
        </p:txBody>
      </p:sp>
    </p:spTree>
    <p:extLst>
      <p:ext uri="{BB962C8B-B14F-4D97-AF65-F5344CB8AC3E}">
        <p14:creationId xmlns:p14="http://schemas.microsoft.com/office/powerpoint/2010/main" val="357741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0F87A1-5BAB-79D2-9F35-62AEA7C3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Los objetivos y el porque de este Cuento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450528-CF4C-0CAF-EA63-B994346FD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828" y="2531052"/>
            <a:ext cx="3026432" cy="240325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Los baches son un problema a nivel mundial, pero en México, este problema es  muy grande, al punto en el que a las personas ya les es común poncharse.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5B344-288D-8561-DCEB-081C062171C9}"/>
              </a:ext>
            </a:extLst>
          </p:cNvPr>
          <p:cNvSpPr txBox="1"/>
          <p:nvPr/>
        </p:nvSpPr>
        <p:spPr>
          <a:xfrm>
            <a:off x="4750279" y="2487073"/>
            <a:ext cx="2277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objetivo de este cuento es darle una solución a los problemas que tienes los baches ,y documentar </a:t>
            </a:r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estos arruinan el día a día de las personas.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01AD46-27FE-355F-B620-F40F9328EB51}"/>
              </a:ext>
            </a:extLst>
          </p:cNvPr>
          <p:cNvSpPr txBox="1"/>
          <p:nvPr/>
        </p:nvSpPr>
        <p:spPr>
          <a:xfrm>
            <a:off x="8343179" y="2487073"/>
            <a:ext cx="25534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200" dirty="0">
                <a:latin typeface="Arial" panose="020B0604020202020204" pitchFamily="34" charset="0"/>
                <a:cs typeface="Arial" panose="020B0604020202020204" pitchFamily="34" charset="0"/>
              </a:rPr>
              <a:t>El porque de este cuento se remonta a que últimamente eh visto a muchas personas tener problemas con los baches.</a:t>
            </a:r>
          </a:p>
        </p:txBody>
      </p:sp>
    </p:spTree>
    <p:extLst>
      <p:ext uri="{BB962C8B-B14F-4D97-AF65-F5344CB8AC3E}">
        <p14:creationId xmlns:p14="http://schemas.microsoft.com/office/powerpoint/2010/main" val="115406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22BC1-8FCD-8D4E-5B44-00DA2246B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 de la </a:t>
            </a:r>
            <a:r>
              <a:rPr lang="es-MX" dirty="0" err="1"/>
              <a:t>Próblematica</a:t>
            </a: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4E3104-8580-AFAF-7834-AEEE3E173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21" y="4005236"/>
            <a:ext cx="4610157" cy="1940945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50116A-B0AF-147C-695D-5FB3F0FFB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423716"/>
            <a:ext cx="9601196" cy="3318936"/>
          </a:xfrm>
        </p:spPr>
        <p:txBody>
          <a:bodyPr/>
          <a:lstStyle/>
          <a:p>
            <a:pPr algn="ctr"/>
            <a:r>
              <a:rPr lang="es-US"/>
              <a:t>Mi cuento tratara sobre una familia indiegena que se acaba de mudar a la ciudad de México, esta se adquirió un vehículo antiguo, pero debido a todos los baches que había no lo pudieron disfrutar </a:t>
            </a:r>
          </a:p>
        </p:txBody>
      </p:sp>
    </p:spTree>
    <p:extLst>
      <p:ext uri="{BB962C8B-B14F-4D97-AF65-F5344CB8AC3E}">
        <p14:creationId xmlns:p14="http://schemas.microsoft.com/office/powerpoint/2010/main" val="35850010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163</TotalTime>
  <Words>130</Words>
  <Application>Microsoft Office PowerPoint</Application>
  <PresentationFormat>Panorámica</PresentationFormat>
  <Paragraphs>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Orgánico</vt:lpstr>
      <vt:lpstr>Los Baches de México </vt:lpstr>
      <vt:lpstr>Los objetivos y el porque de este Cuento</vt:lpstr>
      <vt:lpstr>Resumen de la Próblematica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Baches de México </dc:title>
  <dc:creator>Aldo Saul Muñoz</dc:creator>
  <cp:lastModifiedBy>Usuario invitado</cp:lastModifiedBy>
  <cp:revision>2</cp:revision>
  <dcterms:created xsi:type="dcterms:W3CDTF">2023-09-24T23:45:37Z</dcterms:created>
  <dcterms:modified xsi:type="dcterms:W3CDTF">2023-10-01T19:23:25Z</dcterms:modified>
</cp:coreProperties>
</file>