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907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249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46544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9413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2204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243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96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790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847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3396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402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4D30C-80F5-4B6A-A72C-76409F8799CF}" type="datetimeFigureOut">
              <a:rPr lang="es-MX" smtClean="0"/>
              <a:t>29/09/2023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A86F4-E633-467B-A3CA-A1367C5D7D5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6643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10089" t="30650" r="3511" b="6500"/>
          <a:stretch/>
        </p:blipFill>
        <p:spPr>
          <a:xfrm>
            <a:off x="0" y="0"/>
            <a:ext cx="53030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93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2023-09-30T00:44:06Z</dcterms:created>
  <dcterms:modified xsi:type="dcterms:W3CDTF">2023-09-30T00:46:40Z</dcterms:modified>
</cp:coreProperties>
</file>