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59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36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56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440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916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314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575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086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26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51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CD03C-BB90-4931-B30C-EE1E71FDA3FB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ECD14-939E-4FEB-8517-1AF0B428CE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836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blob:https://web.whatsapp.com/6afad2e0-5e96-423e-9887-45a5f81c866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21200" r="9378" b="24950"/>
          <a:stretch/>
        </p:blipFill>
        <p:spPr>
          <a:xfrm>
            <a:off x="0" y="7937"/>
            <a:ext cx="6332868" cy="6690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86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2023-09-30T00:38:19Z</dcterms:created>
  <dcterms:modified xsi:type="dcterms:W3CDTF">2023-09-30T00:38:40Z</dcterms:modified>
</cp:coreProperties>
</file>