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B02F3-764E-467E-87CE-206E32362A65}" v="145" dt="2023-09-29T04:01:08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1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0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6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3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9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7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11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0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87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8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4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ea typeface="Calibri Light"/>
                <a:cs typeface="Calibri Light"/>
              </a:rPr>
              <a:t>Cuento </a:t>
            </a:r>
            <a:r>
              <a:rPr lang="es-ES" dirty="0" err="1">
                <a:ea typeface="Calibri Light"/>
                <a:cs typeface="Calibri Light"/>
              </a:rPr>
              <a:t>cientifico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Calibri"/>
                <a:cs typeface="Calibri"/>
              </a:rPr>
              <a:t>Hecho por: Renzo </a:t>
            </a:r>
            <a:r>
              <a:rPr lang="es-ES" dirty="0" err="1">
                <a:ea typeface="Calibri"/>
                <a:cs typeface="Calibri"/>
              </a:rPr>
              <a:t>Julian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C461-102D-4DCF-D419-582F9965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objetivo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82671-7A82-6099-36A3-50B8397EC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Dar </a:t>
            </a:r>
            <a:r>
              <a:rPr lang="en-US" dirty="0" err="1">
                <a:ea typeface="Calibri"/>
                <a:cs typeface="Calibri"/>
              </a:rPr>
              <a:t>informacion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los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agugeros</a:t>
            </a:r>
            <a:r>
              <a:rPr lang="en-US" dirty="0">
                <a:ea typeface="Calibri"/>
                <a:cs typeface="Calibri"/>
              </a:rPr>
              <a:t> negros.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Problematica</a:t>
            </a:r>
            <a:r>
              <a:rPr lang="en-US" dirty="0">
                <a:ea typeface="Calibri"/>
                <a:cs typeface="Calibri"/>
              </a:rPr>
              <a:t> que </a:t>
            </a:r>
            <a:r>
              <a:rPr lang="en-US" dirty="0" err="1">
                <a:ea typeface="Calibri"/>
                <a:cs typeface="Calibri"/>
              </a:rPr>
              <a:t>resolveria</a:t>
            </a:r>
            <a:r>
              <a:rPr lang="en-US" dirty="0">
                <a:ea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Pues </a:t>
            </a:r>
            <a:r>
              <a:rPr lang="en-US" dirty="0" err="1">
                <a:ea typeface="+mn-lt"/>
                <a:cs typeface="+mn-lt"/>
              </a:rPr>
              <a:t>puede</a:t>
            </a:r>
            <a:r>
              <a:rPr lang="en-US" dirty="0">
                <a:ea typeface="+mn-lt"/>
                <a:cs typeface="+mn-lt"/>
              </a:rPr>
              <a:t> ser </a:t>
            </a:r>
            <a:r>
              <a:rPr lang="en-US" dirty="0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forma </a:t>
            </a:r>
            <a:r>
              <a:rPr lang="en-US" dirty="0" err="1">
                <a:ea typeface="+mn-lt"/>
                <a:cs typeface="+mn-lt"/>
              </a:rPr>
              <a:t>efectiva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abordar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variedad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problemáticas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científicas</a:t>
            </a:r>
            <a:r>
              <a:rPr lang="en-US" dirty="0">
                <a:ea typeface="+mn-lt"/>
                <a:cs typeface="+mn-lt"/>
              </a:rPr>
              <a:t> y </a:t>
            </a:r>
            <a:r>
              <a:rPr lang="en-US" dirty="0" err="1">
                <a:ea typeface="+mn-lt"/>
                <a:cs typeface="+mn-lt"/>
              </a:rPr>
              <a:t>filosóficas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relacionadas</a:t>
            </a:r>
            <a:r>
              <a:rPr lang="en-US" dirty="0">
                <a:ea typeface="+mn-lt"/>
                <a:cs typeface="+mn-lt"/>
              </a:rPr>
              <a:t> con </a:t>
            </a:r>
            <a:r>
              <a:rPr lang="en-US" dirty="0" err="1">
                <a:ea typeface="+mn-lt"/>
                <a:cs typeface="+mn-lt"/>
              </a:rPr>
              <a:t>este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fenómeno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astrofísico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fascinante</a:t>
            </a:r>
            <a:r>
              <a:rPr lang="en-US" dirty="0">
                <a:ea typeface="+mn-lt"/>
                <a:cs typeface="+mn-lt"/>
              </a:rPr>
              <a:t>, al </a:t>
            </a:r>
            <a:r>
              <a:rPr lang="en-US" dirty="0" err="1">
                <a:ea typeface="+mn-lt"/>
                <a:cs typeface="+mn-lt"/>
              </a:rPr>
              <a:t>tiempo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dirty="0" err="1">
                <a:ea typeface="+mn-lt"/>
                <a:cs typeface="+mn-lt"/>
              </a:rPr>
              <a:t>estimula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dirty="0" err="1">
                <a:ea typeface="+mn-lt"/>
                <a:cs typeface="+mn-lt"/>
              </a:rPr>
              <a:t>curiosidad</a:t>
            </a:r>
            <a:r>
              <a:rPr lang="en-US" dirty="0">
                <a:ea typeface="+mn-lt"/>
                <a:cs typeface="+mn-lt"/>
              </a:rPr>
              <a:t> y la </a:t>
            </a:r>
            <a:r>
              <a:rPr lang="en-US" dirty="0" err="1">
                <a:ea typeface="+mn-lt"/>
                <a:cs typeface="+mn-lt"/>
              </a:rPr>
              <a:t>imaginación</a:t>
            </a:r>
            <a:r>
              <a:rPr lang="en-US" dirty="0">
                <a:ea typeface="+mn-lt"/>
                <a:cs typeface="+mn-lt"/>
              </a:rPr>
              <a:t> del lector.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29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66887-BF7B-871E-A8CA-0E891CD6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resumen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91103-8D7D-8398-AE71-11EFECE2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Elena,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astrofísica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apasionada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los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agujeros</a:t>
            </a:r>
            <a:r>
              <a:rPr lang="en-US" dirty="0">
                <a:ea typeface="+mn-lt"/>
                <a:cs typeface="+mn-lt"/>
              </a:rPr>
              <a:t> negros, </a:t>
            </a:r>
            <a:r>
              <a:rPr lang="en-US" err="1">
                <a:ea typeface="+mn-lt"/>
                <a:cs typeface="+mn-lt"/>
              </a:rPr>
              <a:t>descubre</a:t>
            </a:r>
            <a:r>
              <a:rPr lang="en-US" dirty="0">
                <a:ea typeface="+mn-lt"/>
                <a:cs typeface="+mn-lt"/>
              </a:rPr>
              <a:t> un </a:t>
            </a:r>
            <a:r>
              <a:rPr lang="en-US" err="1">
                <a:ea typeface="+mn-lt"/>
                <a:cs typeface="+mn-lt"/>
              </a:rPr>
              <a:t>agujero</a:t>
            </a:r>
            <a:r>
              <a:rPr lang="en-US" dirty="0">
                <a:ea typeface="+mn-lt"/>
                <a:cs typeface="+mn-lt"/>
              </a:rPr>
              <a:t> negro </a:t>
            </a:r>
            <a:r>
              <a:rPr lang="en-US" err="1">
                <a:ea typeface="+mn-lt"/>
                <a:cs typeface="+mn-lt"/>
              </a:rPr>
              <a:t>supermasivo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err="1">
                <a:ea typeface="+mn-lt"/>
                <a:cs typeface="+mn-lt"/>
              </a:rPr>
              <a:t>emite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pulsaciones</a:t>
            </a:r>
            <a:r>
              <a:rPr lang="en-US" dirty="0">
                <a:ea typeface="+mn-lt"/>
                <a:cs typeface="+mn-lt"/>
              </a:rPr>
              <a:t> de luz </a:t>
            </a:r>
            <a:r>
              <a:rPr lang="en-US" err="1">
                <a:ea typeface="+mn-lt"/>
                <a:cs typeface="+mn-lt"/>
              </a:rPr>
              <a:t>inusuales</a:t>
            </a:r>
            <a:r>
              <a:rPr lang="en-US" dirty="0">
                <a:ea typeface="+mn-lt"/>
                <a:cs typeface="+mn-lt"/>
              </a:rPr>
              <a:t>. Junto a un </a:t>
            </a:r>
            <a:r>
              <a:rPr lang="en-US" err="1">
                <a:ea typeface="+mn-lt"/>
                <a:cs typeface="+mn-lt"/>
              </a:rPr>
              <a:t>equipo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expertos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emprende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misión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espacial</a:t>
            </a:r>
            <a:r>
              <a:rPr lang="en-US" dirty="0">
                <a:ea typeface="+mn-lt"/>
                <a:cs typeface="+mn-lt"/>
              </a:rPr>
              <a:t> para </a:t>
            </a:r>
            <a:r>
              <a:rPr lang="en-US" err="1">
                <a:ea typeface="+mn-lt"/>
                <a:cs typeface="+mn-lt"/>
              </a:rPr>
              <a:t>investigarlo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Descubren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agujero</a:t>
            </a:r>
            <a:r>
              <a:rPr lang="en-US" dirty="0">
                <a:ea typeface="+mn-lt"/>
                <a:cs typeface="+mn-lt"/>
              </a:rPr>
              <a:t> negro </a:t>
            </a:r>
            <a:r>
              <a:rPr lang="en-US" err="1">
                <a:ea typeface="+mn-lt"/>
                <a:cs typeface="+mn-lt"/>
              </a:rPr>
              <a:t>está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rodeado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esfera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materia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densa</a:t>
            </a:r>
            <a:r>
              <a:rPr lang="en-US" dirty="0">
                <a:ea typeface="+mn-lt"/>
                <a:cs typeface="+mn-lt"/>
              </a:rPr>
              <a:t> que </a:t>
            </a:r>
            <a:r>
              <a:rPr lang="en-US" err="1">
                <a:ea typeface="+mn-lt"/>
                <a:cs typeface="+mn-lt"/>
              </a:rPr>
              <a:t>emite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rayos</a:t>
            </a:r>
            <a:r>
              <a:rPr lang="en-US" dirty="0">
                <a:ea typeface="+mn-lt"/>
                <a:cs typeface="+mn-lt"/>
              </a:rPr>
              <a:t> X y </a:t>
            </a:r>
            <a:r>
              <a:rPr lang="en-US" err="1">
                <a:ea typeface="+mn-lt"/>
                <a:cs typeface="+mn-lt"/>
              </a:rPr>
              <a:t>partículas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alta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, lo que </a:t>
            </a:r>
            <a:r>
              <a:rPr lang="en-US" err="1">
                <a:ea typeface="+mn-lt"/>
                <a:cs typeface="+mn-lt"/>
              </a:rPr>
              <a:t>podría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revolucionar</a:t>
            </a:r>
            <a:r>
              <a:rPr lang="en-US" dirty="0">
                <a:ea typeface="+mn-lt"/>
                <a:cs typeface="+mn-lt"/>
              </a:rPr>
              <a:t> la </a:t>
            </a:r>
            <a:r>
              <a:rPr lang="en-US" err="1">
                <a:ea typeface="+mn-lt"/>
                <a:cs typeface="+mn-lt"/>
              </a:rPr>
              <a:t>generación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energía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la Tierra. </a:t>
            </a:r>
            <a:r>
              <a:rPr lang="en-US" err="1">
                <a:ea typeface="+mn-lt"/>
                <a:cs typeface="+mn-lt"/>
              </a:rPr>
              <a:t>Además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el</a:t>
            </a:r>
            <a:r>
              <a:rPr lang="en-US" dirty="0">
                <a:ea typeface="+mn-lt"/>
                <a:cs typeface="+mn-lt"/>
              </a:rPr>
              <a:t> campo </a:t>
            </a:r>
            <a:r>
              <a:rPr lang="en-US" err="1">
                <a:ea typeface="+mn-lt"/>
                <a:cs typeface="+mn-lt"/>
              </a:rPr>
              <a:t>gravitatorio</a:t>
            </a:r>
            <a:r>
              <a:rPr lang="en-US" dirty="0">
                <a:ea typeface="+mn-lt"/>
                <a:cs typeface="+mn-lt"/>
              </a:rPr>
              <a:t> de la </a:t>
            </a:r>
            <a:r>
              <a:rPr lang="en-US" err="1">
                <a:ea typeface="+mn-lt"/>
                <a:cs typeface="+mn-lt"/>
              </a:rPr>
              <a:t>esfera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parece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controlable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Calibri"/>
              <a:cs typeface="Calibri"/>
            </a:endParaRPr>
          </a:p>
          <a:p>
            <a:endParaRPr lang="en-US"/>
          </a:p>
          <a:p>
            <a:r>
              <a:rPr lang="en-US" dirty="0"/>
              <a:t>Eso seria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293469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B4DC-78E4-BAA6-AEF5-A9A3D43C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3FE8-6E29-B338-47A8-2A75808B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9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Cuento cientifico</vt:lpstr>
      <vt:lpstr>objetivo</vt:lpstr>
      <vt:lpstr>resumen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42</cp:revision>
  <dcterms:created xsi:type="dcterms:W3CDTF">2023-09-29T03:45:31Z</dcterms:created>
  <dcterms:modified xsi:type="dcterms:W3CDTF">2023-09-29T04:01:15Z</dcterms:modified>
</cp:coreProperties>
</file>