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handoutMasterIdLst>
    <p:handoutMasterId r:id="rId9"/>
  </p:handoutMasterIdLst>
  <p:sldIdLst>
    <p:sldId id="267" r:id="rId5"/>
    <p:sldId id="269" r:id="rId6"/>
    <p:sldId id="268" r:id="rId7"/>
  </p:sldIdLst>
  <p:sldSz cx="12192000" cy="6858000"/>
  <p:notesSz cx="6858000" cy="9144000"/>
  <p:defaultTextStyle>
    <a:defPPr rtl="0">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BDF651-88B3-43B3-A600-6D49F7CD2426}" v="14" dt="2023-09-28T20:31:27.331"/>
  </p1510:revLst>
</p1510:revInfo>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0" d="100"/>
          <a:sy n="80" d="100"/>
        </p:scale>
        <p:origin x="378" y="-78"/>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83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MX"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E6F8DEC-15B7-4F33-83F3-0278FEB69D96}" type="datetime1">
              <a:rPr lang="es-MX" smtClean="0"/>
              <a:t>28/09/2023</a:t>
            </a:fld>
            <a:endParaRPr lang="es-MX"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MX"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3A36C10-A9D4-4995-9BAF-95FBD77A724B}" type="slidenum">
              <a:rPr lang="es-MX" smtClean="0"/>
              <a:t>‹Nº›</a:t>
            </a:fld>
            <a:endParaRPr lang="es-MX" dirty="0"/>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MX" noProof="0"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B3B9BE9-7950-4E27-BE1F-EA5A02A7F50E}" type="datetime1">
              <a:rPr lang="es-MX" noProof="0" smtClean="0"/>
              <a:t>28/09/2023</a:t>
            </a:fld>
            <a:endParaRPr lang="es-MX" noProof="0"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MX" noProof="0" dirty="0"/>
          </a:p>
        </p:txBody>
      </p:sp>
      <p:sp>
        <p:nvSpPr>
          <p:cNvPr id="5" name="Marcador de posición de notas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es-MX" noProof="0" dirty="0"/>
              <a:t>Haz clic para modificar los estilos de texto del patrón</a:t>
            </a:r>
          </a:p>
          <a:p>
            <a:pPr lvl="1" rtl="0"/>
            <a:r>
              <a:rPr lang="es-MX" noProof="0" dirty="0"/>
              <a:t>Segundo nivel</a:t>
            </a:r>
          </a:p>
          <a:p>
            <a:pPr lvl="2" rtl="0"/>
            <a:r>
              <a:rPr lang="es-MX" noProof="0" dirty="0"/>
              <a:t>Tercer nivel</a:t>
            </a:r>
          </a:p>
          <a:p>
            <a:pPr lvl="3" rtl="0"/>
            <a:r>
              <a:rPr lang="es-MX" noProof="0" dirty="0"/>
              <a:t>Cuarto nivel</a:t>
            </a:r>
          </a:p>
          <a:p>
            <a:pPr lvl="4" rtl="0"/>
            <a:r>
              <a:rPr lang="es-MX"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MX"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3AEF9EC-8318-4FF6-847E-A85BBD2B7E49}" type="slidenum">
              <a:rPr lang="es-MX" noProof="0" smtClean="0"/>
              <a:t>‹Nº›</a:t>
            </a:fld>
            <a:endParaRPr lang="es-MX" noProof="0" dirty="0"/>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MX" dirty="0"/>
          </a:p>
        </p:txBody>
      </p:sp>
      <p:sp>
        <p:nvSpPr>
          <p:cNvPr id="4" name="Marcador de posición de número de diapositiva 3"/>
          <p:cNvSpPr>
            <a:spLocks noGrp="1"/>
          </p:cNvSpPr>
          <p:nvPr>
            <p:ph type="sldNum" sz="quarter" idx="10"/>
          </p:nvPr>
        </p:nvSpPr>
        <p:spPr/>
        <p:txBody>
          <a:bodyPr/>
          <a:lstStyle/>
          <a:p>
            <a:pPr rtl="0"/>
            <a:fld id="{23AEF9EC-8318-4FF6-847E-A85BBD2B7E49}" type="slidenum">
              <a:rPr lang="es-MX" noProof="0" smtClean="0"/>
              <a:t>1</a:t>
            </a:fld>
            <a:endParaRPr lang="es-MX" noProof="0" dirty="0"/>
          </a:p>
        </p:txBody>
      </p:sp>
    </p:spTree>
    <p:extLst>
      <p:ext uri="{BB962C8B-B14F-4D97-AF65-F5344CB8AC3E}">
        <p14:creationId xmlns:p14="http://schemas.microsoft.com/office/powerpoint/2010/main" val="2294575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09600" y="261254"/>
            <a:ext cx="8226490" cy="3083767"/>
          </a:xfrm>
        </p:spPr>
        <p:txBody>
          <a:bodyPr rtlCol="0" anchor="b">
            <a:normAutofit/>
          </a:bodyPr>
          <a:lstStyle>
            <a:lvl1pPr algn="l">
              <a:lnSpc>
                <a:spcPct val="80000"/>
              </a:lnSpc>
              <a:defRPr sz="7200">
                <a:solidFill>
                  <a:schemeClr val="tx1"/>
                </a:solidFill>
              </a:defRPr>
            </a:lvl1pPr>
          </a:lstStyle>
          <a:p>
            <a:pPr rtl="0"/>
            <a:r>
              <a:rPr lang="es-ES" noProof="0"/>
              <a:t>Haga clic para modificar el estilo de título del patrón</a:t>
            </a:r>
            <a:endParaRPr lang="es-MX" noProof="0" dirty="0"/>
          </a:p>
        </p:txBody>
      </p:sp>
      <p:sp>
        <p:nvSpPr>
          <p:cNvPr id="3" name="Subtítulo 2"/>
          <p:cNvSpPr>
            <a:spLocks noGrp="1"/>
          </p:cNvSpPr>
          <p:nvPr>
            <p:ph type="subTitle" idx="1"/>
          </p:nvPr>
        </p:nvSpPr>
        <p:spPr>
          <a:xfrm>
            <a:off x="609600" y="3386585"/>
            <a:ext cx="8229600" cy="1371600"/>
          </a:xfrm>
        </p:spPr>
        <p:txBody>
          <a:bodyPr rtlCol="0"/>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MX" noProof="0"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MX" noProof="0" dirty="0"/>
          </a:p>
        </p:txBody>
      </p:sp>
      <p:sp>
        <p:nvSpPr>
          <p:cNvPr id="3" name="Marcador de posición de texto vertical 2"/>
          <p:cNvSpPr>
            <a:spLocks noGrp="1"/>
          </p:cNvSpPr>
          <p:nvPr>
            <p:ph type="body" orient="vert" idx="1"/>
          </p:nvPr>
        </p:nvSpPr>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5" name="Marcador de posición de pie de página 4"/>
          <p:cNvSpPr>
            <a:spLocks noGrp="1"/>
          </p:cNvSpPr>
          <p:nvPr>
            <p:ph type="ftr" sz="quarter" idx="11"/>
          </p:nvPr>
        </p:nvSpPr>
        <p:spPr/>
        <p:txBody>
          <a:bodyPr rtlCol="0"/>
          <a:lstStyle/>
          <a:p>
            <a:pPr rtl="0"/>
            <a:r>
              <a:rPr lang="es-MX" noProof="0" dirty="0"/>
              <a:t>Agregar un pie de página</a:t>
            </a:r>
          </a:p>
        </p:txBody>
      </p:sp>
      <p:sp>
        <p:nvSpPr>
          <p:cNvPr id="4" name="Marcador de posición de fecha 3"/>
          <p:cNvSpPr>
            <a:spLocks noGrp="1"/>
          </p:cNvSpPr>
          <p:nvPr>
            <p:ph type="dt" sz="half" idx="10"/>
          </p:nvPr>
        </p:nvSpPr>
        <p:spPr/>
        <p:txBody>
          <a:bodyPr rtlCol="0"/>
          <a:lstStyle/>
          <a:p>
            <a:pPr rtl="0"/>
            <a:fld id="{8FBB15FC-8C1C-43BD-988B-25950916BBF8}" type="datetime1">
              <a:rPr lang="es-MX" noProof="0" smtClean="0"/>
              <a:t>28/09/2023</a:t>
            </a:fld>
            <a:endParaRPr lang="es-MX" noProof="0" dirty="0"/>
          </a:p>
        </p:txBody>
      </p:sp>
      <p:sp>
        <p:nvSpPr>
          <p:cNvPr id="6" name="Marcador de posición de número de diapositiva 5"/>
          <p:cNvSpPr>
            <a:spLocks noGrp="1"/>
          </p:cNvSpPr>
          <p:nvPr>
            <p:ph type="sldNum" sz="quarter" idx="12"/>
          </p:nvPr>
        </p:nvSpPr>
        <p:spPr/>
        <p:txBody>
          <a:bodyPr rtlCol="0"/>
          <a:lstStyle/>
          <a:p>
            <a:pPr rtl="0"/>
            <a:fld id="{E31375A4-56A4-47D6-9801-1991572033F7}" type="slidenum">
              <a:rPr lang="es-MX" noProof="0" smtClean="0"/>
              <a:t>‹Nº›</a:t>
            </a:fld>
            <a:endParaRPr lang="es-MX" noProof="0"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250680" y="365125"/>
            <a:ext cx="1645920" cy="5811838"/>
          </a:xfrm>
        </p:spPr>
        <p:txBody>
          <a:bodyPr vert="eaVert" rtlCol="0"/>
          <a:lstStyle>
            <a:lvl1pPr>
              <a:defRPr/>
            </a:lvl1pPr>
          </a:lstStyle>
          <a:p>
            <a:pPr rtl="0"/>
            <a:r>
              <a:rPr lang="es-ES" noProof="0"/>
              <a:t>Haga clic para modificar el estilo de título del patrón</a:t>
            </a:r>
            <a:endParaRPr lang="es-MX" noProof="0" dirty="0"/>
          </a:p>
        </p:txBody>
      </p:sp>
      <p:sp>
        <p:nvSpPr>
          <p:cNvPr id="3" name="Marcador de posición de texto vertical 2"/>
          <p:cNvSpPr>
            <a:spLocks noGrp="1"/>
          </p:cNvSpPr>
          <p:nvPr>
            <p:ph type="body" orient="vert" idx="1"/>
          </p:nvPr>
        </p:nvSpPr>
        <p:spPr>
          <a:xfrm>
            <a:off x="1295400" y="365125"/>
            <a:ext cx="7624664" cy="5811838"/>
          </a:xfrm>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5" name="Marcador de posición de pie de página 4"/>
          <p:cNvSpPr>
            <a:spLocks noGrp="1"/>
          </p:cNvSpPr>
          <p:nvPr>
            <p:ph type="ftr" sz="quarter" idx="11"/>
          </p:nvPr>
        </p:nvSpPr>
        <p:spPr/>
        <p:txBody>
          <a:bodyPr rtlCol="0"/>
          <a:lstStyle/>
          <a:p>
            <a:pPr rtl="0"/>
            <a:r>
              <a:rPr lang="es-MX" noProof="0" dirty="0"/>
              <a:t>Agregar un pie de página</a:t>
            </a:r>
          </a:p>
        </p:txBody>
      </p:sp>
      <p:sp>
        <p:nvSpPr>
          <p:cNvPr id="4" name="Marcador de posición de fecha 3"/>
          <p:cNvSpPr>
            <a:spLocks noGrp="1"/>
          </p:cNvSpPr>
          <p:nvPr>
            <p:ph type="dt" sz="half" idx="10"/>
          </p:nvPr>
        </p:nvSpPr>
        <p:spPr/>
        <p:txBody>
          <a:bodyPr rtlCol="0"/>
          <a:lstStyle/>
          <a:p>
            <a:pPr rtl="0"/>
            <a:fld id="{25339D1F-AF24-4C8D-B9BB-AD644EEC9D83}" type="datetime1">
              <a:rPr lang="es-MX" noProof="0" smtClean="0"/>
              <a:t>28/09/2023</a:t>
            </a:fld>
            <a:endParaRPr lang="es-MX" noProof="0" dirty="0"/>
          </a:p>
        </p:txBody>
      </p:sp>
      <p:sp>
        <p:nvSpPr>
          <p:cNvPr id="6" name="Marcador de posición de número de diapositiva 5"/>
          <p:cNvSpPr>
            <a:spLocks noGrp="1"/>
          </p:cNvSpPr>
          <p:nvPr>
            <p:ph type="sldNum" sz="quarter" idx="12"/>
          </p:nvPr>
        </p:nvSpPr>
        <p:spPr/>
        <p:txBody>
          <a:bodyPr rtlCol="0"/>
          <a:lstStyle/>
          <a:p>
            <a:pPr rtl="0"/>
            <a:fld id="{E31375A4-56A4-47D6-9801-1991572033F7}" type="slidenum">
              <a:rPr lang="es-MX" noProof="0" smtClean="0"/>
              <a:t>‹Nº›</a:t>
            </a:fld>
            <a:endParaRPr lang="es-MX" noProof="0"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MX" noProof="0" dirty="0"/>
          </a:p>
        </p:txBody>
      </p:sp>
      <p:sp>
        <p:nvSpPr>
          <p:cNvPr id="3" name="Marcador de posición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5" name="Marcador de posición de pie de página 4"/>
          <p:cNvSpPr>
            <a:spLocks noGrp="1"/>
          </p:cNvSpPr>
          <p:nvPr>
            <p:ph type="ftr" sz="quarter" idx="11"/>
          </p:nvPr>
        </p:nvSpPr>
        <p:spPr/>
        <p:txBody>
          <a:bodyPr rtlCol="0"/>
          <a:lstStyle/>
          <a:p>
            <a:pPr rtl="0"/>
            <a:r>
              <a:rPr lang="es-MX" noProof="0" dirty="0"/>
              <a:t>Agregar un pie de página</a:t>
            </a:r>
          </a:p>
        </p:txBody>
      </p:sp>
      <p:sp>
        <p:nvSpPr>
          <p:cNvPr id="4" name="Marcador de posición de fecha 3"/>
          <p:cNvSpPr>
            <a:spLocks noGrp="1"/>
          </p:cNvSpPr>
          <p:nvPr>
            <p:ph type="dt" sz="half" idx="10"/>
          </p:nvPr>
        </p:nvSpPr>
        <p:spPr/>
        <p:txBody>
          <a:bodyPr rtlCol="0"/>
          <a:lstStyle/>
          <a:p>
            <a:pPr rtl="0"/>
            <a:fld id="{443DCF87-E90E-404B-9501-8830B1DECC9E}" type="datetime1">
              <a:rPr lang="es-MX" noProof="0" smtClean="0"/>
              <a:t>28/09/2023</a:t>
            </a:fld>
            <a:endParaRPr lang="es-MX" noProof="0" dirty="0"/>
          </a:p>
        </p:txBody>
      </p:sp>
      <p:sp>
        <p:nvSpPr>
          <p:cNvPr id="6" name="Marcador de posición de número de diapositiva 5"/>
          <p:cNvSpPr>
            <a:spLocks noGrp="1"/>
          </p:cNvSpPr>
          <p:nvPr>
            <p:ph type="sldNum" sz="quarter" idx="12"/>
          </p:nvPr>
        </p:nvSpPr>
        <p:spPr/>
        <p:txBody>
          <a:bodyPr rtlCol="0"/>
          <a:lstStyle/>
          <a:p>
            <a:pPr rtl="0"/>
            <a:fld id="{E31375A4-56A4-47D6-9801-1991572033F7}" type="slidenum">
              <a:rPr lang="es-MX" noProof="0" smtClean="0"/>
              <a:t>‹Nº›</a:t>
            </a:fld>
            <a:endParaRPr lang="es-MX" noProof="0"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12648" y="265176"/>
            <a:ext cx="8229600" cy="3081528"/>
          </a:xfrm>
        </p:spPr>
        <p:txBody>
          <a:bodyPr rtlCol="0" anchor="b">
            <a:normAutofit/>
          </a:bodyPr>
          <a:lstStyle>
            <a:lvl1pPr>
              <a:defRPr sz="5400"/>
            </a:lvl1pPr>
          </a:lstStyle>
          <a:p>
            <a:pPr rtl="0"/>
            <a:r>
              <a:rPr lang="es-ES" noProof="0"/>
              <a:t>Haga clic para modificar el estilo de título del patrón</a:t>
            </a:r>
            <a:endParaRPr lang="es-MX" noProof="0" dirty="0"/>
          </a:p>
        </p:txBody>
      </p:sp>
      <p:sp>
        <p:nvSpPr>
          <p:cNvPr id="3" name="Marcador de posición de texto 2"/>
          <p:cNvSpPr>
            <a:spLocks noGrp="1"/>
          </p:cNvSpPr>
          <p:nvPr>
            <p:ph type="body" idx="1"/>
          </p:nvPr>
        </p:nvSpPr>
        <p:spPr>
          <a:xfrm>
            <a:off x="612648" y="3388268"/>
            <a:ext cx="8229600" cy="1371600"/>
          </a:xfrm>
        </p:spPr>
        <p:txBody>
          <a:bodyPr rtlCol="0"/>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es-ES" noProof="0"/>
              <a:t>Haga clic para modificar los estilos de texto del patrón</a:t>
            </a:r>
          </a:p>
        </p:txBody>
      </p:sp>
      <p:sp>
        <p:nvSpPr>
          <p:cNvPr id="5" name="Marcador de posición de pie de página 4"/>
          <p:cNvSpPr>
            <a:spLocks noGrp="1"/>
          </p:cNvSpPr>
          <p:nvPr>
            <p:ph type="ftr" sz="quarter" idx="11"/>
          </p:nvPr>
        </p:nvSpPr>
        <p:spPr/>
        <p:txBody>
          <a:bodyPr rtlCol="0"/>
          <a:lstStyle/>
          <a:p>
            <a:pPr rtl="0"/>
            <a:r>
              <a:rPr lang="es-MX" noProof="0" dirty="0"/>
              <a:t>Agregar un pie de página</a:t>
            </a:r>
          </a:p>
        </p:txBody>
      </p:sp>
      <p:sp>
        <p:nvSpPr>
          <p:cNvPr id="4" name="Marcador de posición de fecha 3"/>
          <p:cNvSpPr>
            <a:spLocks noGrp="1"/>
          </p:cNvSpPr>
          <p:nvPr>
            <p:ph type="dt" sz="half" idx="10"/>
          </p:nvPr>
        </p:nvSpPr>
        <p:spPr/>
        <p:txBody>
          <a:bodyPr rtlCol="0"/>
          <a:lstStyle/>
          <a:p>
            <a:pPr rtl="0"/>
            <a:fld id="{95F1E5C8-1528-4FCC-9991-08B03A20177F}" type="datetime1">
              <a:rPr lang="es-MX" noProof="0" smtClean="0"/>
              <a:t>28/09/2023</a:t>
            </a:fld>
            <a:endParaRPr lang="es-MX" noProof="0" dirty="0"/>
          </a:p>
        </p:txBody>
      </p:sp>
      <p:sp>
        <p:nvSpPr>
          <p:cNvPr id="6" name="Marcador de posición de número de diapositiva 5"/>
          <p:cNvSpPr>
            <a:spLocks noGrp="1"/>
          </p:cNvSpPr>
          <p:nvPr>
            <p:ph type="sldNum" sz="quarter" idx="12"/>
          </p:nvPr>
        </p:nvSpPr>
        <p:spPr/>
        <p:txBody>
          <a:bodyPr rtlCol="0"/>
          <a:lstStyle/>
          <a:p>
            <a:pPr rtl="0"/>
            <a:fld id="{E31375A4-56A4-47D6-9801-1991572033F7}" type="slidenum">
              <a:rPr lang="es-MX" noProof="0" smtClean="0"/>
              <a:t>‹Nº›</a:t>
            </a:fld>
            <a:endParaRPr lang="es-MX" noProof="0" dirty="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MX" noProof="0" dirty="0"/>
          </a:p>
        </p:txBody>
      </p:sp>
      <p:sp>
        <p:nvSpPr>
          <p:cNvPr id="3" name="Marcador de posición de contenido 2"/>
          <p:cNvSpPr>
            <a:spLocks noGrp="1"/>
          </p:cNvSpPr>
          <p:nvPr>
            <p:ph sz="half" idx="1"/>
          </p:nvPr>
        </p:nvSpPr>
        <p:spPr>
          <a:xfrm>
            <a:off x="1295401" y="1828800"/>
            <a:ext cx="4572000" cy="4348163"/>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4" name="Marcador de posición de contenido 3"/>
          <p:cNvSpPr>
            <a:spLocks noGrp="1"/>
          </p:cNvSpPr>
          <p:nvPr>
            <p:ph sz="half" idx="2"/>
          </p:nvPr>
        </p:nvSpPr>
        <p:spPr>
          <a:xfrm>
            <a:off x="6324599" y="1828800"/>
            <a:ext cx="4572000" cy="4348163"/>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6" name="Marcador de posición de pie de página 5"/>
          <p:cNvSpPr>
            <a:spLocks noGrp="1"/>
          </p:cNvSpPr>
          <p:nvPr>
            <p:ph type="ftr" sz="quarter" idx="11"/>
          </p:nvPr>
        </p:nvSpPr>
        <p:spPr/>
        <p:txBody>
          <a:bodyPr rtlCol="0"/>
          <a:lstStyle/>
          <a:p>
            <a:pPr rtl="0"/>
            <a:r>
              <a:rPr lang="es-MX" noProof="0" dirty="0"/>
              <a:t>Agregar un pie de página</a:t>
            </a:r>
          </a:p>
        </p:txBody>
      </p:sp>
      <p:sp>
        <p:nvSpPr>
          <p:cNvPr id="5" name="Marcador de posición de fecha 4"/>
          <p:cNvSpPr>
            <a:spLocks noGrp="1"/>
          </p:cNvSpPr>
          <p:nvPr>
            <p:ph type="dt" sz="half" idx="10"/>
          </p:nvPr>
        </p:nvSpPr>
        <p:spPr/>
        <p:txBody>
          <a:bodyPr rtlCol="0"/>
          <a:lstStyle/>
          <a:p>
            <a:pPr rtl="0"/>
            <a:fld id="{39835851-6536-443A-83B0-33BB87754918}" type="datetime1">
              <a:rPr lang="es-MX" noProof="0" smtClean="0"/>
              <a:t>28/09/2023</a:t>
            </a:fld>
            <a:endParaRPr lang="es-MX" noProof="0" dirty="0"/>
          </a:p>
        </p:txBody>
      </p:sp>
      <p:sp>
        <p:nvSpPr>
          <p:cNvPr id="7" name="Marcador de posición de número de diapositiva 6"/>
          <p:cNvSpPr>
            <a:spLocks noGrp="1"/>
          </p:cNvSpPr>
          <p:nvPr>
            <p:ph type="sldNum" sz="quarter" idx="12"/>
          </p:nvPr>
        </p:nvSpPr>
        <p:spPr/>
        <p:txBody>
          <a:bodyPr rtlCol="0"/>
          <a:lstStyle/>
          <a:p>
            <a:pPr rtl="0"/>
            <a:fld id="{E31375A4-56A4-47D6-9801-1991572033F7}" type="slidenum">
              <a:rPr lang="es-MX" noProof="0" smtClean="0"/>
              <a:t>‹Nº›</a:t>
            </a:fld>
            <a:endParaRPr lang="es-MX" noProof="0"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MX" noProof="0" dirty="0"/>
          </a:p>
        </p:txBody>
      </p:sp>
      <p:sp>
        <p:nvSpPr>
          <p:cNvPr id="3" name="Marcador de posición de texto 2"/>
          <p:cNvSpPr>
            <a:spLocks noGrp="1"/>
          </p:cNvSpPr>
          <p:nvPr>
            <p:ph type="body" idx="1"/>
          </p:nvPr>
        </p:nvSpPr>
        <p:spPr>
          <a:xfrm>
            <a:off x="1298448" y="1627258"/>
            <a:ext cx="4572000" cy="685800"/>
          </a:xfrm>
        </p:spPr>
        <p:txBody>
          <a:bodyPr rtlCol="0"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p:nvPr>
        </p:nvSpPr>
        <p:spPr>
          <a:xfrm>
            <a:off x="1298448" y="2373284"/>
            <a:ext cx="4572000" cy="3840480"/>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5" name="Marcador de posición de texto 4"/>
          <p:cNvSpPr>
            <a:spLocks noGrp="1"/>
          </p:cNvSpPr>
          <p:nvPr>
            <p:ph type="body" sz="quarter" idx="3"/>
          </p:nvPr>
        </p:nvSpPr>
        <p:spPr>
          <a:xfrm>
            <a:off x="6327648" y="1627258"/>
            <a:ext cx="4572000" cy="685800"/>
          </a:xfrm>
        </p:spPr>
        <p:txBody>
          <a:bodyPr rtlCol="0"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p:cNvSpPr>
            <a:spLocks noGrp="1"/>
          </p:cNvSpPr>
          <p:nvPr>
            <p:ph sz="quarter" idx="4"/>
          </p:nvPr>
        </p:nvSpPr>
        <p:spPr>
          <a:xfrm>
            <a:off x="6327648" y="2373284"/>
            <a:ext cx="4572000" cy="3840480"/>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8" name="Marcador de posición de pie de página 7"/>
          <p:cNvSpPr>
            <a:spLocks noGrp="1"/>
          </p:cNvSpPr>
          <p:nvPr>
            <p:ph type="ftr" sz="quarter" idx="11"/>
          </p:nvPr>
        </p:nvSpPr>
        <p:spPr/>
        <p:txBody>
          <a:bodyPr rtlCol="0"/>
          <a:lstStyle/>
          <a:p>
            <a:pPr rtl="0"/>
            <a:r>
              <a:rPr lang="es-MX" noProof="0" dirty="0"/>
              <a:t>Agregar un pie de página</a:t>
            </a:r>
          </a:p>
        </p:txBody>
      </p:sp>
      <p:sp>
        <p:nvSpPr>
          <p:cNvPr id="7" name="Marcador de posición de fecha 6"/>
          <p:cNvSpPr>
            <a:spLocks noGrp="1"/>
          </p:cNvSpPr>
          <p:nvPr>
            <p:ph type="dt" sz="half" idx="10"/>
          </p:nvPr>
        </p:nvSpPr>
        <p:spPr/>
        <p:txBody>
          <a:bodyPr rtlCol="0"/>
          <a:lstStyle/>
          <a:p>
            <a:pPr rtl="0"/>
            <a:fld id="{B17733DF-CCA4-4491-921A-437C3C2321B0}" type="datetime1">
              <a:rPr lang="es-MX" noProof="0" smtClean="0"/>
              <a:t>28/09/2023</a:t>
            </a:fld>
            <a:endParaRPr lang="es-MX" noProof="0" dirty="0"/>
          </a:p>
        </p:txBody>
      </p:sp>
      <p:sp>
        <p:nvSpPr>
          <p:cNvPr id="9" name="Marcador de posición de número de diapositiva 8"/>
          <p:cNvSpPr>
            <a:spLocks noGrp="1"/>
          </p:cNvSpPr>
          <p:nvPr>
            <p:ph type="sldNum" sz="quarter" idx="12"/>
          </p:nvPr>
        </p:nvSpPr>
        <p:spPr/>
        <p:txBody>
          <a:bodyPr rtlCol="0"/>
          <a:lstStyle/>
          <a:p>
            <a:pPr rtl="0"/>
            <a:fld id="{E31375A4-56A4-47D6-9801-1991572033F7}" type="slidenum">
              <a:rPr lang="es-MX" noProof="0" smtClean="0"/>
              <a:t>‹Nº›</a:t>
            </a:fld>
            <a:endParaRPr lang="es-MX" noProof="0"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MX" noProof="0" dirty="0"/>
          </a:p>
        </p:txBody>
      </p:sp>
      <p:sp>
        <p:nvSpPr>
          <p:cNvPr id="4" name="Marcador de posición de pie de página 3"/>
          <p:cNvSpPr>
            <a:spLocks noGrp="1"/>
          </p:cNvSpPr>
          <p:nvPr>
            <p:ph type="ftr" sz="quarter" idx="11"/>
          </p:nvPr>
        </p:nvSpPr>
        <p:spPr/>
        <p:txBody>
          <a:bodyPr rtlCol="0"/>
          <a:lstStyle/>
          <a:p>
            <a:pPr rtl="0"/>
            <a:r>
              <a:rPr lang="es-MX" noProof="0" dirty="0"/>
              <a:t>Agregar un pie de página</a:t>
            </a:r>
          </a:p>
        </p:txBody>
      </p:sp>
      <p:sp>
        <p:nvSpPr>
          <p:cNvPr id="3" name="Marcador de posición de fecha 2"/>
          <p:cNvSpPr>
            <a:spLocks noGrp="1"/>
          </p:cNvSpPr>
          <p:nvPr>
            <p:ph type="dt" sz="half" idx="10"/>
          </p:nvPr>
        </p:nvSpPr>
        <p:spPr/>
        <p:txBody>
          <a:bodyPr rtlCol="0"/>
          <a:lstStyle/>
          <a:p>
            <a:pPr rtl="0"/>
            <a:fld id="{E07326A5-7E05-4449-8678-75DC3B72070E}" type="datetime1">
              <a:rPr lang="es-MX" noProof="0" smtClean="0"/>
              <a:t>28/09/2023</a:t>
            </a:fld>
            <a:endParaRPr lang="es-MX" noProof="0" dirty="0"/>
          </a:p>
        </p:txBody>
      </p:sp>
      <p:sp>
        <p:nvSpPr>
          <p:cNvPr id="5" name="Marcador de posición de número de diapositiva 4"/>
          <p:cNvSpPr>
            <a:spLocks noGrp="1"/>
          </p:cNvSpPr>
          <p:nvPr>
            <p:ph type="sldNum" sz="quarter" idx="12"/>
          </p:nvPr>
        </p:nvSpPr>
        <p:spPr/>
        <p:txBody>
          <a:bodyPr rtlCol="0"/>
          <a:lstStyle/>
          <a:p>
            <a:pPr rtl="0"/>
            <a:fld id="{E31375A4-56A4-47D6-9801-1991572033F7}" type="slidenum">
              <a:rPr lang="es-MX" noProof="0" smtClean="0"/>
              <a:t>‹Nº›</a:t>
            </a:fld>
            <a:endParaRPr lang="es-MX" noProof="0"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p>
            <a:pPr rtl="0"/>
            <a:r>
              <a:rPr lang="es-MX" noProof="0" dirty="0"/>
              <a:t>Agregar un pie de página</a:t>
            </a:r>
          </a:p>
        </p:txBody>
      </p:sp>
      <p:sp>
        <p:nvSpPr>
          <p:cNvPr id="2" name="Marcador de posición de fecha 1"/>
          <p:cNvSpPr>
            <a:spLocks noGrp="1"/>
          </p:cNvSpPr>
          <p:nvPr>
            <p:ph type="dt" sz="half" idx="10"/>
          </p:nvPr>
        </p:nvSpPr>
        <p:spPr/>
        <p:txBody>
          <a:bodyPr rtlCol="0"/>
          <a:lstStyle/>
          <a:p>
            <a:pPr rtl="0"/>
            <a:fld id="{844B7C31-5155-4C1B-8EB6-8974B23EA062}" type="datetime1">
              <a:rPr lang="es-MX" noProof="0" smtClean="0"/>
              <a:t>28/09/2023</a:t>
            </a:fld>
            <a:endParaRPr lang="es-MX" noProof="0" dirty="0"/>
          </a:p>
        </p:txBody>
      </p:sp>
      <p:sp>
        <p:nvSpPr>
          <p:cNvPr id="4" name="Marcador de posición de número de diapositiva 3"/>
          <p:cNvSpPr>
            <a:spLocks noGrp="1"/>
          </p:cNvSpPr>
          <p:nvPr>
            <p:ph type="sldNum" sz="quarter" idx="12"/>
          </p:nvPr>
        </p:nvSpPr>
        <p:spPr/>
        <p:txBody>
          <a:bodyPr rtlCol="0"/>
          <a:lstStyle/>
          <a:p>
            <a:pPr rtl="0"/>
            <a:fld id="{E31375A4-56A4-47D6-9801-1991572033F7}" type="slidenum">
              <a:rPr lang="es-MX" noProof="0" smtClean="0"/>
              <a:t>‹Nº›</a:t>
            </a:fld>
            <a:endParaRPr lang="es-MX" noProof="0"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p:cNvSpPr>
            <a:spLocks noGrp="1"/>
          </p:cNvSpPr>
          <p:nvPr>
            <p:ph type="title"/>
          </p:nvPr>
        </p:nvSpPr>
        <p:spPr>
          <a:xfrm>
            <a:off x="7979330" y="457200"/>
            <a:ext cx="3603070" cy="1554480"/>
          </a:xfrm>
        </p:spPr>
        <p:txBody>
          <a:bodyPr rtlCol="0" anchor="b"/>
          <a:lstStyle>
            <a:lvl1pPr>
              <a:lnSpc>
                <a:spcPct val="85000"/>
              </a:lnSpc>
              <a:defRPr sz="3200"/>
            </a:lvl1pPr>
          </a:lstStyle>
          <a:p>
            <a:pPr rtl="0"/>
            <a:r>
              <a:rPr lang="es-ES" noProof="0"/>
              <a:t>Haga clic para modificar el estilo de título del patrón</a:t>
            </a:r>
            <a:endParaRPr lang="es-MX" noProof="0" dirty="0"/>
          </a:p>
        </p:txBody>
      </p:sp>
      <p:sp>
        <p:nvSpPr>
          <p:cNvPr id="3" name="Marcador de posición de contenido 2"/>
          <p:cNvSpPr>
            <a:spLocks noGrp="1"/>
          </p:cNvSpPr>
          <p:nvPr>
            <p:ph idx="1"/>
          </p:nvPr>
        </p:nvSpPr>
        <p:spPr>
          <a:xfrm>
            <a:off x="606490" y="685800"/>
            <a:ext cx="6102220" cy="548640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4" name="Marcador de posición de texto 3"/>
          <p:cNvSpPr>
            <a:spLocks noGrp="1"/>
          </p:cNvSpPr>
          <p:nvPr>
            <p:ph type="body" sz="half" idx="2"/>
          </p:nvPr>
        </p:nvSpPr>
        <p:spPr>
          <a:xfrm>
            <a:off x="7979330" y="2101850"/>
            <a:ext cx="3603070" cy="1828800"/>
          </a:xfrm>
        </p:spPr>
        <p:txBody>
          <a:bodyPr rtlCol="0"/>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6" name="Marcador de posición de pie de página 5"/>
          <p:cNvSpPr>
            <a:spLocks noGrp="1"/>
          </p:cNvSpPr>
          <p:nvPr>
            <p:ph type="ftr" sz="quarter" idx="11"/>
          </p:nvPr>
        </p:nvSpPr>
        <p:spPr/>
        <p:txBody>
          <a:bodyPr rtlCol="0"/>
          <a:lstStyle/>
          <a:p>
            <a:pPr rtl="0"/>
            <a:r>
              <a:rPr lang="es-MX" noProof="0" dirty="0"/>
              <a:t>Agregar un pie de página</a:t>
            </a:r>
          </a:p>
        </p:txBody>
      </p:sp>
      <p:sp>
        <p:nvSpPr>
          <p:cNvPr id="5" name="Marcador de posición de fecha 4"/>
          <p:cNvSpPr>
            <a:spLocks noGrp="1"/>
          </p:cNvSpPr>
          <p:nvPr>
            <p:ph type="dt" sz="half" idx="10"/>
          </p:nvPr>
        </p:nvSpPr>
        <p:spPr/>
        <p:txBody>
          <a:bodyPr rtlCol="0"/>
          <a:lstStyle/>
          <a:p>
            <a:pPr rtl="0"/>
            <a:fld id="{FBD154DC-9A08-4B71-8123-B9C797C8AF01}" type="datetime1">
              <a:rPr lang="es-MX" noProof="0" smtClean="0"/>
              <a:t>28/09/2023</a:t>
            </a:fld>
            <a:endParaRPr lang="es-MX" noProof="0" dirty="0"/>
          </a:p>
        </p:txBody>
      </p:sp>
      <p:sp>
        <p:nvSpPr>
          <p:cNvPr id="7" name="Marcador de posición de número de diapositiva 6"/>
          <p:cNvSpPr>
            <a:spLocks noGrp="1"/>
          </p:cNvSpPr>
          <p:nvPr>
            <p:ph type="sldNum" sz="quarter" idx="12"/>
          </p:nvPr>
        </p:nvSpPr>
        <p:spPr/>
        <p:txBody>
          <a:bodyPr rtlCol="0"/>
          <a:lstStyle/>
          <a:p>
            <a:pPr rtl="0"/>
            <a:fld id="{E31375A4-56A4-47D6-9801-1991572033F7}" type="slidenum">
              <a:rPr lang="es-MX" noProof="0" smtClean="0"/>
              <a:t>‹Nº›</a:t>
            </a:fld>
            <a:endParaRPr lang="es-MX" noProof="0"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p:cNvSpPr>
            <a:spLocks noGrp="1"/>
          </p:cNvSpPr>
          <p:nvPr>
            <p:ph type="title"/>
          </p:nvPr>
        </p:nvSpPr>
        <p:spPr>
          <a:xfrm>
            <a:off x="7982712" y="457200"/>
            <a:ext cx="3602736" cy="1554480"/>
          </a:xfrm>
        </p:spPr>
        <p:txBody>
          <a:bodyPr rtlCol="0" anchor="b"/>
          <a:lstStyle>
            <a:lvl1pPr>
              <a:lnSpc>
                <a:spcPct val="80000"/>
              </a:lnSpc>
              <a:defRPr sz="3200"/>
            </a:lvl1pPr>
          </a:lstStyle>
          <a:p>
            <a:pPr rtl="0"/>
            <a:r>
              <a:rPr lang="es-ES" noProof="0"/>
              <a:t>Haga clic para modificar el estilo de título del patrón</a:t>
            </a:r>
            <a:endParaRPr lang="es-MX" noProof="0" dirty="0"/>
          </a:p>
        </p:txBody>
      </p:sp>
      <p:sp>
        <p:nvSpPr>
          <p:cNvPr id="3" name="Marcador de posición de imagen 2" descr="Marcador de posición vacío para agregar una imagen. Haz clic en el marcador de posición y selecciona la imagen que desees agregar"/>
          <p:cNvSpPr>
            <a:spLocks noGrp="1"/>
          </p:cNvSpPr>
          <p:nvPr>
            <p:ph type="pic" idx="1"/>
          </p:nvPr>
        </p:nvSpPr>
        <p:spPr>
          <a:xfrm>
            <a:off x="0" y="-1"/>
            <a:ext cx="7315200" cy="6858000"/>
          </a:xfrm>
        </p:spPr>
        <p:txBody>
          <a:bodyPr tIns="4572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MX" noProof="0" dirty="0"/>
          </a:p>
        </p:txBody>
      </p:sp>
      <p:sp>
        <p:nvSpPr>
          <p:cNvPr id="4" name="Marcador de posición de texto 3"/>
          <p:cNvSpPr>
            <a:spLocks noGrp="1"/>
          </p:cNvSpPr>
          <p:nvPr>
            <p:ph type="body" sz="half" idx="2"/>
          </p:nvPr>
        </p:nvSpPr>
        <p:spPr>
          <a:xfrm>
            <a:off x="7982712" y="2101850"/>
            <a:ext cx="3602736" cy="18288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pPr rtl="0"/>
            <a:r>
              <a:rPr lang="es-MX" noProof="0" dirty="0"/>
              <a:t>Haz clic para modificar el estilo de título del patrón</a:t>
            </a:r>
          </a:p>
        </p:txBody>
      </p:sp>
      <p:sp>
        <p:nvSpPr>
          <p:cNvPr id="3" name="Marcador de posición de texto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rtl="0"/>
            <a:r>
              <a:rPr lang="es-MX" noProof="0" dirty="0"/>
              <a:t>Haz clic para modificar los estilos de texto del patrón</a:t>
            </a:r>
          </a:p>
          <a:p>
            <a:pPr lvl="1" rtl="0"/>
            <a:r>
              <a:rPr lang="es-MX" noProof="0" dirty="0"/>
              <a:t>Segundo nivel</a:t>
            </a:r>
          </a:p>
          <a:p>
            <a:pPr lvl="2" rtl="0"/>
            <a:r>
              <a:rPr lang="es-MX" noProof="0" dirty="0"/>
              <a:t>Tercer nivel</a:t>
            </a:r>
          </a:p>
          <a:p>
            <a:pPr lvl="3" rtl="0"/>
            <a:r>
              <a:rPr lang="es-MX" noProof="0" dirty="0"/>
              <a:t>Cuarto nivel</a:t>
            </a:r>
          </a:p>
          <a:p>
            <a:pPr lvl="4" rtl="0"/>
            <a:r>
              <a:rPr lang="es-MX" noProof="0" dirty="0"/>
              <a:t>Quinto nivel</a:t>
            </a:r>
          </a:p>
        </p:txBody>
      </p:sp>
      <p:sp>
        <p:nvSpPr>
          <p:cNvPr id="5" name="Marcador de posición de pie de página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1100">
                <a:solidFill>
                  <a:schemeClr val="accent1"/>
                </a:solidFill>
              </a:defRPr>
            </a:lvl1pPr>
          </a:lstStyle>
          <a:p>
            <a:pPr rtl="0"/>
            <a:r>
              <a:rPr lang="es-MX" noProof="0" dirty="0"/>
              <a:t>Agregar un pie de página</a:t>
            </a:r>
          </a:p>
        </p:txBody>
      </p:sp>
      <p:sp>
        <p:nvSpPr>
          <p:cNvPr id="4" name="Marcador de posición de fecha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1100">
                <a:solidFill>
                  <a:schemeClr val="accent1"/>
                </a:solidFill>
              </a:defRPr>
            </a:lvl1pPr>
          </a:lstStyle>
          <a:p>
            <a:pPr rtl="0"/>
            <a:fld id="{0E9F0E94-558F-40EB-A03E-E89B3CE78733}" type="datetime1">
              <a:rPr lang="es-MX" noProof="0" smtClean="0"/>
              <a:t>28/09/2023</a:t>
            </a:fld>
            <a:endParaRPr lang="es-MX" noProof="0" dirty="0"/>
          </a:p>
        </p:txBody>
      </p:sp>
      <p:sp>
        <p:nvSpPr>
          <p:cNvPr id="6" name="Marcador de posición de número de diapositiva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1100">
                <a:solidFill>
                  <a:schemeClr val="accent1"/>
                </a:solidFill>
              </a:defRPr>
            </a:lvl1pPr>
          </a:lstStyle>
          <a:p>
            <a:pPr rtl="0"/>
            <a:fld id="{E31375A4-56A4-47D6-9801-1991572033F7}" type="slidenum">
              <a:rPr lang="es-MX" noProof="0" smtClean="0"/>
              <a:pPr rtl="0"/>
              <a:t>‹Nº›</a:t>
            </a:fld>
            <a:endParaRPr lang="es-MX" noProof="0" dirty="0"/>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MX" dirty="0"/>
              <a:t>½ ambiente</a:t>
            </a:r>
          </a:p>
        </p:txBody>
      </p:sp>
      <p:sp>
        <p:nvSpPr>
          <p:cNvPr id="3" name="Subtítulo 2"/>
          <p:cNvSpPr>
            <a:spLocks noGrp="1"/>
          </p:cNvSpPr>
          <p:nvPr>
            <p:ph type="subTitle" idx="1"/>
          </p:nvPr>
        </p:nvSpPr>
        <p:spPr/>
        <p:txBody>
          <a:bodyPr rtlCol="0"/>
          <a:lstStyle/>
          <a:p>
            <a:pPr rtl="0"/>
            <a:r>
              <a:rPr lang="es-MX" dirty="0"/>
              <a:t>Hecho por Daniel Breton Castellanos</a:t>
            </a:r>
          </a:p>
        </p:txBody>
      </p:sp>
    </p:spTree>
    <p:extLst>
      <p:ext uri="{BB962C8B-B14F-4D97-AF65-F5344CB8AC3E}">
        <p14:creationId xmlns:p14="http://schemas.microsoft.com/office/powerpoint/2010/main" val="10518781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D58D1F-5BE1-8BB8-C78A-68C0E12ACAE6}"/>
              </a:ext>
            </a:extLst>
          </p:cNvPr>
          <p:cNvSpPr>
            <a:spLocks noGrp="1"/>
          </p:cNvSpPr>
          <p:nvPr>
            <p:ph type="title"/>
          </p:nvPr>
        </p:nvSpPr>
        <p:spPr/>
        <p:txBody>
          <a:bodyPr/>
          <a:lstStyle/>
          <a:p>
            <a:r>
              <a:rPr lang="es-MX" dirty="0"/>
              <a:t>objetivo</a:t>
            </a:r>
          </a:p>
        </p:txBody>
      </p:sp>
      <p:sp>
        <p:nvSpPr>
          <p:cNvPr id="3" name="Marcador de contenido 2">
            <a:extLst>
              <a:ext uri="{FF2B5EF4-FFF2-40B4-BE49-F238E27FC236}">
                <a16:creationId xmlns:a16="http://schemas.microsoft.com/office/drawing/2014/main" id="{49E132D7-E093-DA2D-4C2A-59A8C2A2483E}"/>
              </a:ext>
            </a:extLst>
          </p:cNvPr>
          <p:cNvSpPr>
            <a:spLocks noGrp="1"/>
          </p:cNvSpPr>
          <p:nvPr>
            <p:ph idx="1"/>
          </p:nvPr>
        </p:nvSpPr>
        <p:spPr/>
        <p:txBody>
          <a:bodyPr>
            <a:normAutofit/>
          </a:bodyPr>
          <a:lstStyle/>
          <a:p>
            <a:r>
              <a:rPr lang="es-MX" sz="2800" dirty="0"/>
              <a:t>Hacer que la gente cambie su forma de pensar sobre el medio ambiente y la fauna que vive en el ya que si seguimos a este ritmo vamos a empeorar el calentamiento global.</a:t>
            </a:r>
          </a:p>
        </p:txBody>
      </p:sp>
    </p:spTree>
    <p:extLst>
      <p:ext uri="{BB962C8B-B14F-4D97-AF65-F5344CB8AC3E}">
        <p14:creationId xmlns:p14="http://schemas.microsoft.com/office/powerpoint/2010/main" val="406093470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E5D366F-CC98-FD68-0C8A-077772C155B1}"/>
              </a:ext>
            </a:extLst>
          </p:cNvPr>
          <p:cNvSpPr>
            <a:spLocks noGrp="1"/>
          </p:cNvSpPr>
          <p:nvPr>
            <p:ph idx="1"/>
          </p:nvPr>
        </p:nvSpPr>
        <p:spPr>
          <a:xfrm>
            <a:off x="1295400" y="1254918"/>
            <a:ext cx="9601200" cy="4348163"/>
          </a:xfrm>
        </p:spPr>
        <p:txBody>
          <a:bodyPr/>
          <a:lstStyle/>
          <a:p>
            <a:pPr algn="ctr">
              <a:lnSpc>
                <a:spcPct val="200000"/>
              </a:lnSpc>
              <a:spcAft>
                <a:spcPts val="800"/>
              </a:spcAft>
            </a:pPr>
            <a:r>
              <a:rPr lang="es-MX" sz="1800" kern="100" dirty="0">
                <a:effectLst/>
                <a:latin typeface="Arial" panose="020B0604020202020204" pitchFamily="34" charset="0"/>
                <a:ea typeface="Calibri" panose="020F0502020204030204" pitchFamily="34" charset="0"/>
                <a:cs typeface="Times New Roman" panose="02020603050405020304" pitchFamily="18" charset="0"/>
              </a:rPr>
              <a:t>En un remoto bosque lleno de vida y belleza, un grupo de personas llegó con la intención de talar árboles para construir una carretera. Los animales del bosque, liderados por el sabio búho Don Sabio, se unieron para proteger su hogar. Crearon barricadas y organizaron distracciones para detener a los trabajadores. Mientras tanto, Don Sabio y otros animales valientes hablaron con las personas, explicando la importancia de conservar el bosque.</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365448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theme/theme1.xml><?xml version="1.0" encoding="utf-8"?>
<a:theme xmlns:a="http://schemas.openxmlformats.org/drawingml/2006/main" name="Metal bruñido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891695_TF03030981" id="{E6EC6D6F-0B2D-4628-84E6-5DC0C7940FBD}" vid="{6C3A10BA-4D12-44E5-B535-AF0ADD56AFB7}"/>
    </a:ext>
  </a:extLst>
</a:theme>
</file>

<file path=ppt/theme/theme2.xml><?xml version="1.0" encoding="utf-8"?>
<a:theme xmlns:a="http://schemas.openxmlformats.org/drawingml/2006/main" name="Tema de Offic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31C05A15-2C36-4B2C-9ED7-7313D59409A3}">
  <ds:schemaRefs>
    <ds:schemaRef ds:uri="http://schemas.microsoft.com/sharepoint/v3/contenttype/forms"/>
  </ds:schemaRefs>
</ds:datastoreItem>
</file>

<file path=customXml/itemProps2.xml><?xml version="1.0" encoding="utf-8"?>
<ds:datastoreItem xmlns:ds="http://schemas.openxmlformats.org/officeDocument/2006/customXml" ds:itemID="{2961EA76-1630-4788-A629-8FDAFC9205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A16170-AED4-43FB-90C7-1F1653EBFACC}">
  <ds:schemaRefs>
    <ds:schemaRef ds:uri="http://schemas.microsoft.com/office/2006/documentManagement/types"/>
    <ds:schemaRef ds:uri="http://schemas.openxmlformats.org/package/2006/metadata/core-properties"/>
    <ds:schemaRef ds:uri="http://purl.org/dc/elements/1.1/"/>
    <ds:schemaRef ds:uri="a4f35948-e619-41b3-aa29-22878b09cfd2"/>
    <ds:schemaRef ds:uri="http://schemas.microsoft.com/office/infopath/2007/PartnerControls"/>
    <ds:schemaRef ds:uri="40262f94-9f35-4ac3-9a90-690165a166b7"/>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Presentación en metal bruñido verde (pantalla ancha)</Template>
  <TotalTime>40</TotalTime>
  <Words>122</Words>
  <Application>Microsoft Office PowerPoint</Application>
  <PresentationFormat>Panorámica</PresentationFormat>
  <Paragraphs>6</Paragraphs>
  <Slides>3</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vt:i4>
      </vt:variant>
    </vt:vector>
  </HeadingPairs>
  <TitlesOfParts>
    <vt:vector size="7" baseType="lpstr">
      <vt:lpstr>Arial</vt:lpstr>
      <vt:lpstr>Calibri</vt:lpstr>
      <vt:lpstr>Georgia</vt:lpstr>
      <vt:lpstr>Metal bruñido 16x9</vt:lpstr>
      <vt:lpstr>½ ambiente</vt:lpstr>
      <vt:lpstr>objetivo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½ ambiente</dc:title>
  <dc:creator>daniel culichi</dc:creator>
  <cp:lastModifiedBy>daniel culichi</cp:lastModifiedBy>
  <cp:revision>2</cp:revision>
  <dcterms:created xsi:type="dcterms:W3CDTF">2023-09-28T16:58:35Z</dcterms:created>
  <dcterms:modified xsi:type="dcterms:W3CDTF">2023-09-28T20:48:59Z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