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5FF6E13E-6783-4A7E-BBE9-8D40F0F99EC9}">
          <p14:sldIdLst>
            <p14:sldId id="256"/>
            <p14:sldId id="257"/>
            <p14:sldId id="258"/>
            <p14:sldId id="259"/>
            <p14:sldId id="260"/>
          </p14:sldIdLst>
        </p14:section>
        <p14:section name="Sección sin título" id="{7661C3CA-7FCF-4A25-968F-D01A058836C6}">
          <p14:sldIdLst/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 manuel villalpando alvarado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829800" cy="2387600"/>
          </a:xfrm>
        </p:spPr>
        <p:txBody>
          <a:bodyPr anchor="b">
            <a:normAutofit/>
          </a:bodyPr>
          <a:lstStyle>
            <a:lvl1pPr algn="l"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829800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9549D6DC-E1CB-4874-BF52-C3407230D20E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0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1D81-C4B9-4A87-89A7-22E29E6C9200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60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31520"/>
            <a:ext cx="2628900" cy="53780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31520"/>
            <a:ext cx="7734300" cy="5378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07718-69F7-427E-95A3-C1246AF46913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3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3E51-B7F7-4C24-B8E3-5471755DC0E0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98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A59F-D956-4598-A3C1-AE72A5387751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875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BBD69-7BD3-4731-8064-242619E92CBE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0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49131"/>
            <a:ext cx="5157787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10625"/>
            <a:ext cx="5157787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49131"/>
            <a:ext cx="5183188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10625"/>
            <a:ext cx="5183188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77D9-239F-488B-9358-023C46BC7084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79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1C24-7140-4FDE-92F3-654C6E2D3C1C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97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6ACF-ECB9-4B5F-A429-08B8AC75E8EF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49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6326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31521"/>
            <a:ext cx="6172200" cy="512953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29B-EE2A-486A-BDB9-0C848B4FAFDD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56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1564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7257"/>
            <a:ext cx="6172200" cy="51737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FE4A-CB8D-40AB-BFFC-AAF37EA071CB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81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293296F-4C3A-4530-98F5-F83646ACE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9" y="0"/>
            <a:ext cx="12192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914D2BD-3C47-433D-81FE-DC6C3959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" y="-1"/>
            <a:ext cx="12192000" cy="6857996"/>
            <a:chOff x="572" y="-1"/>
            <a:chExt cx="12192000" cy="6857996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3DD55E4-EA4F-4874-8B5B-6E0EAF4BBFC4}"/>
                </a:ext>
              </a:extLst>
            </p:cNvPr>
            <p:cNvCxnSpPr>
              <a:cxnSpLocks/>
            </p:cNvCxnSpPr>
            <p:nvPr/>
          </p:nvCxnSpPr>
          <p:spPr>
            <a:xfrm>
              <a:off x="1667" y="6276706"/>
              <a:ext cx="12189811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2950BAF-7673-4138-AEA2-DE7D368CC357}"/>
                </a:ext>
              </a:extLst>
            </p:cNvPr>
            <p:cNvCxnSpPr>
              <a:cxnSpLocks/>
            </p:cNvCxnSpPr>
            <p:nvPr/>
          </p:nvCxnSpPr>
          <p:spPr>
            <a:xfrm>
              <a:off x="572" y="580876"/>
              <a:ext cx="121920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BE3E2B5-EA1C-415A-941A-843C7EA148E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134324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87FA3A6-E398-4576-B6B8-3328028D84B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-2794261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Graphic 33">
              <a:extLst>
                <a:ext uri="{FF2B5EF4-FFF2-40B4-BE49-F238E27FC236}">
                  <a16:creationId xmlns:a16="http://schemas.microsoft.com/office/drawing/2014/main" id="{EFB597D7-65E0-476A-B9EB-3AA6ED33884C}"/>
                </a:ext>
              </a:extLst>
            </p:cNvPr>
            <p:cNvSpPr/>
            <p:nvPr/>
          </p:nvSpPr>
          <p:spPr>
            <a:xfrm>
              <a:off x="4277016" y="-1"/>
              <a:ext cx="3637968" cy="580875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Graphic 33">
              <a:extLst>
                <a:ext uri="{FF2B5EF4-FFF2-40B4-BE49-F238E27FC236}">
                  <a16:creationId xmlns:a16="http://schemas.microsoft.com/office/drawing/2014/main" id="{11AA060A-BE0E-4687-8F9E-0E2955D9796D}"/>
                </a:ext>
              </a:extLst>
            </p:cNvPr>
            <p:cNvSpPr/>
            <p:nvPr/>
          </p:nvSpPr>
          <p:spPr>
            <a:xfrm rot="10800000">
              <a:off x="4305089" y="6276705"/>
              <a:ext cx="3581824" cy="581290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3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9408"/>
            <a:ext cx="10515600" cy="3821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0517C94-3B1E-4991-BED3-41F8B0158A00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3467" y="3246434"/>
            <a:ext cx="62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62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916F6374-2300-41FF-BA7E-22FADCD95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7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0864D9E-0A0C-482E-86DE-9C4E729C38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38"/>
            <a:ext cx="12192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9FC8671-C7C0-4F9D-882F-59B3A2818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726" y="565603"/>
            <a:ext cx="3910046" cy="2944360"/>
          </a:xfrm>
        </p:spPr>
        <p:txBody>
          <a:bodyPr>
            <a:normAutofit/>
          </a:bodyPr>
          <a:lstStyle/>
          <a:p>
            <a:r>
              <a:rPr lang="es-MX" dirty="0"/>
              <a:t>El maltrato animal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86166C-8545-4B05-ABF2-7C595BAE5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7726" y="3602038"/>
            <a:ext cx="3910046" cy="2666800"/>
          </a:xfrm>
        </p:spPr>
        <p:txBody>
          <a:bodyPr>
            <a:normAutofit/>
          </a:bodyPr>
          <a:lstStyle/>
          <a:p>
            <a:r>
              <a:rPr lang="es-MX" dirty="0"/>
              <a:t>De José Manuel</a:t>
            </a:r>
          </a:p>
          <a:p>
            <a:r>
              <a:rPr lang="es-MX" dirty="0"/>
              <a:t>maestra: romina flores</a:t>
            </a:r>
          </a:p>
          <a:p>
            <a:pPr algn="ctr">
              <a:lnSpc>
                <a:spcPct val="90000"/>
              </a:lnSpc>
            </a:pPr>
            <a:r>
              <a:rPr lang="es-MX" sz="1800" dirty="0"/>
              <a:t>Fecha:25/09/2023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308B441-A18B-47F7-8F23-71A2D2ED3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68579" y="-6437"/>
            <a:ext cx="6403756" cy="6864437"/>
            <a:chOff x="5168579" y="-6437"/>
            <a:chExt cx="6403756" cy="6864437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29F5E907-7127-4935-95AE-94C3D5EF4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71535" y="3375606"/>
              <a:ext cx="64008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58C3964-BF34-4211-835A-24B827B779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71535" y="567246"/>
              <a:ext cx="64008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C498194-83A5-4CCE-AA0B-12C3FE68EE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71535" y="6262643"/>
              <a:ext cx="64008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611E0718-E759-4B91-ACEE-E912EF891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V="1">
              <a:off x="8362244" y="565603"/>
              <a:ext cx="0" cy="569704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404F60B-CE9D-441D-8BDB-BC5C3DD7A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68579" y="0"/>
              <a:ext cx="5783" cy="685800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34367EB-8ECC-4CD8-A3E3-56DFFD051A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60990" y="-6437"/>
              <a:ext cx="5783" cy="685800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Imagen 3">
            <a:extLst>
              <a:ext uri="{FF2B5EF4-FFF2-40B4-BE49-F238E27FC236}">
                <a16:creationId xmlns:a16="http://schemas.microsoft.com/office/drawing/2014/main" id="{B9E41A2C-4B1B-4875-8148-BECF4B005D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987" r="-1" b="17729"/>
          <a:stretch/>
        </p:blipFill>
        <p:spPr>
          <a:xfrm>
            <a:off x="5352373" y="1150838"/>
            <a:ext cx="6071687" cy="4449535"/>
          </a:xfrm>
          <a:custGeom>
            <a:avLst/>
            <a:gdLst/>
            <a:ahLst/>
            <a:cxnLst/>
            <a:rect l="l" t="t" r="r" b="b"/>
            <a:pathLst>
              <a:path w="6391928" h="4660591">
                <a:moveTo>
                  <a:pt x="2329728" y="0"/>
                </a:moveTo>
                <a:lnTo>
                  <a:pt x="2398607" y="0"/>
                </a:lnTo>
                <a:lnTo>
                  <a:pt x="3158515" y="0"/>
                </a:lnTo>
                <a:lnTo>
                  <a:pt x="3993320" y="0"/>
                </a:lnTo>
                <a:lnTo>
                  <a:pt x="4062199" y="0"/>
                </a:lnTo>
                <a:cubicBezTo>
                  <a:pt x="5348874" y="0"/>
                  <a:pt x="6391928" y="1043309"/>
                  <a:pt x="6391928" y="2330293"/>
                </a:cubicBezTo>
                <a:cubicBezTo>
                  <a:pt x="6391928" y="3617285"/>
                  <a:pt x="5348874" y="4660591"/>
                  <a:pt x="4062199" y="4660591"/>
                </a:cubicBezTo>
                <a:lnTo>
                  <a:pt x="3993320" y="4660591"/>
                </a:lnTo>
                <a:lnTo>
                  <a:pt x="3233415" y="4660591"/>
                </a:lnTo>
                <a:lnTo>
                  <a:pt x="2398607" y="4660591"/>
                </a:lnTo>
                <a:lnTo>
                  <a:pt x="2329728" y="4660591"/>
                </a:lnTo>
                <a:cubicBezTo>
                  <a:pt x="1043053" y="4660591"/>
                  <a:pt x="0" y="3617281"/>
                  <a:pt x="0" y="2330297"/>
                </a:cubicBezTo>
                <a:cubicBezTo>
                  <a:pt x="0" y="1043306"/>
                  <a:pt x="1043053" y="0"/>
                  <a:pt x="2329728" y="0"/>
                </a:cubicBezTo>
                <a:close/>
              </a:path>
            </a:pathLst>
          </a:custGeom>
          <a:ln w="12700"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113136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26807D-426C-4E98-BE8A-DDF1BB97B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Que 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9E8CF1-7CFD-4D63-A954-ECB18D96D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maltrato animal es definido como un comportamiento irracional de una persona hacia un animal con el objetivo de causarle sufrimiento, estrés o, incluso, puede llevarlo a la muerte.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51112B9-CE80-4C00-8ECA-640E98991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930" y="2902226"/>
            <a:ext cx="9051235" cy="31089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771032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A9622A-49B9-4E9F-AAFA-DD2E3A044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Como prevenirlo</a:t>
            </a:r>
            <a:br>
              <a:rPr lang="es-MX" dirty="0"/>
            </a:br>
            <a:endParaRPr lang="es-MX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9147E9E-EC89-4F29-8EBF-7AF7E3100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78939" y="609600"/>
            <a:ext cx="5603461" cy="5632174"/>
          </a:xfrm>
          <a:prstGeom prst="rect">
            <a:avLst/>
          </a:prstGeom>
        </p:spPr>
      </p:pic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8590EA8-A9DA-4CB1-9A12-1999E93DB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10362"/>
            <a:ext cx="5017673" cy="3616118"/>
          </a:xfrm>
        </p:spPr>
        <p:txBody>
          <a:bodyPr/>
          <a:lstStyle/>
          <a:p>
            <a:r>
              <a:rPr lang="es-MX" dirty="0"/>
              <a:t>Respetar las necesidades de nuestros animales de compañía y así brindarles una vida digna. Adoptar y cuidar animales abandonados contribuye a disminuir la cantidad de estos en refugios. </a:t>
            </a:r>
          </a:p>
        </p:txBody>
      </p:sp>
    </p:spTree>
    <p:extLst>
      <p:ext uri="{BB962C8B-B14F-4D97-AF65-F5344CB8AC3E}">
        <p14:creationId xmlns:p14="http://schemas.microsoft.com/office/powerpoint/2010/main" val="942569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>
            <a:extLst>
              <a:ext uri="{FF2B5EF4-FFF2-40B4-BE49-F238E27FC236}">
                <a16:creationId xmlns:a16="http://schemas.microsoft.com/office/drawing/2014/main" id="{CA52E4BB-01FB-4056-9A05-FD3FF4E60A07}"/>
              </a:ext>
            </a:extLst>
          </p:cNvPr>
          <p:cNvSpPr/>
          <p:nvPr/>
        </p:nvSpPr>
        <p:spPr>
          <a:xfrm>
            <a:off x="879613" y="722113"/>
            <a:ext cx="3935413" cy="216339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Como ayudar a los animales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F48D7D5-8D46-476D-A574-9B5C2ED0E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                                   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4E4EE5-EFE2-4D04-842D-95728C8AE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Promover planes para la reproducción en cautiverio. ...</a:t>
            </a:r>
          </a:p>
          <a:p>
            <a:r>
              <a:rPr lang="es-MX" dirty="0"/>
              <a:t>Contribuir a la disminución de la tala de árboles con el reciclaje. ...</a:t>
            </a:r>
          </a:p>
          <a:p>
            <a:r>
              <a:rPr lang="es-MX" dirty="0"/>
              <a:t>Respetar las áreas protegidas y reservas naturales. ...</a:t>
            </a:r>
          </a:p>
          <a:p>
            <a:r>
              <a:rPr lang="es-MX" dirty="0"/>
              <a:t>Comprar con responsabilidad. ...</a:t>
            </a:r>
          </a:p>
          <a:p>
            <a:r>
              <a:rPr lang="es-MX" dirty="0"/>
              <a:t>Restaurar los ecosistemas. ...</a:t>
            </a:r>
          </a:p>
          <a:p>
            <a:r>
              <a:rPr lang="es-MX" dirty="0"/>
              <a:t>Hacer donaciones.</a:t>
            </a:r>
          </a:p>
          <a:p>
            <a:endParaRPr lang="es-MX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E01F0E0-B2C2-4287-9C03-57E03FF8DD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613" y="3421063"/>
            <a:ext cx="3892412" cy="2439988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E28B88-6E66-4B44-90B2-68B37EA33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1063"/>
            <a:ext cx="3932237" cy="2439988"/>
          </a:xfrm>
        </p:spPr>
        <p:txBody>
          <a:bodyPr/>
          <a:lstStyle/>
          <a:p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6222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064C3969-2976-4DA2-BA07-C522AE263767}"/>
              </a:ext>
            </a:extLst>
          </p:cNvPr>
          <p:cNvSpPr/>
          <p:nvPr/>
        </p:nvSpPr>
        <p:spPr>
          <a:xfrm>
            <a:off x="637835" y="756797"/>
            <a:ext cx="8251209" cy="1432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F2AB6D39-0633-40EB-843C-3D9607661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835" y="756797"/>
            <a:ext cx="10515600" cy="1325563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/>
              <a:t>el final</a:t>
            </a:r>
          </a:p>
        </p:txBody>
      </p:sp>
      <p:pic>
        <p:nvPicPr>
          <p:cNvPr id="11" name="Marcador de contenido 10">
            <a:extLst>
              <a:ext uri="{FF2B5EF4-FFF2-40B4-BE49-F238E27FC236}">
                <a16:creationId xmlns:a16="http://schemas.microsoft.com/office/drawing/2014/main" id="{966AED01-8EA6-49B6-BA55-080D17DDEC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6979" y="2189408"/>
            <a:ext cx="10817186" cy="41568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889024436"/>
      </p:ext>
    </p:extLst>
  </p:cSld>
  <p:clrMapOvr>
    <a:masterClrMapping/>
  </p:clrMapOvr>
</p:sld>
</file>

<file path=ppt/theme/theme1.xml><?xml version="1.0" encoding="utf-8"?>
<a:theme xmlns:a="http://schemas.openxmlformats.org/drawingml/2006/main" name="ArchVTI">
  <a:themeElements>
    <a:clrScheme name="Custom 42">
      <a:dk1>
        <a:sysClr val="windowText" lastClr="000000"/>
      </a:dk1>
      <a:lt1>
        <a:sysClr val="window" lastClr="FFFFFF"/>
      </a:lt1>
      <a:dk2>
        <a:srgbClr val="642626"/>
      </a:dk2>
      <a:lt2>
        <a:srgbClr val="F3F0E9"/>
      </a:lt2>
      <a:accent1>
        <a:srgbClr val="556D6F"/>
      </a:accent1>
      <a:accent2>
        <a:srgbClr val="C05050"/>
      </a:accent2>
      <a:accent3>
        <a:srgbClr val="BF873A"/>
      </a:accent3>
      <a:accent4>
        <a:srgbClr val="D8897E"/>
      </a:accent4>
      <a:accent5>
        <a:srgbClr val="A4976B"/>
      </a:accent5>
      <a:accent6>
        <a:srgbClr val="D49D8C"/>
      </a:accent6>
      <a:hlink>
        <a:srgbClr val="D13D6E"/>
      </a:hlink>
      <a:folHlink>
        <a:srgbClr val="6C9D92"/>
      </a:folHlink>
    </a:clrScheme>
    <a:fontScheme name="Custom 16">
      <a:majorFont>
        <a:latin typeface="Footlight MT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VTI" id="{23FE938F-4DF0-4C94-8546-C2AC6D26660D}" vid="{62E62DA1-385F-4EE3-8841-58A87FAE20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135</Words>
  <Application>Microsoft Office PowerPoint</Application>
  <PresentationFormat>Panorámica</PresentationFormat>
  <Paragraphs>18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Avenir Next LT Pro</vt:lpstr>
      <vt:lpstr>Footlight MT Light</vt:lpstr>
      <vt:lpstr>ArchVTI</vt:lpstr>
      <vt:lpstr>El maltrato animal</vt:lpstr>
      <vt:lpstr>Que es </vt:lpstr>
      <vt:lpstr>Como prevenirlo </vt:lpstr>
      <vt:lpstr>                                                </vt:lpstr>
      <vt:lpstr>el final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maltrato animal</dc:title>
  <dc:creator>jose manuel villalpando alvarado</dc:creator>
  <cp:lastModifiedBy>jose manuel villalpando alvarado</cp:lastModifiedBy>
  <cp:revision>1</cp:revision>
  <dcterms:created xsi:type="dcterms:W3CDTF">2023-09-26T16:31:38Z</dcterms:created>
  <dcterms:modified xsi:type="dcterms:W3CDTF">2023-09-27T14:56:35Z</dcterms:modified>
</cp:coreProperties>
</file>