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ink/ink1.xml" ContentType="application/inkml+xml"/>
  <Override PartName="/ppt/ink/ink2.xml" ContentType="application/inkml+xml"/>
  <Override PartName="/ppt/ink/ink3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3" r:id="rId2"/>
    <p:sldId id="256" r:id="rId3"/>
    <p:sldId id="260" r:id="rId4"/>
    <p:sldId id="257" r:id="rId5"/>
    <p:sldId id="258" r:id="rId6"/>
    <p:sldId id="259" r:id="rId7"/>
    <p:sldId id="272" r:id="rId8"/>
    <p:sldId id="274" r:id="rId9"/>
    <p:sldId id="273" r:id="rId10"/>
    <p:sldId id="265" r:id="rId11"/>
    <p:sldId id="266" r:id="rId12"/>
    <p:sldId id="267" r:id="rId13"/>
    <p:sldId id="268" r:id="rId14"/>
    <p:sldId id="269" r:id="rId15"/>
    <p:sldId id="271" r:id="rId16"/>
    <p:sldId id="270" r:id="rId17"/>
    <p:sldId id="277" r:id="rId18"/>
    <p:sldId id="278" r:id="rId19"/>
    <p:sldId id="276" r:id="rId20"/>
    <p:sldId id="279" r:id="rId21"/>
    <p:sldId id="280" r:id="rId22"/>
    <p:sldId id="281" r:id="rId23"/>
  </p:sldIdLst>
  <p:sldSz cx="12192000" cy="6858000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69" d="100"/>
          <a:sy n="69" d="100"/>
        </p:scale>
        <p:origin x="780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90A1C6F-7986-4588-B2C3-9B083CBE3DEA}" type="doc">
      <dgm:prSet loTypeId="urn:microsoft.com/office/officeart/2005/8/layout/StepDownProcess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MX"/>
        </a:p>
      </dgm:t>
    </dgm:pt>
    <dgm:pt modelId="{D240C167-B8EE-4121-8AEE-6064412E65BA}">
      <dgm:prSet phldrT="[Texto]" custT="1"/>
      <dgm:spPr/>
      <dgm:t>
        <a:bodyPr/>
        <a:lstStyle/>
        <a:p>
          <a:r>
            <a:rPr lang="es-ES" sz="2000" dirty="0"/>
            <a:t>Genética</a:t>
          </a:r>
          <a:endParaRPr lang="es-MX" sz="2000" dirty="0"/>
        </a:p>
      </dgm:t>
    </dgm:pt>
    <dgm:pt modelId="{6A0778E9-1E6D-4015-BF18-E272D65BA58B}" type="parTrans" cxnId="{2256E8FD-B7E2-4356-9962-E37FA0190D93}">
      <dgm:prSet/>
      <dgm:spPr/>
      <dgm:t>
        <a:bodyPr/>
        <a:lstStyle/>
        <a:p>
          <a:endParaRPr lang="es-MX" sz="2400"/>
        </a:p>
      </dgm:t>
    </dgm:pt>
    <dgm:pt modelId="{056D5381-2F57-4F6C-8187-A7619FBA8A67}" type="sibTrans" cxnId="{2256E8FD-B7E2-4356-9962-E37FA0190D93}">
      <dgm:prSet/>
      <dgm:spPr/>
      <dgm:t>
        <a:bodyPr/>
        <a:lstStyle/>
        <a:p>
          <a:endParaRPr lang="es-MX" sz="2400"/>
        </a:p>
      </dgm:t>
    </dgm:pt>
    <dgm:pt modelId="{640ED30F-FC05-433D-9BAF-4CF5AF21CF13}">
      <dgm:prSet phldrT="[Texto]" custT="1"/>
      <dgm:spPr/>
      <dgm:t>
        <a:bodyPr/>
        <a:lstStyle/>
        <a:p>
          <a:r>
            <a:rPr lang="es-ES" sz="2000" dirty="0"/>
            <a:t>Transmisión y modificación de los caracteres individuales y específicos </a:t>
          </a:r>
          <a:endParaRPr lang="es-MX" sz="2000" dirty="0"/>
        </a:p>
      </dgm:t>
    </dgm:pt>
    <dgm:pt modelId="{19C4B018-352E-4D75-B676-BECDD26B8A0C}" type="parTrans" cxnId="{ED2FCD4D-352C-4359-96C9-E73AB797E439}">
      <dgm:prSet/>
      <dgm:spPr/>
      <dgm:t>
        <a:bodyPr/>
        <a:lstStyle/>
        <a:p>
          <a:endParaRPr lang="es-MX" sz="2400"/>
        </a:p>
      </dgm:t>
    </dgm:pt>
    <dgm:pt modelId="{9B55C9C6-4A75-4B09-A182-76E1A5A46493}" type="sibTrans" cxnId="{ED2FCD4D-352C-4359-96C9-E73AB797E439}">
      <dgm:prSet/>
      <dgm:spPr/>
      <dgm:t>
        <a:bodyPr/>
        <a:lstStyle/>
        <a:p>
          <a:endParaRPr lang="es-MX" sz="2400"/>
        </a:p>
      </dgm:t>
    </dgm:pt>
    <dgm:pt modelId="{11A2E3BC-0893-480E-BC18-EA0ED7F004CF}">
      <dgm:prSet phldrT="[Texto]" custT="1"/>
      <dgm:spPr/>
      <dgm:t>
        <a:bodyPr/>
        <a:lstStyle/>
        <a:p>
          <a:r>
            <a:rPr lang="es-ES" sz="2000" dirty="0"/>
            <a:t>Fisiología</a:t>
          </a:r>
          <a:endParaRPr lang="es-MX" sz="2000" dirty="0"/>
        </a:p>
      </dgm:t>
    </dgm:pt>
    <dgm:pt modelId="{FB8B6CF8-2D04-4281-B29E-F12174F78C6A}" type="parTrans" cxnId="{821B8E74-2A76-4D2E-8188-8A379EFA48F8}">
      <dgm:prSet/>
      <dgm:spPr/>
      <dgm:t>
        <a:bodyPr/>
        <a:lstStyle/>
        <a:p>
          <a:endParaRPr lang="es-MX" sz="2400"/>
        </a:p>
      </dgm:t>
    </dgm:pt>
    <dgm:pt modelId="{56BFD144-9F7A-41B4-8BAD-A5D08C206C05}" type="sibTrans" cxnId="{821B8E74-2A76-4D2E-8188-8A379EFA48F8}">
      <dgm:prSet/>
      <dgm:spPr/>
      <dgm:t>
        <a:bodyPr/>
        <a:lstStyle/>
        <a:p>
          <a:endParaRPr lang="es-MX" sz="2400"/>
        </a:p>
      </dgm:t>
    </dgm:pt>
    <dgm:pt modelId="{12772765-F938-4757-BF1C-B5C36CCC35B1}">
      <dgm:prSet phldrT="[Texto]" custT="1"/>
      <dgm:spPr/>
      <dgm:t>
        <a:bodyPr/>
        <a:lstStyle/>
        <a:p>
          <a:r>
            <a:rPr lang="es-ES" sz="2000" dirty="0"/>
            <a:t>Funcionamiento parcial o general de los organismos</a:t>
          </a:r>
          <a:endParaRPr lang="es-MX" sz="2000" dirty="0"/>
        </a:p>
      </dgm:t>
    </dgm:pt>
    <dgm:pt modelId="{6DDB8477-A5A2-4A14-97E3-0E37ED452CAB}" type="parTrans" cxnId="{DBD0F090-02A7-48CF-B86E-74BAB5ED0301}">
      <dgm:prSet/>
      <dgm:spPr/>
      <dgm:t>
        <a:bodyPr/>
        <a:lstStyle/>
        <a:p>
          <a:endParaRPr lang="es-MX" sz="2400"/>
        </a:p>
      </dgm:t>
    </dgm:pt>
    <dgm:pt modelId="{195903B7-50CB-461E-B57A-D8127F9F7C26}" type="sibTrans" cxnId="{DBD0F090-02A7-48CF-B86E-74BAB5ED0301}">
      <dgm:prSet/>
      <dgm:spPr/>
      <dgm:t>
        <a:bodyPr/>
        <a:lstStyle/>
        <a:p>
          <a:endParaRPr lang="es-MX" sz="2400"/>
        </a:p>
      </dgm:t>
    </dgm:pt>
    <dgm:pt modelId="{066A9215-9804-4B48-BB2C-1369C99584DD}">
      <dgm:prSet phldrT="[Texto]" custT="1"/>
      <dgm:spPr/>
      <dgm:t>
        <a:bodyPr/>
        <a:lstStyle/>
        <a:p>
          <a:r>
            <a:rPr lang="es-ES" sz="2000" dirty="0"/>
            <a:t>Taxonomía </a:t>
          </a:r>
          <a:endParaRPr lang="es-MX" sz="2000" dirty="0"/>
        </a:p>
      </dgm:t>
    </dgm:pt>
    <dgm:pt modelId="{1E1CF640-55C8-40C2-8681-B6F3598E04BC}" type="parTrans" cxnId="{AEA375E2-7117-453C-A1FE-17210B2717C3}">
      <dgm:prSet/>
      <dgm:spPr/>
      <dgm:t>
        <a:bodyPr/>
        <a:lstStyle/>
        <a:p>
          <a:endParaRPr lang="es-MX" sz="2400"/>
        </a:p>
      </dgm:t>
    </dgm:pt>
    <dgm:pt modelId="{7871A073-5984-4F96-812C-41B2660E8773}" type="sibTrans" cxnId="{AEA375E2-7117-453C-A1FE-17210B2717C3}">
      <dgm:prSet/>
      <dgm:spPr/>
      <dgm:t>
        <a:bodyPr/>
        <a:lstStyle/>
        <a:p>
          <a:endParaRPr lang="es-MX" sz="2400"/>
        </a:p>
      </dgm:t>
    </dgm:pt>
    <dgm:pt modelId="{3869652F-3983-4902-B65C-6B65254C6340}">
      <dgm:prSet phldrT="[Texto]" custT="1"/>
      <dgm:spPr/>
      <dgm:t>
        <a:bodyPr/>
        <a:lstStyle/>
        <a:p>
          <a:r>
            <a:rPr lang="es-ES" sz="2000" dirty="0"/>
            <a:t>Fija los criterios, normas y técnicas para la clasificación </a:t>
          </a:r>
          <a:endParaRPr lang="es-MX" sz="2000" dirty="0"/>
        </a:p>
      </dgm:t>
    </dgm:pt>
    <dgm:pt modelId="{E18D9429-B955-4F9A-B1AC-3F58E057D090}" type="parTrans" cxnId="{76E7481B-09D8-42F1-BF79-ED40034A9ECE}">
      <dgm:prSet/>
      <dgm:spPr/>
      <dgm:t>
        <a:bodyPr/>
        <a:lstStyle/>
        <a:p>
          <a:endParaRPr lang="es-MX" sz="2400"/>
        </a:p>
      </dgm:t>
    </dgm:pt>
    <dgm:pt modelId="{D49BE9A4-0018-4889-A07B-487373F69CF1}" type="sibTrans" cxnId="{76E7481B-09D8-42F1-BF79-ED40034A9ECE}">
      <dgm:prSet/>
      <dgm:spPr/>
      <dgm:t>
        <a:bodyPr/>
        <a:lstStyle/>
        <a:p>
          <a:endParaRPr lang="es-MX" sz="2400"/>
        </a:p>
      </dgm:t>
    </dgm:pt>
    <dgm:pt modelId="{0351F89A-EEFC-4FC7-BE5B-1AB3AFB81AEE}">
      <dgm:prSet phldrT="[Texto]" custT="1"/>
      <dgm:spPr/>
      <dgm:t>
        <a:bodyPr/>
        <a:lstStyle/>
        <a:p>
          <a:r>
            <a:rPr lang="es-ES" sz="2000" dirty="0"/>
            <a:t>Sistemática</a:t>
          </a:r>
          <a:endParaRPr lang="es-MX" sz="2000" dirty="0"/>
        </a:p>
      </dgm:t>
    </dgm:pt>
    <dgm:pt modelId="{75384AE2-B445-4E77-8A77-B9D5C97F14D3}" type="parTrans" cxnId="{F3B531B3-124F-4D50-9340-D1D607EA7E79}">
      <dgm:prSet/>
      <dgm:spPr/>
      <dgm:t>
        <a:bodyPr/>
        <a:lstStyle/>
        <a:p>
          <a:endParaRPr lang="es-MX" sz="2400"/>
        </a:p>
      </dgm:t>
    </dgm:pt>
    <dgm:pt modelId="{E5A8A259-535F-4AF5-9612-87DF9BF63296}" type="sibTrans" cxnId="{F3B531B3-124F-4D50-9340-D1D607EA7E79}">
      <dgm:prSet/>
      <dgm:spPr/>
      <dgm:t>
        <a:bodyPr/>
        <a:lstStyle/>
        <a:p>
          <a:endParaRPr lang="es-MX" sz="2400"/>
        </a:p>
      </dgm:t>
    </dgm:pt>
    <dgm:pt modelId="{1A886672-10D8-4518-8ACC-495097D5DA17}">
      <dgm:prSet phldrT="[Texto]" custT="1"/>
      <dgm:spPr/>
      <dgm:t>
        <a:bodyPr/>
        <a:lstStyle/>
        <a:p>
          <a:r>
            <a:rPr lang="es-ES" sz="2000" dirty="0"/>
            <a:t>Morfología </a:t>
          </a:r>
          <a:endParaRPr lang="es-MX" sz="2000" dirty="0"/>
        </a:p>
      </dgm:t>
    </dgm:pt>
    <dgm:pt modelId="{3411132F-0522-4FA5-A63E-40590973919F}" type="parTrans" cxnId="{AEC5120D-EB8E-46BB-96E1-88EF8B2D1792}">
      <dgm:prSet/>
      <dgm:spPr/>
      <dgm:t>
        <a:bodyPr/>
        <a:lstStyle/>
        <a:p>
          <a:endParaRPr lang="es-MX" sz="2400"/>
        </a:p>
      </dgm:t>
    </dgm:pt>
    <dgm:pt modelId="{BF5895D7-5FF5-47D3-9950-C52BE625EC57}" type="sibTrans" cxnId="{AEC5120D-EB8E-46BB-96E1-88EF8B2D1792}">
      <dgm:prSet/>
      <dgm:spPr/>
      <dgm:t>
        <a:bodyPr/>
        <a:lstStyle/>
        <a:p>
          <a:endParaRPr lang="es-MX" sz="2400"/>
        </a:p>
      </dgm:t>
    </dgm:pt>
    <dgm:pt modelId="{FDDFD666-F1D2-4738-B74C-90EAF414D8F9}" type="pres">
      <dgm:prSet presAssocID="{790A1C6F-7986-4588-B2C3-9B083CBE3DEA}" presName="rootnode" presStyleCnt="0">
        <dgm:presLayoutVars>
          <dgm:chMax/>
          <dgm:chPref/>
          <dgm:dir/>
          <dgm:animLvl val="lvl"/>
        </dgm:presLayoutVars>
      </dgm:prSet>
      <dgm:spPr/>
    </dgm:pt>
    <dgm:pt modelId="{2D24344E-05A3-44EB-B29E-CC6872E552EB}" type="pres">
      <dgm:prSet presAssocID="{D240C167-B8EE-4121-8AEE-6064412E65BA}" presName="composite" presStyleCnt="0"/>
      <dgm:spPr/>
    </dgm:pt>
    <dgm:pt modelId="{7B4D3612-B13E-466D-950A-FCDE962B62E5}" type="pres">
      <dgm:prSet presAssocID="{D240C167-B8EE-4121-8AEE-6064412E65BA}" presName="bentUpArrow1" presStyleLbl="alignImgPlace1" presStyleIdx="0" presStyleCnt="4" custLinFactNeighborX="-7375" custLinFactNeighborY="-23088"/>
      <dgm:spPr/>
    </dgm:pt>
    <dgm:pt modelId="{7CE1A18C-78FF-4B8E-84D3-B84DA21D7023}" type="pres">
      <dgm:prSet presAssocID="{D240C167-B8EE-4121-8AEE-6064412E65BA}" presName="ParentText" presStyleLbl="node1" presStyleIdx="0" presStyleCnt="5" custScaleX="133845" custLinFactNeighborX="-17455" custLinFactNeighborY="-17812">
        <dgm:presLayoutVars>
          <dgm:chMax val="1"/>
          <dgm:chPref val="1"/>
          <dgm:bulletEnabled val="1"/>
        </dgm:presLayoutVars>
      </dgm:prSet>
      <dgm:spPr/>
    </dgm:pt>
    <dgm:pt modelId="{6CBDC046-A5AC-4023-99E3-5FB27C791E05}" type="pres">
      <dgm:prSet presAssocID="{D240C167-B8EE-4121-8AEE-6064412E65BA}" presName="ChildText" presStyleLbl="revTx" presStyleIdx="0" presStyleCnt="4" custScaleX="590547" custLinFactX="100000" custLinFactNeighborX="147906" custLinFactNeighborY="-8069">
        <dgm:presLayoutVars>
          <dgm:chMax val="0"/>
          <dgm:chPref val="0"/>
          <dgm:bulletEnabled val="1"/>
        </dgm:presLayoutVars>
      </dgm:prSet>
      <dgm:spPr/>
    </dgm:pt>
    <dgm:pt modelId="{CD6F4091-7E41-411A-8E37-871C3A416A4F}" type="pres">
      <dgm:prSet presAssocID="{056D5381-2F57-4F6C-8187-A7619FBA8A67}" presName="sibTrans" presStyleCnt="0"/>
      <dgm:spPr/>
    </dgm:pt>
    <dgm:pt modelId="{BE9AB1ED-56BC-47E7-90B5-6457130DF343}" type="pres">
      <dgm:prSet presAssocID="{11A2E3BC-0893-480E-BC18-EA0ED7F004CF}" presName="composite" presStyleCnt="0"/>
      <dgm:spPr/>
    </dgm:pt>
    <dgm:pt modelId="{9B99E3B1-5A60-411B-84A1-3C75ED197331}" type="pres">
      <dgm:prSet presAssocID="{11A2E3BC-0893-480E-BC18-EA0ED7F004CF}" presName="bentUpArrow1" presStyleLbl="alignImgPlace1" presStyleIdx="1" presStyleCnt="4" custLinFactX="-100000" custLinFactNeighborX="-139422" custLinFactNeighborY="-6475"/>
      <dgm:spPr/>
    </dgm:pt>
    <dgm:pt modelId="{75077AA1-32EC-47E5-9715-E0C7F8AD4B66}" type="pres">
      <dgm:prSet presAssocID="{11A2E3BC-0893-480E-BC18-EA0ED7F004CF}" presName="ParentText" presStyleLbl="node1" presStyleIdx="1" presStyleCnt="5" custScaleX="148785" custLinFactX="-53084" custLinFactNeighborX="-100000" custLinFactNeighborY="-7434">
        <dgm:presLayoutVars>
          <dgm:chMax val="1"/>
          <dgm:chPref val="1"/>
          <dgm:bulletEnabled val="1"/>
        </dgm:presLayoutVars>
      </dgm:prSet>
      <dgm:spPr/>
    </dgm:pt>
    <dgm:pt modelId="{14AEAA62-29CF-4E12-A409-A040D4E2E1A5}" type="pres">
      <dgm:prSet presAssocID="{11A2E3BC-0893-480E-BC18-EA0ED7F004CF}" presName="ChildText" presStyleLbl="revTx" presStyleIdx="1" presStyleCnt="4" custScaleX="724564" custLinFactX="45060" custLinFactNeighborX="100000" custLinFactNeighborY="-24371">
        <dgm:presLayoutVars>
          <dgm:chMax val="0"/>
          <dgm:chPref val="0"/>
          <dgm:bulletEnabled val="1"/>
        </dgm:presLayoutVars>
      </dgm:prSet>
      <dgm:spPr/>
    </dgm:pt>
    <dgm:pt modelId="{27E52067-C65B-489E-AE23-EF808F872ECE}" type="pres">
      <dgm:prSet presAssocID="{56BFD144-9F7A-41B4-8BAD-A5D08C206C05}" presName="sibTrans" presStyleCnt="0"/>
      <dgm:spPr/>
    </dgm:pt>
    <dgm:pt modelId="{C552B27B-C2AE-4334-AE63-E05B167BDFF0}" type="pres">
      <dgm:prSet presAssocID="{066A9215-9804-4B48-BB2C-1369C99584DD}" presName="composite" presStyleCnt="0"/>
      <dgm:spPr/>
    </dgm:pt>
    <dgm:pt modelId="{96B6F187-6FC1-4F93-9889-057453FBCE23}" type="pres">
      <dgm:prSet presAssocID="{066A9215-9804-4B48-BB2C-1369C99584DD}" presName="bentUpArrow1" presStyleLbl="alignImgPlace1" presStyleIdx="2" presStyleCnt="4" custLinFactX="-107106" custLinFactNeighborX="-200000" custLinFactNeighborY="0"/>
      <dgm:spPr/>
    </dgm:pt>
    <dgm:pt modelId="{3924BD8D-AE39-4B97-A81A-786B88A97D09}" type="pres">
      <dgm:prSet presAssocID="{066A9215-9804-4B48-BB2C-1369C99584DD}" presName="ParentText" presStyleLbl="node1" presStyleIdx="2" presStyleCnt="5" custScaleX="146476" custLinFactX="-100000" custLinFactNeighborX="-124935" custLinFactNeighborY="-3562">
        <dgm:presLayoutVars>
          <dgm:chMax val="1"/>
          <dgm:chPref val="1"/>
          <dgm:bulletEnabled val="1"/>
        </dgm:presLayoutVars>
      </dgm:prSet>
      <dgm:spPr/>
    </dgm:pt>
    <dgm:pt modelId="{FBA6E654-958C-40A3-8A38-9B96090F5986}" type="pres">
      <dgm:prSet presAssocID="{066A9215-9804-4B48-BB2C-1369C99584DD}" presName="ChildText" presStyleLbl="revTx" presStyleIdx="2" presStyleCnt="4" custScaleX="616593" custLinFactNeighborX="-14994" custLinFactNeighborY="-10832">
        <dgm:presLayoutVars>
          <dgm:chMax val="0"/>
          <dgm:chPref val="0"/>
          <dgm:bulletEnabled val="1"/>
        </dgm:presLayoutVars>
      </dgm:prSet>
      <dgm:spPr/>
    </dgm:pt>
    <dgm:pt modelId="{793207B5-339F-4E01-A390-566270EE8BC9}" type="pres">
      <dgm:prSet presAssocID="{7871A073-5984-4F96-812C-41B2660E8773}" presName="sibTrans" presStyleCnt="0"/>
      <dgm:spPr/>
    </dgm:pt>
    <dgm:pt modelId="{AA02F417-2BC7-4343-8FCE-76F10E6A9299}" type="pres">
      <dgm:prSet presAssocID="{0351F89A-EEFC-4FC7-BE5B-1AB3AFB81AEE}" presName="composite" presStyleCnt="0"/>
      <dgm:spPr/>
    </dgm:pt>
    <dgm:pt modelId="{F553A7BF-869E-4A58-B2CB-3BD61C29E741}" type="pres">
      <dgm:prSet presAssocID="{0351F89A-EEFC-4FC7-BE5B-1AB3AFB81AEE}" presName="bentUpArrow1" presStyleLbl="alignImgPlace1" presStyleIdx="3" presStyleCnt="4" custLinFactX="-192631" custLinFactNeighborX="-200000" custLinFactNeighborY="17065"/>
      <dgm:spPr/>
    </dgm:pt>
    <dgm:pt modelId="{4A11DC2D-EB6C-4F96-9EBB-21480971556E}" type="pres">
      <dgm:prSet presAssocID="{0351F89A-EEFC-4FC7-BE5B-1AB3AFB81AEE}" presName="ParentText" presStyleLbl="node1" presStyleIdx="3" presStyleCnt="5" custScaleX="169473" custLinFactX="-100000" custLinFactNeighborX="-150307" custLinFactNeighborY="12468">
        <dgm:presLayoutVars>
          <dgm:chMax val="1"/>
          <dgm:chPref val="1"/>
          <dgm:bulletEnabled val="1"/>
        </dgm:presLayoutVars>
      </dgm:prSet>
      <dgm:spPr/>
    </dgm:pt>
    <dgm:pt modelId="{77AEA41D-8380-4503-869D-659100379AE3}" type="pres">
      <dgm:prSet presAssocID="{0351F89A-EEFC-4FC7-BE5B-1AB3AFB81AEE}" presName="ChildText" presStyleLbl="revTx" presStyleIdx="3" presStyleCnt="4">
        <dgm:presLayoutVars>
          <dgm:chMax val="0"/>
          <dgm:chPref val="0"/>
          <dgm:bulletEnabled val="1"/>
        </dgm:presLayoutVars>
      </dgm:prSet>
      <dgm:spPr/>
    </dgm:pt>
    <dgm:pt modelId="{43CD7F8C-9C6C-42D9-9BDE-4B290A88EB19}" type="pres">
      <dgm:prSet presAssocID="{E5A8A259-535F-4AF5-9612-87DF9BF63296}" presName="sibTrans" presStyleCnt="0"/>
      <dgm:spPr/>
    </dgm:pt>
    <dgm:pt modelId="{ED936CFF-4568-4734-A749-AC722B26A11D}" type="pres">
      <dgm:prSet presAssocID="{1A886672-10D8-4518-8ACC-495097D5DA17}" presName="composite" presStyleCnt="0"/>
      <dgm:spPr/>
    </dgm:pt>
    <dgm:pt modelId="{F578C32D-1256-4B52-B40F-F45B884FB1BC}" type="pres">
      <dgm:prSet presAssocID="{1A886672-10D8-4518-8ACC-495097D5DA17}" presName="ParentText" presStyleLbl="node1" presStyleIdx="4" presStyleCnt="5" custScaleX="186221" custLinFactX="-158324" custLinFactNeighborX="-200000" custLinFactNeighborY="20231">
        <dgm:presLayoutVars>
          <dgm:chMax val="1"/>
          <dgm:chPref val="1"/>
          <dgm:bulletEnabled val="1"/>
        </dgm:presLayoutVars>
      </dgm:prSet>
      <dgm:spPr/>
    </dgm:pt>
  </dgm:ptLst>
  <dgm:cxnLst>
    <dgm:cxn modelId="{AEC5120D-EB8E-46BB-96E1-88EF8B2D1792}" srcId="{790A1C6F-7986-4588-B2C3-9B083CBE3DEA}" destId="{1A886672-10D8-4518-8ACC-495097D5DA17}" srcOrd="4" destOrd="0" parTransId="{3411132F-0522-4FA5-A63E-40590973919F}" sibTransId="{BF5895D7-5FF5-47D3-9950-C52BE625EC57}"/>
    <dgm:cxn modelId="{76E7481B-09D8-42F1-BF79-ED40034A9ECE}" srcId="{066A9215-9804-4B48-BB2C-1369C99584DD}" destId="{3869652F-3983-4902-B65C-6B65254C6340}" srcOrd="0" destOrd="0" parTransId="{E18D9429-B955-4F9A-B1AC-3F58E057D090}" sibTransId="{D49BE9A4-0018-4889-A07B-487373F69CF1}"/>
    <dgm:cxn modelId="{4204652A-22A5-4930-99C2-732048B9AE16}" type="presOf" srcId="{1A886672-10D8-4518-8ACC-495097D5DA17}" destId="{F578C32D-1256-4B52-B40F-F45B884FB1BC}" srcOrd="0" destOrd="0" presId="urn:microsoft.com/office/officeart/2005/8/layout/StepDownProcess"/>
    <dgm:cxn modelId="{4AC1375B-E447-4F36-B6CD-5E1DDF2520B9}" type="presOf" srcId="{11A2E3BC-0893-480E-BC18-EA0ED7F004CF}" destId="{75077AA1-32EC-47E5-9715-E0C7F8AD4B66}" srcOrd="0" destOrd="0" presId="urn:microsoft.com/office/officeart/2005/8/layout/StepDownProcess"/>
    <dgm:cxn modelId="{ED2FCD4D-352C-4359-96C9-E73AB797E439}" srcId="{D240C167-B8EE-4121-8AEE-6064412E65BA}" destId="{640ED30F-FC05-433D-9BAF-4CF5AF21CF13}" srcOrd="0" destOrd="0" parTransId="{19C4B018-352E-4D75-B676-BECDD26B8A0C}" sibTransId="{9B55C9C6-4A75-4B09-A182-76E1A5A46493}"/>
    <dgm:cxn modelId="{04EF3D4F-390F-499D-8109-0FB23D34E65D}" type="presOf" srcId="{D240C167-B8EE-4121-8AEE-6064412E65BA}" destId="{7CE1A18C-78FF-4B8E-84D3-B84DA21D7023}" srcOrd="0" destOrd="0" presId="urn:microsoft.com/office/officeart/2005/8/layout/StepDownProcess"/>
    <dgm:cxn modelId="{821B8E74-2A76-4D2E-8188-8A379EFA48F8}" srcId="{790A1C6F-7986-4588-B2C3-9B083CBE3DEA}" destId="{11A2E3BC-0893-480E-BC18-EA0ED7F004CF}" srcOrd="1" destOrd="0" parTransId="{FB8B6CF8-2D04-4281-B29E-F12174F78C6A}" sibTransId="{56BFD144-9F7A-41B4-8BAD-A5D08C206C05}"/>
    <dgm:cxn modelId="{67C6FE7F-3F6A-4F14-B360-EA187A830537}" type="presOf" srcId="{066A9215-9804-4B48-BB2C-1369C99584DD}" destId="{3924BD8D-AE39-4B97-A81A-786B88A97D09}" srcOrd="0" destOrd="0" presId="urn:microsoft.com/office/officeart/2005/8/layout/StepDownProcess"/>
    <dgm:cxn modelId="{DBD0F090-02A7-48CF-B86E-74BAB5ED0301}" srcId="{11A2E3BC-0893-480E-BC18-EA0ED7F004CF}" destId="{12772765-F938-4757-BF1C-B5C36CCC35B1}" srcOrd="0" destOrd="0" parTransId="{6DDB8477-A5A2-4A14-97E3-0E37ED452CAB}" sibTransId="{195903B7-50CB-461E-B57A-D8127F9F7C26}"/>
    <dgm:cxn modelId="{D6430DA5-63AC-4894-AA80-47001C1A47CC}" type="presOf" srcId="{12772765-F938-4757-BF1C-B5C36CCC35B1}" destId="{14AEAA62-29CF-4E12-A409-A040D4E2E1A5}" srcOrd="0" destOrd="0" presId="urn:microsoft.com/office/officeart/2005/8/layout/StepDownProcess"/>
    <dgm:cxn modelId="{2B82FFAF-E1E7-49EB-92D7-F09ADD7B12F5}" type="presOf" srcId="{0351F89A-EEFC-4FC7-BE5B-1AB3AFB81AEE}" destId="{4A11DC2D-EB6C-4F96-9EBB-21480971556E}" srcOrd="0" destOrd="0" presId="urn:microsoft.com/office/officeart/2005/8/layout/StepDownProcess"/>
    <dgm:cxn modelId="{282570B1-DE14-4FF2-BC0E-90CB4CE70DBF}" type="presOf" srcId="{790A1C6F-7986-4588-B2C3-9B083CBE3DEA}" destId="{FDDFD666-F1D2-4738-B74C-90EAF414D8F9}" srcOrd="0" destOrd="0" presId="urn:microsoft.com/office/officeart/2005/8/layout/StepDownProcess"/>
    <dgm:cxn modelId="{F3B531B3-124F-4D50-9340-D1D607EA7E79}" srcId="{790A1C6F-7986-4588-B2C3-9B083CBE3DEA}" destId="{0351F89A-EEFC-4FC7-BE5B-1AB3AFB81AEE}" srcOrd="3" destOrd="0" parTransId="{75384AE2-B445-4E77-8A77-B9D5C97F14D3}" sibTransId="{E5A8A259-535F-4AF5-9612-87DF9BF63296}"/>
    <dgm:cxn modelId="{EA4E03BF-298E-4C7A-8249-7C0877EBCF42}" type="presOf" srcId="{640ED30F-FC05-433D-9BAF-4CF5AF21CF13}" destId="{6CBDC046-A5AC-4023-99E3-5FB27C791E05}" srcOrd="0" destOrd="0" presId="urn:microsoft.com/office/officeart/2005/8/layout/StepDownProcess"/>
    <dgm:cxn modelId="{C15D06E1-F86A-456C-8101-C317507CEF02}" type="presOf" srcId="{3869652F-3983-4902-B65C-6B65254C6340}" destId="{FBA6E654-958C-40A3-8A38-9B96090F5986}" srcOrd="0" destOrd="0" presId="urn:microsoft.com/office/officeart/2005/8/layout/StepDownProcess"/>
    <dgm:cxn modelId="{AEA375E2-7117-453C-A1FE-17210B2717C3}" srcId="{790A1C6F-7986-4588-B2C3-9B083CBE3DEA}" destId="{066A9215-9804-4B48-BB2C-1369C99584DD}" srcOrd="2" destOrd="0" parTransId="{1E1CF640-55C8-40C2-8681-B6F3598E04BC}" sibTransId="{7871A073-5984-4F96-812C-41B2660E8773}"/>
    <dgm:cxn modelId="{2256E8FD-B7E2-4356-9962-E37FA0190D93}" srcId="{790A1C6F-7986-4588-B2C3-9B083CBE3DEA}" destId="{D240C167-B8EE-4121-8AEE-6064412E65BA}" srcOrd="0" destOrd="0" parTransId="{6A0778E9-1E6D-4015-BF18-E272D65BA58B}" sibTransId="{056D5381-2F57-4F6C-8187-A7619FBA8A67}"/>
    <dgm:cxn modelId="{89505B33-6310-4536-92F2-5DBC7086A7E0}" type="presParOf" srcId="{FDDFD666-F1D2-4738-B74C-90EAF414D8F9}" destId="{2D24344E-05A3-44EB-B29E-CC6872E552EB}" srcOrd="0" destOrd="0" presId="urn:microsoft.com/office/officeart/2005/8/layout/StepDownProcess"/>
    <dgm:cxn modelId="{5A6AB7A9-A907-403E-AF6C-DF499DA26CA0}" type="presParOf" srcId="{2D24344E-05A3-44EB-B29E-CC6872E552EB}" destId="{7B4D3612-B13E-466D-950A-FCDE962B62E5}" srcOrd="0" destOrd="0" presId="urn:microsoft.com/office/officeart/2005/8/layout/StepDownProcess"/>
    <dgm:cxn modelId="{18768D4B-043A-42B2-9B7A-84BAC068E266}" type="presParOf" srcId="{2D24344E-05A3-44EB-B29E-CC6872E552EB}" destId="{7CE1A18C-78FF-4B8E-84D3-B84DA21D7023}" srcOrd="1" destOrd="0" presId="urn:microsoft.com/office/officeart/2005/8/layout/StepDownProcess"/>
    <dgm:cxn modelId="{43B7CA00-52E4-409C-BF20-796791A0BEA4}" type="presParOf" srcId="{2D24344E-05A3-44EB-B29E-CC6872E552EB}" destId="{6CBDC046-A5AC-4023-99E3-5FB27C791E05}" srcOrd="2" destOrd="0" presId="urn:microsoft.com/office/officeart/2005/8/layout/StepDownProcess"/>
    <dgm:cxn modelId="{2AEA2497-DFFF-4637-8871-27F1FC389B44}" type="presParOf" srcId="{FDDFD666-F1D2-4738-B74C-90EAF414D8F9}" destId="{CD6F4091-7E41-411A-8E37-871C3A416A4F}" srcOrd="1" destOrd="0" presId="urn:microsoft.com/office/officeart/2005/8/layout/StepDownProcess"/>
    <dgm:cxn modelId="{316BE083-C0E1-4A31-A0E8-EAF8B6AD16F2}" type="presParOf" srcId="{FDDFD666-F1D2-4738-B74C-90EAF414D8F9}" destId="{BE9AB1ED-56BC-47E7-90B5-6457130DF343}" srcOrd="2" destOrd="0" presId="urn:microsoft.com/office/officeart/2005/8/layout/StepDownProcess"/>
    <dgm:cxn modelId="{9390A581-7A6B-4294-99E2-BEE18EDB78BC}" type="presParOf" srcId="{BE9AB1ED-56BC-47E7-90B5-6457130DF343}" destId="{9B99E3B1-5A60-411B-84A1-3C75ED197331}" srcOrd="0" destOrd="0" presId="urn:microsoft.com/office/officeart/2005/8/layout/StepDownProcess"/>
    <dgm:cxn modelId="{CEF511E0-0A44-4CBD-94CD-B0D55D89BD89}" type="presParOf" srcId="{BE9AB1ED-56BC-47E7-90B5-6457130DF343}" destId="{75077AA1-32EC-47E5-9715-E0C7F8AD4B66}" srcOrd="1" destOrd="0" presId="urn:microsoft.com/office/officeart/2005/8/layout/StepDownProcess"/>
    <dgm:cxn modelId="{8C68536A-B8CB-4D44-AE6C-EF293A5A636A}" type="presParOf" srcId="{BE9AB1ED-56BC-47E7-90B5-6457130DF343}" destId="{14AEAA62-29CF-4E12-A409-A040D4E2E1A5}" srcOrd="2" destOrd="0" presId="urn:microsoft.com/office/officeart/2005/8/layout/StepDownProcess"/>
    <dgm:cxn modelId="{CC42F5FF-24F1-4664-AFEE-D7E638234061}" type="presParOf" srcId="{FDDFD666-F1D2-4738-B74C-90EAF414D8F9}" destId="{27E52067-C65B-489E-AE23-EF808F872ECE}" srcOrd="3" destOrd="0" presId="urn:microsoft.com/office/officeart/2005/8/layout/StepDownProcess"/>
    <dgm:cxn modelId="{A0400755-4A97-4A1B-B5C6-38DE61E66B3F}" type="presParOf" srcId="{FDDFD666-F1D2-4738-B74C-90EAF414D8F9}" destId="{C552B27B-C2AE-4334-AE63-E05B167BDFF0}" srcOrd="4" destOrd="0" presId="urn:microsoft.com/office/officeart/2005/8/layout/StepDownProcess"/>
    <dgm:cxn modelId="{B381D519-2490-4F5E-92DE-CD36F71004C9}" type="presParOf" srcId="{C552B27B-C2AE-4334-AE63-E05B167BDFF0}" destId="{96B6F187-6FC1-4F93-9889-057453FBCE23}" srcOrd="0" destOrd="0" presId="urn:microsoft.com/office/officeart/2005/8/layout/StepDownProcess"/>
    <dgm:cxn modelId="{3B9A0471-F660-4BF7-BD8D-448C2DFB4510}" type="presParOf" srcId="{C552B27B-C2AE-4334-AE63-E05B167BDFF0}" destId="{3924BD8D-AE39-4B97-A81A-786B88A97D09}" srcOrd="1" destOrd="0" presId="urn:microsoft.com/office/officeart/2005/8/layout/StepDownProcess"/>
    <dgm:cxn modelId="{5A4189FB-997B-4987-9CD3-6D9EF188BDD3}" type="presParOf" srcId="{C552B27B-C2AE-4334-AE63-E05B167BDFF0}" destId="{FBA6E654-958C-40A3-8A38-9B96090F5986}" srcOrd="2" destOrd="0" presId="urn:microsoft.com/office/officeart/2005/8/layout/StepDownProcess"/>
    <dgm:cxn modelId="{A83A0765-DEB4-4A32-B657-F712E6078250}" type="presParOf" srcId="{FDDFD666-F1D2-4738-B74C-90EAF414D8F9}" destId="{793207B5-339F-4E01-A390-566270EE8BC9}" srcOrd="5" destOrd="0" presId="urn:microsoft.com/office/officeart/2005/8/layout/StepDownProcess"/>
    <dgm:cxn modelId="{B9F0FFD7-A4B1-44E4-871F-11B7710E23CA}" type="presParOf" srcId="{FDDFD666-F1D2-4738-B74C-90EAF414D8F9}" destId="{AA02F417-2BC7-4343-8FCE-76F10E6A9299}" srcOrd="6" destOrd="0" presId="urn:microsoft.com/office/officeart/2005/8/layout/StepDownProcess"/>
    <dgm:cxn modelId="{8DC6BCCD-CA06-4F9D-923C-D80F40B75872}" type="presParOf" srcId="{AA02F417-2BC7-4343-8FCE-76F10E6A9299}" destId="{F553A7BF-869E-4A58-B2CB-3BD61C29E741}" srcOrd="0" destOrd="0" presId="urn:microsoft.com/office/officeart/2005/8/layout/StepDownProcess"/>
    <dgm:cxn modelId="{BCB2BF44-FE39-4ACD-A7D4-96B01721DE73}" type="presParOf" srcId="{AA02F417-2BC7-4343-8FCE-76F10E6A9299}" destId="{4A11DC2D-EB6C-4F96-9EBB-21480971556E}" srcOrd="1" destOrd="0" presId="urn:microsoft.com/office/officeart/2005/8/layout/StepDownProcess"/>
    <dgm:cxn modelId="{7E7C329D-2875-4AC8-9A29-F2ED039A08B7}" type="presParOf" srcId="{AA02F417-2BC7-4343-8FCE-76F10E6A9299}" destId="{77AEA41D-8380-4503-869D-659100379AE3}" srcOrd="2" destOrd="0" presId="urn:microsoft.com/office/officeart/2005/8/layout/StepDownProcess"/>
    <dgm:cxn modelId="{FD668D56-5752-4A29-8900-DA18F6DE41E5}" type="presParOf" srcId="{FDDFD666-F1D2-4738-B74C-90EAF414D8F9}" destId="{43CD7F8C-9C6C-42D9-9BDE-4B290A88EB19}" srcOrd="7" destOrd="0" presId="urn:microsoft.com/office/officeart/2005/8/layout/StepDownProcess"/>
    <dgm:cxn modelId="{22C746A6-7C92-4AFC-B417-9E5982AE611B}" type="presParOf" srcId="{FDDFD666-F1D2-4738-B74C-90EAF414D8F9}" destId="{ED936CFF-4568-4734-A749-AC722B26A11D}" srcOrd="8" destOrd="0" presId="urn:microsoft.com/office/officeart/2005/8/layout/StepDownProcess"/>
    <dgm:cxn modelId="{A6AE73F8-E9FB-4F12-8658-EA9DE880DAC2}" type="presParOf" srcId="{ED936CFF-4568-4734-A749-AC722B26A11D}" destId="{F578C32D-1256-4B52-B40F-F45B884FB1BC}" srcOrd="0" destOrd="0" presId="urn:microsoft.com/office/officeart/2005/8/layout/StepDown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90A1C6F-7986-4588-B2C3-9B083CBE3DEA}" type="doc">
      <dgm:prSet loTypeId="urn:microsoft.com/office/officeart/2005/8/layout/StepDownProcess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MX"/>
        </a:p>
      </dgm:t>
    </dgm:pt>
    <dgm:pt modelId="{D240C167-B8EE-4121-8AEE-6064412E65BA}">
      <dgm:prSet phldrT="[Texto]" custT="1"/>
      <dgm:spPr/>
      <dgm:t>
        <a:bodyPr/>
        <a:lstStyle/>
        <a:p>
          <a:r>
            <a:rPr lang="es-ES" sz="2000" dirty="0"/>
            <a:t>Embriología </a:t>
          </a:r>
          <a:endParaRPr lang="es-MX" sz="2000" dirty="0"/>
        </a:p>
      </dgm:t>
    </dgm:pt>
    <dgm:pt modelId="{6A0778E9-1E6D-4015-BF18-E272D65BA58B}" type="parTrans" cxnId="{2256E8FD-B7E2-4356-9962-E37FA0190D93}">
      <dgm:prSet/>
      <dgm:spPr/>
      <dgm:t>
        <a:bodyPr/>
        <a:lstStyle/>
        <a:p>
          <a:endParaRPr lang="es-MX" sz="2400"/>
        </a:p>
      </dgm:t>
    </dgm:pt>
    <dgm:pt modelId="{056D5381-2F57-4F6C-8187-A7619FBA8A67}" type="sibTrans" cxnId="{2256E8FD-B7E2-4356-9962-E37FA0190D93}">
      <dgm:prSet/>
      <dgm:spPr/>
      <dgm:t>
        <a:bodyPr/>
        <a:lstStyle/>
        <a:p>
          <a:endParaRPr lang="es-MX" sz="2400"/>
        </a:p>
      </dgm:t>
    </dgm:pt>
    <dgm:pt modelId="{640ED30F-FC05-433D-9BAF-4CF5AF21CF13}">
      <dgm:prSet phldrT="[Texto]" custT="1"/>
      <dgm:spPr/>
      <dgm:t>
        <a:bodyPr/>
        <a:lstStyle/>
        <a:p>
          <a:r>
            <a:rPr lang="es-ES" sz="2000" dirty="0"/>
            <a:t>Desarrollo del embrión desde la fecundación del ovulo hasta el nacimiento </a:t>
          </a:r>
          <a:endParaRPr lang="es-MX" sz="2000" dirty="0"/>
        </a:p>
      </dgm:t>
    </dgm:pt>
    <dgm:pt modelId="{19C4B018-352E-4D75-B676-BECDD26B8A0C}" type="parTrans" cxnId="{ED2FCD4D-352C-4359-96C9-E73AB797E439}">
      <dgm:prSet/>
      <dgm:spPr/>
      <dgm:t>
        <a:bodyPr/>
        <a:lstStyle/>
        <a:p>
          <a:endParaRPr lang="es-MX" sz="2400"/>
        </a:p>
      </dgm:t>
    </dgm:pt>
    <dgm:pt modelId="{9B55C9C6-4A75-4B09-A182-76E1A5A46493}" type="sibTrans" cxnId="{ED2FCD4D-352C-4359-96C9-E73AB797E439}">
      <dgm:prSet/>
      <dgm:spPr/>
      <dgm:t>
        <a:bodyPr/>
        <a:lstStyle/>
        <a:p>
          <a:endParaRPr lang="es-MX" sz="2400"/>
        </a:p>
      </dgm:t>
    </dgm:pt>
    <dgm:pt modelId="{11A2E3BC-0893-480E-BC18-EA0ED7F004CF}">
      <dgm:prSet phldrT="[Texto]" custT="1"/>
      <dgm:spPr/>
      <dgm:t>
        <a:bodyPr/>
        <a:lstStyle/>
        <a:p>
          <a:r>
            <a:rPr lang="es-ES" sz="2000" dirty="0"/>
            <a:t>Ecología</a:t>
          </a:r>
          <a:r>
            <a:rPr lang="es-ES" sz="2000" baseline="0" dirty="0"/>
            <a:t> </a:t>
          </a:r>
          <a:endParaRPr lang="es-MX" sz="2000" dirty="0"/>
        </a:p>
      </dgm:t>
    </dgm:pt>
    <dgm:pt modelId="{FB8B6CF8-2D04-4281-B29E-F12174F78C6A}" type="parTrans" cxnId="{821B8E74-2A76-4D2E-8188-8A379EFA48F8}">
      <dgm:prSet/>
      <dgm:spPr/>
      <dgm:t>
        <a:bodyPr/>
        <a:lstStyle/>
        <a:p>
          <a:endParaRPr lang="es-MX" sz="2400"/>
        </a:p>
      </dgm:t>
    </dgm:pt>
    <dgm:pt modelId="{56BFD144-9F7A-41B4-8BAD-A5D08C206C05}" type="sibTrans" cxnId="{821B8E74-2A76-4D2E-8188-8A379EFA48F8}">
      <dgm:prSet/>
      <dgm:spPr/>
      <dgm:t>
        <a:bodyPr/>
        <a:lstStyle/>
        <a:p>
          <a:endParaRPr lang="es-MX" sz="2400"/>
        </a:p>
      </dgm:t>
    </dgm:pt>
    <dgm:pt modelId="{12772765-F938-4757-BF1C-B5C36CCC35B1}">
      <dgm:prSet phldrT="[Texto]" custT="1"/>
      <dgm:spPr/>
      <dgm:t>
        <a:bodyPr/>
        <a:lstStyle/>
        <a:p>
          <a:r>
            <a:rPr lang="es-ES" sz="2000" dirty="0"/>
            <a:t>Estudia</a:t>
          </a:r>
          <a:r>
            <a:rPr lang="es-ES" sz="2000" baseline="0" dirty="0"/>
            <a:t> las interrelaciones que establecen entre los seres vivos y su medio ambiente </a:t>
          </a:r>
          <a:endParaRPr lang="es-MX" sz="2000" dirty="0"/>
        </a:p>
      </dgm:t>
    </dgm:pt>
    <dgm:pt modelId="{6DDB8477-A5A2-4A14-97E3-0E37ED452CAB}" type="parTrans" cxnId="{DBD0F090-02A7-48CF-B86E-74BAB5ED0301}">
      <dgm:prSet/>
      <dgm:spPr/>
      <dgm:t>
        <a:bodyPr/>
        <a:lstStyle/>
        <a:p>
          <a:endParaRPr lang="es-MX" sz="2400"/>
        </a:p>
      </dgm:t>
    </dgm:pt>
    <dgm:pt modelId="{195903B7-50CB-461E-B57A-D8127F9F7C26}" type="sibTrans" cxnId="{DBD0F090-02A7-48CF-B86E-74BAB5ED0301}">
      <dgm:prSet/>
      <dgm:spPr/>
      <dgm:t>
        <a:bodyPr/>
        <a:lstStyle/>
        <a:p>
          <a:endParaRPr lang="es-MX" sz="2400"/>
        </a:p>
      </dgm:t>
    </dgm:pt>
    <dgm:pt modelId="{066A9215-9804-4B48-BB2C-1369C99584DD}">
      <dgm:prSet phldrT="[Texto]" custT="1"/>
      <dgm:spPr/>
      <dgm:t>
        <a:bodyPr/>
        <a:lstStyle/>
        <a:p>
          <a:r>
            <a:rPr lang="es-ES" sz="2000" dirty="0"/>
            <a:t>Paleontología </a:t>
          </a:r>
          <a:endParaRPr lang="es-MX" sz="2000" dirty="0"/>
        </a:p>
      </dgm:t>
    </dgm:pt>
    <dgm:pt modelId="{1E1CF640-55C8-40C2-8681-B6F3598E04BC}" type="parTrans" cxnId="{AEA375E2-7117-453C-A1FE-17210B2717C3}">
      <dgm:prSet/>
      <dgm:spPr/>
      <dgm:t>
        <a:bodyPr/>
        <a:lstStyle/>
        <a:p>
          <a:endParaRPr lang="es-MX" sz="2400"/>
        </a:p>
      </dgm:t>
    </dgm:pt>
    <dgm:pt modelId="{7871A073-5984-4F96-812C-41B2660E8773}" type="sibTrans" cxnId="{AEA375E2-7117-453C-A1FE-17210B2717C3}">
      <dgm:prSet/>
      <dgm:spPr/>
      <dgm:t>
        <a:bodyPr/>
        <a:lstStyle/>
        <a:p>
          <a:endParaRPr lang="es-MX" sz="2400"/>
        </a:p>
      </dgm:t>
    </dgm:pt>
    <dgm:pt modelId="{3869652F-3983-4902-B65C-6B65254C6340}">
      <dgm:prSet phldrT="[Texto]" custT="1"/>
      <dgm:spPr/>
      <dgm:t>
        <a:bodyPr/>
        <a:lstStyle/>
        <a:p>
          <a:r>
            <a:rPr lang="es-ES" sz="2000" dirty="0"/>
            <a:t>Estudia los restos de los seres vivos extinguidos y sus relaciones con los actuales </a:t>
          </a:r>
          <a:endParaRPr lang="es-MX" sz="2000" dirty="0"/>
        </a:p>
      </dgm:t>
    </dgm:pt>
    <dgm:pt modelId="{E18D9429-B955-4F9A-B1AC-3F58E057D090}" type="parTrans" cxnId="{76E7481B-09D8-42F1-BF79-ED40034A9ECE}">
      <dgm:prSet/>
      <dgm:spPr/>
      <dgm:t>
        <a:bodyPr/>
        <a:lstStyle/>
        <a:p>
          <a:endParaRPr lang="es-MX" sz="2400"/>
        </a:p>
      </dgm:t>
    </dgm:pt>
    <dgm:pt modelId="{D49BE9A4-0018-4889-A07B-487373F69CF1}" type="sibTrans" cxnId="{76E7481B-09D8-42F1-BF79-ED40034A9ECE}">
      <dgm:prSet/>
      <dgm:spPr/>
      <dgm:t>
        <a:bodyPr/>
        <a:lstStyle/>
        <a:p>
          <a:endParaRPr lang="es-MX" sz="2400"/>
        </a:p>
      </dgm:t>
    </dgm:pt>
    <dgm:pt modelId="{0351F89A-EEFC-4FC7-BE5B-1AB3AFB81AEE}">
      <dgm:prSet phldrT="[Texto]" custT="1"/>
      <dgm:spPr/>
      <dgm:t>
        <a:bodyPr/>
        <a:lstStyle/>
        <a:p>
          <a:r>
            <a:rPr lang="es-ES" sz="2000" dirty="0"/>
            <a:t>Parasitología </a:t>
          </a:r>
          <a:endParaRPr lang="es-MX" sz="2000" dirty="0"/>
        </a:p>
      </dgm:t>
    </dgm:pt>
    <dgm:pt modelId="{75384AE2-B445-4E77-8A77-B9D5C97F14D3}" type="parTrans" cxnId="{F3B531B3-124F-4D50-9340-D1D607EA7E79}">
      <dgm:prSet/>
      <dgm:spPr/>
      <dgm:t>
        <a:bodyPr/>
        <a:lstStyle/>
        <a:p>
          <a:endParaRPr lang="es-MX" sz="2400"/>
        </a:p>
      </dgm:t>
    </dgm:pt>
    <dgm:pt modelId="{E5A8A259-535F-4AF5-9612-87DF9BF63296}" type="sibTrans" cxnId="{F3B531B3-124F-4D50-9340-D1D607EA7E79}">
      <dgm:prSet/>
      <dgm:spPr/>
      <dgm:t>
        <a:bodyPr/>
        <a:lstStyle/>
        <a:p>
          <a:endParaRPr lang="es-MX" sz="2400"/>
        </a:p>
      </dgm:t>
    </dgm:pt>
    <dgm:pt modelId="{1A886672-10D8-4518-8ACC-495097D5DA17}">
      <dgm:prSet phldrT="[Texto]" custT="1"/>
      <dgm:spPr/>
      <dgm:t>
        <a:bodyPr/>
        <a:lstStyle/>
        <a:p>
          <a:r>
            <a:rPr lang="es-ES" sz="2000" dirty="0"/>
            <a:t>Etología </a:t>
          </a:r>
          <a:endParaRPr lang="es-MX" sz="2000" dirty="0"/>
        </a:p>
      </dgm:t>
    </dgm:pt>
    <dgm:pt modelId="{3411132F-0522-4FA5-A63E-40590973919F}" type="parTrans" cxnId="{AEC5120D-EB8E-46BB-96E1-88EF8B2D1792}">
      <dgm:prSet/>
      <dgm:spPr/>
      <dgm:t>
        <a:bodyPr/>
        <a:lstStyle/>
        <a:p>
          <a:endParaRPr lang="es-MX" sz="2400"/>
        </a:p>
      </dgm:t>
    </dgm:pt>
    <dgm:pt modelId="{BF5895D7-5FF5-47D3-9950-C52BE625EC57}" type="sibTrans" cxnId="{AEC5120D-EB8E-46BB-96E1-88EF8B2D1792}">
      <dgm:prSet/>
      <dgm:spPr/>
      <dgm:t>
        <a:bodyPr/>
        <a:lstStyle/>
        <a:p>
          <a:endParaRPr lang="es-MX" sz="2400"/>
        </a:p>
      </dgm:t>
    </dgm:pt>
    <dgm:pt modelId="{426460D2-A4DA-4FB3-A103-C96E44848A63}">
      <dgm:prSet phldrT="[Texto]" custT="1"/>
      <dgm:spPr/>
      <dgm:t>
        <a:bodyPr/>
        <a:lstStyle/>
        <a:p>
          <a:r>
            <a:rPr lang="es-ES" sz="2000" dirty="0"/>
            <a:t>Neurofisiología  </a:t>
          </a:r>
          <a:endParaRPr lang="es-MX" sz="2000" dirty="0"/>
        </a:p>
      </dgm:t>
    </dgm:pt>
    <dgm:pt modelId="{4BAD75D8-8CE7-43CA-9877-3321CC466F9F}" type="parTrans" cxnId="{D8ED491B-8880-418D-A9E5-D25C529CF271}">
      <dgm:prSet/>
      <dgm:spPr/>
      <dgm:t>
        <a:bodyPr/>
        <a:lstStyle/>
        <a:p>
          <a:endParaRPr lang="es-MX"/>
        </a:p>
      </dgm:t>
    </dgm:pt>
    <dgm:pt modelId="{7337D231-7D2E-48DA-9E40-5051280B92D1}" type="sibTrans" cxnId="{D8ED491B-8880-418D-A9E5-D25C529CF271}">
      <dgm:prSet/>
      <dgm:spPr/>
      <dgm:t>
        <a:bodyPr/>
        <a:lstStyle/>
        <a:p>
          <a:endParaRPr lang="es-MX"/>
        </a:p>
      </dgm:t>
    </dgm:pt>
    <dgm:pt modelId="{FDDFD666-F1D2-4738-B74C-90EAF414D8F9}" type="pres">
      <dgm:prSet presAssocID="{790A1C6F-7986-4588-B2C3-9B083CBE3DEA}" presName="rootnode" presStyleCnt="0">
        <dgm:presLayoutVars>
          <dgm:chMax/>
          <dgm:chPref/>
          <dgm:dir/>
          <dgm:animLvl val="lvl"/>
        </dgm:presLayoutVars>
      </dgm:prSet>
      <dgm:spPr/>
    </dgm:pt>
    <dgm:pt modelId="{2D24344E-05A3-44EB-B29E-CC6872E552EB}" type="pres">
      <dgm:prSet presAssocID="{D240C167-B8EE-4121-8AEE-6064412E65BA}" presName="composite" presStyleCnt="0"/>
      <dgm:spPr/>
    </dgm:pt>
    <dgm:pt modelId="{7B4D3612-B13E-466D-950A-FCDE962B62E5}" type="pres">
      <dgm:prSet presAssocID="{D240C167-B8EE-4121-8AEE-6064412E65BA}" presName="bentUpArrow1" presStyleLbl="alignImgPlace1" presStyleIdx="0" presStyleCnt="5" custLinFactX="-11321" custLinFactY="-83005" custLinFactNeighborX="-100000" custLinFactNeighborY="-100000"/>
      <dgm:spPr/>
    </dgm:pt>
    <dgm:pt modelId="{7CE1A18C-78FF-4B8E-84D3-B84DA21D7023}" type="pres">
      <dgm:prSet presAssocID="{D240C167-B8EE-4121-8AEE-6064412E65BA}" presName="ParentText" presStyleLbl="node1" presStyleIdx="0" presStyleCnt="6" custScaleX="197820" custLinFactY="-72527" custLinFactNeighborX="-47854" custLinFactNeighborY="-100000">
        <dgm:presLayoutVars>
          <dgm:chMax val="1"/>
          <dgm:chPref val="1"/>
          <dgm:bulletEnabled val="1"/>
        </dgm:presLayoutVars>
      </dgm:prSet>
      <dgm:spPr/>
    </dgm:pt>
    <dgm:pt modelId="{6CBDC046-A5AC-4023-99E3-5FB27C791E05}" type="pres">
      <dgm:prSet presAssocID="{D240C167-B8EE-4121-8AEE-6064412E65BA}" presName="ChildText" presStyleLbl="revTx" presStyleIdx="0" presStyleCnt="5" custScaleX="721549" custLinFactX="148668" custLinFactY="-100000" custLinFactNeighborX="200000" custLinFactNeighborY="-108059">
        <dgm:presLayoutVars>
          <dgm:chMax val="0"/>
          <dgm:chPref val="0"/>
          <dgm:bulletEnabled val="1"/>
        </dgm:presLayoutVars>
      </dgm:prSet>
      <dgm:spPr/>
    </dgm:pt>
    <dgm:pt modelId="{CD6F4091-7E41-411A-8E37-871C3A416A4F}" type="pres">
      <dgm:prSet presAssocID="{056D5381-2F57-4F6C-8187-A7619FBA8A67}" presName="sibTrans" presStyleCnt="0"/>
      <dgm:spPr/>
    </dgm:pt>
    <dgm:pt modelId="{BE9AB1ED-56BC-47E7-90B5-6457130DF343}" type="pres">
      <dgm:prSet presAssocID="{11A2E3BC-0893-480E-BC18-EA0ED7F004CF}" presName="composite" presStyleCnt="0"/>
      <dgm:spPr/>
    </dgm:pt>
    <dgm:pt modelId="{9B99E3B1-5A60-411B-84A1-3C75ED197331}" type="pres">
      <dgm:prSet presAssocID="{11A2E3BC-0893-480E-BC18-EA0ED7F004CF}" presName="bentUpArrow1" presStyleLbl="alignImgPlace1" presStyleIdx="1" presStyleCnt="5" custLinFactX="-143368" custLinFactY="-12020" custLinFactNeighborX="-200000" custLinFactNeighborY="-100000"/>
      <dgm:spPr/>
    </dgm:pt>
    <dgm:pt modelId="{75077AA1-32EC-47E5-9715-E0C7F8AD4B66}" type="pres">
      <dgm:prSet presAssocID="{11A2E3BC-0893-480E-BC18-EA0ED7F004CF}" presName="ParentText" presStyleLbl="node1" presStyleIdx="1" presStyleCnt="6" custScaleX="148785" custLinFactX="-100000" custLinFactY="-29577" custLinFactNeighborX="-144280" custLinFactNeighborY="-100000">
        <dgm:presLayoutVars>
          <dgm:chMax val="1"/>
          <dgm:chPref val="1"/>
          <dgm:bulletEnabled val="1"/>
        </dgm:presLayoutVars>
      </dgm:prSet>
      <dgm:spPr/>
    </dgm:pt>
    <dgm:pt modelId="{14AEAA62-29CF-4E12-A409-A040D4E2E1A5}" type="pres">
      <dgm:prSet presAssocID="{11A2E3BC-0893-480E-BC18-EA0ED7F004CF}" presName="ChildText" presStyleLbl="revTx" presStyleIdx="1" presStyleCnt="5" custScaleX="781744" custLinFactY="-25118" custLinFactNeighborX="79753" custLinFactNeighborY="-100000">
        <dgm:presLayoutVars>
          <dgm:chMax val="0"/>
          <dgm:chPref val="0"/>
          <dgm:bulletEnabled val="1"/>
        </dgm:presLayoutVars>
      </dgm:prSet>
      <dgm:spPr/>
    </dgm:pt>
    <dgm:pt modelId="{27E52067-C65B-489E-AE23-EF808F872ECE}" type="pres">
      <dgm:prSet presAssocID="{56BFD144-9F7A-41B4-8BAD-A5D08C206C05}" presName="sibTrans" presStyleCnt="0"/>
      <dgm:spPr/>
    </dgm:pt>
    <dgm:pt modelId="{C552B27B-C2AE-4334-AE63-E05B167BDFF0}" type="pres">
      <dgm:prSet presAssocID="{066A9215-9804-4B48-BB2C-1369C99584DD}" presName="composite" presStyleCnt="0"/>
      <dgm:spPr/>
    </dgm:pt>
    <dgm:pt modelId="{96B6F187-6FC1-4F93-9889-057453FBCE23}" type="pres">
      <dgm:prSet presAssocID="{066A9215-9804-4B48-BB2C-1369C99584DD}" presName="bentUpArrow1" presStyleLbl="alignImgPlace1" presStyleIdx="2" presStyleCnt="5" custLinFactX="-364059" custLinFactNeighborX="-400000" custLinFactNeighborY="94960"/>
      <dgm:spPr/>
    </dgm:pt>
    <dgm:pt modelId="{3924BD8D-AE39-4B97-A81A-786B88A97D09}" type="pres">
      <dgm:prSet presAssocID="{066A9215-9804-4B48-BB2C-1369C99584DD}" presName="ParentText" presStyleLbl="node1" presStyleIdx="2" presStyleCnt="6" custScaleX="270114" custLinFactX="-247313" custLinFactNeighborX="-300000" custLinFactNeighborY="-74133">
        <dgm:presLayoutVars>
          <dgm:chMax val="1"/>
          <dgm:chPref val="1"/>
          <dgm:bulletEnabled val="1"/>
        </dgm:presLayoutVars>
      </dgm:prSet>
      <dgm:spPr/>
    </dgm:pt>
    <dgm:pt modelId="{FBA6E654-958C-40A3-8A38-9B96090F5986}" type="pres">
      <dgm:prSet presAssocID="{066A9215-9804-4B48-BB2C-1369C99584DD}" presName="ChildText" presStyleLbl="revTx" presStyleIdx="2" presStyleCnt="5" custScaleX="1414914" custLinFactNeighborX="35218" custLinFactNeighborY="-74639">
        <dgm:presLayoutVars>
          <dgm:chMax val="0"/>
          <dgm:chPref val="0"/>
          <dgm:bulletEnabled val="1"/>
        </dgm:presLayoutVars>
      </dgm:prSet>
      <dgm:spPr/>
    </dgm:pt>
    <dgm:pt modelId="{793207B5-339F-4E01-A390-566270EE8BC9}" type="pres">
      <dgm:prSet presAssocID="{7871A073-5984-4F96-812C-41B2660E8773}" presName="sibTrans" presStyleCnt="0"/>
      <dgm:spPr/>
    </dgm:pt>
    <dgm:pt modelId="{AA02F417-2BC7-4343-8FCE-76F10E6A9299}" type="pres">
      <dgm:prSet presAssocID="{0351F89A-EEFC-4FC7-BE5B-1AB3AFB81AEE}" presName="composite" presStyleCnt="0"/>
      <dgm:spPr/>
    </dgm:pt>
    <dgm:pt modelId="{F553A7BF-869E-4A58-B2CB-3BD61C29E741}" type="pres">
      <dgm:prSet presAssocID="{0351F89A-EEFC-4FC7-BE5B-1AB3AFB81AEE}" presName="bentUpArrow1" presStyleLbl="alignImgPlace1" presStyleIdx="3" presStyleCnt="5" custLinFactX="-400000" custLinFactY="-100000" custLinFactNeighborX="-406894" custLinFactNeighborY="-100901"/>
      <dgm:spPr/>
    </dgm:pt>
    <dgm:pt modelId="{4A11DC2D-EB6C-4F96-9EBB-21480971556E}" type="pres">
      <dgm:prSet presAssocID="{0351F89A-EEFC-4FC7-BE5B-1AB3AFB81AEE}" presName="ParentText" presStyleLbl="node1" presStyleIdx="3" presStyleCnt="6" custScaleX="218383" custLinFactX="-197932" custLinFactNeighborX="-200000" custLinFactNeighborY="-43738">
        <dgm:presLayoutVars>
          <dgm:chMax val="1"/>
          <dgm:chPref val="1"/>
          <dgm:bulletEnabled val="1"/>
        </dgm:presLayoutVars>
      </dgm:prSet>
      <dgm:spPr/>
    </dgm:pt>
    <dgm:pt modelId="{77AEA41D-8380-4503-869D-659100379AE3}" type="pres">
      <dgm:prSet presAssocID="{0351F89A-EEFC-4FC7-BE5B-1AB3AFB81AEE}" presName="ChildText" presStyleLbl="revTx" presStyleIdx="3" presStyleCnt="5">
        <dgm:presLayoutVars>
          <dgm:chMax val="0"/>
          <dgm:chPref val="0"/>
          <dgm:bulletEnabled val="1"/>
        </dgm:presLayoutVars>
      </dgm:prSet>
      <dgm:spPr/>
    </dgm:pt>
    <dgm:pt modelId="{43CD7F8C-9C6C-42D9-9BDE-4B290A88EB19}" type="pres">
      <dgm:prSet presAssocID="{E5A8A259-535F-4AF5-9612-87DF9BF63296}" presName="sibTrans" presStyleCnt="0"/>
      <dgm:spPr/>
    </dgm:pt>
    <dgm:pt modelId="{ED936CFF-4568-4734-A749-AC722B26A11D}" type="pres">
      <dgm:prSet presAssocID="{1A886672-10D8-4518-8ACC-495097D5DA17}" presName="composite" presStyleCnt="0"/>
      <dgm:spPr/>
    </dgm:pt>
    <dgm:pt modelId="{38EFC99F-9955-489C-846A-91DAD9F294FD}" type="pres">
      <dgm:prSet presAssocID="{1A886672-10D8-4518-8ACC-495097D5DA17}" presName="bentUpArrow1" presStyleLbl="alignImgPlace1" presStyleIdx="4" presStyleCnt="5" custLinFactX="-400000" custLinFactNeighborX="-461334" custLinFactNeighborY="-3806"/>
      <dgm:spPr/>
    </dgm:pt>
    <dgm:pt modelId="{F578C32D-1256-4B52-B40F-F45B884FB1BC}" type="pres">
      <dgm:prSet presAssocID="{1A886672-10D8-4518-8ACC-495097D5DA17}" presName="ParentText" presStyleLbl="node1" presStyleIdx="4" presStyleCnt="6" custScaleX="186221" custLinFactX="-253732" custLinFactNeighborX="-300000" custLinFactNeighborY="-15460">
        <dgm:presLayoutVars>
          <dgm:chMax val="1"/>
          <dgm:chPref val="1"/>
          <dgm:bulletEnabled val="1"/>
        </dgm:presLayoutVars>
      </dgm:prSet>
      <dgm:spPr/>
    </dgm:pt>
    <dgm:pt modelId="{B2B6E590-DDB9-4503-A1AC-687668B2E67D}" type="pres">
      <dgm:prSet presAssocID="{1A886672-10D8-4518-8ACC-495097D5DA17}" presName="ChildText" presStyleLbl="revTx" presStyleIdx="4" presStyleCnt="5">
        <dgm:presLayoutVars>
          <dgm:chMax val="0"/>
          <dgm:chPref val="0"/>
          <dgm:bulletEnabled val="1"/>
        </dgm:presLayoutVars>
      </dgm:prSet>
      <dgm:spPr/>
    </dgm:pt>
    <dgm:pt modelId="{E3923911-F936-43DE-A859-18B5F88BD049}" type="pres">
      <dgm:prSet presAssocID="{BF5895D7-5FF5-47D3-9950-C52BE625EC57}" presName="sibTrans" presStyleCnt="0"/>
      <dgm:spPr/>
    </dgm:pt>
    <dgm:pt modelId="{E9A8B68C-877B-4ADF-97F1-621FDCB54B8A}" type="pres">
      <dgm:prSet presAssocID="{426460D2-A4DA-4FB3-A103-C96E44848A63}" presName="composite" presStyleCnt="0"/>
      <dgm:spPr/>
    </dgm:pt>
    <dgm:pt modelId="{3403AC7B-2273-4BAD-8790-AD54A330C7AD}" type="pres">
      <dgm:prSet presAssocID="{426460D2-A4DA-4FB3-A103-C96E44848A63}" presName="ParentText" presStyleLbl="node1" presStyleIdx="5" presStyleCnt="6" custScaleX="278965" custLinFactX="-303520" custLinFactNeighborX="-400000" custLinFactNeighborY="10988">
        <dgm:presLayoutVars>
          <dgm:chMax val="1"/>
          <dgm:chPref val="1"/>
          <dgm:bulletEnabled val="1"/>
        </dgm:presLayoutVars>
      </dgm:prSet>
      <dgm:spPr/>
    </dgm:pt>
  </dgm:ptLst>
  <dgm:cxnLst>
    <dgm:cxn modelId="{AEC5120D-EB8E-46BB-96E1-88EF8B2D1792}" srcId="{790A1C6F-7986-4588-B2C3-9B083CBE3DEA}" destId="{1A886672-10D8-4518-8ACC-495097D5DA17}" srcOrd="4" destOrd="0" parTransId="{3411132F-0522-4FA5-A63E-40590973919F}" sibTransId="{BF5895D7-5FF5-47D3-9950-C52BE625EC57}"/>
    <dgm:cxn modelId="{76E7481B-09D8-42F1-BF79-ED40034A9ECE}" srcId="{066A9215-9804-4B48-BB2C-1369C99584DD}" destId="{3869652F-3983-4902-B65C-6B65254C6340}" srcOrd="0" destOrd="0" parTransId="{E18D9429-B955-4F9A-B1AC-3F58E057D090}" sibTransId="{D49BE9A4-0018-4889-A07B-487373F69CF1}"/>
    <dgm:cxn modelId="{D8ED491B-8880-418D-A9E5-D25C529CF271}" srcId="{790A1C6F-7986-4588-B2C3-9B083CBE3DEA}" destId="{426460D2-A4DA-4FB3-A103-C96E44848A63}" srcOrd="5" destOrd="0" parTransId="{4BAD75D8-8CE7-43CA-9877-3321CC466F9F}" sibTransId="{7337D231-7D2E-48DA-9E40-5051280B92D1}"/>
    <dgm:cxn modelId="{4204652A-22A5-4930-99C2-732048B9AE16}" type="presOf" srcId="{1A886672-10D8-4518-8ACC-495097D5DA17}" destId="{F578C32D-1256-4B52-B40F-F45B884FB1BC}" srcOrd="0" destOrd="0" presId="urn:microsoft.com/office/officeart/2005/8/layout/StepDownProcess"/>
    <dgm:cxn modelId="{4AC1375B-E447-4F36-B6CD-5E1DDF2520B9}" type="presOf" srcId="{11A2E3BC-0893-480E-BC18-EA0ED7F004CF}" destId="{75077AA1-32EC-47E5-9715-E0C7F8AD4B66}" srcOrd="0" destOrd="0" presId="urn:microsoft.com/office/officeart/2005/8/layout/StepDownProcess"/>
    <dgm:cxn modelId="{ED2FCD4D-352C-4359-96C9-E73AB797E439}" srcId="{D240C167-B8EE-4121-8AEE-6064412E65BA}" destId="{640ED30F-FC05-433D-9BAF-4CF5AF21CF13}" srcOrd="0" destOrd="0" parTransId="{19C4B018-352E-4D75-B676-BECDD26B8A0C}" sibTransId="{9B55C9C6-4A75-4B09-A182-76E1A5A46493}"/>
    <dgm:cxn modelId="{04EF3D4F-390F-499D-8109-0FB23D34E65D}" type="presOf" srcId="{D240C167-B8EE-4121-8AEE-6064412E65BA}" destId="{7CE1A18C-78FF-4B8E-84D3-B84DA21D7023}" srcOrd="0" destOrd="0" presId="urn:microsoft.com/office/officeart/2005/8/layout/StepDownProcess"/>
    <dgm:cxn modelId="{63E47271-CB22-492D-A8A5-1048F42FC74A}" type="presOf" srcId="{426460D2-A4DA-4FB3-A103-C96E44848A63}" destId="{3403AC7B-2273-4BAD-8790-AD54A330C7AD}" srcOrd="0" destOrd="0" presId="urn:microsoft.com/office/officeart/2005/8/layout/StepDownProcess"/>
    <dgm:cxn modelId="{821B8E74-2A76-4D2E-8188-8A379EFA48F8}" srcId="{790A1C6F-7986-4588-B2C3-9B083CBE3DEA}" destId="{11A2E3BC-0893-480E-BC18-EA0ED7F004CF}" srcOrd="1" destOrd="0" parTransId="{FB8B6CF8-2D04-4281-B29E-F12174F78C6A}" sibTransId="{56BFD144-9F7A-41B4-8BAD-A5D08C206C05}"/>
    <dgm:cxn modelId="{67C6FE7F-3F6A-4F14-B360-EA187A830537}" type="presOf" srcId="{066A9215-9804-4B48-BB2C-1369C99584DD}" destId="{3924BD8D-AE39-4B97-A81A-786B88A97D09}" srcOrd="0" destOrd="0" presId="urn:microsoft.com/office/officeart/2005/8/layout/StepDownProcess"/>
    <dgm:cxn modelId="{DBD0F090-02A7-48CF-B86E-74BAB5ED0301}" srcId="{11A2E3BC-0893-480E-BC18-EA0ED7F004CF}" destId="{12772765-F938-4757-BF1C-B5C36CCC35B1}" srcOrd="0" destOrd="0" parTransId="{6DDB8477-A5A2-4A14-97E3-0E37ED452CAB}" sibTransId="{195903B7-50CB-461E-B57A-D8127F9F7C26}"/>
    <dgm:cxn modelId="{D6430DA5-63AC-4894-AA80-47001C1A47CC}" type="presOf" srcId="{12772765-F938-4757-BF1C-B5C36CCC35B1}" destId="{14AEAA62-29CF-4E12-A409-A040D4E2E1A5}" srcOrd="0" destOrd="0" presId="urn:microsoft.com/office/officeart/2005/8/layout/StepDownProcess"/>
    <dgm:cxn modelId="{2B82FFAF-E1E7-49EB-92D7-F09ADD7B12F5}" type="presOf" srcId="{0351F89A-EEFC-4FC7-BE5B-1AB3AFB81AEE}" destId="{4A11DC2D-EB6C-4F96-9EBB-21480971556E}" srcOrd="0" destOrd="0" presId="urn:microsoft.com/office/officeart/2005/8/layout/StepDownProcess"/>
    <dgm:cxn modelId="{282570B1-DE14-4FF2-BC0E-90CB4CE70DBF}" type="presOf" srcId="{790A1C6F-7986-4588-B2C3-9B083CBE3DEA}" destId="{FDDFD666-F1D2-4738-B74C-90EAF414D8F9}" srcOrd="0" destOrd="0" presId="urn:microsoft.com/office/officeart/2005/8/layout/StepDownProcess"/>
    <dgm:cxn modelId="{F3B531B3-124F-4D50-9340-D1D607EA7E79}" srcId="{790A1C6F-7986-4588-B2C3-9B083CBE3DEA}" destId="{0351F89A-EEFC-4FC7-BE5B-1AB3AFB81AEE}" srcOrd="3" destOrd="0" parTransId="{75384AE2-B445-4E77-8A77-B9D5C97F14D3}" sibTransId="{E5A8A259-535F-4AF5-9612-87DF9BF63296}"/>
    <dgm:cxn modelId="{EA4E03BF-298E-4C7A-8249-7C0877EBCF42}" type="presOf" srcId="{640ED30F-FC05-433D-9BAF-4CF5AF21CF13}" destId="{6CBDC046-A5AC-4023-99E3-5FB27C791E05}" srcOrd="0" destOrd="0" presId="urn:microsoft.com/office/officeart/2005/8/layout/StepDownProcess"/>
    <dgm:cxn modelId="{C15D06E1-F86A-456C-8101-C317507CEF02}" type="presOf" srcId="{3869652F-3983-4902-B65C-6B65254C6340}" destId="{FBA6E654-958C-40A3-8A38-9B96090F5986}" srcOrd="0" destOrd="0" presId="urn:microsoft.com/office/officeart/2005/8/layout/StepDownProcess"/>
    <dgm:cxn modelId="{AEA375E2-7117-453C-A1FE-17210B2717C3}" srcId="{790A1C6F-7986-4588-B2C3-9B083CBE3DEA}" destId="{066A9215-9804-4B48-BB2C-1369C99584DD}" srcOrd="2" destOrd="0" parTransId="{1E1CF640-55C8-40C2-8681-B6F3598E04BC}" sibTransId="{7871A073-5984-4F96-812C-41B2660E8773}"/>
    <dgm:cxn modelId="{2256E8FD-B7E2-4356-9962-E37FA0190D93}" srcId="{790A1C6F-7986-4588-B2C3-9B083CBE3DEA}" destId="{D240C167-B8EE-4121-8AEE-6064412E65BA}" srcOrd="0" destOrd="0" parTransId="{6A0778E9-1E6D-4015-BF18-E272D65BA58B}" sibTransId="{056D5381-2F57-4F6C-8187-A7619FBA8A67}"/>
    <dgm:cxn modelId="{89505B33-6310-4536-92F2-5DBC7086A7E0}" type="presParOf" srcId="{FDDFD666-F1D2-4738-B74C-90EAF414D8F9}" destId="{2D24344E-05A3-44EB-B29E-CC6872E552EB}" srcOrd="0" destOrd="0" presId="urn:microsoft.com/office/officeart/2005/8/layout/StepDownProcess"/>
    <dgm:cxn modelId="{5A6AB7A9-A907-403E-AF6C-DF499DA26CA0}" type="presParOf" srcId="{2D24344E-05A3-44EB-B29E-CC6872E552EB}" destId="{7B4D3612-B13E-466D-950A-FCDE962B62E5}" srcOrd="0" destOrd="0" presId="urn:microsoft.com/office/officeart/2005/8/layout/StepDownProcess"/>
    <dgm:cxn modelId="{18768D4B-043A-42B2-9B7A-84BAC068E266}" type="presParOf" srcId="{2D24344E-05A3-44EB-B29E-CC6872E552EB}" destId="{7CE1A18C-78FF-4B8E-84D3-B84DA21D7023}" srcOrd="1" destOrd="0" presId="urn:microsoft.com/office/officeart/2005/8/layout/StepDownProcess"/>
    <dgm:cxn modelId="{43B7CA00-52E4-409C-BF20-796791A0BEA4}" type="presParOf" srcId="{2D24344E-05A3-44EB-B29E-CC6872E552EB}" destId="{6CBDC046-A5AC-4023-99E3-5FB27C791E05}" srcOrd="2" destOrd="0" presId="urn:microsoft.com/office/officeart/2005/8/layout/StepDownProcess"/>
    <dgm:cxn modelId="{2AEA2497-DFFF-4637-8871-27F1FC389B44}" type="presParOf" srcId="{FDDFD666-F1D2-4738-B74C-90EAF414D8F9}" destId="{CD6F4091-7E41-411A-8E37-871C3A416A4F}" srcOrd="1" destOrd="0" presId="urn:microsoft.com/office/officeart/2005/8/layout/StepDownProcess"/>
    <dgm:cxn modelId="{316BE083-C0E1-4A31-A0E8-EAF8B6AD16F2}" type="presParOf" srcId="{FDDFD666-F1D2-4738-B74C-90EAF414D8F9}" destId="{BE9AB1ED-56BC-47E7-90B5-6457130DF343}" srcOrd="2" destOrd="0" presId="urn:microsoft.com/office/officeart/2005/8/layout/StepDownProcess"/>
    <dgm:cxn modelId="{9390A581-7A6B-4294-99E2-BEE18EDB78BC}" type="presParOf" srcId="{BE9AB1ED-56BC-47E7-90B5-6457130DF343}" destId="{9B99E3B1-5A60-411B-84A1-3C75ED197331}" srcOrd="0" destOrd="0" presId="urn:microsoft.com/office/officeart/2005/8/layout/StepDownProcess"/>
    <dgm:cxn modelId="{CEF511E0-0A44-4CBD-94CD-B0D55D89BD89}" type="presParOf" srcId="{BE9AB1ED-56BC-47E7-90B5-6457130DF343}" destId="{75077AA1-32EC-47E5-9715-E0C7F8AD4B66}" srcOrd="1" destOrd="0" presId="urn:microsoft.com/office/officeart/2005/8/layout/StepDownProcess"/>
    <dgm:cxn modelId="{8C68536A-B8CB-4D44-AE6C-EF293A5A636A}" type="presParOf" srcId="{BE9AB1ED-56BC-47E7-90B5-6457130DF343}" destId="{14AEAA62-29CF-4E12-A409-A040D4E2E1A5}" srcOrd="2" destOrd="0" presId="urn:microsoft.com/office/officeart/2005/8/layout/StepDownProcess"/>
    <dgm:cxn modelId="{CC42F5FF-24F1-4664-AFEE-D7E638234061}" type="presParOf" srcId="{FDDFD666-F1D2-4738-B74C-90EAF414D8F9}" destId="{27E52067-C65B-489E-AE23-EF808F872ECE}" srcOrd="3" destOrd="0" presId="urn:microsoft.com/office/officeart/2005/8/layout/StepDownProcess"/>
    <dgm:cxn modelId="{A0400755-4A97-4A1B-B5C6-38DE61E66B3F}" type="presParOf" srcId="{FDDFD666-F1D2-4738-B74C-90EAF414D8F9}" destId="{C552B27B-C2AE-4334-AE63-E05B167BDFF0}" srcOrd="4" destOrd="0" presId="urn:microsoft.com/office/officeart/2005/8/layout/StepDownProcess"/>
    <dgm:cxn modelId="{B381D519-2490-4F5E-92DE-CD36F71004C9}" type="presParOf" srcId="{C552B27B-C2AE-4334-AE63-E05B167BDFF0}" destId="{96B6F187-6FC1-4F93-9889-057453FBCE23}" srcOrd="0" destOrd="0" presId="urn:microsoft.com/office/officeart/2005/8/layout/StepDownProcess"/>
    <dgm:cxn modelId="{3B9A0471-F660-4BF7-BD8D-448C2DFB4510}" type="presParOf" srcId="{C552B27B-C2AE-4334-AE63-E05B167BDFF0}" destId="{3924BD8D-AE39-4B97-A81A-786B88A97D09}" srcOrd="1" destOrd="0" presId="urn:microsoft.com/office/officeart/2005/8/layout/StepDownProcess"/>
    <dgm:cxn modelId="{5A4189FB-997B-4987-9CD3-6D9EF188BDD3}" type="presParOf" srcId="{C552B27B-C2AE-4334-AE63-E05B167BDFF0}" destId="{FBA6E654-958C-40A3-8A38-9B96090F5986}" srcOrd="2" destOrd="0" presId="urn:microsoft.com/office/officeart/2005/8/layout/StepDownProcess"/>
    <dgm:cxn modelId="{A83A0765-DEB4-4A32-B657-F712E6078250}" type="presParOf" srcId="{FDDFD666-F1D2-4738-B74C-90EAF414D8F9}" destId="{793207B5-339F-4E01-A390-566270EE8BC9}" srcOrd="5" destOrd="0" presId="urn:microsoft.com/office/officeart/2005/8/layout/StepDownProcess"/>
    <dgm:cxn modelId="{B9F0FFD7-A4B1-44E4-871F-11B7710E23CA}" type="presParOf" srcId="{FDDFD666-F1D2-4738-B74C-90EAF414D8F9}" destId="{AA02F417-2BC7-4343-8FCE-76F10E6A9299}" srcOrd="6" destOrd="0" presId="urn:microsoft.com/office/officeart/2005/8/layout/StepDownProcess"/>
    <dgm:cxn modelId="{8DC6BCCD-CA06-4F9D-923C-D80F40B75872}" type="presParOf" srcId="{AA02F417-2BC7-4343-8FCE-76F10E6A9299}" destId="{F553A7BF-869E-4A58-B2CB-3BD61C29E741}" srcOrd="0" destOrd="0" presId="urn:microsoft.com/office/officeart/2005/8/layout/StepDownProcess"/>
    <dgm:cxn modelId="{BCB2BF44-FE39-4ACD-A7D4-96B01721DE73}" type="presParOf" srcId="{AA02F417-2BC7-4343-8FCE-76F10E6A9299}" destId="{4A11DC2D-EB6C-4F96-9EBB-21480971556E}" srcOrd="1" destOrd="0" presId="urn:microsoft.com/office/officeart/2005/8/layout/StepDownProcess"/>
    <dgm:cxn modelId="{7E7C329D-2875-4AC8-9A29-F2ED039A08B7}" type="presParOf" srcId="{AA02F417-2BC7-4343-8FCE-76F10E6A9299}" destId="{77AEA41D-8380-4503-869D-659100379AE3}" srcOrd="2" destOrd="0" presId="urn:microsoft.com/office/officeart/2005/8/layout/StepDownProcess"/>
    <dgm:cxn modelId="{FD668D56-5752-4A29-8900-DA18F6DE41E5}" type="presParOf" srcId="{FDDFD666-F1D2-4738-B74C-90EAF414D8F9}" destId="{43CD7F8C-9C6C-42D9-9BDE-4B290A88EB19}" srcOrd="7" destOrd="0" presId="urn:microsoft.com/office/officeart/2005/8/layout/StepDownProcess"/>
    <dgm:cxn modelId="{22C746A6-7C92-4AFC-B417-9E5982AE611B}" type="presParOf" srcId="{FDDFD666-F1D2-4738-B74C-90EAF414D8F9}" destId="{ED936CFF-4568-4734-A749-AC722B26A11D}" srcOrd="8" destOrd="0" presId="urn:microsoft.com/office/officeart/2005/8/layout/StepDownProcess"/>
    <dgm:cxn modelId="{FC66E40A-6F24-445B-BDFC-4AC7BF8EBAC8}" type="presParOf" srcId="{ED936CFF-4568-4734-A749-AC722B26A11D}" destId="{38EFC99F-9955-489C-846A-91DAD9F294FD}" srcOrd="0" destOrd="0" presId="urn:microsoft.com/office/officeart/2005/8/layout/StepDownProcess"/>
    <dgm:cxn modelId="{A6AE73F8-E9FB-4F12-8658-EA9DE880DAC2}" type="presParOf" srcId="{ED936CFF-4568-4734-A749-AC722B26A11D}" destId="{F578C32D-1256-4B52-B40F-F45B884FB1BC}" srcOrd="1" destOrd="0" presId="urn:microsoft.com/office/officeart/2005/8/layout/StepDownProcess"/>
    <dgm:cxn modelId="{B2E8E28E-DD13-458B-9396-2A993E1C8E37}" type="presParOf" srcId="{ED936CFF-4568-4734-A749-AC722B26A11D}" destId="{B2B6E590-DDB9-4503-A1AC-687668B2E67D}" srcOrd="2" destOrd="0" presId="urn:microsoft.com/office/officeart/2005/8/layout/StepDownProcess"/>
    <dgm:cxn modelId="{704D606E-830B-4D14-AC94-EF302990488C}" type="presParOf" srcId="{FDDFD666-F1D2-4738-B74C-90EAF414D8F9}" destId="{E3923911-F936-43DE-A859-18B5F88BD049}" srcOrd="9" destOrd="0" presId="urn:microsoft.com/office/officeart/2005/8/layout/StepDownProcess"/>
    <dgm:cxn modelId="{F460E21A-6994-49C5-B974-3075FE44A772}" type="presParOf" srcId="{FDDFD666-F1D2-4738-B74C-90EAF414D8F9}" destId="{E9A8B68C-877B-4ADF-97F1-621FDCB54B8A}" srcOrd="10" destOrd="0" presId="urn:microsoft.com/office/officeart/2005/8/layout/StepDownProcess"/>
    <dgm:cxn modelId="{C77BFA42-0366-4C53-A811-4675159DAF4D}" type="presParOf" srcId="{E9A8B68C-877B-4ADF-97F1-621FDCB54B8A}" destId="{3403AC7B-2273-4BAD-8790-AD54A330C7AD}" srcOrd="0" destOrd="0" presId="urn:microsoft.com/office/officeart/2005/8/layout/StepDown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B4D3612-B13E-466D-950A-FCDE962B62E5}">
      <dsp:nvSpPr>
        <dsp:cNvPr id="0" name=""/>
        <dsp:cNvSpPr/>
      </dsp:nvSpPr>
      <dsp:spPr>
        <a:xfrm rot="5400000">
          <a:off x="990993" y="1152303"/>
          <a:ext cx="660082" cy="751480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CE1A18C-78FF-4B8E-84D3-B84DA21D7023}">
      <dsp:nvSpPr>
        <dsp:cNvPr id="0" name=""/>
        <dsp:cNvSpPr/>
      </dsp:nvSpPr>
      <dsp:spPr>
        <a:xfrm>
          <a:off x="489533" y="434447"/>
          <a:ext cx="1487272" cy="777797"/>
        </a:xfrm>
        <a:prstGeom prst="roundRect">
          <a:avLst>
            <a:gd name="adj" fmla="val 166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000" kern="1200" dirty="0"/>
            <a:t>Genética</a:t>
          </a:r>
          <a:endParaRPr lang="es-MX" sz="2000" kern="1200" dirty="0"/>
        </a:p>
      </dsp:txBody>
      <dsp:txXfrm>
        <a:off x="527509" y="472423"/>
        <a:ext cx="1411320" cy="701845"/>
      </dsp:txXfrm>
    </dsp:sp>
    <dsp:sp modelId="{6CBDC046-A5AC-4023-99E3-5FB27C791E05}">
      <dsp:nvSpPr>
        <dsp:cNvPr id="0" name=""/>
        <dsp:cNvSpPr/>
      </dsp:nvSpPr>
      <dsp:spPr>
        <a:xfrm>
          <a:off x="2003998" y="596443"/>
          <a:ext cx="4772647" cy="62865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" sz="2000" kern="1200" dirty="0"/>
            <a:t>Transmisión y modificación de los caracteres individuales y específicos </a:t>
          </a:r>
          <a:endParaRPr lang="es-MX" sz="2000" kern="1200" dirty="0"/>
        </a:p>
      </dsp:txBody>
      <dsp:txXfrm>
        <a:off x="2003998" y="596443"/>
        <a:ext cx="4772647" cy="628650"/>
      </dsp:txXfrm>
    </dsp:sp>
    <dsp:sp modelId="{9B99E3B1-5A60-411B-84A1-3C75ED197331}">
      <dsp:nvSpPr>
        <dsp:cNvPr id="0" name=""/>
        <dsp:cNvSpPr/>
      </dsp:nvSpPr>
      <dsp:spPr>
        <a:xfrm rot="5400000">
          <a:off x="2079621" y="2135686"/>
          <a:ext cx="660082" cy="751480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5077AA1-32EC-47E5-9715-E0C7F8AD4B66}">
      <dsp:nvSpPr>
        <dsp:cNvPr id="0" name=""/>
        <dsp:cNvSpPr/>
      </dsp:nvSpPr>
      <dsp:spPr>
        <a:xfrm>
          <a:off x="1731847" y="1388890"/>
          <a:ext cx="1653284" cy="777797"/>
        </a:xfrm>
        <a:prstGeom prst="roundRect">
          <a:avLst>
            <a:gd name="adj" fmla="val 166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000" kern="1200" dirty="0"/>
            <a:t>Fisiología</a:t>
          </a:r>
          <a:endParaRPr lang="es-MX" sz="2000" kern="1200" dirty="0"/>
        </a:p>
      </dsp:txBody>
      <dsp:txXfrm>
        <a:off x="1769823" y="1426866"/>
        <a:ext cx="1577332" cy="701845"/>
      </dsp:txXfrm>
    </dsp:sp>
    <dsp:sp modelId="{14AEAA62-29CF-4E12-A409-A040D4E2E1A5}">
      <dsp:nvSpPr>
        <dsp:cNvPr id="0" name=""/>
        <dsp:cNvSpPr/>
      </dsp:nvSpPr>
      <dsp:spPr>
        <a:xfrm>
          <a:off x="3463694" y="1367684"/>
          <a:ext cx="5855738" cy="62865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" sz="2000" kern="1200" dirty="0"/>
            <a:t>Funcionamiento parcial o general de los organismos</a:t>
          </a:r>
          <a:endParaRPr lang="es-MX" sz="2000" kern="1200" dirty="0"/>
        </a:p>
      </dsp:txBody>
      <dsp:txXfrm>
        <a:off x="3463694" y="1367684"/>
        <a:ext cx="5855738" cy="628650"/>
      </dsp:txXfrm>
    </dsp:sp>
    <dsp:sp modelId="{96B6F187-6FC1-4F93-9889-057453FBCE23}">
      <dsp:nvSpPr>
        <dsp:cNvPr id="0" name=""/>
        <dsp:cNvSpPr/>
      </dsp:nvSpPr>
      <dsp:spPr>
        <a:xfrm rot="5400000">
          <a:off x="3425562" y="3052149"/>
          <a:ext cx="660082" cy="751480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924BD8D-AE39-4B97-A81A-786B88A97D09}">
      <dsp:nvSpPr>
        <dsp:cNvPr id="0" name=""/>
        <dsp:cNvSpPr/>
      </dsp:nvSpPr>
      <dsp:spPr>
        <a:xfrm>
          <a:off x="2800848" y="2292729"/>
          <a:ext cx="1627627" cy="777797"/>
        </a:xfrm>
        <a:prstGeom prst="roundRect">
          <a:avLst>
            <a:gd name="adj" fmla="val 166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000" kern="1200" dirty="0"/>
            <a:t>Taxonomía </a:t>
          </a:r>
          <a:endParaRPr lang="es-MX" sz="2000" kern="1200" dirty="0"/>
        </a:p>
      </dsp:txBody>
      <dsp:txXfrm>
        <a:off x="2838824" y="2330705"/>
        <a:ext cx="1551675" cy="701845"/>
      </dsp:txXfrm>
    </dsp:sp>
    <dsp:sp modelId="{FBA6E654-958C-40A3-8A38-9B96090F5986}">
      <dsp:nvSpPr>
        <dsp:cNvPr id="0" name=""/>
        <dsp:cNvSpPr/>
      </dsp:nvSpPr>
      <dsp:spPr>
        <a:xfrm>
          <a:off x="4461050" y="2326520"/>
          <a:ext cx="4983144" cy="62865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" sz="2000" kern="1200" dirty="0"/>
            <a:t>Fija los criterios, normas y técnicas para la clasificación </a:t>
          </a:r>
          <a:endParaRPr lang="es-MX" sz="2000" kern="1200" dirty="0"/>
        </a:p>
      </dsp:txBody>
      <dsp:txXfrm>
        <a:off x="4461050" y="2326520"/>
        <a:ext cx="4983144" cy="628650"/>
      </dsp:txXfrm>
    </dsp:sp>
    <dsp:sp modelId="{F553A7BF-869E-4A58-B2CB-3BD61C29E741}">
      <dsp:nvSpPr>
        <dsp:cNvPr id="0" name=""/>
        <dsp:cNvSpPr/>
      </dsp:nvSpPr>
      <dsp:spPr>
        <a:xfrm rot="5400000">
          <a:off x="4483423" y="4038515"/>
          <a:ext cx="660082" cy="751480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A11DC2D-EB6C-4F96-9EBB-21480971556E}">
      <dsp:nvSpPr>
        <dsp:cNvPr id="0" name=""/>
        <dsp:cNvSpPr/>
      </dsp:nvSpPr>
      <dsp:spPr>
        <a:xfrm>
          <a:off x="4091711" y="3291133"/>
          <a:ext cx="1883167" cy="777797"/>
        </a:xfrm>
        <a:prstGeom prst="roundRect">
          <a:avLst>
            <a:gd name="adj" fmla="val 166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000" kern="1200" dirty="0"/>
            <a:t>Sistemática</a:t>
          </a:r>
          <a:endParaRPr lang="es-MX" sz="2000" kern="1200" dirty="0"/>
        </a:p>
      </dsp:txBody>
      <dsp:txXfrm>
        <a:off x="4129687" y="3329109"/>
        <a:ext cx="1807215" cy="701845"/>
      </dsp:txXfrm>
    </dsp:sp>
    <dsp:sp modelId="{77AEA41D-8380-4503-869D-659100379AE3}">
      <dsp:nvSpPr>
        <dsp:cNvPr id="0" name=""/>
        <dsp:cNvSpPr/>
      </dsp:nvSpPr>
      <dsp:spPr>
        <a:xfrm>
          <a:off x="8370278" y="3268338"/>
          <a:ext cx="808174" cy="62865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578C32D-1256-4B52-B40F-F45B884FB1BC}">
      <dsp:nvSpPr>
        <dsp:cNvPr id="0" name=""/>
        <dsp:cNvSpPr/>
      </dsp:nvSpPr>
      <dsp:spPr>
        <a:xfrm>
          <a:off x="5182308" y="4225236"/>
          <a:ext cx="2069269" cy="777797"/>
        </a:xfrm>
        <a:prstGeom prst="roundRect">
          <a:avLst>
            <a:gd name="adj" fmla="val 166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000" kern="1200" dirty="0"/>
            <a:t>Morfología </a:t>
          </a:r>
          <a:endParaRPr lang="es-MX" sz="2000" kern="1200" dirty="0"/>
        </a:p>
      </dsp:txBody>
      <dsp:txXfrm>
        <a:off x="5220284" y="4263212"/>
        <a:ext cx="1993317" cy="70184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B4D3612-B13E-466D-950A-FCDE962B62E5}">
      <dsp:nvSpPr>
        <dsp:cNvPr id="0" name=""/>
        <dsp:cNvSpPr/>
      </dsp:nvSpPr>
      <dsp:spPr>
        <a:xfrm rot="5400000">
          <a:off x="492320" y="1199181"/>
          <a:ext cx="433179" cy="493159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CE1A18C-78FF-4B8E-84D3-B84DA21D7023}">
      <dsp:nvSpPr>
        <dsp:cNvPr id="0" name=""/>
        <dsp:cNvSpPr/>
      </dsp:nvSpPr>
      <dsp:spPr>
        <a:xfrm>
          <a:off x="220922" y="631105"/>
          <a:ext cx="1442540" cy="510429"/>
        </a:xfrm>
        <a:prstGeom prst="roundRect">
          <a:avLst>
            <a:gd name="adj" fmla="val 166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000" kern="1200" dirty="0"/>
            <a:t>Embriología </a:t>
          </a:r>
          <a:endParaRPr lang="es-MX" sz="2000" kern="1200" dirty="0"/>
        </a:p>
      </dsp:txBody>
      <dsp:txXfrm>
        <a:off x="245844" y="656027"/>
        <a:ext cx="1392696" cy="460585"/>
      </dsp:txXfrm>
    </dsp:sp>
    <dsp:sp modelId="{6CBDC046-A5AC-4023-99E3-5FB27C791E05}">
      <dsp:nvSpPr>
        <dsp:cNvPr id="0" name=""/>
        <dsp:cNvSpPr/>
      </dsp:nvSpPr>
      <dsp:spPr>
        <a:xfrm>
          <a:off x="1856736" y="702064"/>
          <a:ext cx="3826837" cy="41255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" sz="2000" kern="1200" dirty="0"/>
            <a:t>Desarrollo del embrión desde la fecundación del ovulo hasta el nacimiento </a:t>
          </a:r>
          <a:endParaRPr lang="es-MX" sz="2000" kern="1200" dirty="0"/>
        </a:p>
      </dsp:txBody>
      <dsp:txXfrm>
        <a:off x="1856736" y="702064"/>
        <a:ext cx="3826837" cy="412551"/>
      </dsp:txXfrm>
    </dsp:sp>
    <dsp:sp modelId="{9B99E3B1-5A60-411B-84A1-3C75ED197331}">
      <dsp:nvSpPr>
        <dsp:cNvPr id="0" name=""/>
        <dsp:cNvSpPr/>
      </dsp:nvSpPr>
      <dsp:spPr>
        <a:xfrm rot="5400000">
          <a:off x="1344467" y="2080054"/>
          <a:ext cx="433179" cy="493159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5077AA1-32EC-47E5-9715-E0C7F8AD4B66}">
      <dsp:nvSpPr>
        <dsp:cNvPr id="0" name=""/>
        <dsp:cNvSpPr/>
      </dsp:nvSpPr>
      <dsp:spPr>
        <a:xfrm>
          <a:off x="963842" y="1423715"/>
          <a:ext cx="1084968" cy="510429"/>
        </a:xfrm>
        <a:prstGeom prst="roundRect">
          <a:avLst>
            <a:gd name="adj" fmla="val 166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000" kern="1200" dirty="0"/>
            <a:t>Ecología</a:t>
          </a:r>
          <a:r>
            <a:rPr lang="es-ES" sz="2000" kern="1200" baseline="0" dirty="0"/>
            <a:t> </a:t>
          </a:r>
          <a:endParaRPr lang="es-MX" sz="2000" kern="1200" dirty="0"/>
        </a:p>
      </dsp:txBody>
      <dsp:txXfrm>
        <a:off x="988764" y="1448637"/>
        <a:ext cx="1035124" cy="460585"/>
      </dsp:txXfrm>
    </dsp:sp>
    <dsp:sp modelId="{14AEAA62-29CF-4E12-A409-A040D4E2E1A5}">
      <dsp:nvSpPr>
        <dsp:cNvPr id="0" name=""/>
        <dsp:cNvSpPr/>
      </dsp:nvSpPr>
      <dsp:spPr>
        <a:xfrm>
          <a:off x="2267389" y="1617619"/>
          <a:ext cx="4146090" cy="41255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" sz="2000" kern="1200" dirty="0"/>
            <a:t>Estudia</a:t>
          </a:r>
          <a:r>
            <a:rPr lang="es-ES" sz="2000" kern="1200" baseline="0" dirty="0"/>
            <a:t> las interrelaciones que establecen entre los seres vivos y su medio ambiente </a:t>
          </a:r>
          <a:endParaRPr lang="es-MX" sz="2000" kern="1200" dirty="0"/>
        </a:p>
      </dsp:txBody>
      <dsp:txXfrm>
        <a:off x="2267389" y="1617619"/>
        <a:ext cx="4146090" cy="412551"/>
      </dsp:txXfrm>
    </dsp:sp>
    <dsp:sp modelId="{96B6F187-6FC1-4F93-9889-057453FBCE23}">
      <dsp:nvSpPr>
        <dsp:cNvPr id="0" name=""/>
        <dsp:cNvSpPr/>
      </dsp:nvSpPr>
      <dsp:spPr>
        <a:xfrm rot="5400000">
          <a:off x="2785727" y="3550029"/>
          <a:ext cx="433179" cy="493159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924BD8D-AE39-4B97-A81A-786B88A97D09}">
      <dsp:nvSpPr>
        <dsp:cNvPr id="0" name=""/>
        <dsp:cNvSpPr/>
      </dsp:nvSpPr>
      <dsp:spPr>
        <a:xfrm>
          <a:off x="1827627" y="2280098"/>
          <a:ext cx="1969721" cy="510429"/>
        </a:xfrm>
        <a:prstGeom prst="roundRect">
          <a:avLst>
            <a:gd name="adj" fmla="val 166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000" kern="1200" dirty="0"/>
            <a:t>Paleontología </a:t>
          </a:r>
          <a:endParaRPr lang="es-MX" sz="2000" kern="1200" dirty="0"/>
        </a:p>
      </dsp:txBody>
      <dsp:txXfrm>
        <a:off x="1852549" y="2305020"/>
        <a:ext cx="1919877" cy="460585"/>
      </dsp:txXfrm>
    </dsp:sp>
    <dsp:sp modelId="{FBA6E654-958C-40A3-8A38-9B96090F5986}">
      <dsp:nvSpPr>
        <dsp:cNvPr id="0" name=""/>
        <dsp:cNvSpPr/>
      </dsp:nvSpPr>
      <dsp:spPr>
        <a:xfrm>
          <a:off x="3729529" y="2399251"/>
          <a:ext cx="7504197" cy="41255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" sz="2000" kern="1200" dirty="0"/>
            <a:t>Estudia los restos de los seres vivos extinguidos y sus relaciones con los actuales </a:t>
          </a:r>
          <a:endParaRPr lang="es-MX" sz="2000" kern="1200" dirty="0"/>
        </a:p>
      </dsp:txBody>
      <dsp:txXfrm>
        <a:off x="3729529" y="2399251"/>
        <a:ext cx="7504197" cy="412551"/>
      </dsp:txXfrm>
    </dsp:sp>
    <dsp:sp modelId="{F553A7BF-869E-4A58-B2CB-3BD61C29E741}">
      <dsp:nvSpPr>
        <dsp:cNvPr id="0" name=""/>
        <dsp:cNvSpPr/>
      </dsp:nvSpPr>
      <dsp:spPr>
        <a:xfrm rot="5400000">
          <a:off x="2085302" y="2841802"/>
          <a:ext cx="433179" cy="493159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A11DC2D-EB6C-4F96-9EBB-21480971556E}">
      <dsp:nvSpPr>
        <dsp:cNvPr id="0" name=""/>
        <dsp:cNvSpPr/>
      </dsp:nvSpPr>
      <dsp:spPr>
        <a:xfrm>
          <a:off x="2616377" y="3008624"/>
          <a:ext cx="1592489" cy="510429"/>
        </a:xfrm>
        <a:prstGeom prst="roundRect">
          <a:avLst>
            <a:gd name="adj" fmla="val 166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000" kern="1200" dirty="0"/>
            <a:t>Parasitología </a:t>
          </a:r>
          <a:endParaRPr lang="es-MX" sz="2000" kern="1200" dirty="0"/>
        </a:p>
      </dsp:txBody>
      <dsp:txXfrm>
        <a:off x="2641299" y="3033546"/>
        <a:ext cx="1542645" cy="460585"/>
      </dsp:txXfrm>
    </dsp:sp>
    <dsp:sp modelId="{77AEA41D-8380-4503-869D-659100379AE3}">
      <dsp:nvSpPr>
        <dsp:cNvPr id="0" name=""/>
        <dsp:cNvSpPr/>
      </dsp:nvSpPr>
      <dsp:spPr>
        <a:xfrm>
          <a:off x="6679026" y="3280556"/>
          <a:ext cx="530364" cy="41255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8EFC99F-9955-489C-846A-91DAD9F294FD}">
      <dsp:nvSpPr>
        <dsp:cNvPr id="0" name=""/>
        <dsp:cNvSpPr/>
      </dsp:nvSpPr>
      <dsp:spPr>
        <a:xfrm rot="5400000">
          <a:off x="3536442" y="4268957"/>
          <a:ext cx="433179" cy="493159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578C32D-1256-4B52-B40F-F45B884FB1BC}">
      <dsp:nvSpPr>
        <dsp:cNvPr id="0" name=""/>
        <dsp:cNvSpPr/>
      </dsp:nvSpPr>
      <dsp:spPr>
        <a:xfrm>
          <a:off x="3317136" y="3726343"/>
          <a:ext cx="1357958" cy="510429"/>
        </a:xfrm>
        <a:prstGeom prst="roundRect">
          <a:avLst>
            <a:gd name="adj" fmla="val 166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000" kern="1200" dirty="0"/>
            <a:t>Etología </a:t>
          </a:r>
          <a:endParaRPr lang="es-MX" sz="2000" kern="1200" dirty="0"/>
        </a:p>
      </dsp:txBody>
      <dsp:txXfrm>
        <a:off x="3342058" y="3751265"/>
        <a:ext cx="1308114" cy="460585"/>
      </dsp:txXfrm>
    </dsp:sp>
    <dsp:sp modelId="{B2B6E590-DDB9-4503-A1AC-687668B2E67D}">
      <dsp:nvSpPr>
        <dsp:cNvPr id="0" name=""/>
        <dsp:cNvSpPr/>
      </dsp:nvSpPr>
      <dsp:spPr>
        <a:xfrm>
          <a:off x="8398642" y="3853937"/>
          <a:ext cx="530364" cy="41255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403AC7B-2273-4BAD-8790-AD54A330C7AD}">
      <dsp:nvSpPr>
        <dsp:cNvPr id="0" name=""/>
        <dsp:cNvSpPr/>
      </dsp:nvSpPr>
      <dsp:spPr>
        <a:xfrm>
          <a:off x="4061736" y="4434722"/>
          <a:ext cx="2034264" cy="510429"/>
        </a:xfrm>
        <a:prstGeom prst="roundRect">
          <a:avLst>
            <a:gd name="adj" fmla="val 166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000" kern="1200" dirty="0"/>
            <a:t>Neurofisiología  </a:t>
          </a:r>
          <a:endParaRPr lang="es-MX" sz="2000" kern="1200" dirty="0"/>
        </a:p>
      </dsp:txBody>
      <dsp:txXfrm>
        <a:off x="4086658" y="4459644"/>
        <a:ext cx="1984420" cy="46058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StepDownProcess">
  <dgm:title val=""/>
  <dgm:desc val=""/>
  <dgm:catLst>
    <dgm:cat type="process" pri="16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  <dgm:cxn modelId="8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t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t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hoose name="Name3">
      <dgm:if name="Name4" func="var" arg="dir" op="equ" val="norm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if>
      <dgm:else name="Name5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else>
    </dgm:choose>
    <dgm:forEach name="nodesForEach" axis="ch" ptType="node">
      <dgm:layoutNode name="composite">
        <dgm:alg type="composite">
          <dgm:param type="ar" val="1.2439"/>
        </dgm:alg>
        <dgm:shape xmlns:r="http://schemas.openxmlformats.org/officeDocument/2006/relationships" r:blip="">
          <dgm:adjLst/>
        </dgm:shape>
        <dgm:choose name="Name6">
          <dgm:if name="Name7" func="var" arg="dir" op="equ" val="norm">
            <dgm:constrLst>
              <dgm:constr type="l" for="ch" forName="bentUpArrow1" refType="w" fact="0.0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refFor="ch" refForName="ParentText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refFor="ch" refForName="ParentText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if>
          <dgm:else name="Name8">
            <dgm:constrLst>
              <dgm:constr type="r" for="ch" forName="bentUpArrow1" refType="w" fact="0.9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.4316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fact="0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fact="0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else>
        </dgm:choose>
        <dgm:choose name="Name9">
          <dgm:if name="Name10" axis="followSib" ptType="node" func="cnt" op="gte" val="1">
            <dgm:layoutNode name="bentUpArrow1" styleLbl="alignImgPlace1">
              <dgm:alg type="sp"/>
              <dgm:choose name="Name11">
                <dgm:if name="Name12" func="var" arg="dir" op="equ" val="norm">
                  <dgm:shape xmlns:r="http://schemas.openxmlformats.org/officeDocument/2006/relationships" rot="90" type="bentUpArrow" r:blip="">
                    <dgm:adjLst>
                      <dgm:adj idx="1" val="0.3284"/>
                      <dgm:adj idx="2" val="0.25"/>
                      <dgm:adj idx="3" val="0.3578"/>
                    </dgm:adjLst>
                  </dgm:shape>
                </dgm:if>
                <dgm:else name="Name13">
                  <dgm:shape xmlns:r="http://schemas.openxmlformats.org/officeDocument/2006/relationships" rot="180" type="bentArrow" r:blip="">
                    <dgm:adjLst>
                      <dgm:adj idx="1" val="0.3284"/>
                      <dgm:adj idx="2" val="0.25"/>
                      <dgm:adj idx="3" val="0.3578"/>
                      <dgm:adj idx="4" val="0"/>
                    </dgm:adjLst>
                  </dgm:shape>
                </dgm:else>
              </dgm:choose>
              <dgm:presOf/>
            </dgm:layoutNode>
          </dgm:if>
          <dgm:else name="Name14"/>
        </dgm:choose>
        <dgm:layoutNode name="ParentText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66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15">
          <dgm:if name="Name16" axis="followSib" ptType="node" func="cnt" op="equ" val="0">
            <dgm:choose name="Name17">
              <dgm:if name="Name18" axis="ch" ptType="node" func="cnt" op="gte" val="1">
                <dgm:layoutNode name="FinalChildText" styleLbl="revTx">
                  <dgm:varLst>
                    <dgm:chMax val="0"/>
                    <dgm:chPref val="0"/>
                    <dgm:bulletEnabled val="1"/>
                  </dgm:varLst>
                  <dgm:alg type="tx">
                    <dgm:param type="stBulletLvl" val="1"/>
                    <dgm:param type="txAnchorVertCh" val="mid"/>
                    <dgm:param type="parTxLTRAlign" val="l"/>
                  </dgm:alg>
                  <dgm:shape xmlns:r="http://schemas.openxmlformats.org/officeDocument/2006/relationships" type="rect" r:blip="">
                    <dgm:adjLst/>
                  </dgm:shape>
                  <dgm:presOf axis="des" ptType="node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9"/>
            </dgm:choose>
          </dgm:if>
          <dgm:else name="Name20">
            <dgm:layoutNode name="ChildText" styleLbl="revTx">
              <dgm:varLst>
                <dgm:chMax val="0"/>
                <dgm:chPref val="0"/>
                <dgm:bulletEnabled val="1"/>
              </dgm:varLst>
              <dgm:alg type="tx">
                <dgm:param type="stBulletLvl" val="1"/>
                <dgm:param type="txAnchorVertCh" val="mid"/>
                <dgm:param type="parTxLTRAlign" val="l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else>
        </dgm:choos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StepDownProcess">
  <dgm:title val=""/>
  <dgm:desc val=""/>
  <dgm:catLst>
    <dgm:cat type="process" pri="16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  <dgm:cxn modelId="8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t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t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hoose name="Name3">
      <dgm:if name="Name4" func="var" arg="dir" op="equ" val="norm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if>
      <dgm:else name="Name5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else>
    </dgm:choose>
    <dgm:forEach name="nodesForEach" axis="ch" ptType="node">
      <dgm:layoutNode name="composite">
        <dgm:alg type="composite">
          <dgm:param type="ar" val="1.2439"/>
        </dgm:alg>
        <dgm:shape xmlns:r="http://schemas.openxmlformats.org/officeDocument/2006/relationships" r:blip="">
          <dgm:adjLst/>
        </dgm:shape>
        <dgm:choose name="Name6">
          <dgm:if name="Name7" func="var" arg="dir" op="equ" val="norm">
            <dgm:constrLst>
              <dgm:constr type="l" for="ch" forName="bentUpArrow1" refType="w" fact="0.0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refFor="ch" refForName="ParentText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refFor="ch" refForName="ParentText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if>
          <dgm:else name="Name8">
            <dgm:constrLst>
              <dgm:constr type="r" for="ch" forName="bentUpArrow1" refType="w" fact="0.9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.4316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fact="0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fact="0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else>
        </dgm:choose>
        <dgm:choose name="Name9">
          <dgm:if name="Name10" axis="followSib" ptType="node" func="cnt" op="gte" val="1">
            <dgm:layoutNode name="bentUpArrow1" styleLbl="alignImgPlace1">
              <dgm:alg type="sp"/>
              <dgm:choose name="Name11">
                <dgm:if name="Name12" func="var" arg="dir" op="equ" val="norm">
                  <dgm:shape xmlns:r="http://schemas.openxmlformats.org/officeDocument/2006/relationships" rot="90" type="bentUpArrow" r:blip="">
                    <dgm:adjLst>
                      <dgm:adj idx="1" val="0.3284"/>
                      <dgm:adj idx="2" val="0.25"/>
                      <dgm:adj idx="3" val="0.3578"/>
                    </dgm:adjLst>
                  </dgm:shape>
                </dgm:if>
                <dgm:else name="Name13">
                  <dgm:shape xmlns:r="http://schemas.openxmlformats.org/officeDocument/2006/relationships" rot="180" type="bentArrow" r:blip="">
                    <dgm:adjLst>
                      <dgm:adj idx="1" val="0.3284"/>
                      <dgm:adj idx="2" val="0.25"/>
                      <dgm:adj idx="3" val="0.3578"/>
                      <dgm:adj idx="4" val="0"/>
                    </dgm:adjLst>
                  </dgm:shape>
                </dgm:else>
              </dgm:choose>
              <dgm:presOf/>
            </dgm:layoutNode>
          </dgm:if>
          <dgm:else name="Name14"/>
        </dgm:choose>
        <dgm:layoutNode name="ParentText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66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15">
          <dgm:if name="Name16" axis="followSib" ptType="node" func="cnt" op="equ" val="0">
            <dgm:choose name="Name17">
              <dgm:if name="Name18" axis="ch" ptType="node" func="cnt" op="gte" val="1">
                <dgm:layoutNode name="FinalChildText" styleLbl="revTx">
                  <dgm:varLst>
                    <dgm:chMax val="0"/>
                    <dgm:chPref val="0"/>
                    <dgm:bulletEnabled val="1"/>
                  </dgm:varLst>
                  <dgm:alg type="tx">
                    <dgm:param type="stBulletLvl" val="1"/>
                    <dgm:param type="txAnchorVertCh" val="mid"/>
                    <dgm:param type="parTxLTRAlign" val="l"/>
                  </dgm:alg>
                  <dgm:shape xmlns:r="http://schemas.openxmlformats.org/officeDocument/2006/relationships" type="rect" r:blip="">
                    <dgm:adjLst/>
                  </dgm:shape>
                  <dgm:presOf axis="des" ptType="node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9"/>
            </dgm:choose>
          </dgm:if>
          <dgm:else name="Name20">
            <dgm:layoutNode name="ChildText" styleLbl="revTx">
              <dgm:varLst>
                <dgm:chMax val="0"/>
                <dgm:chPref val="0"/>
                <dgm:bulletEnabled val="1"/>
              </dgm:varLst>
              <dgm:alg type="tx">
                <dgm:param type="stBulletLvl" val="1"/>
                <dgm:param type="txAnchorVertCh" val="mid"/>
                <dgm:param type="parTxLTRAlign" val="l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else>
        </dgm:choos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8T00:21:08.6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 1 24575,'-7'0'0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8T00:21:10.0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0 1 24575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8T00:21:19.9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24575,'0'0'-8191</inkml:trace>
</inkml:ink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414CCC7-EF3B-69F0-801B-A18969076A6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B1CF0076-D3A7-9AAB-DDBC-FEC9F0E1602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883318B1-3A9D-7FD8-BCE6-DDAD5673D3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835BDC-33E1-48FB-B65E-43AD04C908A9}" type="datetimeFigureOut">
              <a:rPr lang="es-MX" smtClean="0"/>
              <a:t>24/09/2023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83F5E861-6BA1-0967-CADA-528B31B152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EE69028E-3822-4C9D-FC8F-5D71F23239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5F62B7-87BA-4BE9-9291-1D994C4534A8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3114143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61EC188-9F00-AEFD-16C2-3927195580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91109251-E7FF-9CB8-95A6-2358CCD0764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5944D831-A881-3FDD-F382-8C9F7F977D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835BDC-33E1-48FB-B65E-43AD04C908A9}" type="datetimeFigureOut">
              <a:rPr lang="es-MX" smtClean="0"/>
              <a:t>24/09/2023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9FB76FB-78AE-9F50-9859-DD828D8399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57BC84B5-4C11-8AD6-0F21-AD9F73E052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5F62B7-87BA-4BE9-9291-1D994C4534A8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7483681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09FBABBE-2619-2265-AF8A-1942F3FB3C5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1E827E03-62C8-F3B4-0E09-FAF2D1990A3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56579FC3-8A49-DF8C-0D8E-382671EB14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835BDC-33E1-48FB-B65E-43AD04C908A9}" type="datetimeFigureOut">
              <a:rPr lang="es-MX" smtClean="0"/>
              <a:t>24/09/2023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44E5553E-1018-6238-C789-2AD31268D4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1E746398-E6A8-3EF2-92F0-C69FB31D1E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5F62B7-87BA-4BE9-9291-1D994C4534A8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4814138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B20EB18-370D-3103-AA3F-173CB3FBAA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B9F3A2DE-4E3E-B960-A74B-106A4FFAEE9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E5ECB1D7-FF9D-D096-E08A-CFEF2FDBE6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835BDC-33E1-48FB-B65E-43AD04C908A9}" type="datetimeFigureOut">
              <a:rPr lang="es-MX" smtClean="0"/>
              <a:t>24/09/2023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42D87631-D681-4886-90B4-C703A11C9A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3397131-BF34-F85D-1B8A-2DAE80EA44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5F62B7-87BA-4BE9-9291-1D994C4534A8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1250040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1DD205F-F689-7564-D4D6-E9080E14B6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7BD0AC3F-E1C7-CB13-373E-BC2757DA0B3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6FAC8546-BD9C-9D29-4736-E73007E949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835BDC-33E1-48FB-B65E-43AD04C908A9}" type="datetimeFigureOut">
              <a:rPr lang="es-MX" smtClean="0"/>
              <a:t>24/09/2023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E05A1C57-22E4-A06E-A57B-51A9664AF2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497E92D0-2491-9354-D610-6971AAA2FA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5F62B7-87BA-4BE9-9291-1D994C4534A8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1383426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8F3ACD8-1162-12F8-2B94-DAA2F7A6C9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508A7044-4601-9ADD-4030-4D4FA43FB58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B87BB119-F507-6148-4572-21E3E1FDC8A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717478D5-8216-EC53-EB2C-F0BA1AD754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835BDC-33E1-48FB-B65E-43AD04C908A9}" type="datetimeFigureOut">
              <a:rPr lang="es-MX" smtClean="0"/>
              <a:t>24/09/2023</a:t>
            </a:fld>
            <a:endParaRPr lang="es-MX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88CD2825-BDD9-D775-C389-9B709E8EFE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296C15D6-51EE-309D-E3DE-795E1CC373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5F62B7-87BA-4BE9-9291-1D994C4534A8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0928091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F5A1233-B3C9-A898-17DC-70AB103F48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470616AC-783E-305B-F59E-EFAAA4A54B3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E128CC8A-1535-1514-408F-F9C3F346C7E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5E1BD75C-6D5E-8C4F-59EB-C307CCCC758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35A8273F-6B3D-E6DA-1DBE-A6981C488C2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1396D85C-D118-2478-6EDB-83867A981C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835BDC-33E1-48FB-B65E-43AD04C908A9}" type="datetimeFigureOut">
              <a:rPr lang="es-MX" smtClean="0"/>
              <a:t>24/09/2023</a:t>
            </a:fld>
            <a:endParaRPr lang="es-MX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5501AFAC-B086-B64F-25A0-DDB0EA6448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89AEF54F-30C3-448E-022D-316E3E3257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5F62B7-87BA-4BE9-9291-1D994C4534A8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017784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A09F74E-A806-B88D-2473-96238E959E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05A9F4B0-F844-1C74-F8BE-F3DBFBD5FB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835BDC-33E1-48FB-B65E-43AD04C908A9}" type="datetimeFigureOut">
              <a:rPr lang="es-MX" smtClean="0"/>
              <a:t>24/09/2023</a:t>
            </a:fld>
            <a:endParaRPr lang="es-MX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9082988B-694D-A127-BABB-22FF51E726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489235A3-C7BD-1A4D-15BF-C41FB58289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5F62B7-87BA-4BE9-9291-1D994C4534A8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2294848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F4AC79F2-EDAC-80B2-1D3E-71E8754A40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835BDC-33E1-48FB-B65E-43AD04C908A9}" type="datetimeFigureOut">
              <a:rPr lang="es-MX" smtClean="0"/>
              <a:t>24/09/2023</a:t>
            </a:fld>
            <a:endParaRPr lang="es-MX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AB91A4B0-AEED-EEEB-0F98-60210B64FF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AD1A7D6E-E398-EB47-5776-D26B30FFB1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5F62B7-87BA-4BE9-9291-1D994C4534A8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6853790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7329F23-05E2-57A4-FEED-9D145E9B72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0FF88CAE-0F3A-180A-FF70-9808FEE13D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72BA371E-A10F-D7CE-8F75-6F69CCD35D4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CD4E82D0-5BA1-42FF-9E31-1ED0AEC222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835BDC-33E1-48FB-B65E-43AD04C908A9}" type="datetimeFigureOut">
              <a:rPr lang="es-MX" smtClean="0"/>
              <a:t>24/09/2023</a:t>
            </a:fld>
            <a:endParaRPr lang="es-MX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BD781EAD-EF9C-2FAE-2ACC-8A6390C337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E2C77573-48D1-A8FF-259A-FA63D6B33C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5F62B7-87BA-4BE9-9291-1D994C4534A8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0362628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3252F54-E8E4-84BB-BA08-B822FA9264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B3808225-8276-6D51-EA9A-65CE15E4275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MX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BE18795A-1223-6CFA-D390-ACE04D0AC0C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0B89F5E7-DC9A-6358-8106-615E9F96FF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835BDC-33E1-48FB-B65E-43AD04C908A9}" type="datetimeFigureOut">
              <a:rPr lang="es-MX" smtClean="0"/>
              <a:t>24/09/2023</a:t>
            </a:fld>
            <a:endParaRPr lang="es-MX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BD50F9B6-8785-4BC7-42C3-97E274D3B8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F5C88484-6CC3-A026-4C64-63076553A5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5F62B7-87BA-4BE9-9291-1D994C4534A8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6961463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C4432655-4D2C-0917-6D1A-DF4F0F2890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C63BE683-5B74-5BD9-E0FA-C4C8667127E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2D7D25AC-35E6-6361-A538-09FC95EA2BD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835BDC-33E1-48FB-B65E-43AD04C908A9}" type="datetimeFigureOut">
              <a:rPr lang="es-MX" smtClean="0"/>
              <a:t>24/09/2023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083428E7-B645-510B-F5FC-58056553E86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13D00780-1ECB-90E2-0A5C-73F02FA852D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5F62B7-87BA-4BE9-9291-1D994C4534A8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5587034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customXml" Target="../ink/ink1.xml"/><Relationship Id="rId1" Type="http://schemas.openxmlformats.org/officeDocument/2006/relationships/slideLayout" Target="../slideLayouts/slideLayout2.xml"/><Relationship Id="rId5" Type="http://schemas.openxmlformats.org/officeDocument/2006/relationships/customXml" Target="../ink/ink3.xml"/><Relationship Id="rId4" Type="http://schemas.openxmlformats.org/officeDocument/2006/relationships/customXml" Target="../ink/ink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MAOuHuQ8ilE&amp;t=183s&amp;ab_channel=AprendeconCheems" TargetMode="External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image" Target="../media/image5.jpeg"/><Relationship Id="rId7" Type="http://schemas.openxmlformats.org/officeDocument/2006/relationships/image" Target="../media/image9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11" Type="http://schemas.openxmlformats.org/officeDocument/2006/relationships/image" Target="../media/image13.jpeg"/><Relationship Id="rId5" Type="http://schemas.openxmlformats.org/officeDocument/2006/relationships/image" Target="../media/image7.jpeg"/><Relationship Id="rId10" Type="http://schemas.openxmlformats.org/officeDocument/2006/relationships/image" Target="../media/image12.jpeg"/><Relationship Id="rId4" Type="http://schemas.openxmlformats.org/officeDocument/2006/relationships/image" Target="../media/image6.jpeg"/><Relationship Id="rId9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82457A0-CEA9-3E32-B5AF-32B4C48013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382" y="1928524"/>
            <a:ext cx="10515600" cy="1325563"/>
          </a:xfrm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es-ES" dirty="0"/>
              <a:t>Biología 1</a:t>
            </a:r>
            <a:endParaRPr lang="es-MX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DCC1790E-85DE-F45B-6002-05E43EBDE9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0382" y="3603914"/>
            <a:ext cx="10515600" cy="1563399"/>
          </a:xfrm>
        </p:spPr>
        <p:txBody>
          <a:bodyPr/>
          <a:lstStyle/>
          <a:p>
            <a:pPr algn="ctr"/>
            <a:endParaRPr lang="es-ES" dirty="0"/>
          </a:p>
          <a:p>
            <a:pPr marL="0" indent="0" algn="ctr">
              <a:buNone/>
            </a:pPr>
            <a:r>
              <a:rPr lang="es-ES" dirty="0"/>
              <a:t>M.C. Nallely Michelle Panduro López 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382530164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189567E-921F-41DA-823B-C8244E9DCC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0600" y="156025"/>
            <a:ext cx="10515600" cy="831934"/>
          </a:xfrm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es-ES" dirty="0"/>
              <a:t>Subdivisiones de la biología </a:t>
            </a:r>
            <a:endParaRPr lang="es-MX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61AEE5EA-D426-F546-E7FE-5401DB2275A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114311"/>
            <a:ext cx="10515600" cy="539461"/>
          </a:xfr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 algn="ctr">
              <a:buNone/>
            </a:pPr>
            <a:r>
              <a:rPr lang="es-ES" sz="2400" dirty="0"/>
              <a:t>Ramas de la biología : Son ciencias derivadas de la biología en la cuales se apoya </a:t>
            </a:r>
          </a:p>
          <a:p>
            <a:pPr marL="0" indent="0" algn="ctr">
              <a:buNone/>
            </a:pPr>
            <a:endParaRPr lang="es-MX" sz="2400" dirty="0"/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662BCEFA-2DDB-AAE3-1793-C79F17299245}"/>
              </a:ext>
            </a:extLst>
          </p:cNvPr>
          <p:cNvSpPr txBox="1"/>
          <p:nvPr/>
        </p:nvSpPr>
        <p:spPr>
          <a:xfrm>
            <a:off x="360218" y="3653966"/>
            <a:ext cx="3789218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b="1" dirty="0"/>
              <a:t>BOTANICA: </a:t>
            </a:r>
            <a:r>
              <a:rPr lang="es-ES" sz="2000" dirty="0"/>
              <a:t>Estudio de las plantas</a:t>
            </a:r>
          </a:p>
          <a:p>
            <a:r>
              <a:rPr lang="es-ES" sz="2000" b="1" dirty="0"/>
              <a:t>Botánica criptogámica: </a:t>
            </a:r>
            <a:r>
              <a:rPr lang="es-ES" sz="2000" dirty="0"/>
              <a:t>Plantas sin semilla </a:t>
            </a:r>
          </a:p>
          <a:p>
            <a:r>
              <a:rPr lang="es-ES" sz="2000" b="1" dirty="0"/>
              <a:t>Botánica fanerogámica: </a:t>
            </a:r>
            <a:r>
              <a:rPr lang="es-ES" sz="2000" dirty="0"/>
              <a:t>Plantas con semilla</a:t>
            </a:r>
          </a:p>
          <a:p>
            <a:r>
              <a:rPr lang="es-ES" sz="2000" b="1" dirty="0"/>
              <a:t>Ficología</a:t>
            </a:r>
            <a:r>
              <a:rPr lang="es-ES" sz="2000" dirty="0"/>
              <a:t>: Algas</a:t>
            </a:r>
          </a:p>
          <a:p>
            <a:r>
              <a:rPr lang="es-ES" sz="2000" b="1" dirty="0"/>
              <a:t>Briología: </a:t>
            </a:r>
            <a:r>
              <a:rPr lang="es-ES" sz="2000" dirty="0"/>
              <a:t>Musgos </a:t>
            </a:r>
          </a:p>
          <a:p>
            <a:r>
              <a:rPr lang="es-ES" sz="2000" b="1" dirty="0" err="1"/>
              <a:t>Pterilogía</a:t>
            </a:r>
            <a:r>
              <a:rPr lang="es-ES" sz="2000" b="1" dirty="0"/>
              <a:t>: </a:t>
            </a:r>
            <a:r>
              <a:rPr lang="es-ES" sz="2000" dirty="0"/>
              <a:t>Helechos </a:t>
            </a:r>
            <a:endParaRPr lang="es-MX" sz="2000" dirty="0"/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802EA3B9-A170-980A-0ACE-9647D5BF6609}"/>
              </a:ext>
            </a:extLst>
          </p:cNvPr>
          <p:cNvSpPr txBox="1"/>
          <p:nvPr/>
        </p:nvSpPr>
        <p:spPr>
          <a:xfrm>
            <a:off x="4259406" y="3548431"/>
            <a:ext cx="3977987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/>
              <a:t>ZOOLOGIA: </a:t>
            </a:r>
            <a:r>
              <a:rPr lang="es-ES" dirty="0"/>
              <a:t>Estudio de los animales</a:t>
            </a:r>
          </a:p>
          <a:p>
            <a:r>
              <a:rPr lang="es-ES" b="1" dirty="0" err="1"/>
              <a:t>Protozoología</a:t>
            </a:r>
            <a:r>
              <a:rPr lang="es-ES" b="1" dirty="0"/>
              <a:t>: </a:t>
            </a:r>
            <a:r>
              <a:rPr lang="es-ES" dirty="0"/>
              <a:t>Animales unicelulares</a:t>
            </a:r>
          </a:p>
          <a:p>
            <a:r>
              <a:rPr lang="es-ES" b="1" dirty="0"/>
              <a:t>Mastozoología: </a:t>
            </a:r>
            <a:r>
              <a:rPr lang="es-ES" dirty="0"/>
              <a:t>Animales pluricelulares</a:t>
            </a:r>
          </a:p>
          <a:p>
            <a:r>
              <a:rPr lang="es-ES" b="1" dirty="0"/>
              <a:t>Entomología: </a:t>
            </a:r>
            <a:r>
              <a:rPr lang="es-ES" dirty="0"/>
              <a:t>Insectos</a:t>
            </a:r>
          </a:p>
          <a:p>
            <a:r>
              <a:rPr lang="es-ES" b="1" dirty="0"/>
              <a:t>Ictiología: </a:t>
            </a:r>
            <a:r>
              <a:rPr lang="es-ES" dirty="0"/>
              <a:t>Peces </a:t>
            </a:r>
          </a:p>
          <a:p>
            <a:r>
              <a:rPr lang="es-ES" b="1" dirty="0"/>
              <a:t>Herpetología:</a:t>
            </a:r>
            <a:r>
              <a:rPr lang="es-ES" dirty="0"/>
              <a:t> Reptiles</a:t>
            </a:r>
          </a:p>
          <a:p>
            <a:r>
              <a:rPr lang="es-ES" b="1" dirty="0"/>
              <a:t>Ornitología: </a:t>
            </a:r>
            <a:r>
              <a:rPr lang="es-ES" dirty="0"/>
              <a:t>Aves</a:t>
            </a:r>
          </a:p>
          <a:p>
            <a:r>
              <a:rPr lang="es-ES" b="1" dirty="0"/>
              <a:t>Antropología: </a:t>
            </a:r>
            <a:r>
              <a:rPr lang="es-ES" dirty="0"/>
              <a:t>Hombre</a:t>
            </a:r>
          </a:p>
          <a:p>
            <a:r>
              <a:rPr lang="es-ES" b="1" dirty="0"/>
              <a:t>Aracnología: </a:t>
            </a:r>
            <a:r>
              <a:rPr lang="es-ES" dirty="0"/>
              <a:t>Arácnidos</a:t>
            </a:r>
          </a:p>
          <a:p>
            <a:r>
              <a:rPr lang="es-ES" b="1" dirty="0"/>
              <a:t>Carcinología: </a:t>
            </a:r>
            <a:r>
              <a:rPr lang="es-ES" dirty="0"/>
              <a:t>Crustáceos</a:t>
            </a:r>
          </a:p>
          <a:p>
            <a:r>
              <a:rPr lang="es-ES" b="1" dirty="0" err="1"/>
              <a:t>Macología</a:t>
            </a:r>
            <a:r>
              <a:rPr lang="es-ES" b="1" dirty="0"/>
              <a:t>: </a:t>
            </a:r>
            <a:r>
              <a:rPr lang="es-ES" dirty="0"/>
              <a:t>Moluscos </a:t>
            </a:r>
            <a:endParaRPr lang="es-MX" dirty="0"/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33AE0114-0045-AFD0-F0A8-C2503F402717}"/>
              </a:ext>
            </a:extLst>
          </p:cNvPr>
          <p:cNvSpPr txBox="1"/>
          <p:nvPr/>
        </p:nvSpPr>
        <p:spPr>
          <a:xfrm>
            <a:off x="8457334" y="3878180"/>
            <a:ext cx="3574473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/>
              <a:t>MICROBIOLOGÍA: </a:t>
            </a:r>
            <a:r>
              <a:rPr lang="es-ES" dirty="0"/>
              <a:t>Estudio de los microbios</a:t>
            </a:r>
          </a:p>
          <a:p>
            <a:r>
              <a:rPr lang="es-ES" b="1" dirty="0"/>
              <a:t>Bacteriología</a:t>
            </a:r>
            <a:r>
              <a:rPr lang="es-ES" dirty="0"/>
              <a:t>: Bacterias</a:t>
            </a:r>
          </a:p>
          <a:p>
            <a:r>
              <a:rPr lang="es-ES" b="1" dirty="0"/>
              <a:t>Micología: </a:t>
            </a:r>
            <a:r>
              <a:rPr lang="es-ES" dirty="0"/>
              <a:t>Hongos</a:t>
            </a:r>
          </a:p>
          <a:p>
            <a:r>
              <a:rPr lang="es-ES" b="1" dirty="0"/>
              <a:t>Virología: </a:t>
            </a:r>
            <a:r>
              <a:rPr lang="es-ES" dirty="0"/>
              <a:t>Virus </a:t>
            </a:r>
            <a:endParaRPr lang="es-MX" dirty="0"/>
          </a:p>
        </p:txBody>
      </p:sp>
      <p:pic>
        <p:nvPicPr>
          <p:cNvPr id="1026" name="Picture 2" descr="División de la botánica – Educación para la vida">
            <a:extLst>
              <a:ext uri="{FF2B5EF4-FFF2-40B4-BE49-F238E27FC236}">
                <a16:creationId xmlns:a16="http://schemas.microsoft.com/office/drawing/2014/main" id="{1823E6BC-03D7-131E-3FE1-F27F3C9DD1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5111" y="1885701"/>
            <a:ext cx="1653886" cy="1611795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AutoShape 4" descr="Zoología Descriptiva: Que es, Objetivo, Historia, Ramas Y Más">
            <a:extLst>
              <a:ext uri="{FF2B5EF4-FFF2-40B4-BE49-F238E27FC236}">
                <a16:creationId xmlns:a16="http://schemas.microsoft.com/office/drawing/2014/main" id="{C16A4B2B-1F96-17E2-3E00-84B8F9198159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pic>
        <p:nvPicPr>
          <p:cNvPr id="1030" name="Picture 6" descr="Zoología - Wikipedia, la enciclopedia libre">
            <a:extLst>
              <a:ext uri="{FF2B5EF4-FFF2-40B4-BE49-F238E27FC236}">
                <a16:creationId xmlns:a16="http://schemas.microsoft.com/office/drawing/2014/main" id="{D955D814-8B1A-9BFB-DF51-4C7999D2F6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3638" y="1830950"/>
            <a:ext cx="1923226" cy="1611795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Las 25 ramas y especialidades de la Microbiología">
            <a:extLst>
              <a:ext uri="{FF2B5EF4-FFF2-40B4-BE49-F238E27FC236}">
                <a16:creationId xmlns:a16="http://schemas.microsoft.com/office/drawing/2014/main" id="{26975922-B132-AF42-D08B-2CFEF8450E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81485" y="1877986"/>
            <a:ext cx="1996573" cy="1775980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287527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>
            <a:extLst>
              <a:ext uri="{FF2B5EF4-FFF2-40B4-BE49-F238E27FC236}">
                <a16:creationId xmlns:a16="http://schemas.microsoft.com/office/drawing/2014/main" id="{0C78170E-0246-E274-442D-A437AC1763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81037"/>
            <a:ext cx="10515600" cy="831934"/>
          </a:xfrm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es-ES" dirty="0"/>
              <a:t>Subdivisiones: De acuerdo con su relación </a:t>
            </a:r>
            <a:endParaRPr lang="es-MX" dirty="0"/>
          </a:p>
        </p:txBody>
      </p:sp>
      <p:graphicFrame>
        <p:nvGraphicFramePr>
          <p:cNvPr id="5" name="Diagrama 4">
            <a:extLst>
              <a:ext uri="{FF2B5EF4-FFF2-40B4-BE49-F238E27FC236}">
                <a16:creationId xmlns:a16="http://schemas.microsoft.com/office/drawing/2014/main" id="{B0F11F6C-9A5D-68FD-E85D-B572424B625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963957568"/>
              </p:ext>
            </p:extLst>
          </p:nvPr>
        </p:nvGraphicFramePr>
        <p:xfrm>
          <a:off x="-295564" y="1432669"/>
          <a:ext cx="11233727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CuadroTexto 5">
            <a:extLst>
              <a:ext uri="{FF2B5EF4-FFF2-40B4-BE49-F238E27FC236}">
                <a16:creationId xmlns:a16="http://schemas.microsoft.com/office/drawing/2014/main" id="{4A3161C0-2CF2-E847-C003-D204B2A5C585}"/>
              </a:ext>
            </a:extLst>
          </p:cNvPr>
          <p:cNvSpPr txBox="1"/>
          <p:nvPr/>
        </p:nvSpPr>
        <p:spPr>
          <a:xfrm>
            <a:off x="5694217" y="4890655"/>
            <a:ext cx="45997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dirty="0"/>
              <a:t>Clasificación u ordenación de los seres vivos </a:t>
            </a:r>
            <a:endParaRPr lang="es-MX" dirty="0"/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CF625A46-5843-620E-70C3-1F17F76F2BFF}"/>
              </a:ext>
            </a:extLst>
          </p:cNvPr>
          <p:cNvSpPr txBox="1"/>
          <p:nvPr/>
        </p:nvSpPr>
        <p:spPr>
          <a:xfrm>
            <a:off x="6954980" y="5411454"/>
            <a:ext cx="459970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lphaLcParenR"/>
            </a:pPr>
            <a:r>
              <a:rPr lang="es-ES" dirty="0"/>
              <a:t>Anatomía</a:t>
            </a:r>
          </a:p>
          <a:p>
            <a:pPr marL="342900" indent="-342900">
              <a:buFont typeface="+mj-lt"/>
              <a:buAutoNum type="alphaLcParenR"/>
            </a:pPr>
            <a:r>
              <a:rPr lang="es-ES" dirty="0"/>
              <a:t>Histología</a:t>
            </a:r>
          </a:p>
          <a:p>
            <a:pPr marL="342900" indent="-342900">
              <a:buFont typeface="+mj-lt"/>
              <a:buAutoNum type="alphaLcParenR"/>
            </a:pPr>
            <a:r>
              <a:rPr lang="es-ES" dirty="0"/>
              <a:t>Citología</a:t>
            </a:r>
          </a:p>
          <a:p>
            <a:pPr marL="342900" indent="-342900">
              <a:buFont typeface="+mj-lt"/>
              <a:buAutoNum type="alphaLcParenR"/>
            </a:pPr>
            <a:r>
              <a:rPr lang="es-ES" dirty="0"/>
              <a:t>Organografía 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224788088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a 3">
            <a:extLst>
              <a:ext uri="{FF2B5EF4-FFF2-40B4-BE49-F238E27FC236}">
                <a16:creationId xmlns:a16="http://schemas.microsoft.com/office/drawing/2014/main" id="{9642FAAF-35BC-89D7-1971-10038AB9BB3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863656512"/>
              </p:ext>
            </p:extLst>
          </p:nvPr>
        </p:nvGraphicFramePr>
        <p:xfrm>
          <a:off x="0" y="0"/>
          <a:ext cx="11233727" cy="6400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CuadroTexto 4">
            <a:extLst>
              <a:ext uri="{FF2B5EF4-FFF2-40B4-BE49-F238E27FC236}">
                <a16:creationId xmlns:a16="http://schemas.microsoft.com/office/drawing/2014/main" id="{3E186B37-EE0C-FEAF-95BB-D5A1E6091948}"/>
              </a:ext>
            </a:extLst>
          </p:cNvPr>
          <p:cNvSpPr txBox="1"/>
          <p:nvPr/>
        </p:nvSpPr>
        <p:spPr>
          <a:xfrm>
            <a:off x="4253345" y="2992582"/>
            <a:ext cx="50707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dirty="0"/>
              <a:t>Trata los parásitos y sus efectos sobre los hospedantes </a:t>
            </a:r>
            <a:endParaRPr lang="es-MX" dirty="0"/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6021D6D6-3970-CF49-6E5B-FCD009327010}"/>
              </a:ext>
            </a:extLst>
          </p:cNvPr>
          <p:cNvSpPr txBox="1"/>
          <p:nvPr/>
        </p:nvSpPr>
        <p:spPr>
          <a:xfrm>
            <a:off x="4651661" y="3735895"/>
            <a:ext cx="609946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dirty="0"/>
              <a:t>Se centra en el estudio comparado del comportamiento de los animales y en las adaptaciones filogenéticas del mismo</a:t>
            </a:r>
            <a:endParaRPr lang="es-MX" dirty="0"/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FD99578D-CB3B-C153-35A2-3F3B8F1B2AFC}"/>
              </a:ext>
            </a:extLst>
          </p:cNvPr>
          <p:cNvSpPr txBox="1"/>
          <p:nvPr/>
        </p:nvSpPr>
        <p:spPr>
          <a:xfrm>
            <a:off x="6276109" y="4520771"/>
            <a:ext cx="447501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/>
              <a:t>Las propiedades y funciones del cuerpo humano.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409480208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386D4DE-FA40-3D98-36E1-CF4C7CC5C7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4963" y="292839"/>
            <a:ext cx="10515600" cy="978883"/>
          </a:xfrm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es-ES" dirty="0"/>
              <a:t>Campos de especialización </a:t>
            </a:r>
            <a:endParaRPr lang="es-MX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DC1BE76E-C544-5836-0C67-7586AF9A03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6582" y="1490199"/>
            <a:ext cx="10515600" cy="4351338"/>
          </a:xfrm>
        </p:spPr>
        <p:txBody>
          <a:bodyPr>
            <a:normAutofit fontScale="92500" lnSpcReduction="10000"/>
          </a:bodyPr>
          <a:lstStyle/>
          <a:p>
            <a:r>
              <a:rPr lang="es-ES" dirty="0"/>
              <a:t>Bioquímica: La composición química y los procesos vitales que ocurren en su interior</a:t>
            </a:r>
          </a:p>
          <a:p>
            <a:r>
              <a:rPr lang="es-ES" dirty="0"/>
              <a:t>Biofísica: como influyen en los factores físicos sobre los seres vivos</a:t>
            </a:r>
          </a:p>
          <a:p>
            <a:r>
              <a:rPr lang="es-ES" dirty="0"/>
              <a:t>Biogeografía: estudia los organismos en relación con el medio geográfico en el que aparecen </a:t>
            </a:r>
          </a:p>
          <a:p>
            <a:r>
              <a:rPr lang="es-ES" dirty="0"/>
              <a:t>Bioestadística: Determina la biodiversidad existente en nuestro planeta</a:t>
            </a:r>
          </a:p>
          <a:p>
            <a:r>
              <a:rPr lang="es-ES" dirty="0"/>
              <a:t>Bioética: Regula e implementa una legislación en protección de los seres vivos al manipular información genética</a:t>
            </a:r>
          </a:p>
          <a:p>
            <a:r>
              <a:rPr lang="es-ES" dirty="0"/>
              <a:t>Biotecnología: Es la aplicación y elaboración de procesos biológicos utilizando la tecnología</a:t>
            </a:r>
          </a:p>
          <a:p>
            <a:r>
              <a:rPr lang="es-ES" dirty="0"/>
              <a:t>Exobiología: Estudia la posibilidad de vida fuera de nuestro planeta. 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4" name="Entrada de lápiz 3">
                <a:extLst>
                  <a:ext uri="{FF2B5EF4-FFF2-40B4-BE49-F238E27FC236}">
                    <a16:creationId xmlns:a16="http://schemas.microsoft.com/office/drawing/2014/main" id="{6AA93EFD-4F44-8603-805A-D742A34C61CC}"/>
                  </a:ext>
                </a:extLst>
              </p14:cNvPr>
              <p14:cNvContentPartPr/>
              <p14:nvPr/>
            </p14:nvContentPartPr>
            <p14:xfrm>
              <a:off x="6855469" y="1052520"/>
              <a:ext cx="2880" cy="360"/>
            </p14:xfrm>
          </p:contentPart>
        </mc:Choice>
        <mc:Fallback xmlns="">
          <p:pic>
            <p:nvPicPr>
              <p:cNvPr id="4" name="Entrada de lápiz 3">
                <a:extLst>
                  <a:ext uri="{FF2B5EF4-FFF2-40B4-BE49-F238E27FC236}">
                    <a16:creationId xmlns:a16="http://schemas.microsoft.com/office/drawing/2014/main" id="{6AA93EFD-4F44-8603-805A-D742A34C61CC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6846829" y="1043880"/>
                <a:ext cx="2052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5" name="Entrada de lápiz 4">
                <a:extLst>
                  <a:ext uri="{FF2B5EF4-FFF2-40B4-BE49-F238E27FC236}">
                    <a16:creationId xmlns:a16="http://schemas.microsoft.com/office/drawing/2014/main" id="{88F83D50-83DE-4745-BCBD-4D6BB53014FC}"/>
                  </a:ext>
                </a:extLst>
              </p14:cNvPr>
              <p14:cNvContentPartPr/>
              <p14:nvPr/>
            </p14:nvContentPartPr>
            <p14:xfrm>
              <a:off x="6220789" y="1232520"/>
              <a:ext cx="360" cy="360"/>
            </p14:xfrm>
          </p:contentPart>
        </mc:Choice>
        <mc:Fallback xmlns="">
          <p:pic>
            <p:nvPicPr>
              <p:cNvPr id="5" name="Entrada de lápiz 4">
                <a:extLst>
                  <a:ext uri="{FF2B5EF4-FFF2-40B4-BE49-F238E27FC236}">
                    <a16:creationId xmlns:a16="http://schemas.microsoft.com/office/drawing/2014/main" id="{88F83D50-83DE-4745-BCBD-4D6BB53014FC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6211789" y="1223880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6" name="Entrada de lápiz 5">
                <a:extLst>
                  <a:ext uri="{FF2B5EF4-FFF2-40B4-BE49-F238E27FC236}">
                    <a16:creationId xmlns:a16="http://schemas.microsoft.com/office/drawing/2014/main" id="{5065EE78-2127-8DD7-ADE2-1F13B660359A}"/>
                  </a:ext>
                </a:extLst>
              </p14:cNvPr>
              <p14:cNvContentPartPr/>
              <p14:nvPr/>
            </p14:nvContentPartPr>
            <p14:xfrm>
              <a:off x="8076949" y="1399200"/>
              <a:ext cx="360" cy="360"/>
            </p14:xfrm>
          </p:contentPart>
        </mc:Choice>
        <mc:Fallback xmlns="">
          <p:pic>
            <p:nvPicPr>
              <p:cNvPr id="6" name="Entrada de lápiz 5">
                <a:extLst>
                  <a:ext uri="{FF2B5EF4-FFF2-40B4-BE49-F238E27FC236}">
                    <a16:creationId xmlns:a16="http://schemas.microsoft.com/office/drawing/2014/main" id="{5065EE78-2127-8DD7-ADE2-1F13B660359A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8068309" y="1390200"/>
                <a:ext cx="18000" cy="180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37829984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5C20EA0D-162F-400B-31BC-88F249778B4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08751"/>
            <a:ext cx="10515600" cy="4351338"/>
          </a:xfrm>
        </p:spPr>
        <p:txBody>
          <a:bodyPr/>
          <a:lstStyle/>
          <a:p>
            <a:r>
              <a:rPr lang="es-ES" dirty="0"/>
              <a:t>Electrónica</a:t>
            </a:r>
          </a:p>
          <a:p>
            <a:r>
              <a:rPr lang="es-ES" dirty="0"/>
              <a:t>Física</a:t>
            </a:r>
          </a:p>
          <a:p>
            <a:r>
              <a:rPr lang="es-ES" dirty="0"/>
              <a:t>Matemáticas</a:t>
            </a:r>
          </a:p>
          <a:p>
            <a:r>
              <a:rPr lang="es-ES" dirty="0"/>
              <a:t>Química</a:t>
            </a:r>
          </a:p>
          <a:p>
            <a:r>
              <a:rPr lang="es-ES" dirty="0"/>
              <a:t>Informática </a:t>
            </a:r>
          </a:p>
          <a:p>
            <a:r>
              <a:rPr lang="es-ES" dirty="0"/>
              <a:t>Geografía </a:t>
            </a:r>
          </a:p>
        </p:txBody>
      </p:sp>
      <p:sp>
        <p:nvSpPr>
          <p:cNvPr id="4" name="Título 1">
            <a:extLst>
              <a:ext uri="{FF2B5EF4-FFF2-40B4-BE49-F238E27FC236}">
                <a16:creationId xmlns:a16="http://schemas.microsoft.com/office/drawing/2014/main" id="{7185C614-4836-CD8A-025D-D3D717CBB1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6527" y="431105"/>
            <a:ext cx="10515600" cy="978883"/>
          </a:xfrm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es-ES" dirty="0"/>
              <a:t>Ciencias Auxiliares  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924255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A0E0DB5B-64B4-1372-D039-122FBC9FE2E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01145" y="2026226"/>
            <a:ext cx="5555673" cy="4166755"/>
          </a:xfrm>
          <a:prstGeom prst="rect">
            <a:avLst/>
          </a:prstGeom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D800F0D0-9F3C-7D7A-0587-E2921DF0CFDB}"/>
              </a:ext>
            </a:extLst>
          </p:cNvPr>
          <p:cNvSpPr txBox="1"/>
          <p:nvPr/>
        </p:nvSpPr>
        <p:spPr>
          <a:xfrm>
            <a:off x="1399309" y="471055"/>
            <a:ext cx="8603673" cy="83099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s-ES" sz="2400" dirty="0">
                <a:latin typeface="Arial" panose="020B0604020202020204" pitchFamily="34" charset="0"/>
                <a:cs typeface="Arial" panose="020B0604020202020204" pitchFamily="34" charset="0"/>
              </a:rPr>
              <a:t>Estudio de los seres vivos </a:t>
            </a:r>
          </a:p>
          <a:p>
            <a:pPr algn="ctr"/>
            <a:r>
              <a:rPr lang="es-ES" sz="2400" dirty="0">
                <a:latin typeface="Arial" panose="020B0604020202020204" pitchFamily="34" charset="0"/>
                <a:cs typeface="Arial" panose="020B0604020202020204" pitchFamily="34" charset="0"/>
              </a:rPr>
              <a:t>“Composición de los seres vivos”</a:t>
            </a:r>
            <a:endParaRPr lang="es-MX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BA25B40F-DC7B-6505-1DDC-CAEDFEBA3058}"/>
              </a:ext>
            </a:extLst>
          </p:cNvPr>
          <p:cNvSpPr txBox="1"/>
          <p:nvPr/>
        </p:nvSpPr>
        <p:spPr>
          <a:xfrm>
            <a:off x="1399309" y="2026226"/>
            <a:ext cx="3131128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2000" dirty="0"/>
              <a:t>Se componen en un 95% de cuatro elementos carbono, oxigeno, hidrogeno y nitrógeno,  en menor proporción azufre y fosforo (CHONSP), estos elementos se llaman </a:t>
            </a:r>
            <a:r>
              <a:rPr lang="es-ES" sz="2000" dirty="0" err="1"/>
              <a:t>biolementos</a:t>
            </a:r>
            <a:r>
              <a:rPr lang="es-ES" sz="2000" dirty="0"/>
              <a:t>.</a:t>
            </a:r>
            <a:endParaRPr lang="es-MX" sz="2000" dirty="0"/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3E3446C3-5270-61B0-38D9-18358EC1706B}"/>
              </a:ext>
            </a:extLst>
          </p:cNvPr>
          <p:cNvSpPr txBox="1"/>
          <p:nvPr/>
        </p:nvSpPr>
        <p:spPr>
          <a:xfrm>
            <a:off x="855518" y="5103674"/>
            <a:ext cx="4218709" cy="1754326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just"/>
            <a:r>
              <a:rPr lang="es-ES" b="1" dirty="0"/>
              <a:t>Definición “Bioelemento”</a:t>
            </a:r>
          </a:p>
          <a:p>
            <a:pPr algn="just"/>
            <a:r>
              <a:rPr lang="es-ES" dirty="0"/>
              <a:t>conjunto de elementos químicos que están presentes en los organismos en forma vestigial, pero que son indispensables para el desarrollo armónico del organismo.</a:t>
            </a:r>
          </a:p>
          <a:p>
            <a:pPr algn="just"/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349075110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ángulo 5">
            <a:extLst>
              <a:ext uri="{FF2B5EF4-FFF2-40B4-BE49-F238E27FC236}">
                <a16:creationId xmlns:a16="http://schemas.microsoft.com/office/drawing/2014/main" id="{98244449-1AAF-2C57-966D-D61DDF7A0018}"/>
              </a:ext>
            </a:extLst>
          </p:cNvPr>
          <p:cNvSpPr/>
          <p:nvPr/>
        </p:nvSpPr>
        <p:spPr>
          <a:xfrm>
            <a:off x="1485900" y="2161172"/>
            <a:ext cx="3103418" cy="554182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sz="2000" dirty="0"/>
              <a:t>ORGANIZACIÓN CELULAR </a:t>
            </a:r>
            <a:endParaRPr lang="es-MX" sz="2000" dirty="0"/>
          </a:p>
        </p:txBody>
      </p:sp>
      <p:sp>
        <p:nvSpPr>
          <p:cNvPr id="7" name="Cerrar llave 6">
            <a:extLst>
              <a:ext uri="{FF2B5EF4-FFF2-40B4-BE49-F238E27FC236}">
                <a16:creationId xmlns:a16="http://schemas.microsoft.com/office/drawing/2014/main" id="{F4DE4E83-A8C2-C535-AF58-2D39994028C5}"/>
              </a:ext>
            </a:extLst>
          </p:cNvPr>
          <p:cNvSpPr/>
          <p:nvPr/>
        </p:nvSpPr>
        <p:spPr>
          <a:xfrm rot="16200000">
            <a:off x="2760519" y="1998518"/>
            <a:ext cx="554182" cy="3733802"/>
          </a:xfrm>
          <a:prstGeom prst="rightBrac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8" name="Rectángulo 7">
            <a:extLst>
              <a:ext uri="{FF2B5EF4-FFF2-40B4-BE49-F238E27FC236}">
                <a16:creationId xmlns:a16="http://schemas.microsoft.com/office/drawing/2014/main" id="{DBD18D2E-A124-B0C0-A699-F823DFB42DA4}"/>
              </a:ext>
            </a:extLst>
          </p:cNvPr>
          <p:cNvSpPr/>
          <p:nvPr/>
        </p:nvSpPr>
        <p:spPr>
          <a:xfrm>
            <a:off x="249381" y="4558145"/>
            <a:ext cx="2299856" cy="1697615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r>
              <a:rPr lang="es-ES" sz="2000" b="1" dirty="0"/>
              <a:t>Unicelulares:</a:t>
            </a:r>
          </a:p>
          <a:p>
            <a:pPr algn="ctr"/>
            <a:r>
              <a:rPr lang="es-ES" sz="2000" dirty="0"/>
              <a:t>No tienen tejidos</a:t>
            </a:r>
            <a:r>
              <a:rPr lang="es-MX" sz="2000" dirty="0"/>
              <a:t>, órganos o sistemas.</a:t>
            </a:r>
          </a:p>
          <a:p>
            <a:pPr algn="ctr"/>
            <a:r>
              <a:rPr lang="es-MX" sz="2000" dirty="0"/>
              <a:t>Realizan todas las funciones vitales </a:t>
            </a:r>
            <a:endParaRPr lang="es-ES" sz="2000" dirty="0"/>
          </a:p>
        </p:txBody>
      </p:sp>
      <p:sp>
        <p:nvSpPr>
          <p:cNvPr id="9" name="Rectángulo 8">
            <a:extLst>
              <a:ext uri="{FF2B5EF4-FFF2-40B4-BE49-F238E27FC236}">
                <a16:creationId xmlns:a16="http://schemas.microsoft.com/office/drawing/2014/main" id="{F54721B7-9AA9-C0D0-79E6-3ACFE14EA9B6}"/>
              </a:ext>
            </a:extLst>
          </p:cNvPr>
          <p:cNvSpPr/>
          <p:nvPr/>
        </p:nvSpPr>
        <p:spPr>
          <a:xfrm>
            <a:off x="2907723" y="4350328"/>
            <a:ext cx="3363189" cy="1697615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r>
              <a:rPr lang="es-ES" sz="2000" b="1" dirty="0"/>
              <a:t>Pluricelulares:</a:t>
            </a:r>
          </a:p>
          <a:p>
            <a:pPr algn="just"/>
            <a:r>
              <a:rPr lang="es-ES" sz="2000" dirty="0"/>
              <a:t>Agrupan con organización preestablecida para formar tejidos, órganos y sistemas. Para realizar funciones</a:t>
            </a: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B3C848A0-C47D-3C73-5AC1-3ACBEE755079}"/>
              </a:ext>
            </a:extLst>
          </p:cNvPr>
          <p:cNvSpPr txBox="1"/>
          <p:nvPr/>
        </p:nvSpPr>
        <p:spPr>
          <a:xfrm>
            <a:off x="1399309" y="471055"/>
            <a:ext cx="8603673" cy="830997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" sz="2400" dirty="0">
                <a:latin typeface="Arial" panose="020B0604020202020204" pitchFamily="34" charset="0"/>
                <a:cs typeface="Arial" panose="020B0604020202020204" pitchFamily="34" charset="0"/>
              </a:rPr>
              <a:t>Propiedades comunes de todos los seres vivos </a:t>
            </a:r>
          </a:p>
          <a:p>
            <a:pPr algn="ctr"/>
            <a:r>
              <a:rPr lang="es-ES" sz="2400" dirty="0">
                <a:latin typeface="Arial" panose="020B0604020202020204" pitchFamily="34" charset="0"/>
                <a:cs typeface="Arial" panose="020B0604020202020204" pitchFamily="34" charset="0"/>
              </a:rPr>
              <a:t>Organización y complejidad </a:t>
            </a:r>
            <a:endParaRPr lang="es-MX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Rectángulo 12">
            <a:extLst>
              <a:ext uri="{FF2B5EF4-FFF2-40B4-BE49-F238E27FC236}">
                <a16:creationId xmlns:a16="http://schemas.microsoft.com/office/drawing/2014/main" id="{247EF4BD-DC2F-5867-5580-C7F0A48D607A}"/>
              </a:ext>
            </a:extLst>
          </p:cNvPr>
          <p:cNvSpPr/>
          <p:nvPr/>
        </p:nvSpPr>
        <p:spPr>
          <a:xfrm>
            <a:off x="8191500" y="2161172"/>
            <a:ext cx="3103418" cy="554182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sz="2000" dirty="0"/>
              <a:t>CRECIMIENTO </a:t>
            </a:r>
            <a:endParaRPr lang="es-MX" sz="2000" dirty="0"/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5BC559B7-6D35-3288-A59F-D65C1ADDCCF5}"/>
              </a:ext>
            </a:extLst>
          </p:cNvPr>
          <p:cNvSpPr txBox="1"/>
          <p:nvPr/>
        </p:nvSpPr>
        <p:spPr>
          <a:xfrm>
            <a:off x="1951758" y="2950880"/>
            <a:ext cx="21717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/>
              <a:t>Organización celular de los seres vivos:</a:t>
            </a:r>
            <a:endParaRPr lang="es-MX" dirty="0"/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id="{01BA8B6B-4407-59D3-C673-DB8DD97B47F8}"/>
              </a:ext>
            </a:extLst>
          </p:cNvPr>
          <p:cNvSpPr txBox="1"/>
          <p:nvPr/>
        </p:nvSpPr>
        <p:spPr>
          <a:xfrm>
            <a:off x="8191500" y="2950880"/>
            <a:ext cx="31034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dirty="0"/>
              <a:t>Aumento de tamaño celular, numero de células.</a:t>
            </a:r>
            <a:endParaRPr lang="es-MX" dirty="0"/>
          </a:p>
        </p:txBody>
      </p:sp>
      <p:sp>
        <p:nvSpPr>
          <p:cNvPr id="16" name="Cerrar llave 15">
            <a:extLst>
              <a:ext uri="{FF2B5EF4-FFF2-40B4-BE49-F238E27FC236}">
                <a16:creationId xmlns:a16="http://schemas.microsoft.com/office/drawing/2014/main" id="{CB45A537-686A-D42B-31F3-68A064061144}"/>
              </a:ext>
            </a:extLst>
          </p:cNvPr>
          <p:cNvSpPr/>
          <p:nvPr/>
        </p:nvSpPr>
        <p:spPr>
          <a:xfrm rot="16200000">
            <a:off x="9566564" y="2344884"/>
            <a:ext cx="554182" cy="3304310"/>
          </a:xfrm>
          <a:prstGeom prst="rightBrac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  <p:sp>
        <p:nvSpPr>
          <p:cNvPr id="17" name="Rectángulo 16">
            <a:extLst>
              <a:ext uri="{FF2B5EF4-FFF2-40B4-BE49-F238E27FC236}">
                <a16:creationId xmlns:a16="http://schemas.microsoft.com/office/drawing/2014/main" id="{F22E0253-FAE3-0EF4-6D9E-01F0368A0675}"/>
              </a:ext>
            </a:extLst>
          </p:cNvPr>
          <p:cNvSpPr/>
          <p:nvPr/>
        </p:nvSpPr>
        <p:spPr>
          <a:xfrm>
            <a:off x="7041572" y="4396866"/>
            <a:ext cx="2299856" cy="1191349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r>
              <a:rPr lang="es-ES" sz="2000" b="1" dirty="0"/>
              <a:t>Unicelulares:</a:t>
            </a:r>
          </a:p>
          <a:p>
            <a:pPr algn="ctr"/>
            <a:r>
              <a:rPr lang="es-ES" sz="2000" dirty="0"/>
              <a:t>Aumento del tamaño de la célula </a:t>
            </a:r>
          </a:p>
        </p:txBody>
      </p:sp>
      <p:sp>
        <p:nvSpPr>
          <p:cNvPr id="18" name="Rectángulo 17">
            <a:extLst>
              <a:ext uri="{FF2B5EF4-FFF2-40B4-BE49-F238E27FC236}">
                <a16:creationId xmlns:a16="http://schemas.microsoft.com/office/drawing/2014/main" id="{E24B2470-2AD2-D62A-53A5-0A3607715EA9}"/>
              </a:ext>
            </a:extLst>
          </p:cNvPr>
          <p:cNvSpPr/>
          <p:nvPr/>
        </p:nvSpPr>
        <p:spPr>
          <a:xfrm>
            <a:off x="10002983" y="4414908"/>
            <a:ext cx="2107618" cy="1579413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r>
              <a:rPr lang="es-ES" sz="2000" b="1" dirty="0"/>
              <a:t>Pluricelulares:</a:t>
            </a:r>
          </a:p>
          <a:p>
            <a:pPr algn="just"/>
            <a:r>
              <a:rPr lang="es-ES" sz="2000" dirty="0"/>
              <a:t>Incremento del número de células </a:t>
            </a:r>
          </a:p>
        </p:txBody>
      </p:sp>
    </p:spTree>
    <p:extLst>
      <p:ext uri="{BB962C8B-B14F-4D97-AF65-F5344CB8AC3E}">
        <p14:creationId xmlns:p14="http://schemas.microsoft.com/office/powerpoint/2010/main" val="174124258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ángulo 5">
            <a:extLst>
              <a:ext uri="{FF2B5EF4-FFF2-40B4-BE49-F238E27FC236}">
                <a16:creationId xmlns:a16="http://schemas.microsoft.com/office/drawing/2014/main" id="{98244449-1AAF-2C57-966D-D61DDF7A0018}"/>
              </a:ext>
            </a:extLst>
          </p:cNvPr>
          <p:cNvSpPr/>
          <p:nvPr/>
        </p:nvSpPr>
        <p:spPr>
          <a:xfrm>
            <a:off x="1801093" y="1662409"/>
            <a:ext cx="3103418" cy="554182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sz="2000" dirty="0"/>
              <a:t>REPRODUCCIÓN </a:t>
            </a:r>
            <a:endParaRPr lang="es-MX" sz="2000" dirty="0"/>
          </a:p>
        </p:txBody>
      </p:sp>
      <p:sp>
        <p:nvSpPr>
          <p:cNvPr id="7" name="Cerrar llave 6">
            <a:extLst>
              <a:ext uri="{FF2B5EF4-FFF2-40B4-BE49-F238E27FC236}">
                <a16:creationId xmlns:a16="http://schemas.microsoft.com/office/drawing/2014/main" id="{F4DE4E83-A8C2-C535-AF58-2D39994028C5}"/>
              </a:ext>
            </a:extLst>
          </p:cNvPr>
          <p:cNvSpPr/>
          <p:nvPr/>
        </p:nvSpPr>
        <p:spPr>
          <a:xfrm rot="16200000">
            <a:off x="2989119" y="1338103"/>
            <a:ext cx="554182" cy="3733802"/>
          </a:xfrm>
          <a:prstGeom prst="rightBrac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8" name="Rectángulo 7">
            <a:extLst>
              <a:ext uri="{FF2B5EF4-FFF2-40B4-BE49-F238E27FC236}">
                <a16:creationId xmlns:a16="http://schemas.microsoft.com/office/drawing/2014/main" id="{DBD18D2E-A124-B0C0-A699-F823DFB42DA4}"/>
              </a:ext>
            </a:extLst>
          </p:cNvPr>
          <p:cNvSpPr/>
          <p:nvPr/>
        </p:nvSpPr>
        <p:spPr>
          <a:xfrm>
            <a:off x="222537" y="3597211"/>
            <a:ext cx="2299856" cy="169761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r>
              <a:rPr lang="es-ES" sz="2000" b="1" dirty="0"/>
              <a:t>Sexual:</a:t>
            </a:r>
          </a:p>
          <a:p>
            <a:pPr algn="ctr"/>
            <a:r>
              <a:rPr lang="es-ES" sz="2000" dirty="0"/>
              <a:t>Recombinación del material genético (macho y hembra)</a:t>
            </a:r>
          </a:p>
        </p:txBody>
      </p:sp>
      <p:sp>
        <p:nvSpPr>
          <p:cNvPr id="9" name="Rectángulo 8">
            <a:extLst>
              <a:ext uri="{FF2B5EF4-FFF2-40B4-BE49-F238E27FC236}">
                <a16:creationId xmlns:a16="http://schemas.microsoft.com/office/drawing/2014/main" id="{F54721B7-9AA9-C0D0-79E6-3ACFE14EA9B6}"/>
              </a:ext>
            </a:extLst>
          </p:cNvPr>
          <p:cNvSpPr/>
          <p:nvPr/>
        </p:nvSpPr>
        <p:spPr>
          <a:xfrm>
            <a:off x="3842904" y="3597211"/>
            <a:ext cx="2537113" cy="1191349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t"/>
          <a:lstStyle/>
          <a:p>
            <a:pPr algn="just"/>
            <a:r>
              <a:rPr lang="es-ES" sz="2000" b="1" dirty="0"/>
              <a:t>Asexual:</a:t>
            </a:r>
          </a:p>
          <a:p>
            <a:pPr algn="just"/>
            <a:r>
              <a:rPr lang="es-ES" sz="2000" dirty="0"/>
              <a:t>No hay recombinación de material genético.</a:t>
            </a: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B3C848A0-C47D-3C73-5AC1-3ACBEE755079}"/>
              </a:ext>
            </a:extLst>
          </p:cNvPr>
          <p:cNvSpPr txBox="1"/>
          <p:nvPr/>
        </p:nvSpPr>
        <p:spPr>
          <a:xfrm>
            <a:off x="1967345" y="387986"/>
            <a:ext cx="8603673" cy="830997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" sz="2400" dirty="0">
                <a:latin typeface="Arial" panose="020B0604020202020204" pitchFamily="34" charset="0"/>
                <a:cs typeface="Arial" panose="020B0604020202020204" pitchFamily="34" charset="0"/>
              </a:rPr>
              <a:t>Propiedades comunes de todos los seres vivos </a:t>
            </a:r>
          </a:p>
          <a:p>
            <a:pPr algn="ctr"/>
            <a:r>
              <a:rPr lang="es-ES" sz="2400" dirty="0">
                <a:latin typeface="Arial" panose="020B0604020202020204" pitchFamily="34" charset="0"/>
                <a:cs typeface="Arial" panose="020B0604020202020204" pitchFamily="34" charset="0"/>
              </a:rPr>
              <a:t>Organización y complejidad </a:t>
            </a:r>
            <a:endParaRPr lang="es-MX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Rectángulo 12">
            <a:extLst>
              <a:ext uri="{FF2B5EF4-FFF2-40B4-BE49-F238E27FC236}">
                <a16:creationId xmlns:a16="http://schemas.microsoft.com/office/drawing/2014/main" id="{247EF4BD-DC2F-5867-5580-C7F0A48D607A}"/>
              </a:ext>
            </a:extLst>
          </p:cNvPr>
          <p:cNvSpPr/>
          <p:nvPr/>
        </p:nvSpPr>
        <p:spPr>
          <a:xfrm>
            <a:off x="8191500" y="2161172"/>
            <a:ext cx="3103418" cy="55418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sz="2000" dirty="0"/>
              <a:t>IRRITABILIDAD </a:t>
            </a:r>
            <a:endParaRPr lang="es-MX" sz="2000" dirty="0"/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5BC559B7-6D35-3288-A59F-D65C1ADDCCF5}"/>
              </a:ext>
            </a:extLst>
          </p:cNvPr>
          <p:cNvSpPr txBox="1"/>
          <p:nvPr/>
        </p:nvSpPr>
        <p:spPr>
          <a:xfrm>
            <a:off x="1776846" y="2350623"/>
            <a:ext cx="336318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/>
              <a:t>Formación de nuevos individuos a través de otros </a:t>
            </a:r>
            <a:endParaRPr lang="es-MX" dirty="0"/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id="{01BA8B6B-4407-59D3-C673-DB8DD97B47F8}"/>
              </a:ext>
            </a:extLst>
          </p:cNvPr>
          <p:cNvSpPr txBox="1"/>
          <p:nvPr/>
        </p:nvSpPr>
        <p:spPr>
          <a:xfrm>
            <a:off x="8191500" y="3098284"/>
            <a:ext cx="310341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dirty="0"/>
              <a:t>Capacidad de los seres vivos para responder a un estímulo del medio (Dolor, luz, calor, frio)</a:t>
            </a:r>
            <a:endParaRPr lang="es-MX" dirty="0"/>
          </a:p>
        </p:txBody>
      </p:sp>
      <p:sp>
        <p:nvSpPr>
          <p:cNvPr id="17" name="Rectángulo 16">
            <a:extLst>
              <a:ext uri="{FF2B5EF4-FFF2-40B4-BE49-F238E27FC236}">
                <a16:creationId xmlns:a16="http://schemas.microsoft.com/office/drawing/2014/main" id="{F22E0253-FAE3-0EF4-6D9E-01F0368A0675}"/>
              </a:ext>
            </a:extLst>
          </p:cNvPr>
          <p:cNvSpPr/>
          <p:nvPr/>
        </p:nvSpPr>
        <p:spPr>
          <a:xfrm>
            <a:off x="3842904" y="5324797"/>
            <a:ext cx="2299856" cy="1191349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t"/>
          <a:lstStyle/>
          <a:p>
            <a:pPr marL="342900" indent="-342900" algn="ctr">
              <a:buFont typeface="Wingdings" panose="05000000000000000000" pitchFamily="2" charset="2"/>
              <a:buChar char="Ø"/>
            </a:pPr>
            <a:r>
              <a:rPr lang="es-ES" sz="2000" dirty="0"/>
              <a:t>Fisión binaria</a:t>
            </a:r>
          </a:p>
          <a:p>
            <a:pPr marL="342900" indent="-342900" algn="ctr">
              <a:buFont typeface="Wingdings" panose="05000000000000000000" pitchFamily="2" charset="2"/>
              <a:buChar char="Ø"/>
            </a:pPr>
            <a:r>
              <a:rPr lang="es-ES" sz="2000" dirty="0"/>
              <a:t>Gemación</a:t>
            </a:r>
          </a:p>
          <a:p>
            <a:pPr marL="342900" indent="-342900" algn="ctr">
              <a:buFont typeface="Wingdings" panose="05000000000000000000" pitchFamily="2" charset="2"/>
              <a:buChar char="Ø"/>
            </a:pPr>
            <a:r>
              <a:rPr lang="es-ES" sz="2000" dirty="0"/>
              <a:t>Fragmentación </a:t>
            </a:r>
          </a:p>
        </p:txBody>
      </p:sp>
      <p:sp>
        <p:nvSpPr>
          <p:cNvPr id="18" name="Rectángulo 17">
            <a:extLst>
              <a:ext uri="{FF2B5EF4-FFF2-40B4-BE49-F238E27FC236}">
                <a16:creationId xmlns:a16="http://schemas.microsoft.com/office/drawing/2014/main" id="{E24B2470-2AD2-D62A-53A5-0A3607715EA9}"/>
              </a:ext>
            </a:extLst>
          </p:cNvPr>
          <p:cNvSpPr/>
          <p:nvPr/>
        </p:nvSpPr>
        <p:spPr>
          <a:xfrm>
            <a:off x="8689400" y="5185464"/>
            <a:ext cx="2107618" cy="1021089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t"/>
          <a:lstStyle/>
          <a:p>
            <a:pPr marL="342900" indent="-342900" algn="ctr">
              <a:buFont typeface="Wingdings" panose="05000000000000000000" pitchFamily="2" charset="2"/>
              <a:buChar char="Ø"/>
            </a:pPr>
            <a:r>
              <a:rPr lang="es-ES" sz="2000" dirty="0"/>
              <a:t>Tactismo</a:t>
            </a:r>
          </a:p>
          <a:p>
            <a:pPr marL="342900" indent="-342900" algn="ctr">
              <a:buFont typeface="Wingdings" panose="05000000000000000000" pitchFamily="2" charset="2"/>
              <a:buChar char="Ø"/>
            </a:pPr>
            <a:r>
              <a:rPr lang="es-ES" sz="2000" dirty="0"/>
              <a:t>Tropismos</a:t>
            </a:r>
          </a:p>
        </p:txBody>
      </p:sp>
      <p:cxnSp>
        <p:nvCxnSpPr>
          <p:cNvPr id="3" name="Conector recto de flecha 2">
            <a:extLst>
              <a:ext uri="{FF2B5EF4-FFF2-40B4-BE49-F238E27FC236}">
                <a16:creationId xmlns:a16="http://schemas.microsoft.com/office/drawing/2014/main" id="{6C7A7459-A2EF-A8CF-9119-21DB0C1E729D}"/>
              </a:ext>
            </a:extLst>
          </p:cNvPr>
          <p:cNvCxnSpPr/>
          <p:nvPr/>
        </p:nvCxnSpPr>
        <p:spPr>
          <a:xfrm>
            <a:off x="9743209" y="4446018"/>
            <a:ext cx="0" cy="44463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1902046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ángulo 5">
            <a:extLst>
              <a:ext uri="{FF2B5EF4-FFF2-40B4-BE49-F238E27FC236}">
                <a16:creationId xmlns:a16="http://schemas.microsoft.com/office/drawing/2014/main" id="{98244449-1AAF-2C57-966D-D61DDF7A0018}"/>
              </a:ext>
            </a:extLst>
          </p:cNvPr>
          <p:cNvSpPr/>
          <p:nvPr/>
        </p:nvSpPr>
        <p:spPr>
          <a:xfrm>
            <a:off x="2320849" y="1458299"/>
            <a:ext cx="3477489" cy="55418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sz="2000" dirty="0"/>
              <a:t>METABOLISMO </a:t>
            </a:r>
            <a:endParaRPr lang="es-MX" sz="2000" dirty="0"/>
          </a:p>
        </p:txBody>
      </p:sp>
      <p:sp>
        <p:nvSpPr>
          <p:cNvPr id="7" name="Cerrar llave 6">
            <a:extLst>
              <a:ext uri="{FF2B5EF4-FFF2-40B4-BE49-F238E27FC236}">
                <a16:creationId xmlns:a16="http://schemas.microsoft.com/office/drawing/2014/main" id="{F4DE4E83-A8C2-C535-AF58-2D39994028C5}"/>
              </a:ext>
            </a:extLst>
          </p:cNvPr>
          <p:cNvSpPr/>
          <p:nvPr/>
        </p:nvSpPr>
        <p:spPr>
          <a:xfrm rot="16200000">
            <a:off x="4164588" y="1273298"/>
            <a:ext cx="554182" cy="4413542"/>
          </a:xfrm>
          <a:prstGeom prst="rightBrac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8" name="Rectángulo 7">
            <a:extLst>
              <a:ext uri="{FF2B5EF4-FFF2-40B4-BE49-F238E27FC236}">
                <a16:creationId xmlns:a16="http://schemas.microsoft.com/office/drawing/2014/main" id="{DBD18D2E-A124-B0C0-A699-F823DFB42DA4}"/>
              </a:ext>
            </a:extLst>
          </p:cNvPr>
          <p:cNvSpPr/>
          <p:nvPr/>
        </p:nvSpPr>
        <p:spPr>
          <a:xfrm>
            <a:off x="483607" y="4062195"/>
            <a:ext cx="3502601" cy="241198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t"/>
          <a:lstStyle/>
          <a:p>
            <a:pPr algn="just"/>
            <a:r>
              <a:rPr lang="es-ES" b="1" dirty="0"/>
              <a:t>Anabólicas: </a:t>
            </a:r>
            <a:r>
              <a:rPr lang="es-ES" dirty="0"/>
              <a:t>Funciones de construcción y síntesis e incluyen reproducción, crecimiento y nutrición .</a:t>
            </a:r>
          </a:p>
          <a:p>
            <a:pPr algn="just"/>
            <a:r>
              <a:rPr lang="es-ES" dirty="0"/>
              <a:t>Sustancias sencillas a complejas: almacenar energía, producir materiales celulares y crecimiento.</a:t>
            </a:r>
          </a:p>
        </p:txBody>
      </p:sp>
      <p:sp>
        <p:nvSpPr>
          <p:cNvPr id="9" name="Rectángulo 8">
            <a:extLst>
              <a:ext uri="{FF2B5EF4-FFF2-40B4-BE49-F238E27FC236}">
                <a16:creationId xmlns:a16="http://schemas.microsoft.com/office/drawing/2014/main" id="{F54721B7-9AA9-C0D0-79E6-3ACFE14EA9B6}"/>
              </a:ext>
            </a:extLst>
          </p:cNvPr>
          <p:cNvSpPr/>
          <p:nvPr/>
        </p:nvSpPr>
        <p:spPr>
          <a:xfrm>
            <a:off x="4998029" y="4062195"/>
            <a:ext cx="3300843" cy="241198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t"/>
          <a:lstStyle/>
          <a:p>
            <a:pPr algn="just"/>
            <a:r>
              <a:rPr lang="es-ES" sz="2000" b="1" dirty="0"/>
              <a:t>Catabólicas: </a:t>
            </a:r>
            <a:r>
              <a:rPr lang="es-ES" sz="2000" dirty="0"/>
              <a:t>Funciones de destrucción o descomposición. Incluyen respiración, movimiento y excreción. Desdoblamiento de sustancias complejas con liberación de energía. </a:t>
            </a: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B3C848A0-C47D-3C73-5AC1-3ACBEE755079}"/>
              </a:ext>
            </a:extLst>
          </p:cNvPr>
          <p:cNvSpPr txBox="1"/>
          <p:nvPr/>
        </p:nvSpPr>
        <p:spPr>
          <a:xfrm>
            <a:off x="1967345" y="387986"/>
            <a:ext cx="8603673" cy="830997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" sz="2400" dirty="0">
                <a:latin typeface="Arial" panose="020B0604020202020204" pitchFamily="34" charset="0"/>
                <a:cs typeface="Arial" panose="020B0604020202020204" pitchFamily="34" charset="0"/>
              </a:rPr>
              <a:t>Propiedades comunes de todos los seres vivos </a:t>
            </a:r>
          </a:p>
          <a:p>
            <a:pPr algn="ctr"/>
            <a:r>
              <a:rPr lang="es-ES" sz="2400" dirty="0">
                <a:latin typeface="Arial" panose="020B0604020202020204" pitchFamily="34" charset="0"/>
                <a:cs typeface="Arial" panose="020B0604020202020204" pitchFamily="34" charset="0"/>
              </a:rPr>
              <a:t>Organización y complejidad </a:t>
            </a:r>
            <a:endParaRPr lang="es-MX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Rectángulo 12">
            <a:extLst>
              <a:ext uri="{FF2B5EF4-FFF2-40B4-BE49-F238E27FC236}">
                <a16:creationId xmlns:a16="http://schemas.microsoft.com/office/drawing/2014/main" id="{247EF4BD-DC2F-5867-5580-C7F0A48D607A}"/>
              </a:ext>
            </a:extLst>
          </p:cNvPr>
          <p:cNvSpPr/>
          <p:nvPr/>
        </p:nvSpPr>
        <p:spPr>
          <a:xfrm>
            <a:off x="8191500" y="1604451"/>
            <a:ext cx="3103418" cy="554182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sz="2000" dirty="0"/>
              <a:t>ADAPTACIÓN  </a:t>
            </a:r>
            <a:endParaRPr lang="es-MX" sz="2000" dirty="0"/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5BC559B7-6D35-3288-A59F-D65C1ADDCCF5}"/>
              </a:ext>
            </a:extLst>
          </p:cNvPr>
          <p:cNvSpPr txBox="1"/>
          <p:nvPr/>
        </p:nvSpPr>
        <p:spPr>
          <a:xfrm>
            <a:off x="1776408" y="2251797"/>
            <a:ext cx="406717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dirty="0"/>
              <a:t>Serie de procesos cuya finalidad es proporcionar la energía y la metía necesaria para realizar funciones de los seres vivos </a:t>
            </a:r>
            <a:endParaRPr lang="es-MX" dirty="0"/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id="{01BA8B6B-4407-59D3-C673-DB8DD97B47F8}"/>
              </a:ext>
            </a:extLst>
          </p:cNvPr>
          <p:cNvSpPr txBox="1"/>
          <p:nvPr/>
        </p:nvSpPr>
        <p:spPr>
          <a:xfrm>
            <a:off x="8066809" y="2382150"/>
            <a:ext cx="31034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dirty="0"/>
              <a:t>Capacidad de ajustarse al medio en que viven.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171422466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Los Diferentes Niveles de Organización Biológica: Descubre Cómo Funciona la  Vida - Niveles de organización">
            <a:extLst>
              <a:ext uri="{FF2B5EF4-FFF2-40B4-BE49-F238E27FC236}">
                <a16:creationId xmlns:a16="http://schemas.microsoft.com/office/drawing/2014/main" id="{813E45F4-254A-D54E-06D0-DBB9A98DAF1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229" b="12229"/>
          <a:stretch/>
        </p:blipFill>
        <p:spPr bwMode="auto">
          <a:xfrm>
            <a:off x="401782" y="1020853"/>
            <a:ext cx="11166763" cy="48162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539332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>
            <a:extLst>
              <a:ext uri="{FF2B5EF4-FFF2-40B4-BE49-F238E27FC236}">
                <a16:creationId xmlns:a16="http://schemas.microsoft.com/office/drawing/2014/main" id="{7796E976-2236-D435-7D5E-C3A3B90381F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1454727"/>
            <a:ext cx="9144000" cy="4620491"/>
          </a:xfrm>
        </p:spPr>
        <p:txBody>
          <a:bodyPr/>
          <a:lstStyle/>
          <a:p>
            <a:r>
              <a:rPr lang="es-ES" dirty="0"/>
              <a:t>Examen 60</a:t>
            </a:r>
          </a:p>
          <a:p>
            <a:r>
              <a:rPr lang="es-ES" dirty="0"/>
              <a:t>Tareas/Trabajo en clase 20</a:t>
            </a:r>
          </a:p>
          <a:p>
            <a:r>
              <a:rPr lang="es-ES" dirty="0"/>
              <a:t>Participación 20</a:t>
            </a:r>
          </a:p>
          <a:p>
            <a:endParaRPr lang="es-ES" dirty="0"/>
          </a:p>
          <a:p>
            <a:r>
              <a:rPr lang="es-ES" dirty="0"/>
              <a:t>Asistencia Obligatoria</a:t>
            </a:r>
          </a:p>
          <a:p>
            <a:endParaRPr lang="es-ES" dirty="0"/>
          </a:p>
          <a:p>
            <a:r>
              <a:rPr lang="es-ES" dirty="0"/>
              <a:t>Prohibido el uso del Celular en clase 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351307046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No hay ninguna descripción de la foto disponible.">
            <a:extLst>
              <a:ext uri="{FF2B5EF4-FFF2-40B4-BE49-F238E27FC236}">
                <a16:creationId xmlns:a16="http://schemas.microsoft.com/office/drawing/2014/main" id="{D8220CEA-6892-B8E4-C1D3-67A815F538D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3004" b="27071"/>
          <a:stretch/>
        </p:blipFill>
        <p:spPr bwMode="auto">
          <a:xfrm>
            <a:off x="2076270" y="0"/>
            <a:ext cx="8039460" cy="67610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9638030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No hay ninguna descripción de la foto disponible.">
            <a:extLst>
              <a:ext uri="{FF2B5EF4-FFF2-40B4-BE49-F238E27FC236}">
                <a16:creationId xmlns:a16="http://schemas.microsoft.com/office/drawing/2014/main" id="{7ED5CD14-CA5B-4AB2-5970-A7A590E7B80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44" t="74141" r="-1430" b="9931"/>
          <a:stretch/>
        </p:blipFill>
        <p:spPr bwMode="auto">
          <a:xfrm>
            <a:off x="381000" y="1044914"/>
            <a:ext cx="11429999" cy="23840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Marcador de contenido 2">
            <a:extLst>
              <a:ext uri="{FF2B5EF4-FFF2-40B4-BE49-F238E27FC236}">
                <a16:creationId xmlns:a16="http://schemas.microsoft.com/office/drawing/2014/main" id="{E8C4FD98-58A2-89E2-3819-503C18868CD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4443985"/>
            <a:ext cx="10515600" cy="173297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s-MX" dirty="0">
                <a:hlinkClick r:id="rId3"/>
              </a:rPr>
              <a:t>Video explicación divertida</a:t>
            </a:r>
          </a:p>
          <a:p>
            <a:r>
              <a:rPr lang="es-MX" dirty="0">
                <a:hlinkClick r:id="rId3"/>
              </a:rPr>
              <a:t>https://www.youtube.com/watch?v=MAOuHuQ8ilE&amp;t=183s&amp;ab_channel=AprendeconCheems</a:t>
            </a:r>
            <a:endParaRPr lang="es-MX" dirty="0"/>
          </a:p>
          <a:p>
            <a:pPr marL="0" indent="0">
              <a:buNone/>
            </a:pPr>
            <a:endParaRPr lang="es-MX" dirty="0"/>
          </a:p>
          <a:p>
            <a:pPr marL="0" indent="0">
              <a:buNone/>
            </a:pP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128094944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1907C46-2ED4-9764-2EFA-8FFA6C0A9F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C9E33857-6C8B-A818-D871-91B106931A2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94429323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CCC1295-9109-EA79-407B-D5095E273D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440655"/>
            <a:ext cx="10515600" cy="1325563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es-ES" dirty="0"/>
              <a:t>Unidad de competencia 1</a:t>
            </a:r>
            <a:endParaRPr lang="es-MX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2FD9082C-8557-9ECC-B6B8-E43E49A111E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6527" y="2766218"/>
            <a:ext cx="10515600" cy="1325563"/>
          </a:xfrm>
        </p:spPr>
        <p:txBody>
          <a:bodyPr/>
          <a:lstStyle/>
          <a:p>
            <a:pPr marL="0" indent="0" algn="ctr">
              <a:buNone/>
            </a:pPr>
            <a:r>
              <a:rPr lang="es-ES" dirty="0"/>
              <a:t>Introducción </a:t>
            </a:r>
          </a:p>
          <a:p>
            <a:pPr marL="0" indent="0" algn="ctr">
              <a:buNone/>
            </a:pPr>
            <a:r>
              <a:rPr lang="es-ES" dirty="0"/>
              <a:t>Definición, antecedentes y subdivisiones de la biología 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26179182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Biologia, ciência que estuda a vida - Brasil Escola">
            <a:extLst>
              <a:ext uri="{FF2B5EF4-FFF2-40B4-BE49-F238E27FC236}">
                <a16:creationId xmlns:a16="http://schemas.microsoft.com/office/drawing/2014/main" id="{8DF2A817-C7FA-27C0-9BB2-41DC90DD25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1E77C754-232E-AE1C-8561-3A919C8C9E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9656" y="2463656"/>
            <a:ext cx="10515600" cy="1325563"/>
          </a:xfrm>
          <a:ln w="38100"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es-ES" dirty="0"/>
              <a:t>¿Qué es la Biología? 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126293309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Biología | Qué Estudia la Biología y Cuáles son sus Especialidades">
            <a:extLst>
              <a:ext uri="{FF2B5EF4-FFF2-40B4-BE49-F238E27FC236}">
                <a16:creationId xmlns:a16="http://schemas.microsoft.com/office/drawing/2014/main" id="{37192761-4A30-655B-D597-D0E7B2854F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79376"/>
            <a:ext cx="12192000" cy="69668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58AC5F0E-669E-8C24-6920-E2809DD092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5451764" cy="729384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r>
              <a:rPr lang="es-ES" dirty="0"/>
              <a:t>Definición de biología</a:t>
            </a:r>
            <a:endParaRPr lang="es-MX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672A8CA3-F75A-BEF5-C75A-4896B80D11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673436" cy="1603375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 algn="just">
              <a:buNone/>
            </a:pPr>
            <a:r>
              <a:rPr lang="es-ES" sz="3600" dirty="0"/>
              <a:t>Griego </a:t>
            </a:r>
            <a:r>
              <a:rPr lang="es-ES" sz="3600" b="1" i="1" dirty="0" err="1"/>
              <a:t>bios</a:t>
            </a:r>
            <a:r>
              <a:rPr lang="es-ES" sz="3600" dirty="0"/>
              <a:t> que significa vida</a:t>
            </a:r>
            <a:r>
              <a:rPr lang="es-MX" sz="3600" dirty="0"/>
              <a:t> y </a:t>
            </a:r>
            <a:r>
              <a:rPr lang="es-MX" sz="3600" b="1" i="1" dirty="0"/>
              <a:t>logos</a:t>
            </a:r>
            <a:r>
              <a:rPr lang="es-MX" sz="3600" dirty="0"/>
              <a:t> que quiere decir estudio.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526B7B02-BEF2-8813-EC16-0066647F0B46}"/>
              </a:ext>
            </a:extLst>
          </p:cNvPr>
          <p:cNvSpPr txBox="1"/>
          <p:nvPr/>
        </p:nvSpPr>
        <p:spPr>
          <a:xfrm>
            <a:off x="4374573" y="4281077"/>
            <a:ext cx="6740236" cy="175432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s-ES" sz="3600" dirty="0"/>
              <a:t>Es una ciencia que se encarga del estudio de la vida, es decir los seres vivos.</a:t>
            </a:r>
            <a:endParaRPr lang="es-MX" sz="3600" dirty="0"/>
          </a:p>
        </p:txBody>
      </p:sp>
    </p:spTree>
    <p:extLst>
      <p:ext uri="{BB962C8B-B14F-4D97-AF65-F5344CB8AC3E}">
        <p14:creationId xmlns:p14="http://schemas.microsoft.com/office/powerpoint/2010/main" val="212692687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El CICLO de VIDA de las PLANTAS - Resumen con explicación fácil">
            <a:extLst>
              <a:ext uri="{FF2B5EF4-FFF2-40B4-BE49-F238E27FC236}">
                <a16:creationId xmlns:a16="http://schemas.microsoft.com/office/drawing/2014/main" id="{A6EC1945-A09B-5A09-42AE-9AA0165480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10837"/>
            <a:ext cx="1238596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9A76E798-8E1B-D175-69C3-DD81745F55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2727" y="308767"/>
            <a:ext cx="9732818" cy="855016"/>
          </a:xfrm>
          <a:ln/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es-ES" b="1" dirty="0">
                <a:ln w="9525">
                  <a:solidFill>
                    <a:sysClr val="windowText" lastClr="000000"/>
                  </a:solidFill>
                  <a:prstDash val="solid"/>
                </a:ln>
                <a:solidFill>
                  <a:schemeClr val="bg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VIDA </a:t>
            </a:r>
            <a:endParaRPr lang="es-MX" b="1" dirty="0">
              <a:ln w="9525">
                <a:solidFill>
                  <a:sysClr val="windowText" lastClr="000000"/>
                </a:solidFill>
                <a:prstDash val="solid"/>
              </a:ln>
              <a:solidFill>
                <a:schemeClr val="bg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sp>
        <p:nvSpPr>
          <p:cNvPr id="4" name="Marcador de contenido 2">
            <a:extLst>
              <a:ext uri="{FF2B5EF4-FFF2-40B4-BE49-F238E27FC236}">
                <a16:creationId xmlns:a16="http://schemas.microsoft.com/office/drawing/2014/main" id="{BCD03F40-9F58-B189-DBAB-4CD48DFB6117}"/>
              </a:ext>
            </a:extLst>
          </p:cNvPr>
          <p:cNvSpPr txBox="1">
            <a:spLocks/>
          </p:cNvSpPr>
          <p:nvPr/>
        </p:nvSpPr>
        <p:spPr>
          <a:xfrm>
            <a:off x="800099" y="2231450"/>
            <a:ext cx="9518073" cy="253451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" dirty="0"/>
              <a:t>se define a la vida como:</a:t>
            </a:r>
          </a:p>
          <a:p>
            <a:pPr marL="0" indent="0" algn="just">
              <a:buNone/>
            </a:pPr>
            <a:r>
              <a:rPr lang="es-ES" dirty="0"/>
              <a:t>La capacidad de nacer, respirar, desarrollarse, procrear, evolucionar y morir. Además, para considerar que  haya vida desde esta óptica, es necesario que haya un intercambio de materia y energía.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388597254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>
            <a:extLst>
              <a:ext uri="{FF2B5EF4-FFF2-40B4-BE49-F238E27FC236}">
                <a16:creationId xmlns:a16="http://schemas.microsoft.com/office/drawing/2014/main" id="{056EE34D-E38D-8C7F-7157-F589173F8C09}"/>
              </a:ext>
            </a:extLst>
          </p:cNvPr>
          <p:cNvSpPr/>
          <p:nvPr/>
        </p:nvSpPr>
        <p:spPr>
          <a:xfrm>
            <a:off x="6477001" y="5493312"/>
            <a:ext cx="2646219" cy="127462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dirty="0">
                <a:latin typeface="Arial" panose="020B0604020202020204" pitchFamily="34" charset="0"/>
                <a:cs typeface="Arial" panose="020B0604020202020204" pitchFamily="34" charset="0"/>
              </a:rPr>
              <a:t>Gregorio Mendel Padre de la genética </a:t>
            </a:r>
            <a:endParaRPr lang="es-MX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ángulo 4">
            <a:extLst>
              <a:ext uri="{FF2B5EF4-FFF2-40B4-BE49-F238E27FC236}">
                <a16:creationId xmlns:a16="http://schemas.microsoft.com/office/drawing/2014/main" id="{FE0FEFC0-E600-B73D-34E6-5B3E29BF250C}"/>
              </a:ext>
            </a:extLst>
          </p:cNvPr>
          <p:cNvSpPr/>
          <p:nvPr/>
        </p:nvSpPr>
        <p:spPr>
          <a:xfrm>
            <a:off x="9504222" y="2513908"/>
            <a:ext cx="2244434" cy="109260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dirty="0">
                <a:latin typeface="Arial" panose="020B0604020202020204" pitchFamily="34" charset="0"/>
                <a:cs typeface="Arial" panose="020B0604020202020204" pitchFamily="34" charset="0"/>
              </a:rPr>
              <a:t>Galeno </a:t>
            </a:r>
          </a:p>
          <a:p>
            <a:pPr algn="ctr"/>
            <a:r>
              <a:rPr lang="es-ES" dirty="0">
                <a:latin typeface="Arial" panose="020B0604020202020204" pitchFamily="34" charset="0"/>
                <a:cs typeface="Arial" panose="020B0604020202020204" pitchFamily="34" charset="0"/>
              </a:rPr>
              <a:t>Iniciador del estudio de la anatomía </a:t>
            </a:r>
            <a:endParaRPr lang="es-MX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ctángulo 5">
            <a:extLst>
              <a:ext uri="{FF2B5EF4-FFF2-40B4-BE49-F238E27FC236}">
                <a16:creationId xmlns:a16="http://schemas.microsoft.com/office/drawing/2014/main" id="{AFE99756-45D5-7C38-53AE-17F6A2CBFFF7}"/>
              </a:ext>
            </a:extLst>
          </p:cNvPr>
          <p:cNvSpPr/>
          <p:nvPr/>
        </p:nvSpPr>
        <p:spPr>
          <a:xfrm>
            <a:off x="3435928" y="2369127"/>
            <a:ext cx="2660072" cy="103718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dirty="0">
                <a:latin typeface="Arial" panose="020B0604020202020204" pitchFamily="34" charset="0"/>
                <a:cs typeface="Arial" panose="020B0604020202020204" pitchFamily="34" charset="0"/>
              </a:rPr>
              <a:t>Hipócrates</a:t>
            </a:r>
          </a:p>
          <a:p>
            <a:pPr algn="ctr"/>
            <a:r>
              <a:rPr lang="es-ES" dirty="0">
                <a:latin typeface="Arial" panose="020B0604020202020204" pitchFamily="34" charset="0"/>
                <a:cs typeface="Arial" panose="020B0604020202020204" pitchFamily="34" charset="0"/>
              </a:rPr>
              <a:t>Fundador de la biología</a:t>
            </a:r>
            <a:endParaRPr lang="es-MX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Rectángulo 7">
            <a:extLst>
              <a:ext uri="{FF2B5EF4-FFF2-40B4-BE49-F238E27FC236}">
                <a16:creationId xmlns:a16="http://schemas.microsoft.com/office/drawing/2014/main" id="{862AD821-FBC2-ED68-6F4D-E1414BF86AEE}"/>
              </a:ext>
            </a:extLst>
          </p:cNvPr>
          <p:cNvSpPr/>
          <p:nvPr/>
        </p:nvSpPr>
        <p:spPr>
          <a:xfrm>
            <a:off x="9504222" y="5330533"/>
            <a:ext cx="2493818" cy="142009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dirty="0">
                <a:latin typeface="Arial" panose="020B0604020202020204" pitchFamily="34" charset="0"/>
                <a:cs typeface="Arial" panose="020B0604020202020204" pitchFamily="34" charset="0"/>
              </a:rPr>
              <a:t>Robert Brown </a:t>
            </a:r>
          </a:p>
          <a:p>
            <a:pPr algn="ctr"/>
            <a:r>
              <a:rPr lang="es-ES" dirty="0">
                <a:latin typeface="Arial" panose="020B0604020202020204" pitchFamily="34" charset="0"/>
                <a:cs typeface="Arial" panose="020B0604020202020204" pitchFamily="34" charset="0"/>
              </a:rPr>
              <a:t>Descubrió el núcleo de la célula 1831</a:t>
            </a:r>
            <a:endParaRPr lang="es-MX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Rectángulo 9">
            <a:extLst>
              <a:ext uri="{FF2B5EF4-FFF2-40B4-BE49-F238E27FC236}">
                <a16:creationId xmlns:a16="http://schemas.microsoft.com/office/drawing/2014/main" id="{0A15BDA3-A88E-FD6E-7FA7-8F18F9D82D53}"/>
              </a:ext>
            </a:extLst>
          </p:cNvPr>
          <p:cNvSpPr/>
          <p:nvPr/>
        </p:nvSpPr>
        <p:spPr>
          <a:xfrm>
            <a:off x="335972" y="5669959"/>
            <a:ext cx="2493818" cy="92132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dirty="0">
                <a:latin typeface="Arial" panose="020B0604020202020204" pitchFamily="34" charset="0"/>
                <a:cs typeface="Arial" panose="020B0604020202020204" pitchFamily="34" charset="0"/>
              </a:rPr>
              <a:t>Robert Hooke Descubre la célula 1665</a:t>
            </a:r>
            <a:endParaRPr lang="es-MX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Rectángulo 11">
            <a:extLst>
              <a:ext uri="{FF2B5EF4-FFF2-40B4-BE49-F238E27FC236}">
                <a16:creationId xmlns:a16="http://schemas.microsoft.com/office/drawing/2014/main" id="{6B45FAE8-508D-3A3A-9ABF-FCA10E91EE0B}"/>
              </a:ext>
            </a:extLst>
          </p:cNvPr>
          <p:cNvSpPr/>
          <p:nvPr/>
        </p:nvSpPr>
        <p:spPr>
          <a:xfrm>
            <a:off x="3210792" y="5347840"/>
            <a:ext cx="2867887" cy="142009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dirty="0">
                <a:latin typeface="Arial" panose="020B0604020202020204" pitchFamily="34" charset="0"/>
                <a:cs typeface="Arial" panose="020B0604020202020204" pitchFamily="34" charset="0"/>
              </a:rPr>
              <a:t>Zacharias Janssen y </a:t>
            </a:r>
            <a:r>
              <a:rPr lang="es-ES" dirty="0" err="1">
                <a:latin typeface="Arial" panose="020B0604020202020204" pitchFamily="34" charset="0"/>
                <a:cs typeface="Arial" panose="020B0604020202020204" pitchFamily="34" charset="0"/>
              </a:rPr>
              <a:t>Anton</a:t>
            </a:r>
            <a:r>
              <a:rPr lang="es-ES" dirty="0">
                <a:latin typeface="Arial" panose="020B0604020202020204" pitchFamily="34" charset="0"/>
                <a:cs typeface="Arial" panose="020B0604020202020204" pitchFamily="34" charset="0"/>
              </a:rPr>
              <a:t> Van </a:t>
            </a:r>
            <a:r>
              <a:rPr lang="es-ES" dirty="0" err="1">
                <a:latin typeface="Arial" panose="020B0604020202020204" pitchFamily="34" charset="0"/>
                <a:cs typeface="Arial" panose="020B0604020202020204" pitchFamily="34" charset="0"/>
              </a:rPr>
              <a:t>Leeuwenhoke</a:t>
            </a:r>
            <a:endParaRPr lang="es-E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s-ES" dirty="0">
                <a:latin typeface="Arial" panose="020B0604020202020204" pitchFamily="34" charset="0"/>
                <a:cs typeface="Arial" panose="020B0604020202020204" pitchFamily="34" charset="0"/>
              </a:rPr>
              <a:t>Estudian la estructura de los tejidos </a:t>
            </a:r>
            <a:endParaRPr lang="es-MX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Rectángulo 12">
            <a:extLst>
              <a:ext uri="{FF2B5EF4-FFF2-40B4-BE49-F238E27FC236}">
                <a16:creationId xmlns:a16="http://schemas.microsoft.com/office/drawing/2014/main" id="{7810DFA4-9148-9229-9C09-A3718C409E6D}"/>
              </a:ext>
            </a:extLst>
          </p:cNvPr>
          <p:cNvSpPr/>
          <p:nvPr/>
        </p:nvSpPr>
        <p:spPr>
          <a:xfrm>
            <a:off x="263235" y="2259243"/>
            <a:ext cx="2549236" cy="1183613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dirty="0"/>
              <a:t>Lamarck y Treviranus </a:t>
            </a:r>
          </a:p>
          <a:p>
            <a:pPr algn="ctr"/>
            <a:r>
              <a:rPr lang="es-ES" dirty="0"/>
              <a:t>Primeros en usar el termino biología en 1802</a:t>
            </a:r>
            <a:endParaRPr lang="es-MX" dirty="0"/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3C7DB5DA-33E6-A05A-EDBB-692EC3741D4F}"/>
              </a:ext>
            </a:extLst>
          </p:cNvPr>
          <p:cNvSpPr txBox="1"/>
          <p:nvPr/>
        </p:nvSpPr>
        <p:spPr>
          <a:xfrm>
            <a:off x="6477001" y="2660549"/>
            <a:ext cx="2770871" cy="92333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s-MX" dirty="0"/>
              <a:t>En 1609 Galileo Galilei construyó el primer microscopio simple.</a:t>
            </a:r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id="{46731676-F597-266B-6D32-935B3506BC4B}"/>
              </a:ext>
            </a:extLst>
          </p:cNvPr>
          <p:cNvSpPr txBox="1"/>
          <p:nvPr/>
        </p:nvSpPr>
        <p:spPr>
          <a:xfrm>
            <a:off x="1357745" y="249382"/>
            <a:ext cx="9587346" cy="46166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s-ES" sz="2400" dirty="0"/>
              <a:t>Personajes importantes del desarrollo de la biología </a:t>
            </a:r>
            <a:endParaRPr lang="es-MX" sz="2400" dirty="0"/>
          </a:p>
        </p:txBody>
      </p:sp>
      <p:pic>
        <p:nvPicPr>
          <p:cNvPr id="1026" name="Picture 2" descr="Jean-Baptiste Lamarck - Wikipedia, la enciclopedia libre">
            <a:extLst>
              <a:ext uri="{FF2B5EF4-FFF2-40B4-BE49-F238E27FC236}">
                <a16:creationId xmlns:a16="http://schemas.microsoft.com/office/drawing/2014/main" id="{62E838C9-2138-6F92-5D15-882ABA760C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233" y="887322"/>
            <a:ext cx="896620" cy="11315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Biografia de Gottfried Reinhold Treviranus">
            <a:extLst>
              <a:ext uri="{FF2B5EF4-FFF2-40B4-BE49-F238E27FC236}">
                <a16:creationId xmlns:a16="http://schemas.microsoft.com/office/drawing/2014/main" id="{E5B25485-DD3A-7228-4C20-6E2C103176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7853" y="883602"/>
            <a:ext cx="1081348" cy="11390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ipócrates de Cos | Gomeres">
            <a:extLst>
              <a:ext uri="{FF2B5EF4-FFF2-40B4-BE49-F238E27FC236}">
                <a16:creationId xmlns:a16="http://schemas.microsoft.com/office/drawing/2014/main" id="{DD4D6CB3-B7B5-14E5-BE28-8CEC6CC32F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4560" y="837858"/>
            <a:ext cx="1225695" cy="14796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Galileo Galilei - Wikipedia, la enciclopedia libre">
            <a:extLst>
              <a:ext uri="{FF2B5EF4-FFF2-40B4-BE49-F238E27FC236}">
                <a16:creationId xmlns:a16="http://schemas.microsoft.com/office/drawing/2014/main" id="{D9D39E2A-87EC-9B8D-7335-874A1D344A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8215" y="721864"/>
            <a:ext cx="1438276" cy="18269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Galeno y el pulso cardíaco - Campus Vygon">
            <a:extLst>
              <a:ext uri="{FF2B5EF4-FFF2-40B4-BE49-F238E27FC236}">
                <a16:creationId xmlns:a16="http://schemas.microsoft.com/office/drawing/2014/main" id="{4C9E1DE9-9B56-F686-F620-36B72496C2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59241" y="686989"/>
            <a:ext cx="1725000" cy="18269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Robert Hooke: biografía y resumen de sus aportes a la ciencia">
            <a:extLst>
              <a:ext uri="{FF2B5EF4-FFF2-40B4-BE49-F238E27FC236}">
                <a16:creationId xmlns:a16="http://schemas.microsoft.com/office/drawing/2014/main" id="{B62869A8-298D-D0DF-84DB-20B884D7DE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526" y="3815669"/>
            <a:ext cx="2230755" cy="14871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Zacharias Janssen nació en Middelburg, en los Países Bajos, en 1588 y murió  en esa misma ciudad en 1638. Aunque el origen del mi… | Personas, Male  sketch, Nederland">
            <a:extLst>
              <a:ext uri="{FF2B5EF4-FFF2-40B4-BE49-F238E27FC236}">
                <a16:creationId xmlns:a16="http://schemas.microsoft.com/office/drawing/2014/main" id="{03996FA7-C215-DBAC-7CD8-67BE5B94AA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1122" y="3733918"/>
            <a:ext cx="1183613" cy="11836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 descr="Biografía de Anton van Leeuwenhoek (Su vida, historia, bio resumida)">
            <a:extLst>
              <a:ext uri="{FF2B5EF4-FFF2-40B4-BE49-F238E27FC236}">
                <a16:creationId xmlns:a16="http://schemas.microsoft.com/office/drawing/2014/main" id="{89255F42-0FD0-45A4-5BFD-07115499E9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6110" y="3484829"/>
            <a:ext cx="1100589" cy="17792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2" name="Picture 18" descr="Gregor Mendel, el padre de la genética">
            <a:extLst>
              <a:ext uri="{FF2B5EF4-FFF2-40B4-BE49-F238E27FC236}">
                <a16:creationId xmlns:a16="http://schemas.microsoft.com/office/drawing/2014/main" id="{A472E46B-4DB3-C6A2-339B-71AA363F7C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09109" y="3695555"/>
            <a:ext cx="1212703" cy="16448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4" name="Picture 20" descr="Biografia de Robert Brown">
            <a:extLst>
              <a:ext uri="{FF2B5EF4-FFF2-40B4-BE49-F238E27FC236}">
                <a16:creationId xmlns:a16="http://schemas.microsoft.com/office/drawing/2014/main" id="{3771EBBA-D418-541A-93EC-6FBC53064A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36787" y="3768178"/>
            <a:ext cx="1628687" cy="15821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8468717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ángulo 6">
            <a:extLst>
              <a:ext uri="{FF2B5EF4-FFF2-40B4-BE49-F238E27FC236}">
                <a16:creationId xmlns:a16="http://schemas.microsoft.com/office/drawing/2014/main" id="{E3E7503F-30BC-F4F7-C3DC-C4164D339C24}"/>
              </a:ext>
            </a:extLst>
          </p:cNvPr>
          <p:cNvSpPr/>
          <p:nvPr/>
        </p:nvSpPr>
        <p:spPr>
          <a:xfrm>
            <a:off x="6776605" y="3024662"/>
            <a:ext cx="2493818" cy="142009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sz="2000" dirty="0">
                <a:latin typeface="Arial" panose="020B0604020202020204" pitchFamily="34" charset="0"/>
                <a:cs typeface="Arial" panose="020B0604020202020204" pitchFamily="34" charset="0"/>
              </a:rPr>
              <a:t>Claude Bernard </a:t>
            </a:r>
          </a:p>
          <a:p>
            <a:pPr algn="ctr"/>
            <a:r>
              <a:rPr lang="es-ES" sz="2000" dirty="0">
                <a:latin typeface="Arial" panose="020B0604020202020204" pitchFamily="34" charset="0"/>
                <a:cs typeface="Arial" panose="020B0604020202020204" pitchFamily="34" charset="0"/>
              </a:rPr>
              <a:t>Fundador de la biología General </a:t>
            </a:r>
            <a:endParaRPr lang="es-MX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Rectángulo 8">
            <a:extLst>
              <a:ext uri="{FF2B5EF4-FFF2-40B4-BE49-F238E27FC236}">
                <a16:creationId xmlns:a16="http://schemas.microsoft.com/office/drawing/2014/main" id="{A5A1BBCB-3178-1857-1192-202DDA1ABDB1}"/>
              </a:ext>
            </a:extLst>
          </p:cNvPr>
          <p:cNvSpPr/>
          <p:nvPr/>
        </p:nvSpPr>
        <p:spPr>
          <a:xfrm>
            <a:off x="436417" y="3024662"/>
            <a:ext cx="2916383" cy="142009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sz="2000" dirty="0">
                <a:latin typeface="Arial" panose="020B0604020202020204" pitchFamily="34" charset="0"/>
                <a:cs typeface="Arial" panose="020B0604020202020204" pitchFamily="34" charset="0"/>
              </a:rPr>
              <a:t>Matías Schleiden Teodoro Schwann</a:t>
            </a:r>
          </a:p>
          <a:p>
            <a:pPr algn="ctr"/>
            <a:r>
              <a:rPr lang="es-ES" sz="2000" dirty="0">
                <a:latin typeface="Arial" panose="020B0604020202020204" pitchFamily="34" charset="0"/>
                <a:cs typeface="Arial" panose="020B0604020202020204" pitchFamily="34" charset="0"/>
              </a:rPr>
              <a:t>Teoría celular 1838-39</a:t>
            </a:r>
            <a:endParaRPr lang="es-MX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Rectángulo 10">
            <a:extLst>
              <a:ext uri="{FF2B5EF4-FFF2-40B4-BE49-F238E27FC236}">
                <a16:creationId xmlns:a16="http://schemas.microsoft.com/office/drawing/2014/main" id="{26BE9376-4775-9701-5F7F-9ACBC81F4998}"/>
              </a:ext>
            </a:extLst>
          </p:cNvPr>
          <p:cNvSpPr/>
          <p:nvPr/>
        </p:nvSpPr>
        <p:spPr>
          <a:xfrm>
            <a:off x="3702628" y="3089563"/>
            <a:ext cx="2646218" cy="123305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sz="2000" dirty="0">
                <a:latin typeface="Arial" panose="020B0604020202020204" pitchFamily="34" charset="0"/>
                <a:cs typeface="Arial" panose="020B0604020202020204" pitchFamily="34" charset="0"/>
              </a:rPr>
              <a:t>Alexander Fleming Descubrió la penicilina  </a:t>
            </a:r>
            <a:endParaRPr lang="es-MX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FE88252D-1B8C-6C09-F9AD-0F100B710C9C}"/>
              </a:ext>
            </a:extLst>
          </p:cNvPr>
          <p:cNvSpPr txBox="1"/>
          <p:nvPr/>
        </p:nvSpPr>
        <p:spPr>
          <a:xfrm>
            <a:off x="9628909" y="3100861"/>
            <a:ext cx="2286001" cy="132343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" sz="2000" dirty="0">
                <a:latin typeface="Arial" panose="020B0604020202020204" pitchFamily="34" charset="0"/>
                <a:cs typeface="Arial" panose="020B0604020202020204" pitchFamily="34" charset="0"/>
              </a:rPr>
              <a:t>Louis Pasteur postulo la bacteriología.</a:t>
            </a:r>
          </a:p>
          <a:p>
            <a:pPr algn="ctr"/>
            <a:endParaRPr lang="es-MX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050" name="Picture 2" descr="Matthias Schleiden N(1804-1881) Matthias Jakob Schleiden German Botanist  Lithograph 19Th Century Poster Print by (18 x 24) : Amazon.com.mx: Hogar y  Cocina">
            <a:extLst>
              <a:ext uri="{FF2B5EF4-FFF2-40B4-BE49-F238E27FC236}">
                <a16:creationId xmlns:a16="http://schemas.microsoft.com/office/drawing/2014/main" id="{83C716C1-04EF-D4E7-FEBA-5F75D7546D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7306" y="558954"/>
            <a:ext cx="1902258" cy="23689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Sir Alexander Fleming – Biographical - NobelPrize.org">
            <a:extLst>
              <a:ext uri="{FF2B5EF4-FFF2-40B4-BE49-F238E27FC236}">
                <a16:creationId xmlns:a16="http://schemas.microsoft.com/office/drawing/2014/main" id="{80CA4EF9-A158-1297-213B-39B95FE7B2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6052" y="746652"/>
            <a:ext cx="1433946" cy="21509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Claude Bernard - Wikipedia, la enciclopedia libre">
            <a:extLst>
              <a:ext uri="{FF2B5EF4-FFF2-40B4-BE49-F238E27FC236}">
                <a16:creationId xmlns:a16="http://schemas.microsoft.com/office/drawing/2014/main" id="{901A5F65-8AF3-6AB4-CBBB-654E82539B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73216" y="834044"/>
            <a:ext cx="1433946" cy="20676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Pasteur, el héroe de la medicina que no fue médico">
            <a:extLst>
              <a:ext uri="{FF2B5EF4-FFF2-40B4-BE49-F238E27FC236}">
                <a16:creationId xmlns:a16="http://schemas.microsoft.com/office/drawing/2014/main" id="{8D6B431A-7808-65FF-775B-364922781C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21142" y="462158"/>
            <a:ext cx="1679864" cy="25625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5180760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itología cervicovaginal y biopsias | Ribera Lab">
            <a:extLst>
              <a:ext uri="{FF2B5EF4-FFF2-40B4-BE49-F238E27FC236}">
                <a16:creationId xmlns:a16="http://schemas.microsoft.com/office/drawing/2014/main" id="{515AE946-7B83-0167-3CB4-670FFA2FD7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07818" y="-118631"/>
            <a:ext cx="12399818" cy="74350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B66FF09D-068E-6644-5676-D80762847C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656070"/>
            <a:ext cx="10515600" cy="798657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es-ES" sz="4000" dirty="0"/>
              <a:t>Citología</a:t>
            </a:r>
            <a:endParaRPr lang="es-MX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0FD41D66-1731-1B32-186E-5A4849C7F1F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04209" y="2506661"/>
            <a:ext cx="6847609" cy="1552721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pPr marL="0" indent="0" algn="ctr">
              <a:buNone/>
            </a:pPr>
            <a:r>
              <a:rPr lang="es-ES" dirty="0"/>
              <a:t> Citología consiste en el estudio de las células del cuerpo bajo un microscopio.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1306253602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1341</TotalTime>
  <Words>907</Words>
  <Application>Microsoft Office PowerPoint</Application>
  <PresentationFormat>Panorámica</PresentationFormat>
  <Paragraphs>152</Paragraphs>
  <Slides>22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22</vt:i4>
      </vt:variant>
    </vt:vector>
  </HeadingPairs>
  <TitlesOfParts>
    <vt:vector size="27" baseType="lpstr">
      <vt:lpstr>Arial</vt:lpstr>
      <vt:lpstr>Calibri</vt:lpstr>
      <vt:lpstr>Calibri Light</vt:lpstr>
      <vt:lpstr>Wingdings</vt:lpstr>
      <vt:lpstr>Tema de Office</vt:lpstr>
      <vt:lpstr>Biología 1</vt:lpstr>
      <vt:lpstr>Presentación de PowerPoint</vt:lpstr>
      <vt:lpstr>Unidad de competencia 1</vt:lpstr>
      <vt:lpstr>¿Qué es la Biología? </vt:lpstr>
      <vt:lpstr>Definición de biología</vt:lpstr>
      <vt:lpstr>VIDA </vt:lpstr>
      <vt:lpstr>Presentación de PowerPoint</vt:lpstr>
      <vt:lpstr>Presentación de PowerPoint</vt:lpstr>
      <vt:lpstr>Citología</vt:lpstr>
      <vt:lpstr>Subdivisiones de la biología </vt:lpstr>
      <vt:lpstr>Subdivisiones: De acuerdo con su relación </vt:lpstr>
      <vt:lpstr>Presentación de PowerPoint</vt:lpstr>
      <vt:lpstr>Campos de especialización </vt:lpstr>
      <vt:lpstr>Ciencias Auxiliares  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Nallely Panduro</dc:creator>
  <cp:lastModifiedBy>Nallely Panduro</cp:lastModifiedBy>
  <cp:revision>14</cp:revision>
  <dcterms:created xsi:type="dcterms:W3CDTF">2023-08-19T01:24:14Z</dcterms:created>
  <dcterms:modified xsi:type="dcterms:W3CDTF">2023-09-25T05:18:37Z</dcterms:modified>
</cp:coreProperties>
</file>