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1"/>
  </p:sldMasterIdLst>
  <p:sldIdLst>
    <p:sldId id="256" r:id="rId2"/>
    <p:sldId id="257" r:id="rId3"/>
    <p:sldId id="258" r:id="rId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F6F6F6"/>
    <a:srgbClr val="EFEFEF"/>
    <a:srgbClr val="F0F0F0"/>
    <a:srgbClr val="ECECEC"/>
    <a:srgbClr val="DEDEDE"/>
    <a:srgbClr val="D3D3D3"/>
    <a:srgbClr val="BDBDBD"/>
    <a:srgbClr val="A0A0A0"/>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18:35:30.167"/>
    </inkml:context>
    <inkml:brush xml:id="br0">
      <inkml:brushProperty name="width" value="0.06" units="cm"/>
      <inkml:brushProperty name="height" value="0.06" units="cm"/>
    </inkml:brush>
  </inkml:definitions>
  <inkml:trace contextRef="#ctx0" brushRef="#br0">839 2323 12287,'-16'26'0,"-3"0"0,-5 3 0,-1-2 0,1 1 0,0-3 0,3 1 0,2-4 0,2-1 0,5-2 0,-2-9 0,20-15 0,2-12 0,8-9 0,4-12 0,7-16 0,3-17 0,6-11 0,5-14 0,5-5 0,9-5 0,5-10 0,10-11 0,-27 53 0,1-1 0,4-2 0,2 0 0,3-4 0,0 1 0,2-3 0,0 1 0,5-2 0,1 4 0,-1 4 0,-2 3 0,-1 4 0,-1 3 0,52-60 0,-7 8 0,-13 22 0,-6 14 0,-3 12 0,-6 10 0,-18 17 0,-10 9 0,-9 8 0,-14 16 0,-13 12 0,-8 13 0,-6 13 0,-19 28 0,-8 23 0,-8 24 0,-9 20 0,-8 38 0,26-77 0,0 1 0,1 1 0,0 0 0,0-1 0,0 1 0,3 0 0,-2-2 0,2-2 0,1 0 0,-22 74 0,3-7 0,6-16 0,12-35 0,4-24 0,8-26 0,8-18 0,2-26 0,5-11 0,0-15 0,0-9 0,0-8 0,0-23 0,0-10 0,-2-14 0,-1-8 0,-9-5 0,-9 6 0,-4 4 0,-10 0 0,-14 2 0,-11 13 0,-16 7 0,-14 7 0,-27 7 0,-8 26 0,-7 10 0,2 8 0,-16 18 0,21 8 0,2 5 0,1 7 0,16 6 0,21 1 0,18-2 0,14 0 0,5 0 0,26-3 0,13-2 0,11-3 0,22 8 0,22 2 0,19 4 0,17 6 0,26-2 0,22-1 0,12-2 0,14-3 0,-60-16 0,4-1 0,-3-4 0,3-2 0,6 2 0,0-3 0,3 2 0,1-4 0,13 1 0,1-2 0,-8-5 0,-1-2 0,0-1 0,1-1-44,-1-2 1,0-2 0,5-5-1,-2-3 1,-16-2 0,0-5 0,-5 0-1,1-4 44,-4 1 0,0-3 0,6 0 0,-1-5 0,-12 2 0,-5 1 0,79-27 0,-12 1 0,6-11 0,-32 14 0,19-10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45410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01723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3866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09124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22338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44085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8038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65874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01857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7420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71005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450308801"/>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691479-8ECD-10C4-2202-6C997F3A7E36}"/>
              </a:ext>
            </a:extLst>
          </p:cNvPr>
          <p:cNvSpPr>
            <a:spLocks noGrp="1"/>
          </p:cNvSpPr>
          <p:nvPr>
            <p:ph type="ctrTitle"/>
          </p:nvPr>
        </p:nvSpPr>
        <p:spPr/>
        <p:txBody>
          <a:bodyPr>
            <a:normAutofit/>
          </a:bodyPr>
          <a:lstStyle/>
          <a:p>
            <a:r>
              <a:rPr lang="es-MX" dirty="0"/>
              <a:t>Mi Diario</a:t>
            </a:r>
          </a:p>
        </p:txBody>
      </p:sp>
      <p:sp>
        <p:nvSpPr>
          <p:cNvPr id="3" name="Subtítulo 2">
            <a:extLst>
              <a:ext uri="{FF2B5EF4-FFF2-40B4-BE49-F238E27FC236}">
                <a16:creationId xmlns:a16="http://schemas.microsoft.com/office/drawing/2014/main" id="{BF0C4B8E-A4F1-0D5E-5506-B7F1260B6A97}"/>
              </a:ext>
            </a:extLst>
          </p:cNvPr>
          <p:cNvSpPr>
            <a:spLocks noGrp="1"/>
          </p:cNvSpPr>
          <p:nvPr>
            <p:ph type="subTitle" idx="1"/>
          </p:nvPr>
        </p:nvSpPr>
        <p:spPr/>
        <p:txBody>
          <a:bodyPr/>
          <a:lstStyle/>
          <a:p>
            <a:endParaRPr lang="es-MX" dirty="0"/>
          </a:p>
        </p:txBody>
      </p:sp>
      <p:pic>
        <p:nvPicPr>
          <p:cNvPr id="4" name="Imagen 3">
            <a:extLst>
              <a:ext uri="{FF2B5EF4-FFF2-40B4-BE49-F238E27FC236}">
                <a16:creationId xmlns:a16="http://schemas.microsoft.com/office/drawing/2014/main" id="{FAC7B791-4A9C-ED8B-F524-D4096E1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387" y="-369416"/>
            <a:ext cx="7596831" cy="7596831"/>
          </a:xfrm>
          <a:prstGeom prst="rect">
            <a:avLst/>
          </a:prstGeom>
        </p:spPr>
      </p:pic>
      <mc:AlternateContent xmlns:mc="http://schemas.openxmlformats.org/markup-compatibility/2006" xmlns:p14="http://schemas.microsoft.com/office/powerpoint/2010/main">
        <mc:Choice Requires="p14">
          <p:contentPart p14:bwMode="auto" r:id="rId3">
            <p14:nvContentPartPr>
              <p14:cNvPr id="55" name="Entrada de lápiz 54">
                <a:extLst>
                  <a:ext uri="{FF2B5EF4-FFF2-40B4-BE49-F238E27FC236}">
                    <a16:creationId xmlns:a16="http://schemas.microsoft.com/office/drawing/2014/main" id="{A71163C8-C1A8-41D5-CFEF-68B5201C9643}"/>
                  </a:ext>
                </a:extLst>
              </p14:cNvPr>
              <p14:cNvContentPartPr/>
              <p14:nvPr/>
            </p14:nvContentPartPr>
            <p14:xfrm>
              <a:off x="5823086" y="2130901"/>
              <a:ext cx="1599381" cy="929787"/>
            </p14:xfrm>
          </p:contentPart>
        </mc:Choice>
        <mc:Fallback xmlns="">
          <p:pic>
            <p:nvPicPr>
              <p:cNvPr id="55" name="Entrada de lápiz 54">
                <a:extLst>
                  <a:ext uri="{FF2B5EF4-FFF2-40B4-BE49-F238E27FC236}">
                    <a16:creationId xmlns:a16="http://schemas.microsoft.com/office/drawing/2014/main" id="{A71163C8-C1A8-41D5-CFEF-68B5201C9643}"/>
                  </a:ext>
                </a:extLst>
              </p:cNvPr>
              <p:cNvPicPr/>
              <p:nvPr/>
            </p:nvPicPr>
            <p:blipFill>
              <a:blip r:embed="rId4"/>
              <a:stretch>
                <a:fillRect/>
              </a:stretch>
            </p:blipFill>
            <p:spPr>
              <a:xfrm>
                <a:off x="5812284" y="2120098"/>
                <a:ext cx="1620624" cy="951033"/>
              </a:xfrm>
              <a:prstGeom prst="rect">
                <a:avLst/>
              </a:prstGeom>
            </p:spPr>
          </p:pic>
        </mc:Fallback>
      </mc:AlternateContent>
      <p:pic>
        <p:nvPicPr>
          <p:cNvPr id="5" name="Imagen 4">
            <a:extLst>
              <a:ext uri="{FF2B5EF4-FFF2-40B4-BE49-F238E27FC236}">
                <a16:creationId xmlns:a16="http://schemas.microsoft.com/office/drawing/2014/main" id="{34CA2158-01A1-DCE1-753E-59A8771FFB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65" y="-799979"/>
            <a:ext cx="2930880" cy="2930880"/>
          </a:xfrm>
          <a:prstGeom prst="rect">
            <a:avLst/>
          </a:prstGeom>
        </p:spPr>
      </p:pic>
      <p:sp>
        <p:nvSpPr>
          <p:cNvPr id="6" name="CuadroTexto 5">
            <a:extLst>
              <a:ext uri="{FF2B5EF4-FFF2-40B4-BE49-F238E27FC236}">
                <a16:creationId xmlns:a16="http://schemas.microsoft.com/office/drawing/2014/main" id="{C2E40747-2669-5BE2-3591-006C58A59AC8}"/>
              </a:ext>
            </a:extLst>
          </p:cNvPr>
          <p:cNvSpPr txBox="1"/>
          <p:nvPr/>
        </p:nvSpPr>
        <p:spPr>
          <a:xfrm>
            <a:off x="-5161" y="1135923"/>
            <a:ext cx="1775178" cy="2015936"/>
          </a:xfrm>
          <a:prstGeom prst="rect">
            <a:avLst/>
          </a:prstGeom>
          <a:noFill/>
        </p:spPr>
        <p:txBody>
          <a:bodyPr wrap="square" rtlCol="0">
            <a:spAutoFit/>
          </a:bodyPr>
          <a:lstStyle/>
          <a:p>
            <a:pPr algn="l"/>
            <a:r>
              <a:rPr lang="es-MX" sz="2500" b="1" dirty="0"/>
              <a:t>Autor: Fernando Alexis López Cervantes </a:t>
            </a:r>
          </a:p>
        </p:txBody>
      </p:sp>
      <p:pic>
        <p:nvPicPr>
          <p:cNvPr id="7" name="Imagen 6">
            <a:extLst>
              <a:ext uri="{FF2B5EF4-FFF2-40B4-BE49-F238E27FC236}">
                <a16:creationId xmlns:a16="http://schemas.microsoft.com/office/drawing/2014/main" id="{CAD410AB-3467-3BFB-DC71-6686748594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0576" y="-468722"/>
            <a:ext cx="4202289" cy="4202289"/>
          </a:xfrm>
          <a:prstGeom prst="rect">
            <a:avLst/>
          </a:prstGeom>
        </p:spPr>
      </p:pic>
      <p:sp>
        <p:nvSpPr>
          <p:cNvPr id="8" name="CuadroTexto 7">
            <a:extLst>
              <a:ext uri="{FF2B5EF4-FFF2-40B4-BE49-F238E27FC236}">
                <a16:creationId xmlns:a16="http://schemas.microsoft.com/office/drawing/2014/main" id="{468F9F68-4BCF-CDC3-05F1-0196C4D9B775}"/>
              </a:ext>
            </a:extLst>
          </p:cNvPr>
          <p:cNvSpPr txBox="1"/>
          <p:nvPr/>
        </p:nvSpPr>
        <p:spPr>
          <a:xfrm>
            <a:off x="115711" y="3114322"/>
            <a:ext cx="1599381" cy="446276"/>
          </a:xfrm>
          <a:prstGeom prst="rect">
            <a:avLst/>
          </a:prstGeom>
          <a:noFill/>
        </p:spPr>
        <p:txBody>
          <a:bodyPr wrap="square" rtlCol="0">
            <a:spAutoFit/>
          </a:bodyPr>
          <a:lstStyle/>
          <a:p>
            <a:pPr algn="l"/>
            <a:r>
              <a:rPr lang="es-MX" sz="2200" dirty="0"/>
              <a:t>Materia:</a:t>
            </a:r>
          </a:p>
        </p:txBody>
      </p:sp>
      <p:sp>
        <p:nvSpPr>
          <p:cNvPr id="9" name="CuadroTexto 8">
            <a:extLst>
              <a:ext uri="{FF2B5EF4-FFF2-40B4-BE49-F238E27FC236}">
                <a16:creationId xmlns:a16="http://schemas.microsoft.com/office/drawing/2014/main" id="{9B336C2D-3EA8-7159-6B0B-2130C07E783A}"/>
              </a:ext>
            </a:extLst>
          </p:cNvPr>
          <p:cNvSpPr txBox="1"/>
          <p:nvPr/>
        </p:nvSpPr>
        <p:spPr>
          <a:xfrm>
            <a:off x="5181600" y="2295878"/>
            <a:ext cx="1828800" cy="1828800"/>
          </a:xfrm>
          <a:prstGeom prst="rect">
            <a:avLst/>
          </a:prstGeom>
          <a:noFill/>
        </p:spPr>
        <p:txBody>
          <a:bodyPr wrap="square" rtlCol="0">
            <a:spAutoFit/>
          </a:bodyPr>
          <a:lstStyle/>
          <a:p>
            <a:pPr algn="l"/>
            <a:endParaRPr lang="es-MX" dirty="0"/>
          </a:p>
        </p:txBody>
      </p:sp>
      <p:sp>
        <p:nvSpPr>
          <p:cNvPr id="10" name="CuadroTexto 9">
            <a:extLst>
              <a:ext uri="{FF2B5EF4-FFF2-40B4-BE49-F238E27FC236}">
                <a16:creationId xmlns:a16="http://schemas.microsoft.com/office/drawing/2014/main" id="{8FE2B2E2-F26E-15CC-E380-9D351DA6ED54}"/>
              </a:ext>
            </a:extLst>
          </p:cNvPr>
          <p:cNvSpPr txBox="1"/>
          <p:nvPr/>
        </p:nvSpPr>
        <p:spPr>
          <a:xfrm>
            <a:off x="115711" y="3481211"/>
            <a:ext cx="1828800" cy="800219"/>
          </a:xfrm>
          <a:prstGeom prst="rect">
            <a:avLst/>
          </a:prstGeom>
          <a:noFill/>
        </p:spPr>
        <p:txBody>
          <a:bodyPr wrap="square" rtlCol="0">
            <a:spAutoFit/>
          </a:bodyPr>
          <a:lstStyle/>
          <a:p>
            <a:pPr algn="l"/>
            <a:r>
              <a:rPr lang="es-MX" sz="2300" dirty="0"/>
              <a:t>Desarrollo de Proyectos</a:t>
            </a:r>
          </a:p>
        </p:txBody>
      </p:sp>
      <p:sp>
        <p:nvSpPr>
          <p:cNvPr id="11" name="CuadroTexto 10">
            <a:extLst>
              <a:ext uri="{FF2B5EF4-FFF2-40B4-BE49-F238E27FC236}">
                <a16:creationId xmlns:a16="http://schemas.microsoft.com/office/drawing/2014/main" id="{F02979CB-D1CB-0595-5A5D-EFD2DA1B5EFA}"/>
              </a:ext>
            </a:extLst>
          </p:cNvPr>
          <p:cNvSpPr txBox="1"/>
          <p:nvPr/>
        </p:nvSpPr>
        <p:spPr>
          <a:xfrm>
            <a:off x="101600" y="4440767"/>
            <a:ext cx="1828800" cy="415498"/>
          </a:xfrm>
          <a:prstGeom prst="rect">
            <a:avLst/>
          </a:prstGeom>
          <a:noFill/>
        </p:spPr>
        <p:txBody>
          <a:bodyPr wrap="square" rtlCol="0">
            <a:spAutoFit/>
          </a:bodyPr>
          <a:lstStyle/>
          <a:p>
            <a:pPr algn="l"/>
            <a:r>
              <a:rPr lang="es-MX" sz="2100" dirty="0"/>
              <a:t>Maestra:</a:t>
            </a:r>
          </a:p>
        </p:txBody>
      </p:sp>
      <p:sp>
        <p:nvSpPr>
          <p:cNvPr id="12" name="CuadroTexto 11">
            <a:extLst>
              <a:ext uri="{FF2B5EF4-FFF2-40B4-BE49-F238E27FC236}">
                <a16:creationId xmlns:a16="http://schemas.microsoft.com/office/drawing/2014/main" id="{34BE808C-C9F4-CC4A-EC11-713C1459E2B5}"/>
              </a:ext>
            </a:extLst>
          </p:cNvPr>
          <p:cNvSpPr txBox="1"/>
          <p:nvPr/>
        </p:nvSpPr>
        <p:spPr>
          <a:xfrm>
            <a:off x="87489" y="4864100"/>
            <a:ext cx="1828800" cy="769441"/>
          </a:xfrm>
          <a:prstGeom prst="rect">
            <a:avLst/>
          </a:prstGeom>
          <a:noFill/>
        </p:spPr>
        <p:txBody>
          <a:bodyPr wrap="square" rtlCol="0">
            <a:spAutoFit/>
          </a:bodyPr>
          <a:lstStyle/>
          <a:p>
            <a:pPr algn="l"/>
            <a:r>
              <a:rPr lang="es-MX" sz="2200" dirty="0"/>
              <a:t>María Romina Flores Peña</a:t>
            </a:r>
          </a:p>
        </p:txBody>
      </p:sp>
      <p:sp>
        <p:nvSpPr>
          <p:cNvPr id="13" name="CuadroTexto 12">
            <a:extLst>
              <a:ext uri="{FF2B5EF4-FFF2-40B4-BE49-F238E27FC236}">
                <a16:creationId xmlns:a16="http://schemas.microsoft.com/office/drawing/2014/main" id="{1588BFB2-CA43-BEB8-6338-55CC18522BAE}"/>
              </a:ext>
            </a:extLst>
          </p:cNvPr>
          <p:cNvSpPr txBox="1"/>
          <p:nvPr/>
        </p:nvSpPr>
        <p:spPr>
          <a:xfrm>
            <a:off x="10261600" y="165100"/>
            <a:ext cx="1828800" cy="400110"/>
          </a:xfrm>
          <a:prstGeom prst="rect">
            <a:avLst/>
          </a:prstGeom>
          <a:noFill/>
        </p:spPr>
        <p:txBody>
          <a:bodyPr wrap="square" rtlCol="0">
            <a:spAutoFit/>
          </a:bodyPr>
          <a:lstStyle/>
          <a:p>
            <a:pPr algn="l"/>
            <a:r>
              <a:rPr lang="es-MX" sz="2000" dirty="0"/>
              <a:t>26/09/23</a:t>
            </a:r>
          </a:p>
        </p:txBody>
      </p:sp>
      <p:sp>
        <p:nvSpPr>
          <p:cNvPr id="14" name="CuadroTexto 13">
            <a:extLst>
              <a:ext uri="{FF2B5EF4-FFF2-40B4-BE49-F238E27FC236}">
                <a16:creationId xmlns:a16="http://schemas.microsoft.com/office/drawing/2014/main" id="{9DEA4EF8-2414-899C-2F29-86EBEEE0D144}"/>
              </a:ext>
            </a:extLst>
          </p:cNvPr>
          <p:cNvSpPr txBox="1"/>
          <p:nvPr/>
        </p:nvSpPr>
        <p:spPr>
          <a:xfrm>
            <a:off x="10219267" y="5118100"/>
            <a:ext cx="1828800" cy="1200329"/>
          </a:xfrm>
          <a:prstGeom prst="rect">
            <a:avLst/>
          </a:prstGeom>
          <a:noFill/>
        </p:spPr>
        <p:txBody>
          <a:bodyPr wrap="square" rtlCol="0">
            <a:spAutoFit/>
          </a:bodyPr>
          <a:lstStyle/>
          <a:p>
            <a:pPr algn="l"/>
            <a:r>
              <a:rPr lang="es-MX" sz="2400" dirty="0" err="1"/>
              <a:t>Guasave</a:t>
            </a:r>
            <a:r>
              <a:rPr lang="es-MX" sz="2400" dirty="0"/>
              <a:t> Sinaloa, México</a:t>
            </a:r>
          </a:p>
        </p:txBody>
      </p:sp>
    </p:spTree>
    <p:extLst>
      <p:ext uri="{BB962C8B-B14F-4D97-AF65-F5344CB8AC3E}">
        <p14:creationId xmlns:p14="http://schemas.microsoft.com/office/powerpoint/2010/main" val="366533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399C85-3B0E-BEDA-BBC7-2D4AFC1D9DA5}"/>
              </a:ext>
            </a:extLst>
          </p:cNvPr>
          <p:cNvSpPr>
            <a:spLocks noGrp="1"/>
          </p:cNvSpPr>
          <p:nvPr>
            <p:ph type="title"/>
          </p:nvPr>
        </p:nvSpPr>
        <p:spPr/>
        <p:txBody>
          <a:bodyPr/>
          <a:lstStyle/>
          <a:p>
            <a:r>
              <a:rPr lang="es-MX" dirty="0"/>
              <a:t>Objetivo:</a:t>
            </a:r>
          </a:p>
        </p:txBody>
      </p:sp>
      <p:sp>
        <p:nvSpPr>
          <p:cNvPr id="3" name="Marcador de contenido 2">
            <a:extLst>
              <a:ext uri="{FF2B5EF4-FFF2-40B4-BE49-F238E27FC236}">
                <a16:creationId xmlns:a16="http://schemas.microsoft.com/office/drawing/2014/main" id="{04C17EBC-955D-C333-D3AC-388DA6C1C68C}"/>
              </a:ext>
            </a:extLst>
          </p:cNvPr>
          <p:cNvSpPr>
            <a:spLocks noGrp="1"/>
          </p:cNvSpPr>
          <p:nvPr>
            <p:ph idx="1"/>
          </p:nvPr>
        </p:nvSpPr>
        <p:spPr/>
        <p:txBody>
          <a:bodyPr/>
          <a:lstStyle/>
          <a:p>
            <a:r>
              <a:rPr lang="es-MX" dirty="0"/>
              <a:t>Dar a entender que el racismo es malo ya que muchos niños sufren de bullying al año solo por ser diferentes.</a:t>
            </a:r>
          </a:p>
          <a:p>
            <a:r>
              <a:rPr lang="es-MX" dirty="0"/>
              <a:t>Ha habido muchos casos de intento de asesinato sobre este tema.</a:t>
            </a:r>
          </a:p>
        </p:txBody>
      </p:sp>
    </p:spTree>
    <p:extLst>
      <p:ext uri="{BB962C8B-B14F-4D97-AF65-F5344CB8AC3E}">
        <p14:creationId xmlns:p14="http://schemas.microsoft.com/office/powerpoint/2010/main" val="79128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CFE7A-695B-2433-35FB-620790F8C19B}"/>
              </a:ext>
            </a:extLst>
          </p:cNvPr>
          <p:cNvSpPr>
            <a:spLocks noGrp="1"/>
          </p:cNvSpPr>
          <p:nvPr>
            <p:ph type="title"/>
          </p:nvPr>
        </p:nvSpPr>
        <p:spPr/>
        <p:txBody>
          <a:bodyPr/>
          <a:lstStyle/>
          <a:p>
            <a:r>
              <a:rPr lang="es-MX" dirty="0"/>
              <a:t>Mi Diario</a:t>
            </a:r>
          </a:p>
        </p:txBody>
      </p:sp>
      <p:sp>
        <p:nvSpPr>
          <p:cNvPr id="3" name="Marcador de contenido 2">
            <a:extLst>
              <a:ext uri="{FF2B5EF4-FFF2-40B4-BE49-F238E27FC236}">
                <a16:creationId xmlns:a16="http://schemas.microsoft.com/office/drawing/2014/main" id="{4D7BE368-7751-A27D-C388-D8C6823944B0}"/>
              </a:ext>
            </a:extLst>
          </p:cNvPr>
          <p:cNvSpPr>
            <a:spLocks noGrp="1"/>
          </p:cNvSpPr>
          <p:nvPr>
            <p:ph idx="1"/>
          </p:nvPr>
        </p:nvSpPr>
        <p:spPr/>
        <p:txBody>
          <a:bodyPr/>
          <a:lstStyle/>
          <a:p>
            <a:r>
              <a:rPr lang="es-MX" dirty="0"/>
              <a:t>Un joven llamado Michael disfrutaba de su primer día de secundaria pero unos de sus compañeros se han estado burlando de él diciendo muchas cosas malas a sus espaldas, Michael trata de siempre tener un buen día desde que falleció su padre pero es imposible para el porque la tristeza siempre le gana. Mientras el joven escuchaba música sus compañeros empiezan a golpearlo mientras se ríen y se burlan de él, Michael se defiende lo que ocasiona que manden a los compañeros a dirección. Luego los compañeros se disculpan con Michael.</a:t>
            </a:r>
          </a:p>
        </p:txBody>
      </p:sp>
    </p:spTree>
    <p:extLst>
      <p:ext uri="{BB962C8B-B14F-4D97-AF65-F5344CB8AC3E}">
        <p14:creationId xmlns:p14="http://schemas.microsoft.com/office/powerpoint/2010/main" val="4203172915"/>
      </p:ext>
    </p:extLst>
  </p:cSld>
  <p:clrMapOvr>
    <a:masterClrMapping/>
  </p:clrMapOvr>
</p:sld>
</file>

<file path=ppt/theme/theme1.xml><?xml version="1.0" encoding="utf-8"?>
<a:theme xmlns:a="http://schemas.openxmlformats.org/drawingml/2006/main" name="Tema de Offic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3</Slides>
  <Notes>0</Notes>
  <HiddenSlides>0</HiddenSlide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Mi Diario</vt:lpstr>
      <vt:lpstr>Objetivo:</vt:lpstr>
      <vt:lpstr>Mi Diario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Diario</dc:title>
  <dc:creator>Fernando Alexis López Cervantes</dc:creator>
  <cp:lastModifiedBy>Kid1 Inei</cp:lastModifiedBy>
  <cp:revision>3</cp:revision>
  <dcterms:created xsi:type="dcterms:W3CDTF">2023-09-22T17:02:13Z</dcterms:created>
  <dcterms:modified xsi:type="dcterms:W3CDTF">2023-09-26T20:48:50Z</dcterms:modified>
</cp:coreProperties>
</file>