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7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4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B830B0-7A7E-4D82-B8B0-232C821A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6C81A7-CEB2-4EDE-B398-32F5BAF2B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438693"/>
            <a:ext cx="6896100" cy="1863217"/>
          </a:xfrm>
        </p:spPr>
        <p:txBody>
          <a:bodyPr>
            <a:normAutofit/>
          </a:bodyPr>
          <a:lstStyle/>
          <a:p>
            <a:r>
              <a:rPr lang="es-MX" sz="5400" dirty="0"/>
              <a:t>La molecula de </a:t>
            </a:r>
            <a:r>
              <a:rPr lang="es-MX" sz="5400" dirty="0" err="1"/>
              <a:t>scrondigar</a:t>
            </a:r>
            <a:endParaRPr lang="es-MX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C5CBB-00EA-447B-9012-92C6D82A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735896" y="4488374"/>
            <a:ext cx="45719" cy="45719"/>
          </a:xfrm>
        </p:spPr>
        <p:txBody>
          <a:bodyPr anchor="t">
            <a:normAutofit fontScale="25000" lnSpcReduction="20000"/>
          </a:bodyPr>
          <a:lstStyle/>
          <a:p>
            <a:endParaRPr lang="es-MX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2F9F15-1FBA-489A-ACBE-A9375F0A6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2C5085D8-C159-4F53-8950-8885C95B0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92" y="3089497"/>
            <a:ext cx="5936808" cy="29684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AC1207-6E13-415F-B1C9-8B8847591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3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B7812-EA88-4806-8438-DDE7059E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702365"/>
            <a:ext cx="10980751" cy="5355535"/>
          </a:xfrm>
        </p:spPr>
        <p:txBody>
          <a:bodyPr/>
          <a:lstStyle/>
          <a:p>
            <a:r>
              <a:rPr lang="es-MX" dirty="0"/>
              <a:t>Como creía que era la </a:t>
            </a:r>
            <a:r>
              <a:rPr lang="es-MX" dirty="0" err="1"/>
              <a:t>molecula</a:t>
            </a:r>
            <a:br>
              <a:rPr lang="es-MX" dirty="0"/>
            </a:b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2F13BE-A456-4E16-A38E-AF5E52BD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981" y="1639863"/>
            <a:ext cx="3308902" cy="434298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733EA80-EE78-4728-8BF7-D154738B0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1568726"/>
            <a:ext cx="10953319" cy="5355535"/>
          </a:xfrm>
        </p:spPr>
        <p:txBody>
          <a:bodyPr/>
          <a:lstStyle/>
          <a:p>
            <a:pPr algn="ctr"/>
            <a:r>
              <a:rPr lang="es-MX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9C4776-EEB8-4A9B-B9C9-A405249BEFC2}"/>
              </a:ext>
            </a:extLst>
          </p:cNvPr>
          <p:cNvSpPr txBox="1"/>
          <p:nvPr/>
        </p:nvSpPr>
        <p:spPr>
          <a:xfrm>
            <a:off x="662609" y="1724764"/>
            <a:ext cx="63742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En 1926 él había desarrollado una formulación de la teoría cuántica alternativa a la original de Heisenberg (1926), que se condensa en la ecuación de ondas de Schrödinger. Con ella aportó una manera muy práctica de describir el comportamiento de sistemas cuánticos como átomos y moléculas; y por eso recibió el Nobel en 1933, un año después que Heisenberg.</a:t>
            </a:r>
          </a:p>
          <a:p>
            <a:endParaRPr lang="es-MX" dirty="0"/>
          </a:p>
          <a:p>
            <a:r>
              <a:rPr lang="es-MX" dirty="0"/>
              <a:t>Ahí comenzaron a separar</a:t>
            </a:r>
          </a:p>
        </p:txBody>
      </p:sp>
    </p:spTree>
    <p:extLst>
      <p:ext uri="{BB962C8B-B14F-4D97-AF65-F5344CB8AC3E}">
        <p14:creationId xmlns:p14="http://schemas.microsoft.com/office/powerpoint/2010/main" val="3834424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712DB-9DDD-4A88-940A-E959215E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Como creía que se ve la </a:t>
            </a:r>
            <a:r>
              <a:rPr lang="es-MX" dirty="0" err="1"/>
              <a:t>molecula</a:t>
            </a:r>
            <a:br>
              <a:rPr lang="es-MX" dirty="0"/>
            </a:br>
            <a:endParaRPr lang="es-MX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B95C74-A2B9-42DB-A0DA-2BE86A51E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31235"/>
            <a:ext cx="12192000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6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8E6BF-D903-4173-AA48-3EADC5F5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 que es famoso scronderge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E8921-C198-49AA-ACBE-39C65D4CA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gato de Schrödinger es un experimento mental, a veces descrito como una paradoja, ideado por el físico austriaco-irlandés Erwin Schrödinger en 1935, ​ durante el curso de discusiones con Albert Einstein.​ Ilustra lo que él vio como el problema de la interpretación de Copenhague de la mecánica cuántica.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1DB860-1E3A-441F-9DCC-F0BE1982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748" y="3429000"/>
            <a:ext cx="4437985" cy="2474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593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B6F4B-1453-4BE8-A707-103B30FD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9890"/>
            <a:ext cx="10995659" cy="1077849"/>
          </a:xfrm>
        </p:spPr>
        <p:txBody>
          <a:bodyPr/>
          <a:lstStyle/>
          <a:p>
            <a:r>
              <a:rPr lang="es-MX" dirty="0"/>
              <a:t>Cual fue el principal aporte de </a:t>
            </a:r>
            <a:r>
              <a:rPr lang="es-MX" dirty="0" err="1"/>
              <a:t>scroundeger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96099-8F90-471C-9AEB-A5E3ED86E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2765" y="1117739"/>
            <a:ext cx="10995660" cy="4029074"/>
          </a:xfrm>
        </p:spPr>
        <p:txBody>
          <a:bodyPr/>
          <a:lstStyle/>
          <a:p>
            <a:r>
              <a:rPr lang="es-MX" dirty="0"/>
              <a:t>La aportación más importante de Schrödinger a la física fue el desarrollo de una rigurosa descripción matemática de las ondas estacionarias discretas que describen la distribución de los electrones dentro del átomo.</a:t>
            </a:r>
          </a:p>
        </p:txBody>
      </p:sp>
      <p:pic>
        <p:nvPicPr>
          <p:cNvPr id="2050" name="Picture 2" descr="Erwin Schrödinger - Wikipedia">
            <a:extLst>
              <a:ext uri="{FF2B5EF4-FFF2-40B4-BE49-F238E27FC236}">
                <a16:creationId xmlns:a16="http://schemas.microsoft.com/office/drawing/2014/main" id="{407C47E0-A08E-4924-AA63-F6CCD813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21" y="2387461"/>
            <a:ext cx="227937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05C12-AA0F-43C3-B8AF-FA127116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7FB9C26-A584-40EE-B8A2-EA317300C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14" y="265043"/>
            <a:ext cx="11807686" cy="67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520B8-1B8B-4986-8503-E7AE66A7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quien creo el modelo </a:t>
            </a:r>
            <a:r>
              <a:rPr lang="es-MX" dirty="0" err="1"/>
              <a:t>atomico</a:t>
            </a:r>
            <a:r>
              <a:rPr lang="es-MX" dirty="0"/>
              <a:t> de </a:t>
            </a:r>
            <a:r>
              <a:rPr lang="es-MX" dirty="0" err="1"/>
              <a:t>scrouindiger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B4A22-3453-462E-8CF2-D609F7B34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2" y="1428958"/>
            <a:ext cx="10995660" cy="4029074"/>
          </a:xfrm>
        </p:spPr>
        <p:txBody>
          <a:bodyPr/>
          <a:lstStyle/>
          <a:p>
            <a:r>
              <a:rPr lang="es-MX" dirty="0"/>
              <a:t>Se le conoce como “Modelo Cuántico-Ondulatorio” y fue propuesto por Erwin Schrödinger, en 1926, a partir de los estudios de </a:t>
            </a:r>
            <a:r>
              <a:rPr lang="es-MX" dirty="0" err="1"/>
              <a:t>De</a:t>
            </a:r>
            <a:r>
              <a:rPr lang="es-MX" dirty="0"/>
              <a:t> Broglie, Bohr y Sommerfeld.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0315A0-BA43-4217-B989-4457D8347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948" y="1920427"/>
            <a:ext cx="2537998" cy="30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1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9F8EA-AC16-41D1-B69F-7B702B0B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Quien fue Edwin </a:t>
            </a:r>
            <a:r>
              <a:rPr lang="es-MX" dirty="0" err="1"/>
              <a:t>scrouger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AA6561-6DED-4D2B-9CEE-19819C96F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" y="2028826"/>
            <a:ext cx="10995660" cy="4029074"/>
          </a:xfrm>
        </p:spPr>
        <p:txBody>
          <a:bodyPr/>
          <a:lstStyle/>
          <a:p>
            <a:r>
              <a:rPr lang="es-MX" dirty="0"/>
              <a:t>Erwin Rudolf Josef Alexander Schrödinger, citado como Erwin Schrödinger, fue un físico y filósofo austríaco, nacionalizado irlandés, que realizó importantes contribuciones en los campos de la mecánica cuántica y la termodinámica.​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629ADC-50D2-4653-B08C-415FDDEA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" y="3154016"/>
            <a:ext cx="11373761" cy="29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8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DEA-1E3A-4A2C-8E5B-FA6EA7C2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fin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8B6386-33FC-4187-B4D3-99775508A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0184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269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Amasis MT Pro Medium</vt:lpstr>
      <vt:lpstr>Arial</vt:lpstr>
      <vt:lpstr>Univers Light</vt:lpstr>
      <vt:lpstr>TribuneVTI</vt:lpstr>
      <vt:lpstr>La molecula de scrondigar</vt:lpstr>
      <vt:lpstr>Como creía que era la molecula </vt:lpstr>
      <vt:lpstr>Como creía que se ve la molecula </vt:lpstr>
      <vt:lpstr>Por que es famoso scronderge</vt:lpstr>
      <vt:lpstr>Cual fue el principal aporte de scroundeger</vt:lpstr>
      <vt:lpstr>Presentación de PowerPoint</vt:lpstr>
      <vt:lpstr>quien creo el modelo atomico de scrouindiger</vt:lpstr>
      <vt:lpstr>Quien fue Edwin scrouger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molecula de scrondigar</dc:title>
  <dc:creator>jose manuel villalpando alvarado</dc:creator>
  <cp:lastModifiedBy>jose manuel villalpando alvarado</cp:lastModifiedBy>
  <cp:revision>2</cp:revision>
  <dcterms:created xsi:type="dcterms:W3CDTF">2023-09-18T23:23:29Z</dcterms:created>
  <dcterms:modified xsi:type="dcterms:W3CDTF">2023-09-20T16:11:35Z</dcterms:modified>
</cp:coreProperties>
</file>