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33" d="100"/>
          <a:sy n="33" d="100"/>
        </p:scale>
        <p:origin x="2578" y="12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B5663-B160-4EEB-B43C-08200237745C}" type="datetimeFigureOut">
              <a:rPr lang="es-MX" smtClean="0"/>
              <a:t>18/09/2023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2ED5C-9883-43D7-8D22-A9F68B49C08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55738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B5663-B160-4EEB-B43C-08200237745C}" type="datetimeFigureOut">
              <a:rPr lang="es-MX" smtClean="0"/>
              <a:t>18/09/2023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2ED5C-9883-43D7-8D22-A9F68B49C08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1042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B5663-B160-4EEB-B43C-08200237745C}" type="datetimeFigureOut">
              <a:rPr lang="es-MX" smtClean="0"/>
              <a:t>18/09/2023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2ED5C-9883-43D7-8D22-A9F68B49C08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91879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B5663-B160-4EEB-B43C-08200237745C}" type="datetimeFigureOut">
              <a:rPr lang="es-MX" smtClean="0"/>
              <a:t>18/09/2023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2ED5C-9883-43D7-8D22-A9F68B49C08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07391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B5663-B160-4EEB-B43C-08200237745C}" type="datetimeFigureOut">
              <a:rPr lang="es-MX" smtClean="0"/>
              <a:t>18/09/2023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2ED5C-9883-43D7-8D22-A9F68B49C08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62855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B5663-B160-4EEB-B43C-08200237745C}" type="datetimeFigureOut">
              <a:rPr lang="es-MX" smtClean="0"/>
              <a:t>18/09/2023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2ED5C-9883-43D7-8D22-A9F68B49C08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50756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B5663-B160-4EEB-B43C-08200237745C}" type="datetimeFigureOut">
              <a:rPr lang="es-MX" smtClean="0"/>
              <a:t>18/09/2023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2ED5C-9883-43D7-8D22-A9F68B49C08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6300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B5663-B160-4EEB-B43C-08200237745C}" type="datetimeFigureOut">
              <a:rPr lang="es-MX" smtClean="0"/>
              <a:t>18/09/2023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2ED5C-9883-43D7-8D22-A9F68B49C08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68319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B5663-B160-4EEB-B43C-08200237745C}" type="datetimeFigureOut">
              <a:rPr lang="es-MX" smtClean="0"/>
              <a:t>18/09/2023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2ED5C-9883-43D7-8D22-A9F68B49C08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62947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B5663-B160-4EEB-B43C-08200237745C}" type="datetimeFigureOut">
              <a:rPr lang="es-MX" smtClean="0"/>
              <a:t>18/09/2023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2ED5C-9883-43D7-8D22-A9F68B49C08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84155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B5663-B160-4EEB-B43C-08200237745C}" type="datetimeFigureOut">
              <a:rPr lang="es-MX" smtClean="0"/>
              <a:t>18/09/2023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2ED5C-9883-43D7-8D22-A9F68B49C08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0343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DB5663-B160-4EEB-B43C-08200237745C}" type="datetimeFigureOut">
              <a:rPr lang="es-MX" smtClean="0"/>
              <a:t>18/09/2023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2ED5C-9883-43D7-8D22-A9F68B49C08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9342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6649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/>
          <a:srcRect t="8150" r="1911" b="28100"/>
          <a:stretch/>
        </p:blipFill>
        <p:spPr>
          <a:xfrm>
            <a:off x="0" y="0"/>
            <a:ext cx="6113598" cy="7063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4573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Chanel Elizondo</dc:creator>
  <cp:lastModifiedBy>Chanel Elizondo</cp:lastModifiedBy>
  <cp:revision>1</cp:revision>
  <dcterms:created xsi:type="dcterms:W3CDTF">2023-09-19T01:15:00Z</dcterms:created>
  <dcterms:modified xsi:type="dcterms:W3CDTF">2023-09-19T01:15:18Z</dcterms:modified>
</cp:coreProperties>
</file>