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9/9/2023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9/9/2023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C80F10-0A1F-DD25-37CF-E6ECF549B5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MX" dirty="0" err="1"/>
              <a:t>presentation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F2BD2F9-AC7A-B699-67EC-AD6E3B8DB0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8121613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C21959C-2DA8-A538-0D43-1008D34BE3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592" r="4592"/>
          <a:stretch/>
        </p:blipFill>
        <p:spPr/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71CF4EF-61F2-E99E-3837-6E853E0E3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51240" y="1557997"/>
            <a:ext cx="3200400" cy="1871003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r>
              <a:rPr lang="en-US" sz="2000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Here we can see how they destroy a common area of ​​the park where there is a yellow truck and next to a ball of green debris like a couple of trees, also in the background we could see a blue paint stand that stands out a lot because of its white letters.</a:t>
            </a:r>
            <a:endParaRPr lang="es-MX" sz="2000" dirty="0"/>
          </a:p>
        </p:txBody>
      </p:sp>
    </p:spTree>
    <p:extLst>
      <p:ext uri="{BB962C8B-B14F-4D97-AF65-F5344CB8AC3E}">
        <p14:creationId xmlns:p14="http://schemas.microsoft.com/office/powerpoint/2010/main" val="3674761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3DA68-1412-C591-AB44-024710B1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624328"/>
            <a:ext cx="10058400" cy="1609344"/>
          </a:xfrm>
        </p:spPr>
        <p:txBody>
          <a:bodyPr/>
          <a:lstStyle/>
          <a:p>
            <a:pPr algn="ctr"/>
            <a:r>
              <a:rPr lang="es-MX" dirty="0" err="1"/>
              <a:t>end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030712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etras en madera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TM03090434[[fn=Letras en madera]]</Template>
  <TotalTime>20</TotalTime>
  <Words>59</Words>
  <Application>Microsoft Office PowerPoint</Application>
  <PresentationFormat>Panorámica</PresentationFormat>
  <Paragraphs>3</Paragraphs>
  <Slides>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</vt:i4>
      </vt:variant>
    </vt:vector>
  </HeadingPairs>
  <TitlesOfParts>
    <vt:vector size="8" baseType="lpstr">
      <vt:lpstr>arial</vt:lpstr>
      <vt:lpstr>Rockwell</vt:lpstr>
      <vt:lpstr>Rockwell Condensed</vt:lpstr>
      <vt:lpstr>Wingdings</vt:lpstr>
      <vt:lpstr>Letras en madera</vt:lpstr>
      <vt:lpstr>presentation</vt:lpstr>
      <vt:lpstr>Presentación de PowerPoint</vt:lpstr>
      <vt:lpstr>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</dc:title>
  <dc:creator>daniel culichi</dc:creator>
  <cp:lastModifiedBy>daniel culichi</cp:lastModifiedBy>
  <cp:revision>1</cp:revision>
  <dcterms:created xsi:type="dcterms:W3CDTF">2023-09-10T05:22:08Z</dcterms:created>
  <dcterms:modified xsi:type="dcterms:W3CDTF">2023-09-10T05:42:54Z</dcterms:modified>
</cp:coreProperties>
</file>