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90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18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0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58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724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3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2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0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40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0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8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D431A25-221F-4D90-8B91-38444930DD41}" type="datetimeFigureOut">
              <a:rPr lang="es-MX" smtClean="0"/>
              <a:t>10/09/2023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2E919BC7-C0AC-4230-B04B-6AB09ED850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6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61313-193C-4219-8813-9EAAB73CD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402336"/>
            <a:ext cx="9418320" cy="2670048"/>
          </a:xfrm>
        </p:spPr>
        <p:txBody>
          <a:bodyPr/>
          <a:lstStyle/>
          <a:p>
            <a:r>
              <a:rPr lang="es-MX" dirty="0" err="1"/>
              <a:t>Talking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photographs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5BA448-5E24-403C-A053-FFD1FB2D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747656"/>
            <a:ext cx="9418320" cy="744583"/>
          </a:xfrm>
        </p:spPr>
        <p:txBody>
          <a:bodyPr/>
          <a:lstStyle/>
          <a:p>
            <a:r>
              <a:rPr lang="es-MX" dirty="0"/>
              <a:t>Jorge Ivan Montiel Lopez</a:t>
            </a:r>
          </a:p>
        </p:txBody>
      </p:sp>
      <p:pic>
        <p:nvPicPr>
          <p:cNvPr id="2050" name="Picture 2" descr="My Honest Reaction - Single de slshmane en Apple Music">
            <a:extLst>
              <a:ext uri="{FF2B5EF4-FFF2-40B4-BE49-F238E27FC236}">
                <a16:creationId xmlns:a16="http://schemas.microsoft.com/office/drawing/2014/main" id="{DDF57C04-4854-4658-8D15-AEF6E2D1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96" y="2324780"/>
            <a:ext cx="3422876" cy="34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7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6239A-968F-4DE2-9D02-9E3DE6A5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9030D-8274-41D8-B75E-E4E24F95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71966"/>
            <a:ext cx="8595360" cy="2433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In this photo I was with my best friends from the INEI. Waldo and Edu. in the </a:t>
            </a:r>
            <a:r>
              <a:rPr lang="en-US" sz="3400" dirty="0" err="1"/>
              <a:t>edu's</a:t>
            </a:r>
            <a:r>
              <a:rPr lang="en-US" sz="3400" dirty="0"/>
              <a:t> house and in this photo we were betting sweets playing blackjack while the model was drying.</a:t>
            </a:r>
            <a:endParaRPr lang="es-MX" sz="3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EB10F6-79E0-4B61-B597-DE0EE394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09" y="365760"/>
            <a:ext cx="5065486" cy="37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D57D0-1C3F-4108-9578-F0FB5AF1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A1755-DE21-417F-90E7-279D682E8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3997144"/>
            <a:ext cx="10515600" cy="2495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dirty="0"/>
              <a:t>In this photo I´m with my family. My mother Carmina, my father Jorge and my brother Ricardo. I took this photo at my house in Guasave on the first day of the year this year. I really like spending time with them now that we see each other less and less (with my brother)</a:t>
            </a:r>
            <a:endParaRPr lang="es-MX" sz="3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5EFCA6-FF8F-4ADE-A20C-F62785DF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12" y="3657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F9DAE-4FA5-4A83-A2D5-39E611B2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8BA44-601A-4855-BA03-A8BFA449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4165600"/>
            <a:ext cx="10533598" cy="2525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/>
              <a:t>This is me studying in an online class in 2021 at a more schizophrenic moment because in the INEI online class they were on zoom and we had 10 minutes free between classes and in that time we could do different things.</a:t>
            </a:r>
            <a:endParaRPr lang="es-MX" sz="3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50A84C-9782-457C-A6F8-98853337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90" y="411117"/>
            <a:ext cx="6144646" cy="35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67396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Vist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348</TotalTime>
  <Words>149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Schoolbook</vt:lpstr>
      <vt:lpstr>Wingdings 2</vt:lpstr>
      <vt:lpstr>Vista</vt:lpstr>
      <vt:lpstr>Talking about photographs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Ivan Montiel Lopez</dc:creator>
  <cp:lastModifiedBy>Jorge Ivan Montiel Lopez</cp:lastModifiedBy>
  <cp:revision>7</cp:revision>
  <dcterms:created xsi:type="dcterms:W3CDTF">2023-09-10T07:05:31Z</dcterms:created>
  <dcterms:modified xsi:type="dcterms:W3CDTF">2023-09-11T03:20:36Z</dcterms:modified>
</cp:coreProperties>
</file>