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3" autoAdjust="0"/>
    <p:restoredTop sz="94660"/>
  </p:normalViewPr>
  <p:slideViewPr>
    <p:cSldViewPr snapToGrid="0">
      <p:cViewPr varScale="1">
        <p:scale>
          <a:sx n="69" d="100"/>
          <a:sy n="69" d="100"/>
        </p:scale>
        <p:origin x="76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BE482D6-789E-40F9-9B08-8D138969098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C3CA02FD-EB1F-47CF-B1DD-9CC42A5B674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53DC1D8-F6BD-4370-9354-D4CC1158B1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AB5EA0-BD46-4171-9C72-CA32DCDFE30A}" type="datetimeFigureOut">
              <a:rPr lang="es-MX" smtClean="0"/>
              <a:t>10/09/2023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62C2A2E-C87D-4CCE-B52F-B774C681A4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0B4586C-5D88-456B-8F65-FFF041EEA8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433E-7FD9-4D03-993E-BBC8C1FA3CA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3892232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AC3FB62-D927-479B-8C0C-411B19FAD9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FE64FBAB-AA0C-4631-A93D-06DE964C974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0CE23AB-E4E4-4742-9F89-44F3C47A36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AB5EA0-BD46-4171-9C72-CA32DCDFE30A}" type="datetimeFigureOut">
              <a:rPr lang="es-MX" smtClean="0"/>
              <a:t>10/09/2023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19ADCF9-BE0D-4832-BC92-BE3796D811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211BC1F-5D17-4FBB-9325-D681BD9108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433E-7FD9-4D03-993E-BBC8C1FA3CA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7852685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01838692-EADB-4CA4-94F4-17591687AFD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E7890F56-6F5A-4AA8-8F97-944F1808D40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AA31233-790E-4986-9904-4D3F2FC1EA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AB5EA0-BD46-4171-9C72-CA32DCDFE30A}" type="datetimeFigureOut">
              <a:rPr lang="es-MX" smtClean="0"/>
              <a:t>10/09/2023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B275B5B-DA2C-4727-9202-D48B053276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2A1B2C1-85ED-4EE4-93CC-F68737D0D4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433E-7FD9-4D03-993E-BBC8C1FA3CA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931100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306904E-C550-4064-A85B-CF869A869E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5D97AD3-10E8-4D07-B6AB-AAB1F22B54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29B7451-A9C9-4122-BF54-B7ECA5F7D9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AB5EA0-BD46-4171-9C72-CA32DCDFE30A}" type="datetimeFigureOut">
              <a:rPr lang="es-MX" smtClean="0"/>
              <a:t>10/09/2023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EFFFECC-6ACB-438D-9B6A-CF3D1FED5C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D093DA6-67F2-4409-9A81-4582C85E6B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433E-7FD9-4D03-993E-BBC8C1FA3CA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8572083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714D714-56D0-43A0-B804-FEA7B4A88E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47F4825A-2A71-43D3-A9EC-C712ADE233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3DB7A2C-E17E-49D6-B556-E8A94F1A48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AB5EA0-BD46-4171-9C72-CA32DCDFE30A}" type="datetimeFigureOut">
              <a:rPr lang="es-MX" smtClean="0"/>
              <a:t>10/09/2023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96B4AD6-9188-41EE-A9ED-99056D94D3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7FAA99B-AA6D-43D7-8236-217E25881B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433E-7FD9-4D03-993E-BBC8C1FA3CA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227656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86BEA6D-45B6-4551-97FA-2F72CDA621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B6E20ED-7D7B-4B85-AA0C-08CC19DC6F2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4FF4B8B5-5554-4047-9841-DE9142FE24D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52BC8DDE-9E3B-4E6E-87EE-F700D87C69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AB5EA0-BD46-4171-9C72-CA32DCDFE30A}" type="datetimeFigureOut">
              <a:rPr lang="es-MX" smtClean="0"/>
              <a:t>10/09/2023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858D9D7C-1169-4930-A672-9826BF8802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B4358D64-486D-45B5-B965-2B055727CD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433E-7FD9-4D03-993E-BBC8C1FA3CA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199127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E77EBB9-DE02-44DB-AF0E-2F8ACAC4E4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5CD0907D-E405-4947-9703-0FEBE200B85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50835710-A801-4486-823A-FB500C2B35E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DCB2C953-4A7B-4AB0-BF9A-B71D25B59DD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B0D68402-7C4A-49FE-B828-9A0E575D339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BB619ED7-3061-48B5-A37E-36B9E9D96C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AB5EA0-BD46-4171-9C72-CA32DCDFE30A}" type="datetimeFigureOut">
              <a:rPr lang="es-MX" smtClean="0"/>
              <a:t>10/09/2023</a:t>
            </a:fld>
            <a:endParaRPr lang="es-MX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96E30784-7CFE-457F-90DB-C8F4C187BA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A02A8510-CF45-428A-8F4B-5BC2F6AE05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433E-7FD9-4D03-993E-BBC8C1FA3CA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0235622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33670D2-B423-4052-8265-F90A49D12A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3932918C-5040-438C-BA0C-DCDEF474B0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AB5EA0-BD46-4171-9C72-CA32DCDFE30A}" type="datetimeFigureOut">
              <a:rPr lang="es-MX" smtClean="0"/>
              <a:t>10/09/2023</a:t>
            </a:fld>
            <a:endParaRPr lang="es-MX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5BF4057B-041B-40BA-8857-57A303F4E4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C55766B5-5004-412C-A8AE-3A90BE3C02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433E-7FD9-4D03-993E-BBC8C1FA3CA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8826377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7B7D74C8-D080-4A00-81C1-FCB394C6CE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AB5EA0-BD46-4171-9C72-CA32DCDFE30A}" type="datetimeFigureOut">
              <a:rPr lang="es-MX" smtClean="0"/>
              <a:t>10/09/2023</a:t>
            </a:fld>
            <a:endParaRPr lang="es-MX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E11623C5-470B-4C9B-9039-C354F6BF70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AF8351A9-797E-40F6-A589-D5071DCA74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433E-7FD9-4D03-993E-BBC8C1FA3CA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9292185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9CBC526-7904-4B41-88F9-837D8BA626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7CEF782-C33F-40B6-98AE-94ED3D2751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0288B519-DAA9-4BB6-8077-73CD549D9A3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635CE5CF-9E2F-4CE2-AD7F-A1A5027C55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AB5EA0-BD46-4171-9C72-CA32DCDFE30A}" type="datetimeFigureOut">
              <a:rPr lang="es-MX" smtClean="0"/>
              <a:t>10/09/2023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A74EA257-2E3D-4373-BBD8-907E0DD270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26F2B6C2-33FA-47CA-B9E7-D8B60F6FC9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433E-7FD9-4D03-993E-BBC8C1FA3CA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609431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3CB1A12-1682-45D1-B42D-E4103026D9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9BC1D2AF-A10C-49BC-B56B-6C1BE88ED24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8B518DC2-2784-490F-B6D4-60B87D786B2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BABF5EA7-7AA4-411D-A118-91B67F0443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AB5EA0-BD46-4171-9C72-CA32DCDFE30A}" type="datetimeFigureOut">
              <a:rPr lang="es-MX" smtClean="0"/>
              <a:t>10/09/2023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FC865E88-6FC3-4C50-9419-7F9B8FD8CD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2453022F-C3C7-472D-8F2C-272331E5F1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433E-7FD9-4D03-993E-BBC8C1FA3CA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1367208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4288B8E5-C4AF-4C25-8106-C09D1EB05A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E7177AF3-9B90-46D4-B0EF-2A1987FBBB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B64CDB7-CCF0-4FDB-9352-2F6B0E7CC3E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AB5EA0-BD46-4171-9C72-CA32DCDFE30A}" type="datetimeFigureOut">
              <a:rPr lang="es-MX" smtClean="0"/>
              <a:t>10/09/2023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3F0CA0D-4B86-4EA2-B73E-1E102B12687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2C4785A-4AA9-42D1-BF1A-32C70487102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44433E-7FD9-4D03-993E-BBC8C1FA3CA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829141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uadroTexto 5">
            <a:extLst>
              <a:ext uri="{FF2B5EF4-FFF2-40B4-BE49-F238E27FC236}">
                <a16:creationId xmlns:a16="http://schemas.microsoft.com/office/drawing/2014/main" id="{00D993E2-7D0E-4649-865D-67F0F9A2FBE0}"/>
              </a:ext>
            </a:extLst>
          </p:cNvPr>
          <p:cNvSpPr txBox="1"/>
          <p:nvPr/>
        </p:nvSpPr>
        <p:spPr>
          <a:xfrm>
            <a:off x="5131886" y="1309255"/>
            <a:ext cx="6525491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In this photo I am playing basketball which is a sport that I really like. When I play basketball I feel relaxed, happy and free.</a:t>
            </a:r>
            <a:endParaRPr lang="es-MX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4" name="Imagen 13" descr="Un par de personas una de ellas sujetando una tabla de skateboard&#10;&#10;Descripción generada automáticamente con confianza baja">
            <a:extLst>
              <a:ext uri="{FF2B5EF4-FFF2-40B4-BE49-F238E27FC236}">
                <a16:creationId xmlns:a16="http://schemas.microsoft.com/office/drawing/2014/main" id="{0A7C4367-4B49-410C-97F4-4BF7D42BCA4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3241" y="202572"/>
            <a:ext cx="4499264" cy="59990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1098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 descr="Un niño sentado en el asiento de un auto&#10;&#10;Descripción generada automáticamente con confianza baja">
            <a:extLst>
              <a:ext uri="{FF2B5EF4-FFF2-40B4-BE49-F238E27FC236}">
                <a16:creationId xmlns:a16="http://schemas.microsoft.com/office/drawing/2014/main" id="{32D0A616-50D4-46EE-AAD3-37EDB02FC05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24395" y="827809"/>
            <a:ext cx="3901786" cy="5202381"/>
          </a:xfrm>
          <a:prstGeom prst="rect">
            <a:avLst/>
          </a:prstGeom>
        </p:spPr>
      </p:pic>
      <p:sp>
        <p:nvSpPr>
          <p:cNvPr id="6" name="CuadroTexto 5">
            <a:extLst>
              <a:ext uri="{FF2B5EF4-FFF2-40B4-BE49-F238E27FC236}">
                <a16:creationId xmlns:a16="http://schemas.microsoft.com/office/drawing/2014/main" id="{273E9A80-510A-4AA6-AEE4-A9C45048D4D5}"/>
              </a:ext>
            </a:extLst>
          </p:cNvPr>
          <p:cNvSpPr txBox="1"/>
          <p:nvPr/>
        </p:nvSpPr>
        <p:spPr>
          <a:xfrm>
            <a:off x="5430982" y="827809"/>
            <a:ext cx="6400800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In this photo I am with my mother, we were going to go back, when I am with my mother I feel very safe and happy, which is why I love her very much.</a:t>
            </a:r>
            <a:endParaRPr lang="es-MX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470680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 descr="Un grupo de personas en una cancha&#10;&#10;Descripción generada automáticamente">
            <a:extLst>
              <a:ext uri="{FF2B5EF4-FFF2-40B4-BE49-F238E27FC236}">
                <a16:creationId xmlns:a16="http://schemas.microsoft.com/office/drawing/2014/main" id="{5D45BDA7-2DA8-434F-8720-C3EBF94886A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2957" y="244286"/>
            <a:ext cx="3426424" cy="6369427"/>
          </a:xfrm>
          <a:prstGeom prst="rect">
            <a:avLst/>
          </a:prstGeom>
        </p:spPr>
      </p:pic>
      <p:sp>
        <p:nvSpPr>
          <p:cNvPr id="6" name="CuadroTexto 5">
            <a:extLst>
              <a:ext uri="{FF2B5EF4-FFF2-40B4-BE49-F238E27FC236}">
                <a16:creationId xmlns:a16="http://schemas.microsoft.com/office/drawing/2014/main" id="{5489617F-AAF9-4E5A-9F0B-E11F3E184431}"/>
              </a:ext>
            </a:extLst>
          </p:cNvPr>
          <p:cNvSpPr txBox="1"/>
          <p:nvPr/>
        </p:nvSpPr>
        <p:spPr>
          <a:xfrm>
            <a:off x="5056909" y="748145"/>
            <a:ext cx="6502134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In this photo I am with </a:t>
            </a:r>
            <a:r>
              <a:rPr lang="en-US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Chedu</a:t>
            </a: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, my duo who I always play with him, whenever I play with him I feel like I play with a brother and we are the best</a:t>
            </a:r>
            <a:endParaRPr lang="es-MX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727213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101</Words>
  <Application>Microsoft Office PowerPoint</Application>
  <PresentationFormat>Panorámica</PresentationFormat>
  <Paragraphs>3</Paragraphs>
  <Slides>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Tema de Office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Bryan Garcia</dc:creator>
  <cp:lastModifiedBy>Bryan Garcia</cp:lastModifiedBy>
  <cp:revision>1</cp:revision>
  <dcterms:created xsi:type="dcterms:W3CDTF">2023-09-11T00:32:05Z</dcterms:created>
  <dcterms:modified xsi:type="dcterms:W3CDTF">2023-09-11T00:44:10Z</dcterms:modified>
</cp:coreProperties>
</file>