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280C2C-3C0B-4666-8622-9EDE50405D46}" type="datetimeFigureOut">
              <a:rPr lang="es-MX" smtClean="0"/>
              <a:t>08/09/2023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84DDB9-702B-403A-901F-E6BE30234A55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 rot="20671285">
            <a:off x="787133" y="1380662"/>
            <a:ext cx="3609294" cy="4504432"/>
            <a:chOff x="7020272" y="692696"/>
            <a:chExt cx="3528392" cy="4752528"/>
          </a:xfrm>
        </p:grpSpPr>
        <p:sp>
          <p:nvSpPr>
            <p:cNvPr id="5" name="4 Placa"/>
            <p:cNvSpPr/>
            <p:nvPr/>
          </p:nvSpPr>
          <p:spPr>
            <a:xfrm>
              <a:off x="7020272" y="692696"/>
              <a:ext cx="3528392" cy="4752528"/>
            </a:xfrm>
            <a:prstGeom prst="plaqu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26" name="Picture 2" descr="C:\Users\Acer\Pictures\FOTOS VARIAS\2015\IMG_083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458" y="1188947"/>
              <a:ext cx="2820020" cy="3760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5148064" y="1521577"/>
            <a:ext cx="3481547" cy="4032448"/>
            <a:chOff x="5914989" y="908720"/>
            <a:chExt cx="2858636" cy="3542088"/>
          </a:xfrm>
        </p:grpSpPr>
        <p:sp>
          <p:nvSpPr>
            <p:cNvPr id="7" name="6 Marco"/>
            <p:cNvSpPr/>
            <p:nvPr/>
          </p:nvSpPr>
          <p:spPr>
            <a:xfrm>
              <a:off x="5914989" y="908720"/>
              <a:ext cx="2858636" cy="3542088"/>
            </a:xfrm>
            <a:prstGeom prst="fram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pic>
          <p:nvPicPr>
            <p:cNvPr id="1027" name="Picture 3" descr="C:\Users\Acer\Pictures\FOTOS VARIAS\IPHONE 2019 A FEB 021\IMG_212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04375" y="1581736"/>
              <a:ext cx="3079865" cy="230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Acer\Pictures\FOTOS VARIAS\IPHONE 2019 A FEB 021\IMG_2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5957">
            <a:off x="6805558" y="4780757"/>
            <a:ext cx="2062046" cy="15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951313" y="2339772"/>
            <a:ext cx="6192688" cy="4490047"/>
            <a:chOff x="7194796" y="1757730"/>
            <a:chExt cx="4955537" cy="3288531"/>
          </a:xfrm>
        </p:grpSpPr>
        <p:sp>
          <p:nvSpPr>
            <p:cNvPr id="7" name="6 Proceso alternativo"/>
            <p:cNvSpPr/>
            <p:nvPr/>
          </p:nvSpPr>
          <p:spPr>
            <a:xfrm>
              <a:off x="7194796" y="1757730"/>
              <a:ext cx="4955537" cy="328853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1" name="Picture 3" descr="C:\Users\Acer\Pictures\FOTOS VARIAS\2017\IMG_194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844824"/>
              <a:ext cx="4152458" cy="311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 rot="20891642">
            <a:off x="186451" y="348105"/>
            <a:ext cx="4781304" cy="3802092"/>
            <a:chOff x="6228184" y="692696"/>
            <a:chExt cx="4248472" cy="3168352"/>
          </a:xfrm>
        </p:grpSpPr>
        <p:sp>
          <p:nvSpPr>
            <p:cNvPr id="4" name="3 Rectángulo redondeado"/>
            <p:cNvSpPr/>
            <p:nvPr/>
          </p:nvSpPr>
          <p:spPr>
            <a:xfrm>
              <a:off x="6228184" y="692696"/>
              <a:ext cx="4248472" cy="31683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0" name="Picture 2" descr="C:\Users\Acer\Pictures\FOTOS VARIAS\IPHONE 2019 A FEB 021\IMG_839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444208" y="845713"/>
              <a:ext cx="3816424" cy="28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92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Cartoné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3</cp:revision>
  <dcterms:created xsi:type="dcterms:W3CDTF">2023-09-09T00:23:14Z</dcterms:created>
  <dcterms:modified xsi:type="dcterms:W3CDTF">2023-09-09T01:08:10Z</dcterms:modified>
</cp:coreProperties>
</file>