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4D8-807E-46BF-A7ED-90F368074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/>
              <a:t>Personalities</a:t>
            </a:r>
            <a:r>
              <a:rPr lang="es-MX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EBF80F-42C3-4688-936F-D00F520EC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By:Antonio edu Ibarra acosta </a:t>
            </a:r>
          </a:p>
        </p:txBody>
      </p:sp>
    </p:spTree>
    <p:extLst>
      <p:ext uri="{BB962C8B-B14F-4D97-AF65-F5344CB8AC3E}">
        <p14:creationId xmlns:p14="http://schemas.microsoft.com/office/powerpoint/2010/main" val="373783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B9361D-DC3F-428F-A578-C2F1320B0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55" y="424068"/>
            <a:ext cx="3041866" cy="5400261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E298D84A-11AA-4757-94EA-27D08E2D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593" y="1423849"/>
            <a:ext cx="461970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this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am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Percy Jackson,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am a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relaxed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free time,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finish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Reading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intelligent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23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298D84A-11AA-4757-94EA-27D08E2D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593" y="1639293"/>
            <a:ext cx="461970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in this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playing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basketball,when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basket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confort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extroverted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Dirk</a:t>
            </a:r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Nowitzki</a:t>
            </a: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AF6200-D551-4B66-AAAF-F6FB3241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52" y="232011"/>
            <a:ext cx="2555309" cy="610055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3DD195C-A00C-450C-B4C5-4485122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nervous</a:t>
            </a: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9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3AA9A6-266D-4105-AD07-75B23114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2" y="1129162"/>
            <a:ext cx="3449756" cy="45996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C9848D4-02FD-4234-8FAC-F6F556A13AE3}"/>
              </a:ext>
            </a:extLst>
          </p:cNvPr>
          <p:cNvSpPr txBox="1"/>
          <p:nvPr/>
        </p:nvSpPr>
        <p:spPr>
          <a:xfrm>
            <a:off x="6096000" y="1824336"/>
            <a:ext cx="48495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this photo I am on the beach when I am on the beach I feel like a philosopher from ancient Greece, I organize my ideas and I feel happy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5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768F603-C785-444F-86D4-D7C91E46685A}"/>
              </a:ext>
            </a:extLst>
          </p:cNvPr>
          <p:cNvSpPr txBox="1"/>
          <p:nvPr/>
        </p:nvSpPr>
        <p:spPr>
          <a:xfrm>
            <a:off x="2040835" y="1577009"/>
            <a:ext cx="769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THANKS FOR YOUR ATENTTION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84AB0A-9401-41E8-ACFA-EA097F40D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40" y="2489958"/>
            <a:ext cx="4083120" cy="40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5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92</TotalTime>
  <Words>107</Words>
  <Application>Microsoft Office PowerPoint</Application>
  <PresentationFormat>Panorámica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Unicode MS</vt:lpstr>
      <vt:lpstr>Gill Sans MT</vt:lpstr>
      <vt:lpstr>Impact</vt:lpstr>
      <vt:lpstr>Distintivo</vt:lpstr>
      <vt:lpstr>Personalities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Personalities</dc:title>
  <dc:creator>Windows 10 pro</dc:creator>
  <cp:lastModifiedBy>Windows 10 pro</cp:lastModifiedBy>
  <cp:revision>5</cp:revision>
  <dcterms:created xsi:type="dcterms:W3CDTF">2023-09-09T19:14:50Z</dcterms:created>
  <dcterms:modified xsi:type="dcterms:W3CDTF">2023-09-09T20:46:52Z</dcterms:modified>
</cp:coreProperties>
</file>