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081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34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20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3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811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70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38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09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78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8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4228-6D3D-40D8-8978-ACCCEC101CE4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D794-DF60-49CB-9D31-D57FD8CFB5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098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111" t="16900" r="14089" b="15100"/>
          <a:stretch/>
        </p:blipFill>
        <p:spPr>
          <a:xfrm>
            <a:off x="0" y="0"/>
            <a:ext cx="4356847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245" t="14099" r="15866" b="19500"/>
          <a:stretch/>
        </p:blipFill>
        <p:spPr>
          <a:xfrm>
            <a:off x="4692127" y="0"/>
            <a:ext cx="4223273" cy="68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42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2023-09-01T03:40:31Z</dcterms:created>
  <dcterms:modified xsi:type="dcterms:W3CDTF">2023-09-01T03:40:50Z</dcterms:modified>
</cp:coreProperties>
</file>