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58" y="-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4173-48E4-4163-A066-471617375B37}" type="datetimeFigureOut">
              <a:rPr lang="es-MX" smtClean="0"/>
              <a:t>06/09/2023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304C-CD03-4D42-BA68-28380BF5C9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07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4173-48E4-4163-A066-471617375B37}" type="datetimeFigureOut">
              <a:rPr lang="es-MX" smtClean="0"/>
              <a:t>06/09/2023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304C-CD03-4D42-BA68-28380BF5C9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29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4173-48E4-4163-A066-471617375B37}" type="datetimeFigureOut">
              <a:rPr lang="es-MX" smtClean="0"/>
              <a:t>06/09/2023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304C-CD03-4D42-BA68-28380BF5C9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555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4173-48E4-4163-A066-471617375B37}" type="datetimeFigureOut">
              <a:rPr lang="es-MX" smtClean="0"/>
              <a:t>06/09/2023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304C-CD03-4D42-BA68-28380BF5C9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48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4173-48E4-4163-A066-471617375B37}" type="datetimeFigureOut">
              <a:rPr lang="es-MX" smtClean="0"/>
              <a:t>06/09/2023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304C-CD03-4D42-BA68-28380BF5C9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587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4173-48E4-4163-A066-471617375B37}" type="datetimeFigureOut">
              <a:rPr lang="es-MX" smtClean="0"/>
              <a:t>06/09/2023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304C-CD03-4D42-BA68-28380BF5C9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838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4173-48E4-4163-A066-471617375B37}" type="datetimeFigureOut">
              <a:rPr lang="es-MX" smtClean="0"/>
              <a:t>06/09/2023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304C-CD03-4D42-BA68-28380BF5C9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48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4173-48E4-4163-A066-471617375B37}" type="datetimeFigureOut">
              <a:rPr lang="es-MX" smtClean="0"/>
              <a:t>06/09/2023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304C-CD03-4D42-BA68-28380BF5C9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507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4173-48E4-4163-A066-471617375B37}" type="datetimeFigureOut">
              <a:rPr lang="es-MX" smtClean="0"/>
              <a:t>06/09/2023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304C-CD03-4D42-BA68-28380BF5C9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866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4173-48E4-4163-A066-471617375B37}" type="datetimeFigureOut">
              <a:rPr lang="es-MX" smtClean="0"/>
              <a:t>06/09/2023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304C-CD03-4D42-BA68-28380BF5C9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4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4173-48E4-4163-A066-471617375B37}" type="datetimeFigureOut">
              <a:rPr lang="es-MX" smtClean="0"/>
              <a:t>06/09/2023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304C-CD03-4D42-BA68-28380BF5C9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191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E4173-48E4-4163-A066-471617375B37}" type="datetimeFigureOut">
              <a:rPr lang="es-MX" smtClean="0"/>
              <a:t>06/09/2023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B304C-CD03-4D42-BA68-28380BF5C9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154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8356668e-385e-41f6-b69d-574e32e89b6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25915" b="34573"/>
          <a:stretch/>
        </p:blipFill>
        <p:spPr>
          <a:xfrm>
            <a:off x="323214" y="1013459"/>
            <a:ext cx="6633845" cy="46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787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2023-09-07T02:22:17Z</dcterms:created>
  <dcterms:modified xsi:type="dcterms:W3CDTF">2023-09-07T02:22:59Z</dcterms:modified>
</cp:coreProperties>
</file>