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50" d="100"/>
          <a:sy n="50" d="100"/>
        </p:scale>
        <p:origin x="1934" y="8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4229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1422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7998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0015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9294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49523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9590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0443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204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3019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5668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ACF31-43C0-4B2C-8AE4-3C1F54E3CAB7}" type="datetimeFigureOut">
              <a:rPr lang="es-MX" smtClean="0"/>
              <a:t>31/08/2023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3E5F9-F452-45B7-911A-7C8E170096E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6059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18752" t="15547" r="7474" b="19058"/>
          <a:stretch/>
        </p:blipFill>
        <p:spPr>
          <a:xfrm rot="16200000">
            <a:off x="1902350" y="-1902351"/>
            <a:ext cx="6751320" cy="10556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4599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Chanel Elizondo</dc:creator>
  <cp:lastModifiedBy>Chanel Elizondo</cp:lastModifiedBy>
  <cp:revision>1</cp:revision>
  <dcterms:created xsi:type="dcterms:W3CDTF">2023-08-31T22:47:26Z</dcterms:created>
  <dcterms:modified xsi:type="dcterms:W3CDTF">2023-08-31T22:47:47Z</dcterms:modified>
</cp:coreProperties>
</file>