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</p:sldIdLst>
  <p:sldSz cx="12192000" cy="6858000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>
        <p:scale>
          <a:sx n="33" d="100"/>
          <a:sy n="33" d="100"/>
        </p:scale>
        <p:origin x="2578" y="123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modificar el estilo de subtítulo del patrón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61E604-02FC-42E8-BEC6-DBA0DB64569E}" type="datetimeFigureOut">
              <a:rPr lang="es-MX" smtClean="0"/>
              <a:t>28/08/2023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E1CB7-422D-4779-8BF4-A5C112C7577C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5148112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61E604-02FC-42E8-BEC6-DBA0DB64569E}" type="datetimeFigureOut">
              <a:rPr lang="es-MX" smtClean="0"/>
              <a:t>28/08/2023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E1CB7-422D-4779-8BF4-A5C112C7577C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8808452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61E604-02FC-42E8-BEC6-DBA0DB64569E}" type="datetimeFigureOut">
              <a:rPr lang="es-MX" smtClean="0"/>
              <a:t>28/08/2023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E1CB7-422D-4779-8BF4-A5C112C7577C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7774982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61E604-02FC-42E8-BEC6-DBA0DB64569E}" type="datetimeFigureOut">
              <a:rPr lang="es-MX" smtClean="0"/>
              <a:t>28/08/2023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E1CB7-422D-4779-8BF4-A5C112C7577C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98178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61E604-02FC-42E8-BEC6-DBA0DB64569E}" type="datetimeFigureOut">
              <a:rPr lang="es-MX" smtClean="0"/>
              <a:t>28/08/2023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E1CB7-422D-4779-8BF4-A5C112C7577C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3795866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61E604-02FC-42E8-BEC6-DBA0DB64569E}" type="datetimeFigureOut">
              <a:rPr lang="es-MX" smtClean="0"/>
              <a:t>28/08/2023</a:t>
            </a:fld>
            <a:endParaRPr lang="es-MX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E1CB7-422D-4779-8BF4-A5C112C7577C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712565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61E604-02FC-42E8-BEC6-DBA0DB64569E}" type="datetimeFigureOut">
              <a:rPr lang="es-MX" smtClean="0"/>
              <a:t>28/08/2023</a:t>
            </a:fld>
            <a:endParaRPr lang="es-MX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E1CB7-422D-4779-8BF4-A5C112C7577C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1920613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61E604-02FC-42E8-BEC6-DBA0DB64569E}" type="datetimeFigureOut">
              <a:rPr lang="es-MX" smtClean="0"/>
              <a:t>28/08/2023</a:t>
            </a:fld>
            <a:endParaRPr lang="es-MX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E1CB7-422D-4779-8BF4-A5C112C7577C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6300671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61E604-02FC-42E8-BEC6-DBA0DB64569E}" type="datetimeFigureOut">
              <a:rPr lang="es-MX" smtClean="0"/>
              <a:t>28/08/2023</a:t>
            </a:fld>
            <a:endParaRPr lang="es-MX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E1CB7-422D-4779-8BF4-A5C112C7577C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3163359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61E604-02FC-42E8-BEC6-DBA0DB64569E}" type="datetimeFigureOut">
              <a:rPr lang="es-MX" smtClean="0"/>
              <a:t>28/08/2023</a:t>
            </a:fld>
            <a:endParaRPr lang="es-MX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E1CB7-422D-4779-8BF4-A5C112C7577C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4890125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MX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61E604-02FC-42E8-BEC6-DBA0DB64569E}" type="datetimeFigureOut">
              <a:rPr lang="es-MX" smtClean="0"/>
              <a:t>28/08/2023</a:t>
            </a:fld>
            <a:endParaRPr lang="es-MX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E1CB7-422D-4779-8BF4-A5C112C7577C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2250564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61E604-02FC-42E8-BEC6-DBA0DB64569E}" type="datetimeFigureOut">
              <a:rPr lang="es-MX" smtClean="0"/>
              <a:t>28/08/2023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2E1CB7-422D-4779-8BF4-A5C112C7577C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1332730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2"/>
          <a:srcRect l="21822" t="27200" r="27511" b="31100"/>
          <a:stretch/>
        </p:blipFill>
        <p:spPr>
          <a:xfrm>
            <a:off x="0" y="0"/>
            <a:ext cx="4546509" cy="6652260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 rotWithShape="1">
          <a:blip r:embed="rId3"/>
          <a:srcRect l="15955" t="26600" r="31244" b="30201"/>
          <a:stretch/>
        </p:blipFill>
        <p:spPr>
          <a:xfrm>
            <a:off x="4777740" y="0"/>
            <a:ext cx="4526280" cy="6583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079282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</TotalTime>
  <Words>0</Words>
  <Application>Microsoft Office PowerPoint</Application>
  <PresentationFormat>Panorámica</PresentationFormat>
  <Paragraphs>0</Paragraphs>
  <Slides>1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Tema de Office</vt:lpstr>
      <vt:lpstr>Presentación de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Chanel Elizondo</dc:creator>
  <cp:lastModifiedBy>Chanel Elizondo</cp:lastModifiedBy>
  <cp:revision>1</cp:revision>
  <dcterms:created xsi:type="dcterms:W3CDTF">2023-08-28T22:50:04Z</dcterms:created>
  <dcterms:modified xsi:type="dcterms:W3CDTF">2023-08-28T22:58:14Z</dcterms:modified>
</cp:coreProperties>
</file>